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47"/>
  </p:notesMasterIdLst>
  <p:sldIdLst>
    <p:sldId id="4066" r:id="rId2"/>
    <p:sldId id="4042" r:id="rId3"/>
    <p:sldId id="4027" r:id="rId4"/>
    <p:sldId id="4091" r:id="rId5"/>
    <p:sldId id="4045" r:id="rId6"/>
    <p:sldId id="4047" r:id="rId7"/>
    <p:sldId id="4046" r:id="rId8"/>
    <p:sldId id="4054" r:id="rId9"/>
    <p:sldId id="4092" r:id="rId10"/>
    <p:sldId id="4093" r:id="rId11"/>
    <p:sldId id="4094" r:id="rId12"/>
    <p:sldId id="4048" r:id="rId13"/>
    <p:sldId id="4095" r:id="rId14"/>
    <p:sldId id="4050" r:id="rId15"/>
    <p:sldId id="4096" r:id="rId16"/>
    <p:sldId id="4097" r:id="rId17"/>
    <p:sldId id="4060" r:id="rId18"/>
    <p:sldId id="4052" r:id="rId19"/>
    <p:sldId id="4098" r:id="rId20"/>
    <p:sldId id="4099" r:id="rId21"/>
    <p:sldId id="4061" r:id="rId22"/>
    <p:sldId id="4100" r:id="rId23"/>
    <p:sldId id="4101" r:id="rId24"/>
    <p:sldId id="4070" r:id="rId25"/>
    <p:sldId id="4064" r:id="rId26"/>
    <p:sldId id="4103" r:id="rId27"/>
    <p:sldId id="4102" r:id="rId28"/>
    <p:sldId id="4110" r:id="rId29"/>
    <p:sldId id="4073" r:id="rId30"/>
    <p:sldId id="4080" r:id="rId31"/>
    <p:sldId id="4104" r:id="rId32"/>
    <p:sldId id="4079" r:id="rId33"/>
    <p:sldId id="4082" r:id="rId34"/>
    <p:sldId id="4105" r:id="rId35"/>
    <p:sldId id="4106" r:id="rId36"/>
    <p:sldId id="4088" r:id="rId37"/>
    <p:sldId id="4107" r:id="rId38"/>
    <p:sldId id="4108" r:id="rId39"/>
    <p:sldId id="4111" r:id="rId40"/>
    <p:sldId id="4112" r:id="rId41"/>
    <p:sldId id="4113" r:id="rId42"/>
    <p:sldId id="4114" r:id="rId43"/>
    <p:sldId id="4115" r:id="rId44"/>
    <p:sldId id="4090" r:id="rId45"/>
    <p:sldId id="4109" r:id="rId46"/>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35" pos="15356" userDrawn="1">
          <p15:clr>
            <a:srgbClr val="A4A3A4"/>
          </p15:clr>
        </p15:guide>
        <p15:guide id="52" pos="7654" userDrawn="1">
          <p15:clr>
            <a:srgbClr val="A4A3A4"/>
          </p15:clr>
        </p15:guide>
        <p15:guide id="55" userDrawn="1">
          <p15:clr>
            <a:srgbClr val="A4A3A4"/>
          </p15:clr>
        </p15:guide>
        <p15:guide id="56" orient="horz" pos="43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2F2F2"/>
    <a:srgbClr val="EFF1F8"/>
    <a:srgbClr val="373737"/>
    <a:srgbClr val="445469"/>
    <a:srgbClr val="000000"/>
    <a:srgbClr val="5A5A66"/>
    <a:srgbClr val="626162"/>
    <a:srgbClr val="C4D4E2"/>
    <a:srgbClr val="CFCFCF"/>
    <a:srgbClr val="62555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42" autoAdjust="0"/>
    <p:restoredTop sz="95827" autoAdjust="0"/>
  </p:normalViewPr>
  <p:slideViewPr>
    <p:cSldViewPr snapToGrid="0" snapToObjects="1">
      <p:cViewPr>
        <p:scale>
          <a:sx n="35" d="100"/>
          <a:sy n="35" d="100"/>
        </p:scale>
        <p:origin x="1040" y="984"/>
      </p:cViewPr>
      <p:guideLst>
        <p:guide pos="15356"/>
        <p:guide pos="7654"/>
        <p:guide/>
        <p:guide orient="horz" pos="4368"/>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Column1</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C30-694A-96FB-AEF8CD4F6F0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C30-694A-96FB-AEF8CD4F6F0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5C30-694A-96FB-AEF8CD4F6F02}"/>
              </c:ext>
            </c:extLst>
          </c:dPt>
          <c:cat>
            <c:strRef>
              <c:f>Sheet1!$A$2:$A$4</c:f>
              <c:strCache>
                <c:ptCount val="3"/>
                <c:pt idx="0">
                  <c:v>Title One</c:v>
                </c:pt>
                <c:pt idx="1">
                  <c:v>Title Two</c:v>
                </c:pt>
                <c:pt idx="2">
                  <c:v>Title Three</c:v>
                </c:pt>
              </c:strCache>
            </c:strRef>
          </c:cat>
          <c:val>
            <c:numRef>
              <c:f>Sheet1!$B$2:$B$4</c:f>
              <c:numCache>
                <c:formatCode>General</c:formatCode>
                <c:ptCount val="3"/>
                <c:pt idx="0">
                  <c:v>8.1999999999999993</c:v>
                </c:pt>
                <c:pt idx="1">
                  <c:v>3.2</c:v>
                </c:pt>
                <c:pt idx="2">
                  <c:v>1.4</c:v>
                </c:pt>
              </c:numCache>
            </c:numRef>
          </c:val>
          <c:extLst>
            <c:ext xmlns:c16="http://schemas.microsoft.com/office/drawing/2014/chart" uri="{C3380CC4-5D6E-409C-BE32-E72D297353CC}">
              <c16:uniqueId val="{00000000-74F1-3D4B-97E8-7CED65462064}"/>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Column1</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BF7-364B-8658-48AE4029FCB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BF7-364B-8658-48AE4029FCB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BF7-364B-8658-48AE4029FCB3}"/>
              </c:ext>
            </c:extLst>
          </c:dPt>
          <c:cat>
            <c:strRef>
              <c:f>Sheet1!$A$2:$A$4</c:f>
              <c:strCache>
                <c:ptCount val="3"/>
                <c:pt idx="0">
                  <c:v>Title One</c:v>
                </c:pt>
                <c:pt idx="1">
                  <c:v>Title Two</c:v>
                </c:pt>
                <c:pt idx="2">
                  <c:v>Title Three</c:v>
                </c:pt>
              </c:strCache>
            </c:strRef>
          </c:cat>
          <c:val>
            <c:numRef>
              <c:f>Sheet1!$B$2:$B$4</c:f>
              <c:numCache>
                <c:formatCode>General</c:formatCode>
                <c:ptCount val="3"/>
                <c:pt idx="0">
                  <c:v>8.1999999999999993</c:v>
                </c:pt>
                <c:pt idx="1">
                  <c:v>3.2</c:v>
                </c:pt>
                <c:pt idx="2">
                  <c:v>1.4</c:v>
                </c:pt>
              </c:numCache>
            </c:numRef>
          </c:val>
          <c:extLst>
            <c:ext xmlns:c16="http://schemas.microsoft.com/office/drawing/2014/chart" uri="{C3380CC4-5D6E-409C-BE32-E72D297353CC}">
              <c16:uniqueId val="{00000000-74F1-3D4B-97E8-7CED65462064}"/>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charset="0"/>
              </a:defRPr>
            </a:lvl1pPr>
          </a:lstStyle>
          <a:p>
            <a:fld id="{EFC10EE1-B198-C942-8235-326C972CBB30}" type="datetimeFigureOut">
              <a:rPr lang="en-US" smtClean="0"/>
              <a:pPr/>
              <a:t>4/30/19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7BD57682-4F2A-6140-B032-A6D1A0BED51F}"/>
              </a:ext>
            </a:extLst>
          </p:cNvPr>
          <p:cNvSpPr>
            <a:spLocks noGrp="1"/>
          </p:cNvSpPr>
          <p:nvPr>
            <p:ph type="pic" sz="quarter" idx="14"/>
          </p:nvPr>
        </p:nvSpPr>
        <p:spPr>
          <a:xfrm>
            <a:off x="11430000" y="-261256"/>
            <a:ext cx="13224293" cy="14238512"/>
          </a:xfrm>
          <a:prstGeom prst="rect">
            <a:avLst/>
          </a:prstGeom>
          <a:solidFill>
            <a:schemeClr val="bg1">
              <a:lumMod val="95000"/>
            </a:schemeClr>
          </a:solidFill>
        </p:spPr>
        <p:txBody>
          <a:bodyPr>
            <a:normAutofit/>
          </a:bodyPr>
          <a:lstStyle>
            <a:lvl1pPr>
              <a:defRPr sz="2101"/>
            </a:lvl1pPr>
          </a:lstStyle>
          <a:p>
            <a:endParaRPr lang="en-US"/>
          </a:p>
        </p:txBody>
      </p:sp>
      <p:sp>
        <p:nvSpPr>
          <p:cNvPr id="9" name="Picture Placeholder 8">
            <a:extLst>
              <a:ext uri="{FF2B5EF4-FFF2-40B4-BE49-F238E27FC236}">
                <a16:creationId xmlns:a16="http://schemas.microsoft.com/office/drawing/2014/main" id="{44692861-D84B-7B4E-B65E-65BB99B60152}"/>
              </a:ext>
            </a:extLst>
          </p:cNvPr>
          <p:cNvSpPr>
            <a:spLocks noGrp="1"/>
          </p:cNvSpPr>
          <p:nvPr>
            <p:ph type="pic" sz="quarter" idx="16"/>
          </p:nvPr>
        </p:nvSpPr>
        <p:spPr>
          <a:xfrm>
            <a:off x="8804701" y="4256206"/>
            <a:ext cx="5275215" cy="5203585"/>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036794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7BD57682-4F2A-6140-B032-A6D1A0BED51F}"/>
              </a:ext>
            </a:extLst>
          </p:cNvPr>
          <p:cNvSpPr>
            <a:spLocks noGrp="1"/>
          </p:cNvSpPr>
          <p:nvPr>
            <p:ph type="pic" sz="quarter" idx="14"/>
          </p:nvPr>
        </p:nvSpPr>
        <p:spPr>
          <a:xfrm>
            <a:off x="1" y="0"/>
            <a:ext cx="13496544" cy="1178129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3043607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7BD57682-4F2A-6140-B032-A6D1A0BED51F}"/>
              </a:ext>
            </a:extLst>
          </p:cNvPr>
          <p:cNvSpPr>
            <a:spLocks noGrp="1"/>
          </p:cNvSpPr>
          <p:nvPr>
            <p:ph type="pic" sz="quarter" idx="14"/>
          </p:nvPr>
        </p:nvSpPr>
        <p:spPr>
          <a:xfrm>
            <a:off x="10881106" y="0"/>
            <a:ext cx="13496544" cy="1178129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9506249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7BD57682-4F2A-6140-B032-A6D1A0BED51F}"/>
              </a:ext>
            </a:extLst>
          </p:cNvPr>
          <p:cNvSpPr>
            <a:spLocks noGrp="1"/>
          </p:cNvSpPr>
          <p:nvPr>
            <p:ph type="pic" sz="quarter" idx="14"/>
          </p:nvPr>
        </p:nvSpPr>
        <p:spPr>
          <a:xfrm>
            <a:off x="12188824" y="0"/>
            <a:ext cx="12188826" cy="1371599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4864001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23503757-B6FB-5547-BCD6-FFF2EC404E01}"/>
              </a:ext>
            </a:extLst>
          </p:cNvPr>
          <p:cNvSpPr>
            <a:spLocks noGrp="1"/>
          </p:cNvSpPr>
          <p:nvPr>
            <p:ph type="pic" sz="quarter" idx="14"/>
          </p:nvPr>
        </p:nvSpPr>
        <p:spPr>
          <a:xfrm>
            <a:off x="-276644" y="-261256"/>
            <a:ext cx="24930938" cy="9728956"/>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558996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7BD57682-4F2A-6140-B032-A6D1A0BED51F}"/>
              </a:ext>
            </a:extLst>
          </p:cNvPr>
          <p:cNvSpPr>
            <a:spLocks noGrp="1"/>
          </p:cNvSpPr>
          <p:nvPr>
            <p:ph type="pic" sz="quarter" idx="14"/>
          </p:nvPr>
        </p:nvSpPr>
        <p:spPr>
          <a:xfrm>
            <a:off x="0" y="0"/>
            <a:ext cx="12188826" cy="1371599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665792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7BD57682-4F2A-6140-B032-A6D1A0BED51F}"/>
              </a:ext>
            </a:extLst>
          </p:cNvPr>
          <p:cNvSpPr>
            <a:spLocks noGrp="1"/>
          </p:cNvSpPr>
          <p:nvPr>
            <p:ph type="pic" sz="quarter" idx="14"/>
          </p:nvPr>
        </p:nvSpPr>
        <p:spPr>
          <a:xfrm>
            <a:off x="1261056" y="1273629"/>
            <a:ext cx="9319153" cy="4765330"/>
          </a:xfrm>
          <a:prstGeom prst="rect">
            <a:avLst/>
          </a:prstGeom>
          <a:solidFill>
            <a:schemeClr val="bg1">
              <a:lumMod val="95000"/>
            </a:schemeClr>
          </a:solidFill>
        </p:spPr>
        <p:txBody>
          <a:bodyPr>
            <a:normAutofit/>
          </a:bodyPr>
          <a:lstStyle>
            <a:lvl1pPr>
              <a:defRPr sz="2101"/>
            </a:lvl1pPr>
          </a:lstStyle>
          <a:p>
            <a:endParaRPr lang="en-US"/>
          </a:p>
        </p:txBody>
      </p:sp>
      <p:sp>
        <p:nvSpPr>
          <p:cNvPr id="5" name="Picture Placeholder 8">
            <a:extLst>
              <a:ext uri="{FF2B5EF4-FFF2-40B4-BE49-F238E27FC236}">
                <a16:creationId xmlns:a16="http://schemas.microsoft.com/office/drawing/2014/main" id="{ACF2C203-DF50-B64B-9E4E-415346656367}"/>
              </a:ext>
            </a:extLst>
          </p:cNvPr>
          <p:cNvSpPr>
            <a:spLocks noGrp="1"/>
          </p:cNvSpPr>
          <p:nvPr>
            <p:ph type="pic" sz="quarter" idx="15"/>
          </p:nvPr>
        </p:nvSpPr>
        <p:spPr>
          <a:xfrm>
            <a:off x="10580209" y="6038958"/>
            <a:ext cx="12536385" cy="6403411"/>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6852906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Slide">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C4A866EC-6BFE-534C-A044-DFDA96BE8AB4}"/>
              </a:ext>
            </a:extLst>
          </p:cNvPr>
          <p:cNvSpPr>
            <a:spLocks noGrp="1"/>
          </p:cNvSpPr>
          <p:nvPr>
            <p:ph type="pic" sz="quarter" idx="16"/>
          </p:nvPr>
        </p:nvSpPr>
        <p:spPr>
          <a:xfrm>
            <a:off x="11062011" y="1012370"/>
            <a:ext cx="12255190" cy="11691257"/>
          </a:xfrm>
          <a:prstGeom prst="rect">
            <a:avLst/>
          </a:prstGeom>
          <a:solidFill>
            <a:schemeClr val="bg1">
              <a:lumMod val="95000"/>
            </a:schemeClr>
          </a:solidFill>
        </p:spPr>
        <p:txBody>
          <a:bodyPr>
            <a:normAutofit/>
          </a:bodyPr>
          <a:lstStyle>
            <a:lvl1pPr>
              <a:defRPr sz="2101"/>
            </a:lvl1pPr>
          </a:lstStyle>
          <a:p>
            <a:endParaRPr lang="en-US"/>
          </a:p>
        </p:txBody>
      </p:sp>
      <p:sp>
        <p:nvSpPr>
          <p:cNvPr id="7" name="Picture Placeholder 8">
            <a:extLst>
              <a:ext uri="{FF2B5EF4-FFF2-40B4-BE49-F238E27FC236}">
                <a16:creationId xmlns:a16="http://schemas.microsoft.com/office/drawing/2014/main" id="{7BD57682-4F2A-6140-B032-A6D1A0BED51F}"/>
              </a:ext>
            </a:extLst>
          </p:cNvPr>
          <p:cNvSpPr>
            <a:spLocks noGrp="1"/>
          </p:cNvSpPr>
          <p:nvPr>
            <p:ph type="pic" sz="quarter" idx="14"/>
          </p:nvPr>
        </p:nvSpPr>
        <p:spPr>
          <a:xfrm>
            <a:off x="0" y="1012370"/>
            <a:ext cx="10050689" cy="5376727"/>
          </a:xfrm>
          <a:prstGeom prst="rect">
            <a:avLst/>
          </a:prstGeom>
          <a:solidFill>
            <a:schemeClr val="bg1">
              <a:lumMod val="95000"/>
            </a:schemeClr>
          </a:solidFill>
        </p:spPr>
        <p:txBody>
          <a:bodyPr>
            <a:normAutofit/>
          </a:bodyPr>
          <a:lstStyle>
            <a:lvl1pPr>
              <a:defRPr sz="2101"/>
            </a:lvl1pPr>
          </a:lstStyle>
          <a:p>
            <a:endParaRPr lang="en-US"/>
          </a:p>
        </p:txBody>
      </p:sp>
      <p:sp>
        <p:nvSpPr>
          <p:cNvPr id="10" name="Picture Placeholder 8">
            <a:extLst>
              <a:ext uri="{FF2B5EF4-FFF2-40B4-BE49-F238E27FC236}">
                <a16:creationId xmlns:a16="http://schemas.microsoft.com/office/drawing/2014/main" id="{8B6EE53E-B49B-C446-9858-206C572A7D11}"/>
              </a:ext>
            </a:extLst>
          </p:cNvPr>
          <p:cNvSpPr>
            <a:spLocks noGrp="1"/>
          </p:cNvSpPr>
          <p:nvPr>
            <p:ph type="pic" sz="quarter" idx="15"/>
          </p:nvPr>
        </p:nvSpPr>
        <p:spPr>
          <a:xfrm>
            <a:off x="0" y="7326901"/>
            <a:ext cx="10050689" cy="5376727"/>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9992553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Slide">
    <p:spTree>
      <p:nvGrpSpPr>
        <p:cNvPr id="1" name=""/>
        <p:cNvGrpSpPr/>
        <p:nvPr/>
      </p:nvGrpSpPr>
      <p:grpSpPr>
        <a:xfrm>
          <a:off x="0" y="0"/>
          <a:ext cx="0" cy="0"/>
          <a:chOff x="0" y="0"/>
          <a:chExt cx="0" cy="0"/>
        </a:xfrm>
      </p:grpSpPr>
      <p:sp>
        <p:nvSpPr>
          <p:cNvPr id="10" name="Picture Placeholder 8">
            <a:extLst>
              <a:ext uri="{FF2B5EF4-FFF2-40B4-BE49-F238E27FC236}">
                <a16:creationId xmlns:a16="http://schemas.microsoft.com/office/drawing/2014/main" id="{8B6EE53E-B49B-C446-9858-206C572A7D11}"/>
              </a:ext>
            </a:extLst>
          </p:cNvPr>
          <p:cNvSpPr>
            <a:spLocks noGrp="1"/>
          </p:cNvSpPr>
          <p:nvPr>
            <p:ph type="pic" sz="quarter" idx="15"/>
          </p:nvPr>
        </p:nvSpPr>
        <p:spPr>
          <a:xfrm>
            <a:off x="0" y="2024741"/>
            <a:ext cx="11266714" cy="11691258"/>
          </a:xfrm>
          <a:prstGeom prst="rect">
            <a:avLst/>
          </a:prstGeom>
          <a:solidFill>
            <a:schemeClr val="bg1">
              <a:lumMod val="95000"/>
            </a:schemeClr>
          </a:solidFill>
        </p:spPr>
        <p:txBody>
          <a:bodyPr>
            <a:normAutofit/>
          </a:bodyPr>
          <a:lstStyle>
            <a:lvl1pPr>
              <a:defRPr sz="2101"/>
            </a:lvl1pPr>
          </a:lstStyle>
          <a:p>
            <a:endParaRPr lang="en-US"/>
          </a:p>
        </p:txBody>
      </p:sp>
      <p:sp>
        <p:nvSpPr>
          <p:cNvPr id="9" name="Picture Placeholder 8">
            <a:extLst>
              <a:ext uri="{FF2B5EF4-FFF2-40B4-BE49-F238E27FC236}">
                <a16:creationId xmlns:a16="http://schemas.microsoft.com/office/drawing/2014/main" id="{081C6ECC-7459-FF40-ADF5-6E773E9FE0FD}"/>
              </a:ext>
            </a:extLst>
          </p:cNvPr>
          <p:cNvSpPr>
            <a:spLocks noGrp="1"/>
          </p:cNvSpPr>
          <p:nvPr>
            <p:ph type="pic" sz="quarter" idx="16"/>
          </p:nvPr>
        </p:nvSpPr>
        <p:spPr>
          <a:xfrm>
            <a:off x="12188825" y="7903027"/>
            <a:ext cx="10050689" cy="5812972"/>
          </a:xfrm>
          <a:prstGeom prst="rect">
            <a:avLst/>
          </a:prstGeom>
          <a:solidFill>
            <a:schemeClr val="bg1">
              <a:lumMod val="95000"/>
            </a:schemeClr>
          </a:solidFill>
        </p:spPr>
        <p:txBody>
          <a:bodyPr>
            <a:normAutofit/>
          </a:bodyPr>
          <a:lstStyle>
            <a:lvl1pPr>
              <a:defRPr sz="2101"/>
            </a:lvl1pPr>
          </a:lstStyle>
          <a:p>
            <a:endParaRPr lang="en-US"/>
          </a:p>
        </p:txBody>
      </p:sp>
      <p:sp>
        <p:nvSpPr>
          <p:cNvPr id="12" name="Picture Placeholder 8">
            <a:extLst>
              <a:ext uri="{FF2B5EF4-FFF2-40B4-BE49-F238E27FC236}">
                <a16:creationId xmlns:a16="http://schemas.microsoft.com/office/drawing/2014/main" id="{EFDC9C5B-96C1-FA47-A858-5EAA23AD61C3}"/>
              </a:ext>
            </a:extLst>
          </p:cNvPr>
          <p:cNvSpPr>
            <a:spLocks noGrp="1"/>
          </p:cNvSpPr>
          <p:nvPr>
            <p:ph type="pic" sz="quarter" idx="17"/>
          </p:nvPr>
        </p:nvSpPr>
        <p:spPr>
          <a:xfrm>
            <a:off x="12188825" y="-2"/>
            <a:ext cx="12188825" cy="693419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8606126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081C6ECC-7459-FF40-ADF5-6E773E9FE0FD}"/>
              </a:ext>
            </a:extLst>
          </p:cNvPr>
          <p:cNvSpPr>
            <a:spLocks noGrp="1"/>
          </p:cNvSpPr>
          <p:nvPr>
            <p:ph type="pic" sz="quarter" idx="16"/>
          </p:nvPr>
        </p:nvSpPr>
        <p:spPr>
          <a:xfrm>
            <a:off x="3613188" y="-100593"/>
            <a:ext cx="4397329" cy="7760661"/>
          </a:xfrm>
          <a:prstGeom prst="rect">
            <a:avLst/>
          </a:prstGeom>
          <a:solidFill>
            <a:schemeClr val="bg1">
              <a:lumMod val="95000"/>
            </a:schemeClr>
          </a:solidFill>
        </p:spPr>
        <p:txBody>
          <a:bodyPr>
            <a:normAutofit/>
          </a:bodyPr>
          <a:lstStyle>
            <a:lvl1pPr>
              <a:defRPr sz="2101"/>
            </a:lvl1pPr>
          </a:lstStyle>
          <a:p>
            <a:endParaRPr lang="en-US"/>
          </a:p>
        </p:txBody>
      </p:sp>
      <p:sp>
        <p:nvSpPr>
          <p:cNvPr id="7" name="Picture Placeholder 8">
            <a:extLst>
              <a:ext uri="{FF2B5EF4-FFF2-40B4-BE49-F238E27FC236}">
                <a16:creationId xmlns:a16="http://schemas.microsoft.com/office/drawing/2014/main" id="{3FDDA067-20D2-0D41-BEBE-66FE74A0BB3F}"/>
              </a:ext>
            </a:extLst>
          </p:cNvPr>
          <p:cNvSpPr>
            <a:spLocks noGrp="1"/>
          </p:cNvSpPr>
          <p:nvPr>
            <p:ph type="pic" sz="quarter" idx="17"/>
          </p:nvPr>
        </p:nvSpPr>
        <p:spPr>
          <a:xfrm>
            <a:off x="10812031" y="5955339"/>
            <a:ext cx="4397329" cy="7760661"/>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138025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7F5B7755-067A-984A-9955-503DB5702CE0}"/>
              </a:ext>
            </a:extLst>
          </p:cNvPr>
          <p:cNvSpPr>
            <a:spLocks noGrp="1"/>
          </p:cNvSpPr>
          <p:nvPr>
            <p:ph type="pic" sz="quarter" idx="14"/>
          </p:nvPr>
        </p:nvSpPr>
        <p:spPr>
          <a:xfrm>
            <a:off x="-276644" y="-261256"/>
            <a:ext cx="24930938" cy="1423851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8152046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7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17E36FE7-C946-8745-A693-699A38B8EB33}"/>
              </a:ext>
            </a:extLst>
          </p:cNvPr>
          <p:cNvSpPr>
            <a:spLocks noGrp="1"/>
          </p:cNvSpPr>
          <p:nvPr>
            <p:ph type="pic" sz="quarter" idx="14"/>
          </p:nvPr>
        </p:nvSpPr>
        <p:spPr>
          <a:xfrm>
            <a:off x="-276644" y="4459906"/>
            <a:ext cx="24930938" cy="9517350"/>
          </a:xfrm>
          <a:prstGeom prst="rect">
            <a:avLst/>
          </a:prstGeom>
          <a:solidFill>
            <a:schemeClr val="bg1">
              <a:lumMod val="95000"/>
            </a:schemeClr>
          </a:solidFill>
        </p:spPr>
        <p:txBody>
          <a:bodyPr>
            <a:normAutofit/>
          </a:bodyPr>
          <a:lstStyle>
            <a:lvl1pPr>
              <a:defRPr sz="2101"/>
            </a:lvl1pPr>
          </a:lstStyle>
          <a:p>
            <a:endParaRPr lang="en-US"/>
          </a:p>
        </p:txBody>
      </p:sp>
      <p:sp>
        <p:nvSpPr>
          <p:cNvPr id="7" name="Picture Placeholder 8">
            <a:extLst>
              <a:ext uri="{FF2B5EF4-FFF2-40B4-BE49-F238E27FC236}">
                <a16:creationId xmlns:a16="http://schemas.microsoft.com/office/drawing/2014/main" id="{3FDDA067-20D2-0D41-BEBE-66FE74A0BB3F}"/>
              </a:ext>
            </a:extLst>
          </p:cNvPr>
          <p:cNvSpPr>
            <a:spLocks noGrp="1"/>
          </p:cNvSpPr>
          <p:nvPr>
            <p:ph type="pic" sz="quarter" idx="17"/>
          </p:nvPr>
        </p:nvSpPr>
        <p:spPr>
          <a:xfrm>
            <a:off x="15639903" y="2146069"/>
            <a:ext cx="7080122" cy="9540865"/>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0893308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8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17E36FE7-C946-8745-A693-699A38B8EB33}"/>
              </a:ext>
            </a:extLst>
          </p:cNvPr>
          <p:cNvSpPr>
            <a:spLocks noGrp="1"/>
          </p:cNvSpPr>
          <p:nvPr>
            <p:ph type="pic" sz="quarter" idx="14"/>
          </p:nvPr>
        </p:nvSpPr>
        <p:spPr>
          <a:xfrm>
            <a:off x="-276644" y="4459906"/>
            <a:ext cx="24930938" cy="9517350"/>
          </a:xfrm>
          <a:prstGeom prst="rect">
            <a:avLst/>
          </a:prstGeom>
          <a:solidFill>
            <a:schemeClr val="bg1">
              <a:lumMod val="95000"/>
            </a:schemeClr>
          </a:solidFill>
        </p:spPr>
        <p:txBody>
          <a:bodyPr>
            <a:normAutofit/>
          </a:bodyPr>
          <a:lstStyle>
            <a:lvl1pPr>
              <a:defRPr sz="2101"/>
            </a:lvl1pPr>
          </a:lstStyle>
          <a:p>
            <a:endParaRPr lang="en-US"/>
          </a:p>
        </p:txBody>
      </p:sp>
      <p:sp>
        <p:nvSpPr>
          <p:cNvPr id="7" name="Picture Placeholder 8">
            <a:extLst>
              <a:ext uri="{FF2B5EF4-FFF2-40B4-BE49-F238E27FC236}">
                <a16:creationId xmlns:a16="http://schemas.microsoft.com/office/drawing/2014/main" id="{3FDDA067-20D2-0D41-BEBE-66FE74A0BB3F}"/>
              </a:ext>
            </a:extLst>
          </p:cNvPr>
          <p:cNvSpPr>
            <a:spLocks noGrp="1"/>
          </p:cNvSpPr>
          <p:nvPr>
            <p:ph type="pic" sz="quarter" idx="17"/>
          </p:nvPr>
        </p:nvSpPr>
        <p:spPr>
          <a:xfrm>
            <a:off x="-7473533" y="1619621"/>
            <a:ext cx="15150742" cy="949253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9277374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9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3FDDA067-20D2-0D41-BEBE-66FE74A0BB3F}"/>
              </a:ext>
            </a:extLst>
          </p:cNvPr>
          <p:cNvSpPr>
            <a:spLocks noGrp="1"/>
          </p:cNvSpPr>
          <p:nvPr>
            <p:ph type="pic" sz="quarter" idx="17"/>
          </p:nvPr>
        </p:nvSpPr>
        <p:spPr>
          <a:xfrm>
            <a:off x="0" y="0"/>
            <a:ext cx="22775310" cy="1008888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131765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0B750570-FCD0-4E45-9F07-48EED3C870D0}"/>
              </a:ext>
            </a:extLst>
          </p:cNvPr>
          <p:cNvSpPr>
            <a:spLocks noGrp="1"/>
          </p:cNvSpPr>
          <p:nvPr>
            <p:ph type="pic" sz="quarter" idx="14"/>
          </p:nvPr>
        </p:nvSpPr>
        <p:spPr>
          <a:xfrm>
            <a:off x="3183164" y="-261256"/>
            <a:ext cx="21471130" cy="1423851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10129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0B750570-FCD0-4E45-9F07-48EED3C870D0}"/>
              </a:ext>
            </a:extLst>
          </p:cNvPr>
          <p:cNvSpPr>
            <a:spLocks noGrp="1"/>
          </p:cNvSpPr>
          <p:nvPr>
            <p:ph type="pic" sz="quarter" idx="14"/>
          </p:nvPr>
        </p:nvSpPr>
        <p:spPr>
          <a:xfrm>
            <a:off x="10351008" y="5852160"/>
            <a:ext cx="14043387" cy="786384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389510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998ED75C-13C3-E84C-ADE2-DF3E58AD97CD}"/>
              </a:ext>
            </a:extLst>
          </p:cNvPr>
          <p:cNvSpPr>
            <a:spLocks noGrp="1"/>
          </p:cNvSpPr>
          <p:nvPr>
            <p:ph type="pic" sz="quarter" idx="14"/>
          </p:nvPr>
        </p:nvSpPr>
        <p:spPr>
          <a:xfrm>
            <a:off x="10287000" y="-261256"/>
            <a:ext cx="14367294" cy="1423851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948584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998ED75C-13C3-E84C-ADE2-DF3E58AD97CD}"/>
              </a:ext>
            </a:extLst>
          </p:cNvPr>
          <p:cNvSpPr>
            <a:spLocks noGrp="1"/>
          </p:cNvSpPr>
          <p:nvPr>
            <p:ph type="pic" sz="quarter" idx="14"/>
          </p:nvPr>
        </p:nvSpPr>
        <p:spPr>
          <a:xfrm>
            <a:off x="9509760" y="1115749"/>
            <a:ext cx="13243272" cy="7918524"/>
          </a:xfrm>
          <a:prstGeom prst="rect">
            <a:avLst/>
          </a:prstGeom>
          <a:solidFill>
            <a:schemeClr val="bg1">
              <a:lumMod val="95000"/>
            </a:schemeClr>
          </a:solidFill>
        </p:spPr>
        <p:txBody>
          <a:bodyPr>
            <a:normAutofit/>
          </a:bodyPr>
          <a:lstStyle>
            <a:lvl1pPr>
              <a:defRPr sz="2101"/>
            </a:lvl1pPr>
          </a:lstStyle>
          <a:p>
            <a:endParaRPr lang="en-US"/>
          </a:p>
        </p:txBody>
      </p:sp>
      <p:sp>
        <p:nvSpPr>
          <p:cNvPr id="8" name="Picture Placeholder 8">
            <a:extLst>
              <a:ext uri="{FF2B5EF4-FFF2-40B4-BE49-F238E27FC236}">
                <a16:creationId xmlns:a16="http://schemas.microsoft.com/office/drawing/2014/main" id="{282A9E32-E65F-4E4E-B90C-FE36B603D438}"/>
              </a:ext>
            </a:extLst>
          </p:cNvPr>
          <p:cNvSpPr>
            <a:spLocks noGrp="1"/>
          </p:cNvSpPr>
          <p:nvPr>
            <p:ph type="pic" sz="quarter" idx="15"/>
          </p:nvPr>
        </p:nvSpPr>
        <p:spPr>
          <a:xfrm>
            <a:off x="1147382" y="1115749"/>
            <a:ext cx="7886890" cy="3715937"/>
          </a:xfrm>
          <a:prstGeom prst="rect">
            <a:avLst/>
          </a:prstGeom>
          <a:solidFill>
            <a:schemeClr val="bg1">
              <a:lumMod val="95000"/>
            </a:schemeClr>
          </a:solidFill>
        </p:spPr>
        <p:txBody>
          <a:bodyPr>
            <a:normAutofit/>
          </a:bodyPr>
          <a:lstStyle>
            <a:lvl1pPr>
              <a:defRPr sz="2101"/>
            </a:lvl1pPr>
          </a:lstStyle>
          <a:p>
            <a:endParaRPr lang="en-US"/>
          </a:p>
        </p:txBody>
      </p:sp>
      <p:sp>
        <p:nvSpPr>
          <p:cNvPr id="9" name="Picture Placeholder 8">
            <a:extLst>
              <a:ext uri="{FF2B5EF4-FFF2-40B4-BE49-F238E27FC236}">
                <a16:creationId xmlns:a16="http://schemas.microsoft.com/office/drawing/2014/main" id="{44692861-D84B-7B4E-B65E-65BB99B60152}"/>
              </a:ext>
            </a:extLst>
          </p:cNvPr>
          <p:cNvSpPr>
            <a:spLocks noGrp="1"/>
          </p:cNvSpPr>
          <p:nvPr>
            <p:ph type="pic" sz="quarter" idx="16"/>
          </p:nvPr>
        </p:nvSpPr>
        <p:spPr>
          <a:xfrm>
            <a:off x="1147382" y="5318334"/>
            <a:ext cx="7886890" cy="3715937"/>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355994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998ED75C-13C3-E84C-ADE2-DF3E58AD97CD}"/>
              </a:ext>
            </a:extLst>
          </p:cNvPr>
          <p:cNvSpPr>
            <a:spLocks noGrp="1"/>
          </p:cNvSpPr>
          <p:nvPr>
            <p:ph type="pic" sz="quarter" idx="14"/>
          </p:nvPr>
        </p:nvSpPr>
        <p:spPr>
          <a:xfrm>
            <a:off x="12188824" y="1636499"/>
            <a:ext cx="10564207" cy="10443000"/>
          </a:xfrm>
          <a:prstGeom prst="rect">
            <a:avLst/>
          </a:prstGeom>
          <a:solidFill>
            <a:schemeClr val="bg1">
              <a:lumMod val="95000"/>
            </a:schemeClr>
          </a:solidFill>
        </p:spPr>
        <p:txBody>
          <a:bodyPr>
            <a:normAutofit/>
          </a:bodyPr>
          <a:lstStyle>
            <a:lvl1pPr>
              <a:defRPr sz="2101"/>
            </a:lvl1pPr>
          </a:lstStyle>
          <a:p>
            <a:endParaRPr lang="en-US"/>
          </a:p>
        </p:txBody>
      </p:sp>
      <p:sp>
        <p:nvSpPr>
          <p:cNvPr id="9" name="Picture Placeholder 8">
            <a:extLst>
              <a:ext uri="{FF2B5EF4-FFF2-40B4-BE49-F238E27FC236}">
                <a16:creationId xmlns:a16="http://schemas.microsoft.com/office/drawing/2014/main" id="{44692861-D84B-7B4E-B65E-65BB99B60152}"/>
              </a:ext>
            </a:extLst>
          </p:cNvPr>
          <p:cNvSpPr>
            <a:spLocks noGrp="1"/>
          </p:cNvSpPr>
          <p:nvPr>
            <p:ph type="pic" sz="quarter" idx="16"/>
          </p:nvPr>
        </p:nvSpPr>
        <p:spPr>
          <a:xfrm>
            <a:off x="1597273" y="6455164"/>
            <a:ext cx="10086725" cy="5624335"/>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516759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44692861-D84B-7B4E-B65E-65BB99B60152}"/>
              </a:ext>
            </a:extLst>
          </p:cNvPr>
          <p:cNvSpPr>
            <a:spLocks noGrp="1"/>
          </p:cNvSpPr>
          <p:nvPr>
            <p:ph type="pic" sz="quarter" idx="16"/>
          </p:nvPr>
        </p:nvSpPr>
        <p:spPr>
          <a:xfrm>
            <a:off x="1147381" y="1115749"/>
            <a:ext cx="13243272" cy="7918523"/>
          </a:xfrm>
          <a:prstGeom prst="rect">
            <a:avLst/>
          </a:prstGeom>
          <a:solidFill>
            <a:schemeClr val="bg1">
              <a:lumMod val="95000"/>
            </a:schemeClr>
          </a:solidFill>
        </p:spPr>
        <p:txBody>
          <a:bodyPr>
            <a:normAutofit/>
          </a:bodyPr>
          <a:lstStyle>
            <a:lvl1pPr>
              <a:defRPr sz="2101"/>
            </a:lvl1pPr>
          </a:lstStyle>
          <a:p>
            <a:endParaRPr lang="en-US"/>
          </a:p>
        </p:txBody>
      </p:sp>
      <p:sp>
        <p:nvSpPr>
          <p:cNvPr id="7" name="Picture Placeholder 8">
            <a:extLst>
              <a:ext uri="{FF2B5EF4-FFF2-40B4-BE49-F238E27FC236}">
                <a16:creationId xmlns:a16="http://schemas.microsoft.com/office/drawing/2014/main" id="{4B5BEF89-47F7-5E4D-918A-94314369E6F3}"/>
              </a:ext>
            </a:extLst>
          </p:cNvPr>
          <p:cNvSpPr>
            <a:spLocks noGrp="1"/>
          </p:cNvSpPr>
          <p:nvPr>
            <p:ph type="pic" sz="quarter" idx="17"/>
          </p:nvPr>
        </p:nvSpPr>
        <p:spPr>
          <a:xfrm>
            <a:off x="14866140" y="1115749"/>
            <a:ext cx="7886891" cy="7918523"/>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718771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44692861-D84B-7B4E-B65E-65BB99B60152}"/>
              </a:ext>
            </a:extLst>
          </p:cNvPr>
          <p:cNvSpPr>
            <a:spLocks noGrp="1"/>
          </p:cNvSpPr>
          <p:nvPr>
            <p:ph type="pic" sz="quarter" idx="16"/>
          </p:nvPr>
        </p:nvSpPr>
        <p:spPr>
          <a:xfrm>
            <a:off x="2617778" y="4170789"/>
            <a:ext cx="5275216" cy="5203585"/>
          </a:xfrm>
          <a:prstGeom prst="rect">
            <a:avLst/>
          </a:prstGeom>
          <a:solidFill>
            <a:schemeClr val="bg1">
              <a:lumMod val="95000"/>
            </a:schemeClr>
          </a:solidFill>
        </p:spPr>
        <p:txBody>
          <a:bodyPr>
            <a:normAutofit/>
          </a:bodyPr>
          <a:lstStyle>
            <a:lvl1pPr>
              <a:defRPr sz="2101"/>
            </a:lvl1pPr>
          </a:lstStyle>
          <a:p>
            <a:endParaRPr lang="en-US"/>
          </a:p>
        </p:txBody>
      </p:sp>
      <p:sp>
        <p:nvSpPr>
          <p:cNvPr id="8" name="Picture Placeholder 8">
            <a:extLst>
              <a:ext uri="{FF2B5EF4-FFF2-40B4-BE49-F238E27FC236}">
                <a16:creationId xmlns:a16="http://schemas.microsoft.com/office/drawing/2014/main" id="{29B4FC11-B189-2941-9AE1-050319E4D172}"/>
              </a:ext>
            </a:extLst>
          </p:cNvPr>
          <p:cNvSpPr>
            <a:spLocks noGrp="1"/>
          </p:cNvSpPr>
          <p:nvPr>
            <p:ph type="pic" sz="quarter" idx="17"/>
          </p:nvPr>
        </p:nvSpPr>
        <p:spPr>
          <a:xfrm>
            <a:off x="9551217" y="4170789"/>
            <a:ext cx="5275216" cy="5203585"/>
          </a:xfrm>
          <a:prstGeom prst="rect">
            <a:avLst/>
          </a:prstGeom>
          <a:solidFill>
            <a:schemeClr val="bg1">
              <a:lumMod val="95000"/>
            </a:schemeClr>
          </a:solidFill>
        </p:spPr>
        <p:txBody>
          <a:bodyPr>
            <a:normAutofit/>
          </a:bodyPr>
          <a:lstStyle>
            <a:lvl1pPr>
              <a:defRPr sz="2101"/>
            </a:lvl1pPr>
          </a:lstStyle>
          <a:p>
            <a:endParaRPr lang="en-US"/>
          </a:p>
        </p:txBody>
      </p:sp>
      <p:sp>
        <p:nvSpPr>
          <p:cNvPr id="10" name="Picture Placeholder 8">
            <a:extLst>
              <a:ext uri="{FF2B5EF4-FFF2-40B4-BE49-F238E27FC236}">
                <a16:creationId xmlns:a16="http://schemas.microsoft.com/office/drawing/2014/main" id="{38BBC60D-5D3E-F64B-A854-0AF1300ADB57}"/>
              </a:ext>
            </a:extLst>
          </p:cNvPr>
          <p:cNvSpPr>
            <a:spLocks noGrp="1"/>
          </p:cNvSpPr>
          <p:nvPr>
            <p:ph type="pic" sz="quarter" idx="18"/>
          </p:nvPr>
        </p:nvSpPr>
        <p:spPr>
          <a:xfrm>
            <a:off x="16636630" y="4170789"/>
            <a:ext cx="5275216" cy="5203585"/>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115591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C764DE79-268F-4C1A-8933-263129D2AF90}" type="datetimeFigureOut">
              <a:rPr lang="en-US" dirty="0"/>
              <a:t>4/30/19</a:t>
            </a:fld>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48F63A3B-78C7-47BE-AE5E-E10140E04643}" type="slidenum">
              <a:rPr lang="en-US" dirty="0"/>
              <a:t>‹#›</a:t>
            </a:fld>
            <a:endParaRPr lang="en-US" dirty="0"/>
          </a:p>
        </p:txBody>
      </p:sp>
      <p:sp>
        <p:nvSpPr>
          <p:cNvPr id="7" name="TextBox 6">
            <a:extLst>
              <a:ext uri="{FF2B5EF4-FFF2-40B4-BE49-F238E27FC236}">
                <a16:creationId xmlns:a16="http://schemas.microsoft.com/office/drawing/2014/main" id="{6510EC9C-7AA6-034B-8A74-39E46AF9908C}"/>
              </a:ext>
            </a:extLst>
          </p:cNvPr>
          <p:cNvSpPr txBox="1"/>
          <p:nvPr userDrawn="1"/>
        </p:nvSpPr>
        <p:spPr>
          <a:xfrm>
            <a:off x="23494315" y="610541"/>
            <a:ext cx="924796" cy="492406"/>
          </a:xfrm>
          <a:prstGeom prst="rect">
            <a:avLst/>
          </a:prstGeom>
          <a:noFill/>
        </p:spPr>
        <p:txBody>
          <a:bodyPr wrap="square" lIns="182843" tIns="91422" rIns="182843" bIns="91422" rtlCol="0">
            <a:spAutoFit/>
          </a:bodyPr>
          <a:lstStyle/>
          <a:p>
            <a:pPr algn="ctr"/>
            <a:fld id="{260E2A6B-A809-4840-BF14-8648BC0BDF87}" type="slidenum">
              <a:rPr lang="id-ID" sz="2000" b="0" i="0" smtClean="0">
                <a:solidFill>
                  <a:schemeClr val="bg1"/>
                </a:solidFill>
                <a:latin typeface="Roboto" panose="02000000000000000000" pitchFamily="2" charset="0"/>
                <a:ea typeface="Roboto" panose="02000000000000000000" pitchFamily="2" charset="0"/>
                <a:cs typeface="Montserrat" charset="0"/>
              </a:rPr>
              <a:pPr algn="ctr"/>
              <a:t>‹#›</a:t>
            </a:fld>
            <a:r>
              <a:rPr lang="id-ID" sz="2000" b="1" i="0" dirty="0">
                <a:solidFill>
                  <a:schemeClr val="bg1"/>
                </a:solidFill>
                <a:latin typeface="Montserrat" charset="0"/>
                <a:ea typeface="Montserrat" charset="0"/>
                <a:cs typeface="Montserrat" charset="0"/>
              </a:rPr>
              <a:t>  </a:t>
            </a:r>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 id="2147483980" r:id="rId2"/>
    <p:sldLayoutId id="2147483978" r:id="rId3"/>
    <p:sldLayoutId id="2147483979" r:id="rId4"/>
    <p:sldLayoutId id="2147483981" r:id="rId5"/>
    <p:sldLayoutId id="2147483982" r:id="rId6"/>
    <p:sldLayoutId id="2147483983" r:id="rId7"/>
    <p:sldLayoutId id="2147483984" r:id="rId8"/>
    <p:sldLayoutId id="2147483985" r:id="rId9"/>
    <p:sldLayoutId id="2147483986" r:id="rId10"/>
    <p:sldLayoutId id="2147483987" r:id="rId11"/>
    <p:sldLayoutId id="2147483988" r:id="rId12"/>
    <p:sldLayoutId id="2147483989" r:id="rId13"/>
    <p:sldLayoutId id="2147483990" r:id="rId14"/>
    <p:sldLayoutId id="2147483991" r:id="rId15"/>
    <p:sldLayoutId id="2147483992" r:id="rId16"/>
    <p:sldLayoutId id="2147483993" r:id="rId17"/>
    <p:sldLayoutId id="2147483994" r:id="rId18"/>
    <p:sldLayoutId id="2147483995" r:id="rId19"/>
    <p:sldLayoutId id="2147483996" r:id="rId20"/>
    <p:sldLayoutId id="2147483997" r:id="rId21"/>
    <p:sldLayoutId id="2147483998" r:id="rId22"/>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kern="1200">
          <a:solidFill>
            <a:schemeClr val="tx1"/>
          </a:solidFill>
          <a:latin typeface="+mn-lt"/>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kern="1200">
          <a:solidFill>
            <a:schemeClr val="tx1"/>
          </a:solidFill>
          <a:latin typeface="+mn-lt"/>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kern="1200">
          <a:solidFill>
            <a:schemeClr val="tx1"/>
          </a:solidFill>
          <a:latin typeface="+mn-lt"/>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A445700D-2691-F84C-BF73-94EEAC97C07E}"/>
              </a:ext>
            </a:extLst>
          </p:cNvPr>
          <p:cNvSpPr>
            <a:spLocks noGrp="1"/>
          </p:cNvSpPr>
          <p:nvPr>
            <p:ph type="pic" sz="quarter" idx="14"/>
          </p:nvPr>
        </p:nvSpPr>
        <p:spPr/>
      </p:sp>
      <p:sp>
        <p:nvSpPr>
          <p:cNvPr id="11" name="Rectangle 10">
            <a:extLst>
              <a:ext uri="{FF2B5EF4-FFF2-40B4-BE49-F238E27FC236}">
                <a16:creationId xmlns:a16="http://schemas.microsoft.com/office/drawing/2014/main" id="{C705A3E1-5F27-A845-9713-D4F9584F1C7A}"/>
              </a:ext>
            </a:extLst>
          </p:cNvPr>
          <p:cNvSpPr/>
          <p:nvPr/>
        </p:nvSpPr>
        <p:spPr>
          <a:xfrm>
            <a:off x="3183164" y="0"/>
            <a:ext cx="21194486" cy="13716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3DB62B64-BF0E-B144-9186-83A88BEFCFFE}"/>
              </a:ext>
            </a:extLst>
          </p:cNvPr>
          <p:cNvGrpSpPr/>
          <p:nvPr/>
        </p:nvGrpSpPr>
        <p:grpSpPr>
          <a:xfrm>
            <a:off x="17804586" y="11806037"/>
            <a:ext cx="6573064" cy="855618"/>
            <a:chOff x="15658286" y="11315700"/>
            <a:chExt cx="6573064" cy="855618"/>
          </a:xfrm>
        </p:grpSpPr>
        <p:sp>
          <p:nvSpPr>
            <p:cNvPr id="10" name="Rectangle 9">
              <a:extLst>
                <a:ext uri="{FF2B5EF4-FFF2-40B4-BE49-F238E27FC236}">
                  <a16:creationId xmlns:a16="http://schemas.microsoft.com/office/drawing/2014/main" id="{41C83DBF-0E72-B740-93E9-2B5E3413F0C2}"/>
                </a:ext>
              </a:extLst>
            </p:cNvPr>
            <p:cNvSpPr/>
            <p:nvPr/>
          </p:nvSpPr>
          <p:spPr>
            <a:xfrm>
              <a:off x="15658286" y="11315700"/>
              <a:ext cx="6573064" cy="8556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D18A77D8-9D48-2845-93BC-D2B476EC62EB}"/>
                </a:ext>
              </a:extLst>
            </p:cNvPr>
            <p:cNvSpPr txBox="1"/>
            <p:nvPr/>
          </p:nvSpPr>
          <p:spPr>
            <a:xfrm>
              <a:off x="15967888" y="11551930"/>
              <a:ext cx="5953874" cy="400110"/>
            </a:xfrm>
            <a:prstGeom prst="rect">
              <a:avLst/>
            </a:prstGeom>
            <a:noFill/>
          </p:spPr>
          <p:txBody>
            <a:bodyPr wrap="none" rtlCol="0">
              <a:spAutoFit/>
            </a:bodyPr>
            <a:lstStyle/>
            <a:p>
              <a:pPr algn="ctr"/>
              <a:r>
                <a:rPr lang="en-US" sz="2000" spc="1200" dirty="0">
                  <a:solidFill>
                    <a:schemeClr val="bg1"/>
                  </a:solidFill>
                  <a:latin typeface="Montserrat" charset="0"/>
                  <a:ea typeface="Montserrat" charset="0"/>
                  <a:cs typeface="Montserrat" charset="0"/>
                </a:rPr>
                <a:t>JEFF ANDERSON PRES</a:t>
              </a:r>
            </a:p>
          </p:txBody>
        </p:sp>
      </p:grpSp>
      <p:grpSp>
        <p:nvGrpSpPr>
          <p:cNvPr id="8" name="Group 7">
            <a:extLst>
              <a:ext uri="{FF2B5EF4-FFF2-40B4-BE49-F238E27FC236}">
                <a16:creationId xmlns:a16="http://schemas.microsoft.com/office/drawing/2014/main" id="{E8A3ABD8-EEBE-1B49-9130-E950633077AE}"/>
              </a:ext>
            </a:extLst>
          </p:cNvPr>
          <p:cNvGrpSpPr/>
          <p:nvPr/>
        </p:nvGrpSpPr>
        <p:grpSpPr>
          <a:xfrm>
            <a:off x="4694507" y="1201623"/>
            <a:ext cx="10979615" cy="4553872"/>
            <a:chOff x="1691356" y="3848453"/>
            <a:chExt cx="10979615" cy="4553872"/>
          </a:xfrm>
        </p:grpSpPr>
        <p:sp>
          <p:nvSpPr>
            <p:cNvPr id="24" name="TextBox 23">
              <a:extLst>
                <a:ext uri="{FF2B5EF4-FFF2-40B4-BE49-F238E27FC236}">
                  <a16:creationId xmlns:a16="http://schemas.microsoft.com/office/drawing/2014/main" id="{5CAC4396-5959-224B-ACF4-6A9D53C155B0}"/>
                </a:ext>
              </a:extLst>
            </p:cNvPr>
            <p:cNvSpPr txBox="1"/>
            <p:nvPr/>
          </p:nvSpPr>
          <p:spPr>
            <a:xfrm>
              <a:off x="1691356" y="3848453"/>
              <a:ext cx="9822427" cy="2554545"/>
            </a:xfrm>
            <a:prstGeom prst="rect">
              <a:avLst/>
            </a:prstGeom>
            <a:noFill/>
          </p:spPr>
          <p:txBody>
            <a:bodyPr wrap="square" rtlCol="0">
              <a:spAutoFit/>
            </a:bodyPr>
            <a:lstStyle/>
            <a:p>
              <a:r>
                <a:rPr lang="en-US" sz="8000" b="1" spc="600" dirty="0">
                  <a:solidFill>
                    <a:schemeClr val="bg1"/>
                  </a:solidFill>
                  <a:latin typeface="Montserrat" charset="0"/>
                  <a:ea typeface="Montserrat" charset="0"/>
                  <a:cs typeface="Montserrat" charset="0"/>
                </a:rPr>
                <a:t>CORDIA PRESENTATION</a:t>
              </a:r>
            </a:p>
          </p:txBody>
        </p:sp>
        <p:sp>
          <p:nvSpPr>
            <p:cNvPr id="34" name="TextBox 33">
              <a:extLst>
                <a:ext uri="{FF2B5EF4-FFF2-40B4-BE49-F238E27FC236}">
                  <a16:creationId xmlns:a16="http://schemas.microsoft.com/office/drawing/2014/main" id="{9D8C5777-6AC7-A64B-8297-D78AA6F0BACB}"/>
                </a:ext>
              </a:extLst>
            </p:cNvPr>
            <p:cNvSpPr txBox="1"/>
            <p:nvPr/>
          </p:nvSpPr>
          <p:spPr>
            <a:xfrm>
              <a:off x="1691356" y="6787652"/>
              <a:ext cx="10979615" cy="1614673"/>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grpSp>
      <p:sp>
        <p:nvSpPr>
          <p:cNvPr id="21" name="TextBox 20">
            <a:extLst>
              <a:ext uri="{FF2B5EF4-FFF2-40B4-BE49-F238E27FC236}">
                <a16:creationId xmlns:a16="http://schemas.microsoft.com/office/drawing/2014/main" id="{513B3FA6-DD52-3C43-85E4-6F97127D012D}"/>
              </a:ext>
            </a:extLst>
          </p:cNvPr>
          <p:cNvSpPr txBox="1"/>
          <p:nvPr/>
        </p:nvSpPr>
        <p:spPr>
          <a:xfrm rot="16200000">
            <a:off x="-1456078" y="9459922"/>
            <a:ext cx="6064912" cy="338554"/>
          </a:xfrm>
          <a:prstGeom prst="rect">
            <a:avLst/>
          </a:prstGeom>
          <a:noFill/>
        </p:spPr>
        <p:txBody>
          <a:bodyPr wrap="square" rtlCol="0">
            <a:spAutoFit/>
          </a:bodyPr>
          <a:lstStyle/>
          <a:p>
            <a:r>
              <a:rPr lang="en-US" sz="1600" spc="1200" dirty="0">
                <a:latin typeface="Montserrat" charset="0"/>
                <a:ea typeface="Montserrat" charset="0"/>
                <a:cs typeface="Montserrat" charset="0"/>
              </a:rPr>
              <a:t>YOU CAN WRITE HERE</a:t>
            </a:r>
          </a:p>
        </p:txBody>
      </p:sp>
    </p:spTree>
    <p:extLst>
      <p:ext uri="{BB962C8B-B14F-4D97-AF65-F5344CB8AC3E}">
        <p14:creationId xmlns:p14="http://schemas.microsoft.com/office/powerpoint/2010/main" val="2323732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41F65-3564-6740-AFAD-3DC1D25EA5CF}"/>
              </a:ext>
            </a:extLst>
          </p:cNvPr>
          <p:cNvSpPr/>
          <p:nvPr/>
        </p:nvSpPr>
        <p:spPr>
          <a:xfrm>
            <a:off x="1648511" y="1650999"/>
            <a:ext cx="21080627" cy="10414001"/>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94A0B5F5-11CE-3F4F-A661-DA5F6539FE37}"/>
              </a:ext>
            </a:extLst>
          </p:cNvPr>
          <p:cNvGrpSpPr/>
          <p:nvPr/>
        </p:nvGrpSpPr>
        <p:grpSpPr>
          <a:xfrm>
            <a:off x="4260845" y="3495114"/>
            <a:ext cx="15855956" cy="6725769"/>
            <a:chOff x="4260845" y="2774159"/>
            <a:chExt cx="15855956" cy="6725769"/>
          </a:xfrm>
        </p:grpSpPr>
        <p:grpSp>
          <p:nvGrpSpPr>
            <p:cNvPr id="2" name="Group 1">
              <a:extLst>
                <a:ext uri="{FF2B5EF4-FFF2-40B4-BE49-F238E27FC236}">
                  <a16:creationId xmlns:a16="http://schemas.microsoft.com/office/drawing/2014/main" id="{1DADE281-3344-714C-8D07-608F0ADF802D}"/>
                </a:ext>
              </a:extLst>
            </p:cNvPr>
            <p:cNvGrpSpPr/>
            <p:nvPr/>
          </p:nvGrpSpPr>
          <p:grpSpPr>
            <a:xfrm>
              <a:off x="4260845" y="7764709"/>
              <a:ext cx="15855956" cy="1735219"/>
              <a:chOff x="4260845" y="7921657"/>
              <a:chExt cx="15855956" cy="1735219"/>
            </a:xfrm>
          </p:grpSpPr>
          <p:sp>
            <p:nvSpPr>
              <p:cNvPr id="30" name="TextBox 29">
                <a:extLst>
                  <a:ext uri="{FF2B5EF4-FFF2-40B4-BE49-F238E27FC236}">
                    <a16:creationId xmlns:a16="http://schemas.microsoft.com/office/drawing/2014/main" id="{B6533B8A-7860-CB4F-98CF-4923D3DAB214}"/>
                  </a:ext>
                </a:extLst>
              </p:cNvPr>
              <p:cNvSpPr txBox="1"/>
              <p:nvPr/>
            </p:nvSpPr>
            <p:spPr>
              <a:xfrm>
                <a:off x="4260845" y="8567988"/>
                <a:ext cx="15855956" cy="1088888"/>
              </a:xfrm>
              <a:prstGeom prst="rect">
                <a:avLst/>
              </a:prstGeom>
              <a:noFill/>
            </p:spPr>
            <p:txBody>
              <a:bodyPr wrap="square" rtlCol="0">
                <a:spAutoFit/>
              </a:bodyPr>
              <a:lstStyle/>
              <a:p>
                <a:pPr algn="ct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sp>
            <p:nvSpPr>
              <p:cNvPr id="31" name="Rectangle 30">
                <a:extLst>
                  <a:ext uri="{FF2B5EF4-FFF2-40B4-BE49-F238E27FC236}">
                    <a16:creationId xmlns:a16="http://schemas.microsoft.com/office/drawing/2014/main" id="{EEF125D5-A0C9-384F-8B35-9586970AE213}"/>
                  </a:ext>
                </a:extLst>
              </p:cNvPr>
              <p:cNvSpPr/>
              <p:nvPr/>
            </p:nvSpPr>
            <p:spPr>
              <a:xfrm>
                <a:off x="9061447" y="7921657"/>
                <a:ext cx="6254754" cy="646331"/>
              </a:xfrm>
              <a:prstGeom prst="rect">
                <a:avLst/>
              </a:prstGeom>
            </p:spPr>
            <p:txBody>
              <a:bodyPr wrap="square">
                <a:spAutoFit/>
              </a:bodyPr>
              <a:lstStyle/>
              <a:p>
                <a:pPr algn="ctr"/>
                <a:r>
                  <a:rPr lang="en-US" b="1" spc="600" dirty="0">
                    <a:solidFill>
                      <a:schemeClr val="tx2"/>
                    </a:solidFill>
                    <a:latin typeface="Montserrat SemiBold" pitchFamily="2" charset="77"/>
                    <a:ea typeface="Montserrat" charset="0"/>
                    <a:cs typeface="Montserrat" charset="0"/>
                  </a:rPr>
                  <a:t>OPPORTUNITY</a:t>
                </a:r>
                <a:endParaRPr lang="en-US" sz="5400" b="1" spc="600" dirty="0">
                  <a:solidFill>
                    <a:schemeClr val="tx2"/>
                  </a:solidFill>
                  <a:latin typeface="Montserrat SemiBold" pitchFamily="2" charset="77"/>
                  <a:ea typeface="Montserrat" charset="0"/>
                  <a:cs typeface="Montserrat" charset="0"/>
                </a:endParaRPr>
              </a:p>
            </p:txBody>
          </p:sp>
        </p:grpSp>
        <p:grpSp>
          <p:nvGrpSpPr>
            <p:cNvPr id="3" name="Group 2">
              <a:extLst>
                <a:ext uri="{FF2B5EF4-FFF2-40B4-BE49-F238E27FC236}">
                  <a16:creationId xmlns:a16="http://schemas.microsoft.com/office/drawing/2014/main" id="{845D3694-1A82-E140-8010-75763FF5CFE5}"/>
                </a:ext>
              </a:extLst>
            </p:cNvPr>
            <p:cNvGrpSpPr/>
            <p:nvPr/>
          </p:nvGrpSpPr>
          <p:grpSpPr>
            <a:xfrm>
              <a:off x="10255129" y="2774159"/>
              <a:ext cx="3867390" cy="3867390"/>
              <a:chOff x="3001151" y="4775286"/>
              <a:chExt cx="1952194" cy="1952194"/>
            </a:xfrm>
          </p:grpSpPr>
          <p:sp>
            <p:nvSpPr>
              <p:cNvPr id="9" name="Shape 64">
                <a:extLst>
                  <a:ext uri="{FF2B5EF4-FFF2-40B4-BE49-F238E27FC236}">
                    <a16:creationId xmlns:a16="http://schemas.microsoft.com/office/drawing/2014/main" id="{B6CCF772-81A3-3941-B5C7-6CFF3FF5A2E4}"/>
                  </a:ext>
                </a:extLst>
              </p:cNvPr>
              <p:cNvSpPr/>
              <p:nvPr/>
            </p:nvSpPr>
            <p:spPr>
              <a:xfrm>
                <a:off x="3001151" y="4775286"/>
                <a:ext cx="1952194" cy="19521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1"/>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3500" cap="all">
                    <a:solidFill>
                      <a:srgbClr val="FFFFFF"/>
                    </a:solidFill>
                  </a:defRPr>
                </a:lvl1pPr>
              </a:lstStyle>
              <a:p>
                <a:pPr lvl="0" algn="ctr">
                  <a:defRPr sz="1800" cap="none">
                    <a:solidFill>
                      <a:srgbClr val="000000"/>
                    </a:solidFill>
                  </a:defRPr>
                </a:pPr>
                <a:endParaRPr sz="10000" b="1" cap="all" dirty="0">
                  <a:solidFill>
                    <a:srgbClr val="FFFFFF"/>
                  </a:solidFill>
                  <a:latin typeface="Montserrat SemiBold" pitchFamily="2" charset="77"/>
                  <a:ea typeface="Lato" panose="020F0502020204030203" pitchFamily="34" charset="0"/>
                  <a:cs typeface="Lato" panose="020F0502020204030203" pitchFamily="34" charset="0"/>
                </a:endParaRPr>
              </a:p>
            </p:txBody>
          </p:sp>
          <p:sp>
            <p:nvSpPr>
              <p:cNvPr id="10" name="TextBox 9">
                <a:extLst>
                  <a:ext uri="{FF2B5EF4-FFF2-40B4-BE49-F238E27FC236}">
                    <a16:creationId xmlns:a16="http://schemas.microsoft.com/office/drawing/2014/main" id="{23A0628E-D45A-DD45-8616-945EC7C8F075}"/>
                  </a:ext>
                </a:extLst>
              </p:cNvPr>
              <p:cNvSpPr txBox="1"/>
              <p:nvPr/>
            </p:nvSpPr>
            <p:spPr>
              <a:xfrm>
                <a:off x="3374674" y="5321984"/>
                <a:ext cx="1238117" cy="823411"/>
              </a:xfrm>
              <a:prstGeom prst="rect">
                <a:avLst/>
              </a:prstGeom>
              <a:noFill/>
            </p:spPr>
            <p:txBody>
              <a:bodyPr wrap="square" rtlCol="0">
                <a:spAutoFit/>
              </a:bodyPr>
              <a:lstStyle/>
              <a:p>
                <a:pPr algn="ctr"/>
                <a:r>
                  <a:rPr lang="en-US" sz="10000" b="1" dirty="0">
                    <a:solidFill>
                      <a:schemeClr val="bg1"/>
                    </a:solidFill>
                    <a:latin typeface="Montserrat SemiBold" pitchFamily="2" charset="77"/>
                    <a:ea typeface="Lato" panose="020F0502020204030203" pitchFamily="34" charset="0"/>
                    <a:cs typeface="Lato" panose="020F0502020204030203" pitchFamily="34" charset="0"/>
                  </a:rPr>
                  <a:t>O</a:t>
                </a:r>
              </a:p>
            </p:txBody>
          </p:sp>
        </p:grpSp>
      </p:grpSp>
    </p:spTree>
    <p:extLst>
      <p:ext uri="{BB962C8B-B14F-4D97-AF65-F5344CB8AC3E}">
        <p14:creationId xmlns:p14="http://schemas.microsoft.com/office/powerpoint/2010/main" val="786217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41F65-3564-6740-AFAD-3DC1D25EA5CF}"/>
              </a:ext>
            </a:extLst>
          </p:cNvPr>
          <p:cNvSpPr/>
          <p:nvPr/>
        </p:nvSpPr>
        <p:spPr>
          <a:xfrm>
            <a:off x="1648511" y="1650999"/>
            <a:ext cx="21080627" cy="10414001"/>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94A0B5F5-11CE-3F4F-A661-DA5F6539FE37}"/>
              </a:ext>
            </a:extLst>
          </p:cNvPr>
          <p:cNvGrpSpPr/>
          <p:nvPr/>
        </p:nvGrpSpPr>
        <p:grpSpPr>
          <a:xfrm>
            <a:off x="4260845" y="3495114"/>
            <a:ext cx="15855956" cy="6725769"/>
            <a:chOff x="4260845" y="2774159"/>
            <a:chExt cx="15855956" cy="6725769"/>
          </a:xfrm>
        </p:grpSpPr>
        <p:grpSp>
          <p:nvGrpSpPr>
            <p:cNvPr id="2" name="Group 1">
              <a:extLst>
                <a:ext uri="{FF2B5EF4-FFF2-40B4-BE49-F238E27FC236}">
                  <a16:creationId xmlns:a16="http://schemas.microsoft.com/office/drawing/2014/main" id="{1DADE281-3344-714C-8D07-608F0ADF802D}"/>
                </a:ext>
              </a:extLst>
            </p:cNvPr>
            <p:cNvGrpSpPr/>
            <p:nvPr/>
          </p:nvGrpSpPr>
          <p:grpSpPr>
            <a:xfrm>
              <a:off x="4260845" y="7764709"/>
              <a:ext cx="15855956" cy="1735219"/>
              <a:chOff x="4260845" y="7921657"/>
              <a:chExt cx="15855956" cy="1735219"/>
            </a:xfrm>
          </p:grpSpPr>
          <p:sp>
            <p:nvSpPr>
              <p:cNvPr id="30" name="TextBox 29">
                <a:extLst>
                  <a:ext uri="{FF2B5EF4-FFF2-40B4-BE49-F238E27FC236}">
                    <a16:creationId xmlns:a16="http://schemas.microsoft.com/office/drawing/2014/main" id="{B6533B8A-7860-CB4F-98CF-4923D3DAB214}"/>
                  </a:ext>
                </a:extLst>
              </p:cNvPr>
              <p:cNvSpPr txBox="1"/>
              <p:nvPr/>
            </p:nvSpPr>
            <p:spPr>
              <a:xfrm>
                <a:off x="4260845" y="8567988"/>
                <a:ext cx="15855956" cy="1088888"/>
              </a:xfrm>
              <a:prstGeom prst="rect">
                <a:avLst/>
              </a:prstGeom>
              <a:noFill/>
            </p:spPr>
            <p:txBody>
              <a:bodyPr wrap="square" rtlCol="0">
                <a:spAutoFit/>
              </a:bodyPr>
              <a:lstStyle/>
              <a:p>
                <a:pPr algn="ct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sp>
            <p:nvSpPr>
              <p:cNvPr id="31" name="Rectangle 30">
                <a:extLst>
                  <a:ext uri="{FF2B5EF4-FFF2-40B4-BE49-F238E27FC236}">
                    <a16:creationId xmlns:a16="http://schemas.microsoft.com/office/drawing/2014/main" id="{EEF125D5-A0C9-384F-8B35-9586970AE213}"/>
                  </a:ext>
                </a:extLst>
              </p:cNvPr>
              <p:cNvSpPr/>
              <p:nvPr/>
            </p:nvSpPr>
            <p:spPr>
              <a:xfrm>
                <a:off x="10172109" y="7921657"/>
                <a:ext cx="4033429" cy="646331"/>
              </a:xfrm>
              <a:prstGeom prst="rect">
                <a:avLst/>
              </a:prstGeom>
            </p:spPr>
            <p:txBody>
              <a:bodyPr wrap="square">
                <a:spAutoFit/>
              </a:bodyPr>
              <a:lstStyle/>
              <a:p>
                <a:pPr algn="ctr"/>
                <a:r>
                  <a:rPr lang="en-US" b="1" spc="600" dirty="0">
                    <a:solidFill>
                      <a:schemeClr val="tx2"/>
                    </a:solidFill>
                    <a:latin typeface="Montserrat SemiBold" pitchFamily="2" charset="77"/>
                    <a:ea typeface="Montserrat" charset="0"/>
                    <a:cs typeface="Montserrat" charset="0"/>
                  </a:rPr>
                  <a:t>THREATS</a:t>
                </a:r>
                <a:endParaRPr lang="en-US" sz="5400" b="1" spc="600" dirty="0">
                  <a:solidFill>
                    <a:schemeClr val="tx2"/>
                  </a:solidFill>
                  <a:latin typeface="Montserrat SemiBold" pitchFamily="2" charset="77"/>
                  <a:ea typeface="Montserrat" charset="0"/>
                  <a:cs typeface="Montserrat" charset="0"/>
                </a:endParaRPr>
              </a:p>
            </p:txBody>
          </p:sp>
        </p:grpSp>
        <p:grpSp>
          <p:nvGrpSpPr>
            <p:cNvPr id="3" name="Group 2">
              <a:extLst>
                <a:ext uri="{FF2B5EF4-FFF2-40B4-BE49-F238E27FC236}">
                  <a16:creationId xmlns:a16="http://schemas.microsoft.com/office/drawing/2014/main" id="{845D3694-1A82-E140-8010-75763FF5CFE5}"/>
                </a:ext>
              </a:extLst>
            </p:cNvPr>
            <p:cNvGrpSpPr/>
            <p:nvPr/>
          </p:nvGrpSpPr>
          <p:grpSpPr>
            <a:xfrm>
              <a:off x="10255129" y="2774159"/>
              <a:ext cx="3867390" cy="3867390"/>
              <a:chOff x="3001151" y="4775286"/>
              <a:chExt cx="1952194" cy="1952194"/>
            </a:xfrm>
          </p:grpSpPr>
          <p:sp>
            <p:nvSpPr>
              <p:cNvPr id="9" name="Shape 64">
                <a:extLst>
                  <a:ext uri="{FF2B5EF4-FFF2-40B4-BE49-F238E27FC236}">
                    <a16:creationId xmlns:a16="http://schemas.microsoft.com/office/drawing/2014/main" id="{B6CCF772-81A3-3941-B5C7-6CFF3FF5A2E4}"/>
                  </a:ext>
                </a:extLst>
              </p:cNvPr>
              <p:cNvSpPr/>
              <p:nvPr/>
            </p:nvSpPr>
            <p:spPr>
              <a:xfrm>
                <a:off x="3001151" y="4775286"/>
                <a:ext cx="1952194" cy="19521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1"/>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3500" cap="all">
                    <a:solidFill>
                      <a:srgbClr val="FFFFFF"/>
                    </a:solidFill>
                  </a:defRPr>
                </a:lvl1pPr>
              </a:lstStyle>
              <a:p>
                <a:pPr lvl="0" algn="ctr">
                  <a:defRPr sz="1800" cap="none">
                    <a:solidFill>
                      <a:srgbClr val="000000"/>
                    </a:solidFill>
                  </a:defRPr>
                </a:pPr>
                <a:endParaRPr sz="10000" b="1" cap="all" dirty="0">
                  <a:solidFill>
                    <a:srgbClr val="FFFFFF"/>
                  </a:solidFill>
                  <a:latin typeface="Montserrat SemiBold" pitchFamily="2" charset="77"/>
                  <a:ea typeface="Lato" panose="020F0502020204030203" pitchFamily="34" charset="0"/>
                  <a:cs typeface="Lato" panose="020F0502020204030203" pitchFamily="34" charset="0"/>
                </a:endParaRPr>
              </a:p>
            </p:txBody>
          </p:sp>
          <p:sp>
            <p:nvSpPr>
              <p:cNvPr id="10" name="TextBox 9">
                <a:extLst>
                  <a:ext uri="{FF2B5EF4-FFF2-40B4-BE49-F238E27FC236}">
                    <a16:creationId xmlns:a16="http://schemas.microsoft.com/office/drawing/2014/main" id="{23A0628E-D45A-DD45-8616-945EC7C8F075}"/>
                  </a:ext>
                </a:extLst>
              </p:cNvPr>
              <p:cNvSpPr txBox="1"/>
              <p:nvPr/>
            </p:nvSpPr>
            <p:spPr>
              <a:xfrm>
                <a:off x="3374674" y="5321984"/>
                <a:ext cx="1238117" cy="823411"/>
              </a:xfrm>
              <a:prstGeom prst="rect">
                <a:avLst/>
              </a:prstGeom>
              <a:noFill/>
            </p:spPr>
            <p:txBody>
              <a:bodyPr wrap="square" rtlCol="0">
                <a:spAutoFit/>
              </a:bodyPr>
              <a:lstStyle/>
              <a:p>
                <a:pPr algn="ctr"/>
                <a:r>
                  <a:rPr lang="en-US" sz="10000" b="1" dirty="0">
                    <a:solidFill>
                      <a:schemeClr val="bg1"/>
                    </a:solidFill>
                    <a:latin typeface="Montserrat SemiBold" pitchFamily="2" charset="77"/>
                    <a:ea typeface="Lato" panose="020F0502020204030203" pitchFamily="34" charset="0"/>
                    <a:cs typeface="Lato" panose="020F0502020204030203" pitchFamily="34" charset="0"/>
                  </a:rPr>
                  <a:t>T</a:t>
                </a:r>
              </a:p>
            </p:txBody>
          </p:sp>
        </p:grpSp>
      </p:grpSp>
    </p:spTree>
    <p:extLst>
      <p:ext uri="{BB962C8B-B14F-4D97-AF65-F5344CB8AC3E}">
        <p14:creationId xmlns:p14="http://schemas.microsoft.com/office/powerpoint/2010/main" val="1013938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0F9BBA3-12B2-0F4E-A389-7B407E4AF349}"/>
              </a:ext>
            </a:extLst>
          </p:cNvPr>
          <p:cNvSpPr>
            <a:spLocks noGrp="1"/>
          </p:cNvSpPr>
          <p:nvPr>
            <p:ph type="pic" sz="quarter" idx="14"/>
          </p:nvPr>
        </p:nvSpPr>
        <p:spPr/>
      </p:sp>
      <p:grpSp>
        <p:nvGrpSpPr>
          <p:cNvPr id="2" name="Group 1">
            <a:extLst>
              <a:ext uri="{FF2B5EF4-FFF2-40B4-BE49-F238E27FC236}">
                <a16:creationId xmlns:a16="http://schemas.microsoft.com/office/drawing/2014/main" id="{E1E813E0-68DF-FE49-8B12-58CB190399A2}"/>
              </a:ext>
            </a:extLst>
          </p:cNvPr>
          <p:cNvGrpSpPr/>
          <p:nvPr/>
        </p:nvGrpSpPr>
        <p:grpSpPr>
          <a:xfrm>
            <a:off x="2393645" y="1719632"/>
            <a:ext cx="5672170" cy="10532098"/>
            <a:chOff x="2368245" y="1591951"/>
            <a:chExt cx="5672170" cy="10532098"/>
          </a:xfrm>
        </p:grpSpPr>
        <p:grpSp>
          <p:nvGrpSpPr>
            <p:cNvPr id="88" name="Group 87">
              <a:extLst>
                <a:ext uri="{FF2B5EF4-FFF2-40B4-BE49-F238E27FC236}">
                  <a16:creationId xmlns:a16="http://schemas.microsoft.com/office/drawing/2014/main" id="{16FF08D8-FD84-564F-A8A0-C5D0CF45899F}"/>
                </a:ext>
              </a:extLst>
            </p:cNvPr>
            <p:cNvGrpSpPr/>
            <p:nvPr/>
          </p:nvGrpSpPr>
          <p:grpSpPr>
            <a:xfrm>
              <a:off x="2368245" y="1591951"/>
              <a:ext cx="5672170" cy="1907394"/>
              <a:chOff x="3001226" y="5815996"/>
              <a:chExt cx="5672170" cy="1907394"/>
            </a:xfrm>
          </p:grpSpPr>
          <p:sp>
            <p:nvSpPr>
              <p:cNvPr id="89" name="Subtitle 2">
                <a:extLst>
                  <a:ext uri="{FF2B5EF4-FFF2-40B4-BE49-F238E27FC236}">
                    <a16:creationId xmlns:a16="http://schemas.microsoft.com/office/drawing/2014/main" id="{37F41D0C-70A5-744B-9CC9-B98C2E70BAD2}"/>
                  </a:ext>
                </a:extLst>
              </p:cNvPr>
              <p:cNvSpPr txBox="1">
                <a:spLocks/>
              </p:cNvSpPr>
              <p:nvPr/>
            </p:nvSpPr>
            <p:spPr>
              <a:xfrm>
                <a:off x="3001226" y="6462327"/>
                <a:ext cx="5672170" cy="126106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90" name="Rectangle 89">
                <a:extLst>
                  <a:ext uri="{FF2B5EF4-FFF2-40B4-BE49-F238E27FC236}">
                    <a16:creationId xmlns:a16="http://schemas.microsoft.com/office/drawing/2014/main" id="{97720108-F3EA-6944-AFED-4EA38E5A6390}"/>
                  </a:ext>
                </a:extLst>
              </p:cNvPr>
              <p:cNvSpPr/>
              <p:nvPr/>
            </p:nvSpPr>
            <p:spPr>
              <a:xfrm>
                <a:off x="3116475" y="5815996"/>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A</a:t>
                </a:r>
                <a:endParaRPr lang="en-US" sz="5400" b="1" spc="600" dirty="0">
                  <a:solidFill>
                    <a:schemeClr val="tx2"/>
                  </a:solidFill>
                  <a:latin typeface="Montserrat SemiBold" pitchFamily="2" charset="77"/>
                  <a:ea typeface="Montserrat" charset="0"/>
                  <a:cs typeface="Montserrat" charset="0"/>
                </a:endParaRPr>
              </a:p>
            </p:txBody>
          </p:sp>
        </p:grpSp>
        <p:grpSp>
          <p:nvGrpSpPr>
            <p:cNvPr id="24" name="Group 23">
              <a:extLst>
                <a:ext uri="{FF2B5EF4-FFF2-40B4-BE49-F238E27FC236}">
                  <a16:creationId xmlns:a16="http://schemas.microsoft.com/office/drawing/2014/main" id="{F461C0E1-09A7-A442-88DC-77558D38968B}"/>
                </a:ext>
              </a:extLst>
            </p:cNvPr>
            <p:cNvGrpSpPr/>
            <p:nvPr/>
          </p:nvGrpSpPr>
          <p:grpSpPr>
            <a:xfrm>
              <a:off x="2368245" y="4431619"/>
              <a:ext cx="5672170" cy="1907394"/>
              <a:chOff x="3001226" y="5815996"/>
              <a:chExt cx="5672170" cy="1907394"/>
            </a:xfrm>
          </p:grpSpPr>
          <p:sp>
            <p:nvSpPr>
              <p:cNvPr id="25" name="Subtitle 2">
                <a:extLst>
                  <a:ext uri="{FF2B5EF4-FFF2-40B4-BE49-F238E27FC236}">
                    <a16:creationId xmlns:a16="http://schemas.microsoft.com/office/drawing/2014/main" id="{E8E636B7-67A9-9540-A4BF-93B7B3DD17A3}"/>
                  </a:ext>
                </a:extLst>
              </p:cNvPr>
              <p:cNvSpPr txBox="1">
                <a:spLocks/>
              </p:cNvSpPr>
              <p:nvPr/>
            </p:nvSpPr>
            <p:spPr>
              <a:xfrm>
                <a:off x="3001226" y="6462327"/>
                <a:ext cx="5672170" cy="126106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28" name="Rectangle 27">
                <a:extLst>
                  <a:ext uri="{FF2B5EF4-FFF2-40B4-BE49-F238E27FC236}">
                    <a16:creationId xmlns:a16="http://schemas.microsoft.com/office/drawing/2014/main" id="{57A04D52-5D69-BC49-9422-0AA687ADA634}"/>
                  </a:ext>
                </a:extLst>
              </p:cNvPr>
              <p:cNvSpPr/>
              <p:nvPr/>
            </p:nvSpPr>
            <p:spPr>
              <a:xfrm>
                <a:off x="3116475" y="5815996"/>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B</a:t>
                </a:r>
                <a:endParaRPr lang="en-US" sz="5400" b="1" spc="600" dirty="0">
                  <a:solidFill>
                    <a:schemeClr val="tx2"/>
                  </a:solidFill>
                  <a:latin typeface="Montserrat SemiBold" pitchFamily="2" charset="77"/>
                  <a:ea typeface="Montserrat" charset="0"/>
                  <a:cs typeface="Montserrat" charset="0"/>
                </a:endParaRPr>
              </a:p>
            </p:txBody>
          </p:sp>
        </p:grpSp>
        <p:grpSp>
          <p:nvGrpSpPr>
            <p:cNvPr id="35" name="Group 34">
              <a:extLst>
                <a:ext uri="{FF2B5EF4-FFF2-40B4-BE49-F238E27FC236}">
                  <a16:creationId xmlns:a16="http://schemas.microsoft.com/office/drawing/2014/main" id="{DE0DA81A-DCB1-D542-A7A3-6570B8992754}"/>
                </a:ext>
              </a:extLst>
            </p:cNvPr>
            <p:cNvGrpSpPr/>
            <p:nvPr/>
          </p:nvGrpSpPr>
          <p:grpSpPr>
            <a:xfrm>
              <a:off x="2368245" y="7376988"/>
              <a:ext cx="5672170" cy="1907394"/>
              <a:chOff x="3001226" y="5815996"/>
              <a:chExt cx="5672170" cy="1907394"/>
            </a:xfrm>
          </p:grpSpPr>
          <p:sp>
            <p:nvSpPr>
              <p:cNvPr id="36" name="Subtitle 2">
                <a:extLst>
                  <a:ext uri="{FF2B5EF4-FFF2-40B4-BE49-F238E27FC236}">
                    <a16:creationId xmlns:a16="http://schemas.microsoft.com/office/drawing/2014/main" id="{AFB13996-03F9-6745-AA36-BBEFC4C82F4D}"/>
                  </a:ext>
                </a:extLst>
              </p:cNvPr>
              <p:cNvSpPr txBox="1">
                <a:spLocks/>
              </p:cNvSpPr>
              <p:nvPr/>
            </p:nvSpPr>
            <p:spPr>
              <a:xfrm>
                <a:off x="3001226" y="6462327"/>
                <a:ext cx="5672170" cy="126106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37" name="Rectangle 36">
                <a:extLst>
                  <a:ext uri="{FF2B5EF4-FFF2-40B4-BE49-F238E27FC236}">
                    <a16:creationId xmlns:a16="http://schemas.microsoft.com/office/drawing/2014/main" id="{EC869623-A44B-6743-9985-2DA0B24E4272}"/>
                  </a:ext>
                </a:extLst>
              </p:cNvPr>
              <p:cNvSpPr/>
              <p:nvPr/>
            </p:nvSpPr>
            <p:spPr>
              <a:xfrm>
                <a:off x="3116475" y="5815996"/>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C</a:t>
                </a:r>
                <a:endParaRPr lang="en-US" sz="5400" b="1" spc="600" dirty="0">
                  <a:solidFill>
                    <a:schemeClr val="tx2"/>
                  </a:solidFill>
                  <a:latin typeface="Montserrat SemiBold" pitchFamily="2" charset="77"/>
                  <a:ea typeface="Montserrat" charset="0"/>
                  <a:cs typeface="Montserrat" charset="0"/>
                </a:endParaRPr>
              </a:p>
            </p:txBody>
          </p:sp>
        </p:grpSp>
        <p:grpSp>
          <p:nvGrpSpPr>
            <p:cNvPr id="38" name="Group 37">
              <a:extLst>
                <a:ext uri="{FF2B5EF4-FFF2-40B4-BE49-F238E27FC236}">
                  <a16:creationId xmlns:a16="http://schemas.microsoft.com/office/drawing/2014/main" id="{576BC33B-6C91-8044-9DD6-638C23588934}"/>
                </a:ext>
              </a:extLst>
            </p:cNvPr>
            <p:cNvGrpSpPr/>
            <p:nvPr/>
          </p:nvGrpSpPr>
          <p:grpSpPr>
            <a:xfrm>
              <a:off x="2368245" y="10216655"/>
              <a:ext cx="5672170" cy="1907394"/>
              <a:chOff x="3001226" y="5815996"/>
              <a:chExt cx="5672170" cy="1907394"/>
            </a:xfrm>
          </p:grpSpPr>
          <p:sp>
            <p:nvSpPr>
              <p:cNvPr id="39" name="Subtitle 2">
                <a:extLst>
                  <a:ext uri="{FF2B5EF4-FFF2-40B4-BE49-F238E27FC236}">
                    <a16:creationId xmlns:a16="http://schemas.microsoft.com/office/drawing/2014/main" id="{0C83185C-BCDB-7945-AFC3-082C4ABBA844}"/>
                  </a:ext>
                </a:extLst>
              </p:cNvPr>
              <p:cNvSpPr txBox="1">
                <a:spLocks/>
              </p:cNvSpPr>
              <p:nvPr/>
            </p:nvSpPr>
            <p:spPr>
              <a:xfrm>
                <a:off x="3001226" y="6462327"/>
                <a:ext cx="5672170" cy="126106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40" name="Rectangle 39">
                <a:extLst>
                  <a:ext uri="{FF2B5EF4-FFF2-40B4-BE49-F238E27FC236}">
                    <a16:creationId xmlns:a16="http://schemas.microsoft.com/office/drawing/2014/main" id="{931DC8DB-7C87-1C48-A4DF-9ABDB6DC59EC}"/>
                  </a:ext>
                </a:extLst>
              </p:cNvPr>
              <p:cNvSpPr/>
              <p:nvPr/>
            </p:nvSpPr>
            <p:spPr>
              <a:xfrm>
                <a:off x="3116475" y="5815996"/>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D</a:t>
                </a:r>
                <a:endParaRPr lang="en-US" sz="5400" b="1" spc="600" dirty="0">
                  <a:solidFill>
                    <a:schemeClr val="tx2"/>
                  </a:solidFill>
                  <a:latin typeface="Montserrat SemiBold" pitchFamily="2" charset="77"/>
                  <a:ea typeface="Montserrat" charset="0"/>
                  <a:cs typeface="Montserrat" charset="0"/>
                </a:endParaRPr>
              </a:p>
            </p:txBody>
          </p:sp>
        </p:grpSp>
      </p:grpSp>
      <p:sp>
        <p:nvSpPr>
          <p:cNvPr id="41" name="Rectangle 40">
            <a:extLst>
              <a:ext uri="{FF2B5EF4-FFF2-40B4-BE49-F238E27FC236}">
                <a16:creationId xmlns:a16="http://schemas.microsoft.com/office/drawing/2014/main" id="{FE97AA63-090E-A84A-A777-2227C2EF07CA}"/>
              </a:ext>
            </a:extLst>
          </p:cNvPr>
          <p:cNvSpPr/>
          <p:nvPr/>
        </p:nvSpPr>
        <p:spPr>
          <a:xfrm>
            <a:off x="10287000" y="0"/>
            <a:ext cx="14090650" cy="13716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7F7812E2-059D-CC42-B2CE-9CC65BC4B80B}"/>
              </a:ext>
            </a:extLst>
          </p:cNvPr>
          <p:cNvGrpSpPr/>
          <p:nvPr/>
        </p:nvGrpSpPr>
        <p:grpSpPr>
          <a:xfrm>
            <a:off x="13104244" y="6166266"/>
            <a:ext cx="8456161" cy="1383468"/>
            <a:chOff x="9319438" y="1407238"/>
            <a:chExt cx="8456161"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9319438" y="1867376"/>
              <a:ext cx="8456161" cy="923330"/>
            </a:xfrm>
            <a:prstGeom prst="rect">
              <a:avLst/>
            </a:prstGeom>
            <a:noFill/>
          </p:spPr>
          <p:txBody>
            <a:bodyPr wrap="none" rtlCol="0">
              <a:spAutoFit/>
            </a:bodyPr>
            <a:lstStyle/>
            <a:p>
              <a:r>
                <a:rPr lang="en-US" sz="5400" b="1" spc="600" dirty="0">
                  <a:solidFill>
                    <a:schemeClr val="bg1"/>
                  </a:solidFill>
                  <a:latin typeface="Montserrat" charset="0"/>
                  <a:ea typeface="Montserrat" charset="0"/>
                  <a:cs typeface="Montserrat" charset="0"/>
                </a:rPr>
                <a:t>YOUR SAMPLE LIST</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343501" y="1407238"/>
              <a:ext cx="5282215" cy="338554"/>
            </a:xfrm>
            <a:prstGeom prst="rect">
              <a:avLst/>
            </a:prstGeom>
            <a:noFill/>
          </p:spPr>
          <p:txBody>
            <a:bodyPr wrap="none" rtlCol="0">
              <a:spAutoFit/>
            </a:bodyPr>
            <a:lstStyle/>
            <a:p>
              <a:r>
                <a:rPr lang="en-US" sz="1600" spc="1200" dirty="0">
                  <a:solidFill>
                    <a:schemeClr val="bg1"/>
                  </a:solidFill>
                  <a:latin typeface="Montserrat" charset="0"/>
                  <a:ea typeface="Montserrat" charset="0"/>
                  <a:cs typeface="Montserrat" charset="0"/>
                </a:rPr>
                <a:t>YOU CAN WRITE HERE</a:t>
              </a:r>
            </a:p>
          </p:txBody>
        </p:sp>
      </p:grpSp>
    </p:spTree>
    <p:extLst>
      <p:ext uri="{BB962C8B-B14F-4D97-AF65-F5344CB8AC3E}">
        <p14:creationId xmlns:p14="http://schemas.microsoft.com/office/powerpoint/2010/main" val="1447526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1624618" y="10385787"/>
            <a:ext cx="6920291" cy="2214464"/>
            <a:chOff x="7228326" y="1407238"/>
            <a:chExt cx="6920291" cy="2214464"/>
          </a:xfrm>
        </p:grpSpPr>
        <p:sp>
          <p:nvSpPr>
            <p:cNvPr id="26" name="TextBox 25">
              <a:extLst>
                <a:ext uri="{FF2B5EF4-FFF2-40B4-BE49-F238E27FC236}">
                  <a16:creationId xmlns:a16="http://schemas.microsoft.com/office/drawing/2014/main" id="{6FC4561B-11EE-6F46-827F-41EB966FB184}"/>
                </a:ext>
              </a:extLst>
            </p:cNvPr>
            <p:cNvSpPr txBox="1"/>
            <p:nvPr/>
          </p:nvSpPr>
          <p:spPr>
            <a:xfrm>
              <a:off x="7228326" y="1867376"/>
              <a:ext cx="6920291"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MODELS COMPARISON</a:t>
              </a:r>
            </a:p>
          </p:txBody>
        </p:sp>
        <p:sp>
          <p:nvSpPr>
            <p:cNvPr id="27" name="TextBox 26">
              <a:extLst>
                <a:ext uri="{FF2B5EF4-FFF2-40B4-BE49-F238E27FC236}">
                  <a16:creationId xmlns:a16="http://schemas.microsoft.com/office/drawing/2014/main" id="{0E17845E-F3C2-D747-911C-ABB4851FAA06}"/>
                </a:ext>
              </a:extLst>
            </p:cNvPr>
            <p:cNvSpPr txBox="1"/>
            <p:nvPr/>
          </p:nvSpPr>
          <p:spPr>
            <a:xfrm>
              <a:off x="7291389"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36" name="TextBox 35">
            <a:extLst>
              <a:ext uri="{FF2B5EF4-FFF2-40B4-BE49-F238E27FC236}">
                <a16:creationId xmlns:a16="http://schemas.microsoft.com/office/drawing/2014/main" id="{ECF6D93F-E6DC-4947-A28E-F7D5AAD057C8}"/>
              </a:ext>
            </a:extLst>
          </p:cNvPr>
          <p:cNvSpPr txBox="1"/>
          <p:nvPr/>
        </p:nvSpPr>
        <p:spPr>
          <a:xfrm>
            <a:off x="9509760" y="10385787"/>
            <a:ext cx="13243272" cy="214045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a:r>
            <a:r>
              <a:rPr lang="en-US" sz="2800" spc="300" dirty="0">
                <a:latin typeface="Lato Light" charset="0"/>
                <a:ea typeface="Lato Light" charset="0"/>
                <a:cs typeface="Lato Light" charset="0"/>
              </a:rPr>
              <a:t>Likewise a fish is technically fast when it bears a waif, or any other recognized symbol of possession.</a:t>
            </a:r>
            <a:endParaRPr lang="en-US" sz="2800" spc="3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3" name="Picture Placeholder 2">
            <a:extLst>
              <a:ext uri="{FF2B5EF4-FFF2-40B4-BE49-F238E27FC236}">
                <a16:creationId xmlns:a16="http://schemas.microsoft.com/office/drawing/2014/main" id="{A11CB3EA-4A2B-3547-96D3-B1110CAF31A0}"/>
              </a:ext>
            </a:extLst>
          </p:cNvPr>
          <p:cNvSpPr>
            <a:spLocks noGrp="1"/>
          </p:cNvSpPr>
          <p:nvPr>
            <p:ph type="pic" sz="quarter" idx="14"/>
          </p:nvPr>
        </p:nvSpPr>
        <p:spPr/>
      </p:sp>
      <p:sp>
        <p:nvSpPr>
          <p:cNvPr id="5" name="Picture Placeholder 4">
            <a:extLst>
              <a:ext uri="{FF2B5EF4-FFF2-40B4-BE49-F238E27FC236}">
                <a16:creationId xmlns:a16="http://schemas.microsoft.com/office/drawing/2014/main" id="{23BC0E17-242B-8C45-A0D6-ED0C0174C7A2}"/>
              </a:ext>
            </a:extLst>
          </p:cNvPr>
          <p:cNvSpPr>
            <a:spLocks noGrp="1"/>
          </p:cNvSpPr>
          <p:nvPr>
            <p:ph type="pic" sz="quarter" idx="15"/>
          </p:nvPr>
        </p:nvSpPr>
        <p:spPr/>
      </p:sp>
      <p:sp>
        <p:nvSpPr>
          <p:cNvPr id="6" name="Picture Placeholder 5">
            <a:extLst>
              <a:ext uri="{FF2B5EF4-FFF2-40B4-BE49-F238E27FC236}">
                <a16:creationId xmlns:a16="http://schemas.microsoft.com/office/drawing/2014/main" id="{87994C2E-9EAC-DF4A-A16E-AAD7C4F1A885}"/>
              </a:ext>
            </a:extLst>
          </p:cNvPr>
          <p:cNvSpPr>
            <a:spLocks noGrp="1"/>
          </p:cNvSpPr>
          <p:nvPr>
            <p:ph type="pic" sz="quarter" idx="16"/>
          </p:nvPr>
        </p:nvSpPr>
        <p:spPr/>
      </p:sp>
    </p:spTree>
    <p:extLst>
      <p:ext uri="{BB962C8B-B14F-4D97-AF65-F5344CB8AC3E}">
        <p14:creationId xmlns:p14="http://schemas.microsoft.com/office/powerpoint/2010/main" val="4087449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1597274" y="1636500"/>
            <a:ext cx="8683788" cy="1383468"/>
            <a:chOff x="7861511" y="1407238"/>
            <a:chExt cx="8683788"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7861511" y="1867376"/>
              <a:ext cx="8683788" cy="923330"/>
            </a:xfrm>
            <a:prstGeom prst="rect">
              <a:avLst/>
            </a:prstGeom>
            <a:noFill/>
          </p:spPr>
          <p:txBody>
            <a:bodyPr wrap="none" rtlCol="0">
              <a:spAutoFit/>
            </a:bodyPr>
            <a:lstStyle/>
            <a:p>
              <a:r>
                <a:rPr lang="en-US" sz="5400" b="1" spc="600" dirty="0">
                  <a:solidFill>
                    <a:schemeClr val="tx2"/>
                  </a:solidFill>
                  <a:latin typeface="Montserrat" charset="0"/>
                  <a:ea typeface="Montserrat" charset="0"/>
                  <a:cs typeface="Montserrat" charset="0"/>
                </a:rPr>
                <a:t>PRODUCT PREVIEW</a:t>
              </a:r>
            </a:p>
          </p:txBody>
        </p:sp>
        <p:sp>
          <p:nvSpPr>
            <p:cNvPr id="27" name="TextBox 26">
              <a:extLst>
                <a:ext uri="{FF2B5EF4-FFF2-40B4-BE49-F238E27FC236}">
                  <a16:creationId xmlns:a16="http://schemas.microsoft.com/office/drawing/2014/main" id="{0E17845E-F3C2-D747-911C-ABB4851FAA06}"/>
                </a:ext>
              </a:extLst>
            </p:cNvPr>
            <p:cNvSpPr txBox="1"/>
            <p:nvPr/>
          </p:nvSpPr>
          <p:spPr>
            <a:xfrm>
              <a:off x="789304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32" name="TextBox 31">
            <a:extLst>
              <a:ext uri="{FF2B5EF4-FFF2-40B4-BE49-F238E27FC236}">
                <a16:creationId xmlns:a16="http://schemas.microsoft.com/office/drawing/2014/main" id="{90C4FE02-BCF8-1049-9766-9E2E9E2E1332}"/>
              </a:ext>
            </a:extLst>
          </p:cNvPr>
          <p:cNvSpPr txBox="1"/>
          <p:nvPr/>
        </p:nvSpPr>
        <p:spPr>
          <a:xfrm>
            <a:off x="1631105" y="3503838"/>
            <a:ext cx="8683788" cy="214045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Refers to a good or service being offered by a company. Ideally, a product should meet a certain consumer demand, or it should be so compelling that consumers believe. </a:t>
            </a:r>
          </a:p>
        </p:txBody>
      </p:sp>
      <p:sp>
        <p:nvSpPr>
          <p:cNvPr id="2" name="Picture Placeholder 1">
            <a:extLst>
              <a:ext uri="{FF2B5EF4-FFF2-40B4-BE49-F238E27FC236}">
                <a16:creationId xmlns:a16="http://schemas.microsoft.com/office/drawing/2014/main" id="{D0CD36F7-3EF4-A44C-AC4C-5A89CA85A441}"/>
              </a:ext>
            </a:extLst>
          </p:cNvPr>
          <p:cNvSpPr>
            <a:spLocks noGrp="1"/>
          </p:cNvSpPr>
          <p:nvPr>
            <p:ph type="pic" sz="quarter" idx="14"/>
          </p:nvPr>
        </p:nvSpPr>
        <p:spPr/>
      </p:sp>
      <p:sp>
        <p:nvSpPr>
          <p:cNvPr id="3" name="Picture Placeholder 2">
            <a:extLst>
              <a:ext uri="{FF2B5EF4-FFF2-40B4-BE49-F238E27FC236}">
                <a16:creationId xmlns:a16="http://schemas.microsoft.com/office/drawing/2014/main" id="{F5AB36A7-26C8-6C4C-87D7-005AEE70931E}"/>
              </a:ext>
            </a:extLst>
          </p:cNvPr>
          <p:cNvSpPr>
            <a:spLocks noGrp="1"/>
          </p:cNvSpPr>
          <p:nvPr>
            <p:ph type="pic" sz="quarter" idx="16"/>
          </p:nvPr>
        </p:nvSpPr>
        <p:spPr/>
      </p:sp>
    </p:spTree>
    <p:extLst>
      <p:ext uri="{BB962C8B-B14F-4D97-AF65-F5344CB8AC3E}">
        <p14:creationId xmlns:p14="http://schemas.microsoft.com/office/powerpoint/2010/main" val="561558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15832741" y="10385787"/>
            <a:ext cx="6920291" cy="2214464"/>
            <a:chOff x="7228326" y="1407238"/>
            <a:chExt cx="6920291" cy="2214464"/>
          </a:xfrm>
        </p:grpSpPr>
        <p:sp>
          <p:nvSpPr>
            <p:cNvPr id="26" name="TextBox 25">
              <a:extLst>
                <a:ext uri="{FF2B5EF4-FFF2-40B4-BE49-F238E27FC236}">
                  <a16:creationId xmlns:a16="http://schemas.microsoft.com/office/drawing/2014/main" id="{6FC4561B-11EE-6F46-827F-41EB966FB184}"/>
                </a:ext>
              </a:extLst>
            </p:cNvPr>
            <p:cNvSpPr txBox="1"/>
            <p:nvPr/>
          </p:nvSpPr>
          <p:spPr>
            <a:xfrm>
              <a:off x="7228326" y="1867376"/>
              <a:ext cx="6920291"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MODELS COMPARISON</a:t>
              </a:r>
            </a:p>
          </p:txBody>
        </p:sp>
        <p:sp>
          <p:nvSpPr>
            <p:cNvPr id="27" name="TextBox 26">
              <a:extLst>
                <a:ext uri="{FF2B5EF4-FFF2-40B4-BE49-F238E27FC236}">
                  <a16:creationId xmlns:a16="http://schemas.microsoft.com/office/drawing/2014/main" id="{0E17845E-F3C2-D747-911C-ABB4851FAA06}"/>
                </a:ext>
              </a:extLst>
            </p:cNvPr>
            <p:cNvSpPr txBox="1"/>
            <p:nvPr/>
          </p:nvSpPr>
          <p:spPr>
            <a:xfrm>
              <a:off x="7291389"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36" name="TextBox 35">
            <a:extLst>
              <a:ext uri="{FF2B5EF4-FFF2-40B4-BE49-F238E27FC236}">
                <a16:creationId xmlns:a16="http://schemas.microsoft.com/office/drawing/2014/main" id="{ECF6D93F-E6DC-4947-A28E-F7D5AAD057C8}"/>
              </a:ext>
            </a:extLst>
          </p:cNvPr>
          <p:cNvSpPr txBox="1"/>
          <p:nvPr/>
        </p:nvSpPr>
        <p:spPr>
          <a:xfrm>
            <a:off x="1147382" y="10385787"/>
            <a:ext cx="13243272" cy="214045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a:r>
            <a:r>
              <a:rPr lang="en-US" sz="2800" spc="300" dirty="0">
                <a:latin typeface="Lato Light" charset="0"/>
                <a:ea typeface="Lato Light" charset="0"/>
                <a:cs typeface="Lato Light" charset="0"/>
              </a:rPr>
              <a:t>Likewise a fish is technically fast when it bears a waif, or any other recognized symbol of possession.</a:t>
            </a:r>
            <a:endParaRPr lang="en-US" sz="2800" spc="3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2" name="Picture Placeholder 1">
            <a:extLst>
              <a:ext uri="{FF2B5EF4-FFF2-40B4-BE49-F238E27FC236}">
                <a16:creationId xmlns:a16="http://schemas.microsoft.com/office/drawing/2014/main" id="{EF7C323D-B126-E74C-A7A3-E610DC1B5F02}"/>
              </a:ext>
            </a:extLst>
          </p:cNvPr>
          <p:cNvSpPr>
            <a:spLocks noGrp="1"/>
          </p:cNvSpPr>
          <p:nvPr>
            <p:ph type="pic" sz="quarter" idx="16"/>
          </p:nvPr>
        </p:nvSpPr>
        <p:spPr/>
      </p:sp>
      <p:sp>
        <p:nvSpPr>
          <p:cNvPr id="3" name="Picture Placeholder 2">
            <a:extLst>
              <a:ext uri="{FF2B5EF4-FFF2-40B4-BE49-F238E27FC236}">
                <a16:creationId xmlns:a16="http://schemas.microsoft.com/office/drawing/2014/main" id="{63D5B41B-92EC-AD4D-9702-ACA5949B8534}"/>
              </a:ext>
            </a:extLst>
          </p:cNvPr>
          <p:cNvSpPr>
            <a:spLocks noGrp="1"/>
          </p:cNvSpPr>
          <p:nvPr>
            <p:ph type="pic" sz="quarter" idx="17"/>
          </p:nvPr>
        </p:nvSpPr>
        <p:spPr/>
      </p:sp>
    </p:spTree>
    <p:extLst>
      <p:ext uri="{BB962C8B-B14F-4D97-AF65-F5344CB8AC3E}">
        <p14:creationId xmlns:p14="http://schemas.microsoft.com/office/powerpoint/2010/main" val="1783177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51D7EC4-C7E6-2E4B-8F6C-1F47B284B1BC}"/>
              </a:ext>
            </a:extLst>
          </p:cNvPr>
          <p:cNvSpPr/>
          <p:nvPr/>
        </p:nvSpPr>
        <p:spPr>
          <a:xfrm>
            <a:off x="0" y="0"/>
            <a:ext cx="24394394" cy="5852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CA0FFD5B-3E4B-FA40-85B1-861F12486F58}"/>
              </a:ext>
            </a:extLst>
          </p:cNvPr>
          <p:cNvSpPr txBox="1"/>
          <p:nvPr/>
        </p:nvSpPr>
        <p:spPr>
          <a:xfrm>
            <a:off x="1653451" y="2264360"/>
            <a:ext cx="10269158" cy="1323439"/>
          </a:xfrm>
          <a:prstGeom prst="rect">
            <a:avLst/>
          </a:prstGeom>
          <a:noFill/>
        </p:spPr>
        <p:txBody>
          <a:bodyPr wrap="none" rtlCol="0">
            <a:spAutoFit/>
          </a:bodyPr>
          <a:lstStyle/>
          <a:p>
            <a:r>
              <a:rPr lang="en-US" sz="8000" b="1" spc="600" dirty="0">
                <a:solidFill>
                  <a:schemeClr val="bg1"/>
                </a:solidFill>
                <a:latin typeface="Montserrat" charset="0"/>
                <a:ea typeface="Montserrat" charset="0"/>
                <a:cs typeface="Montserrat" charset="0"/>
              </a:rPr>
              <a:t>MEET OUR TEAM</a:t>
            </a:r>
          </a:p>
        </p:txBody>
      </p:sp>
      <p:sp>
        <p:nvSpPr>
          <p:cNvPr id="15" name="TextBox 14">
            <a:extLst>
              <a:ext uri="{FF2B5EF4-FFF2-40B4-BE49-F238E27FC236}">
                <a16:creationId xmlns:a16="http://schemas.microsoft.com/office/drawing/2014/main" id="{ECECA7AA-FDA0-2449-9589-19A4893B496F}"/>
              </a:ext>
            </a:extLst>
          </p:cNvPr>
          <p:cNvSpPr txBox="1"/>
          <p:nvPr/>
        </p:nvSpPr>
        <p:spPr>
          <a:xfrm>
            <a:off x="1653451" y="8450958"/>
            <a:ext cx="6978485" cy="2666243"/>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sp>
        <p:nvSpPr>
          <p:cNvPr id="2" name="Picture Placeholder 1">
            <a:extLst>
              <a:ext uri="{FF2B5EF4-FFF2-40B4-BE49-F238E27FC236}">
                <a16:creationId xmlns:a16="http://schemas.microsoft.com/office/drawing/2014/main" id="{7B3F4389-27D4-EA42-B343-F37C67265E19}"/>
              </a:ext>
            </a:extLst>
          </p:cNvPr>
          <p:cNvSpPr>
            <a:spLocks noGrp="1"/>
          </p:cNvSpPr>
          <p:nvPr>
            <p:ph type="pic" sz="quarter" idx="14"/>
          </p:nvPr>
        </p:nvSpPr>
        <p:spPr/>
      </p:sp>
    </p:spTree>
    <p:extLst>
      <p:ext uri="{BB962C8B-B14F-4D97-AF65-F5344CB8AC3E}">
        <p14:creationId xmlns:p14="http://schemas.microsoft.com/office/powerpoint/2010/main" val="33808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7572172" y="1131813"/>
            <a:ext cx="9262472" cy="1383468"/>
            <a:chOff x="7572172" y="1407238"/>
            <a:chExt cx="9262472"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7572172" y="1867376"/>
              <a:ext cx="9262472" cy="923330"/>
            </a:xfrm>
            <a:prstGeom prst="rect">
              <a:avLst/>
            </a:prstGeom>
            <a:noFill/>
          </p:spPr>
          <p:txBody>
            <a:bodyPr wrap="none" rtlCol="0">
              <a:spAutoFit/>
            </a:bodyPr>
            <a:lstStyle/>
            <a:p>
              <a:pPr algn="ctr"/>
              <a:r>
                <a:rPr lang="en-US" sz="5400" b="1" spc="600" dirty="0">
                  <a:solidFill>
                    <a:schemeClr val="tx2"/>
                  </a:solidFill>
                  <a:latin typeface="Montserrat" charset="0"/>
                  <a:ea typeface="Montserrat" charset="0"/>
                  <a:cs typeface="Montserrat" charset="0"/>
                </a:rPr>
                <a:t>OUR BUSINESS TEAM</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nvGrpSpPr>
          <p:cNvPr id="32" name="Group 31">
            <a:extLst>
              <a:ext uri="{FF2B5EF4-FFF2-40B4-BE49-F238E27FC236}">
                <a16:creationId xmlns:a16="http://schemas.microsoft.com/office/drawing/2014/main" id="{D9BB430B-6E75-F84C-99DD-B897839B5C8D}"/>
              </a:ext>
            </a:extLst>
          </p:cNvPr>
          <p:cNvGrpSpPr/>
          <p:nvPr/>
        </p:nvGrpSpPr>
        <p:grpSpPr>
          <a:xfrm>
            <a:off x="2291347" y="10030931"/>
            <a:ext cx="5928076" cy="1907394"/>
            <a:chOff x="2602903" y="5815996"/>
            <a:chExt cx="5928076" cy="1907394"/>
          </a:xfrm>
        </p:grpSpPr>
        <p:sp>
          <p:nvSpPr>
            <p:cNvPr id="33" name="Subtitle 2">
              <a:extLst>
                <a:ext uri="{FF2B5EF4-FFF2-40B4-BE49-F238E27FC236}">
                  <a16:creationId xmlns:a16="http://schemas.microsoft.com/office/drawing/2014/main" id="{4519F168-1A65-0F43-B1F1-1E6D9413A7F8}"/>
                </a:ext>
              </a:extLst>
            </p:cNvPr>
            <p:cNvSpPr txBox="1">
              <a:spLocks/>
            </p:cNvSpPr>
            <p:nvPr/>
          </p:nvSpPr>
          <p:spPr>
            <a:xfrm>
              <a:off x="2730855" y="6462327"/>
              <a:ext cx="5672170" cy="126106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34" name="Rectangle 33">
              <a:extLst>
                <a:ext uri="{FF2B5EF4-FFF2-40B4-BE49-F238E27FC236}">
                  <a16:creationId xmlns:a16="http://schemas.microsoft.com/office/drawing/2014/main" id="{652D4E9C-9222-9D41-9190-BFAB4481CA67}"/>
                </a:ext>
              </a:extLst>
            </p:cNvPr>
            <p:cNvSpPr/>
            <p:nvPr/>
          </p:nvSpPr>
          <p:spPr>
            <a:xfrm>
              <a:off x="2602903" y="5815996"/>
              <a:ext cx="5928076" cy="646331"/>
            </a:xfrm>
            <a:prstGeom prst="rect">
              <a:avLst/>
            </a:prstGeom>
          </p:spPr>
          <p:txBody>
            <a:bodyPr wrap="square">
              <a:spAutoFit/>
            </a:bodyPr>
            <a:lstStyle/>
            <a:p>
              <a:pPr algn="ctr"/>
              <a:r>
                <a:rPr lang="en-US" b="1" spc="600" dirty="0">
                  <a:solidFill>
                    <a:schemeClr val="tx2"/>
                  </a:solidFill>
                  <a:latin typeface="Montserrat SemiBold" pitchFamily="2" charset="77"/>
                  <a:ea typeface="Montserrat" charset="0"/>
                  <a:cs typeface="Montserrat" charset="0"/>
                </a:rPr>
                <a:t>TYLER MURRAY</a:t>
              </a:r>
              <a:endParaRPr lang="en-US" sz="5400" b="1" spc="600" dirty="0">
                <a:solidFill>
                  <a:schemeClr val="tx2"/>
                </a:solidFill>
                <a:latin typeface="Montserrat SemiBold" pitchFamily="2" charset="77"/>
                <a:ea typeface="Montserrat" charset="0"/>
                <a:cs typeface="Montserrat" charset="0"/>
              </a:endParaRPr>
            </a:p>
          </p:txBody>
        </p:sp>
      </p:grpSp>
      <p:grpSp>
        <p:nvGrpSpPr>
          <p:cNvPr id="38" name="Group 37">
            <a:extLst>
              <a:ext uri="{FF2B5EF4-FFF2-40B4-BE49-F238E27FC236}">
                <a16:creationId xmlns:a16="http://schemas.microsoft.com/office/drawing/2014/main" id="{120A2DB2-BB7D-5B49-B317-62FC67DC443F}"/>
              </a:ext>
            </a:extLst>
          </p:cNvPr>
          <p:cNvGrpSpPr/>
          <p:nvPr/>
        </p:nvGrpSpPr>
        <p:grpSpPr>
          <a:xfrm>
            <a:off x="9239370" y="10046426"/>
            <a:ext cx="5928076" cy="1907394"/>
            <a:chOff x="2602903" y="5815996"/>
            <a:chExt cx="5928076" cy="1907394"/>
          </a:xfrm>
        </p:grpSpPr>
        <p:sp>
          <p:nvSpPr>
            <p:cNvPr id="39" name="Subtitle 2">
              <a:extLst>
                <a:ext uri="{FF2B5EF4-FFF2-40B4-BE49-F238E27FC236}">
                  <a16:creationId xmlns:a16="http://schemas.microsoft.com/office/drawing/2014/main" id="{41CF77D3-7986-4E4E-A6C9-9283E1DF1D2F}"/>
                </a:ext>
              </a:extLst>
            </p:cNvPr>
            <p:cNvSpPr txBox="1">
              <a:spLocks/>
            </p:cNvSpPr>
            <p:nvPr/>
          </p:nvSpPr>
          <p:spPr>
            <a:xfrm>
              <a:off x="2730855" y="6462327"/>
              <a:ext cx="5672170" cy="126106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42" name="Rectangle 41">
              <a:extLst>
                <a:ext uri="{FF2B5EF4-FFF2-40B4-BE49-F238E27FC236}">
                  <a16:creationId xmlns:a16="http://schemas.microsoft.com/office/drawing/2014/main" id="{48BF4602-9E02-724C-81EC-089765892704}"/>
                </a:ext>
              </a:extLst>
            </p:cNvPr>
            <p:cNvSpPr/>
            <p:nvPr/>
          </p:nvSpPr>
          <p:spPr>
            <a:xfrm>
              <a:off x="2602903" y="5815996"/>
              <a:ext cx="5928076" cy="646331"/>
            </a:xfrm>
            <a:prstGeom prst="rect">
              <a:avLst/>
            </a:prstGeom>
          </p:spPr>
          <p:txBody>
            <a:bodyPr wrap="square">
              <a:spAutoFit/>
            </a:bodyPr>
            <a:lstStyle/>
            <a:p>
              <a:pPr algn="ctr"/>
              <a:r>
                <a:rPr lang="en-US" b="1" spc="600" dirty="0">
                  <a:solidFill>
                    <a:schemeClr val="tx2"/>
                  </a:solidFill>
                  <a:latin typeface="Montserrat SemiBold" pitchFamily="2" charset="77"/>
                  <a:ea typeface="Montserrat" charset="0"/>
                  <a:cs typeface="Montserrat" charset="0"/>
                </a:rPr>
                <a:t>TYLER MURRAY</a:t>
              </a:r>
              <a:endParaRPr lang="en-US" sz="5400" b="1" spc="600" dirty="0">
                <a:solidFill>
                  <a:schemeClr val="tx2"/>
                </a:solidFill>
                <a:latin typeface="Montserrat SemiBold" pitchFamily="2" charset="77"/>
                <a:ea typeface="Montserrat" charset="0"/>
                <a:cs typeface="Montserrat" charset="0"/>
              </a:endParaRPr>
            </a:p>
          </p:txBody>
        </p:sp>
      </p:grpSp>
      <p:grpSp>
        <p:nvGrpSpPr>
          <p:cNvPr id="45" name="Group 44">
            <a:extLst>
              <a:ext uri="{FF2B5EF4-FFF2-40B4-BE49-F238E27FC236}">
                <a16:creationId xmlns:a16="http://schemas.microsoft.com/office/drawing/2014/main" id="{6980CFE4-471F-054D-AB3E-85BBA415466B}"/>
              </a:ext>
            </a:extLst>
          </p:cNvPr>
          <p:cNvGrpSpPr/>
          <p:nvPr/>
        </p:nvGrpSpPr>
        <p:grpSpPr>
          <a:xfrm>
            <a:off x="16310199" y="10046426"/>
            <a:ext cx="5928076" cy="1907394"/>
            <a:chOff x="2602903" y="5815996"/>
            <a:chExt cx="5928076" cy="1907394"/>
          </a:xfrm>
        </p:grpSpPr>
        <p:sp>
          <p:nvSpPr>
            <p:cNvPr id="46" name="Subtitle 2">
              <a:extLst>
                <a:ext uri="{FF2B5EF4-FFF2-40B4-BE49-F238E27FC236}">
                  <a16:creationId xmlns:a16="http://schemas.microsoft.com/office/drawing/2014/main" id="{B5FF83A9-BD8F-FD48-ADDD-2907FE149C38}"/>
                </a:ext>
              </a:extLst>
            </p:cNvPr>
            <p:cNvSpPr txBox="1">
              <a:spLocks/>
            </p:cNvSpPr>
            <p:nvPr/>
          </p:nvSpPr>
          <p:spPr>
            <a:xfrm>
              <a:off x="2730855" y="6462327"/>
              <a:ext cx="5672170" cy="126106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57" name="Rectangle 56">
              <a:extLst>
                <a:ext uri="{FF2B5EF4-FFF2-40B4-BE49-F238E27FC236}">
                  <a16:creationId xmlns:a16="http://schemas.microsoft.com/office/drawing/2014/main" id="{CF73F25E-5864-434A-A131-264146EB5C52}"/>
                </a:ext>
              </a:extLst>
            </p:cNvPr>
            <p:cNvSpPr/>
            <p:nvPr/>
          </p:nvSpPr>
          <p:spPr>
            <a:xfrm>
              <a:off x="2602903" y="5815996"/>
              <a:ext cx="5928076" cy="646331"/>
            </a:xfrm>
            <a:prstGeom prst="rect">
              <a:avLst/>
            </a:prstGeom>
          </p:spPr>
          <p:txBody>
            <a:bodyPr wrap="square">
              <a:spAutoFit/>
            </a:bodyPr>
            <a:lstStyle/>
            <a:p>
              <a:pPr algn="ctr"/>
              <a:r>
                <a:rPr lang="en-US" b="1" spc="600" dirty="0">
                  <a:solidFill>
                    <a:schemeClr val="tx2"/>
                  </a:solidFill>
                  <a:latin typeface="Montserrat SemiBold" pitchFamily="2" charset="77"/>
                  <a:ea typeface="Montserrat" charset="0"/>
                  <a:cs typeface="Montserrat" charset="0"/>
                </a:rPr>
                <a:t>TYLER MURRAY</a:t>
              </a:r>
              <a:endParaRPr lang="en-US" sz="5400" b="1" spc="600" dirty="0">
                <a:solidFill>
                  <a:schemeClr val="tx2"/>
                </a:solidFill>
                <a:latin typeface="Montserrat SemiBold" pitchFamily="2" charset="77"/>
                <a:ea typeface="Montserrat" charset="0"/>
                <a:cs typeface="Montserrat" charset="0"/>
              </a:endParaRPr>
            </a:p>
          </p:txBody>
        </p:sp>
      </p:grpSp>
      <p:sp>
        <p:nvSpPr>
          <p:cNvPr id="3" name="Picture Placeholder 2">
            <a:extLst>
              <a:ext uri="{FF2B5EF4-FFF2-40B4-BE49-F238E27FC236}">
                <a16:creationId xmlns:a16="http://schemas.microsoft.com/office/drawing/2014/main" id="{67E98D56-481A-C143-BEDB-872A23A50384}"/>
              </a:ext>
            </a:extLst>
          </p:cNvPr>
          <p:cNvSpPr>
            <a:spLocks noGrp="1"/>
          </p:cNvSpPr>
          <p:nvPr>
            <p:ph type="pic" sz="quarter" idx="16"/>
          </p:nvPr>
        </p:nvSpPr>
        <p:spPr/>
      </p:sp>
      <p:sp>
        <p:nvSpPr>
          <p:cNvPr id="5" name="Picture Placeholder 4">
            <a:extLst>
              <a:ext uri="{FF2B5EF4-FFF2-40B4-BE49-F238E27FC236}">
                <a16:creationId xmlns:a16="http://schemas.microsoft.com/office/drawing/2014/main" id="{8BEA3FA8-7882-CF41-8A80-19D8366EB134}"/>
              </a:ext>
            </a:extLst>
          </p:cNvPr>
          <p:cNvSpPr>
            <a:spLocks noGrp="1"/>
          </p:cNvSpPr>
          <p:nvPr>
            <p:ph type="pic" sz="quarter" idx="17"/>
          </p:nvPr>
        </p:nvSpPr>
        <p:spPr/>
      </p:sp>
      <p:sp>
        <p:nvSpPr>
          <p:cNvPr id="6" name="Picture Placeholder 5">
            <a:extLst>
              <a:ext uri="{FF2B5EF4-FFF2-40B4-BE49-F238E27FC236}">
                <a16:creationId xmlns:a16="http://schemas.microsoft.com/office/drawing/2014/main" id="{8AC937EF-52A2-2042-8A3A-A7C04FA550F5}"/>
              </a:ext>
            </a:extLst>
          </p:cNvPr>
          <p:cNvSpPr>
            <a:spLocks noGrp="1"/>
          </p:cNvSpPr>
          <p:nvPr>
            <p:ph type="pic" sz="quarter" idx="18"/>
          </p:nvPr>
        </p:nvSpPr>
        <p:spPr/>
      </p:sp>
    </p:spTree>
    <p:extLst>
      <p:ext uri="{BB962C8B-B14F-4D97-AF65-F5344CB8AC3E}">
        <p14:creationId xmlns:p14="http://schemas.microsoft.com/office/powerpoint/2010/main" val="912100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86622D6C-B686-7945-AF9E-4B2FDFE8C9E3}"/>
              </a:ext>
            </a:extLst>
          </p:cNvPr>
          <p:cNvSpPr>
            <a:spLocks noGrp="1"/>
          </p:cNvSpPr>
          <p:nvPr>
            <p:ph type="pic" sz="quarter" idx="14"/>
          </p:nvPr>
        </p:nvSpPr>
        <p:spPr/>
      </p:sp>
      <p:sp>
        <p:nvSpPr>
          <p:cNvPr id="30" name="Rectangle 29">
            <a:extLst>
              <a:ext uri="{FF2B5EF4-FFF2-40B4-BE49-F238E27FC236}">
                <a16:creationId xmlns:a16="http://schemas.microsoft.com/office/drawing/2014/main" id="{A1DC4315-DF62-D84A-9A68-441DC429C9E9}"/>
              </a:ext>
            </a:extLst>
          </p:cNvPr>
          <p:cNvSpPr/>
          <p:nvPr/>
        </p:nvSpPr>
        <p:spPr>
          <a:xfrm>
            <a:off x="11430001" y="0"/>
            <a:ext cx="12964394" cy="13716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243DE31F-087F-2F4F-9E2B-3B88E0A1A0F2}"/>
              </a:ext>
            </a:extLst>
          </p:cNvPr>
          <p:cNvGrpSpPr/>
          <p:nvPr/>
        </p:nvGrpSpPr>
        <p:grpSpPr>
          <a:xfrm>
            <a:off x="1653451" y="5153327"/>
            <a:ext cx="5707340" cy="1907394"/>
            <a:chOff x="1967136" y="5815996"/>
            <a:chExt cx="5707340" cy="1907394"/>
          </a:xfrm>
        </p:grpSpPr>
        <p:sp>
          <p:nvSpPr>
            <p:cNvPr id="51" name="Subtitle 2">
              <a:extLst>
                <a:ext uri="{FF2B5EF4-FFF2-40B4-BE49-F238E27FC236}">
                  <a16:creationId xmlns:a16="http://schemas.microsoft.com/office/drawing/2014/main" id="{BE82006A-7497-8441-9614-DCC9528F0A9D}"/>
                </a:ext>
              </a:extLst>
            </p:cNvPr>
            <p:cNvSpPr txBox="1">
              <a:spLocks/>
            </p:cNvSpPr>
            <p:nvPr/>
          </p:nvSpPr>
          <p:spPr>
            <a:xfrm>
              <a:off x="1967136" y="6462327"/>
              <a:ext cx="5672170" cy="126106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52" name="Rectangle 51">
              <a:extLst>
                <a:ext uri="{FF2B5EF4-FFF2-40B4-BE49-F238E27FC236}">
                  <a16:creationId xmlns:a16="http://schemas.microsoft.com/office/drawing/2014/main" id="{707EBC05-9A00-0A4B-B4F6-373222C1612B}"/>
                </a:ext>
              </a:extLst>
            </p:cNvPr>
            <p:cNvSpPr/>
            <p:nvPr/>
          </p:nvSpPr>
          <p:spPr>
            <a:xfrm>
              <a:off x="2070040" y="5815996"/>
              <a:ext cx="5604436"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MADDIE MILLS</a:t>
              </a:r>
              <a:endParaRPr lang="en-US" sz="5400" b="1" spc="600" dirty="0">
                <a:solidFill>
                  <a:schemeClr val="tx2"/>
                </a:solidFill>
                <a:latin typeface="Montserrat SemiBold" pitchFamily="2" charset="77"/>
                <a:ea typeface="Montserrat" charset="0"/>
                <a:cs typeface="Montserrat" charset="0"/>
              </a:endParaRPr>
            </a:p>
          </p:txBody>
        </p:sp>
      </p:grpSp>
      <p:grpSp>
        <p:nvGrpSpPr>
          <p:cNvPr id="48" name="Group 47">
            <a:extLst>
              <a:ext uri="{FF2B5EF4-FFF2-40B4-BE49-F238E27FC236}">
                <a16:creationId xmlns:a16="http://schemas.microsoft.com/office/drawing/2014/main" id="{5546DA3C-59E1-174C-AC09-047A17ECC701}"/>
              </a:ext>
            </a:extLst>
          </p:cNvPr>
          <p:cNvGrpSpPr/>
          <p:nvPr/>
        </p:nvGrpSpPr>
        <p:grpSpPr>
          <a:xfrm>
            <a:off x="1854326" y="7707052"/>
            <a:ext cx="3615374" cy="855618"/>
            <a:chOff x="4150400" y="10156206"/>
            <a:chExt cx="3615374" cy="855618"/>
          </a:xfrm>
        </p:grpSpPr>
        <p:sp>
          <p:nvSpPr>
            <p:cNvPr id="49" name="Rectangle 48">
              <a:extLst>
                <a:ext uri="{FF2B5EF4-FFF2-40B4-BE49-F238E27FC236}">
                  <a16:creationId xmlns:a16="http://schemas.microsoft.com/office/drawing/2014/main" id="{6AD95ACC-94AB-C746-A99D-F48BBD23AF7C}"/>
                </a:ext>
              </a:extLst>
            </p:cNvPr>
            <p:cNvSpPr/>
            <p:nvPr/>
          </p:nvSpPr>
          <p:spPr>
            <a:xfrm>
              <a:off x="4150400" y="10156206"/>
              <a:ext cx="3615374" cy="8556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0" name="TextBox 49">
              <a:extLst>
                <a:ext uri="{FF2B5EF4-FFF2-40B4-BE49-F238E27FC236}">
                  <a16:creationId xmlns:a16="http://schemas.microsoft.com/office/drawing/2014/main" id="{2EA7DC8D-9817-2049-95EB-6979C740D797}"/>
                </a:ext>
              </a:extLst>
            </p:cNvPr>
            <p:cNvSpPr txBox="1"/>
            <p:nvPr/>
          </p:nvSpPr>
          <p:spPr>
            <a:xfrm>
              <a:off x="4410548" y="10383960"/>
              <a:ext cx="3252814" cy="400110"/>
            </a:xfrm>
            <a:prstGeom prst="rect">
              <a:avLst/>
            </a:prstGeom>
            <a:noFill/>
          </p:spPr>
          <p:txBody>
            <a:bodyPr wrap="none" rtlCol="0">
              <a:spAutoFit/>
            </a:bodyPr>
            <a:lstStyle/>
            <a:p>
              <a:pPr algn="ctr"/>
              <a:r>
                <a:rPr lang="en-US" sz="2000" spc="1200" dirty="0">
                  <a:solidFill>
                    <a:schemeClr val="bg1"/>
                  </a:solidFill>
                  <a:latin typeface="Montserrat" charset="0"/>
                  <a:ea typeface="Montserrat" charset="0"/>
                  <a:cs typeface="Montserrat" charset="0"/>
                </a:rPr>
                <a:t>YOUR TITLE</a:t>
              </a:r>
            </a:p>
          </p:txBody>
        </p:sp>
      </p:grpSp>
      <p:sp>
        <p:nvSpPr>
          <p:cNvPr id="3" name="Picture Placeholder 2">
            <a:extLst>
              <a:ext uri="{FF2B5EF4-FFF2-40B4-BE49-F238E27FC236}">
                <a16:creationId xmlns:a16="http://schemas.microsoft.com/office/drawing/2014/main" id="{D8660E61-6FD4-5043-A32F-72FBD438D985}"/>
              </a:ext>
            </a:extLst>
          </p:cNvPr>
          <p:cNvSpPr>
            <a:spLocks noGrp="1"/>
          </p:cNvSpPr>
          <p:nvPr>
            <p:ph type="pic" sz="quarter" idx="16"/>
          </p:nvPr>
        </p:nvSpPr>
        <p:spPr/>
      </p:sp>
    </p:spTree>
    <p:extLst>
      <p:ext uri="{BB962C8B-B14F-4D97-AF65-F5344CB8AC3E}">
        <p14:creationId xmlns:p14="http://schemas.microsoft.com/office/powerpoint/2010/main" val="258857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51D7EC4-C7E6-2E4B-8F6C-1F47B284B1BC}"/>
              </a:ext>
            </a:extLst>
          </p:cNvPr>
          <p:cNvSpPr/>
          <p:nvPr/>
        </p:nvSpPr>
        <p:spPr>
          <a:xfrm>
            <a:off x="0" y="0"/>
            <a:ext cx="24394394" cy="5852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CA0FFD5B-3E4B-FA40-85B1-861F12486F58}"/>
              </a:ext>
            </a:extLst>
          </p:cNvPr>
          <p:cNvSpPr txBox="1"/>
          <p:nvPr/>
        </p:nvSpPr>
        <p:spPr>
          <a:xfrm>
            <a:off x="1653451" y="2264360"/>
            <a:ext cx="9114996" cy="1323439"/>
          </a:xfrm>
          <a:prstGeom prst="rect">
            <a:avLst/>
          </a:prstGeom>
          <a:noFill/>
        </p:spPr>
        <p:txBody>
          <a:bodyPr wrap="none" rtlCol="0">
            <a:spAutoFit/>
          </a:bodyPr>
          <a:lstStyle/>
          <a:p>
            <a:r>
              <a:rPr lang="en-US" sz="8000" b="1" spc="600" dirty="0">
                <a:solidFill>
                  <a:schemeClr val="bg1"/>
                </a:solidFill>
                <a:latin typeface="Montserrat" charset="0"/>
                <a:ea typeface="Montserrat" charset="0"/>
                <a:cs typeface="Montserrat" charset="0"/>
              </a:rPr>
              <a:t>OUR SERVICES</a:t>
            </a:r>
          </a:p>
        </p:txBody>
      </p:sp>
      <p:sp>
        <p:nvSpPr>
          <p:cNvPr id="15" name="TextBox 14">
            <a:extLst>
              <a:ext uri="{FF2B5EF4-FFF2-40B4-BE49-F238E27FC236}">
                <a16:creationId xmlns:a16="http://schemas.microsoft.com/office/drawing/2014/main" id="{ECECA7AA-FDA0-2449-9589-19A4893B496F}"/>
              </a:ext>
            </a:extLst>
          </p:cNvPr>
          <p:cNvSpPr txBox="1"/>
          <p:nvPr/>
        </p:nvSpPr>
        <p:spPr>
          <a:xfrm>
            <a:off x="1653451" y="8450958"/>
            <a:ext cx="6978485" cy="2666243"/>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sp>
        <p:nvSpPr>
          <p:cNvPr id="2" name="Picture Placeholder 1">
            <a:extLst>
              <a:ext uri="{FF2B5EF4-FFF2-40B4-BE49-F238E27FC236}">
                <a16:creationId xmlns:a16="http://schemas.microsoft.com/office/drawing/2014/main" id="{BE440111-B453-A249-A177-95670DECAED1}"/>
              </a:ext>
            </a:extLst>
          </p:cNvPr>
          <p:cNvSpPr>
            <a:spLocks noGrp="1"/>
          </p:cNvSpPr>
          <p:nvPr>
            <p:ph type="pic" sz="quarter" idx="14"/>
          </p:nvPr>
        </p:nvSpPr>
        <p:spPr/>
      </p:sp>
    </p:spTree>
    <p:extLst>
      <p:ext uri="{BB962C8B-B14F-4D97-AF65-F5344CB8AC3E}">
        <p14:creationId xmlns:p14="http://schemas.microsoft.com/office/powerpoint/2010/main" val="4034806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51D7EC4-C7E6-2E4B-8F6C-1F47B284B1BC}"/>
              </a:ext>
            </a:extLst>
          </p:cNvPr>
          <p:cNvSpPr/>
          <p:nvPr/>
        </p:nvSpPr>
        <p:spPr>
          <a:xfrm>
            <a:off x="0" y="0"/>
            <a:ext cx="24394394" cy="5852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CA0FFD5B-3E4B-FA40-85B1-861F12486F58}"/>
              </a:ext>
            </a:extLst>
          </p:cNvPr>
          <p:cNvSpPr txBox="1"/>
          <p:nvPr/>
        </p:nvSpPr>
        <p:spPr>
          <a:xfrm>
            <a:off x="1653451" y="2264360"/>
            <a:ext cx="6431569" cy="1323439"/>
          </a:xfrm>
          <a:prstGeom prst="rect">
            <a:avLst/>
          </a:prstGeom>
          <a:noFill/>
        </p:spPr>
        <p:txBody>
          <a:bodyPr wrap="none" rtlCol="0">
            <a:spAutoFit/>
          </a:bodyPr>
          <a:lstStyle/>
          <a:p>
            <a:r>
              <a:rPr lang="en-US" sz="8000" b="1" spc="600" dirty="0">
                <a:solidFill>
                  <a:schemeClr val="bg1"/>
                </a:solidFill>
                <a:latin typeface="Montserrat" charset="0"/>
                <a:ea typeface="Montserrat" charset="0"/>
                <a:cs typeface="Montserrat" charset="0"/>
              </a:rPr>
              <a:t>ABOUT US</a:t>
            </a:r>
          </a:p>
        </p:txBody>
      </p:sp>
      <p:sp>
        <p:nvSpPr>
          <p:cNvPr id="15" name="TextBox 14">
            <a:extLst>
              <a:ext uri="{FF2B5EF4-FFF2-40B4-BE49-F238E27FC236}">
                <a16:creationId xmlns:a16="http://schemas.microsoft.com/office/drawing/2014/main" id="{ECECA7AA-FDA0-2449-9589-19A4893B496F}"/>
              </a:ext>
            </a:extLst>
          </p:cNvPr>
          <p:cNvSpPr txBox="1"/>
          <p:nvPr/>
        </p:nvSpPr>
        <p:spPr>
          <a:xfrm>
            <a:off x="1653451" y="8450958"/>
            <a:ext cx="6978485" cy="2666243"/>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sp>
        <p:nvSpPr>
          <p:cNvPr id="2" name="Picture Placeholder 1">
            <a:extLst>
              <a:ext uri="{FF2B5EF4-FFF2-40B4-BE49-F238E27FC236}">
                <a16:creationId xmlns:a16="http://schemas.microsoft.com/office/drawing/2014/main" id="{1B5A05CD-0032-CD4E-A225-5F0B733C8CBD}"/>
              </a:ext>
            </a:extLst>
          </p:cNvPr>
          <p:cNvSpPr>
            <a:spLocks noGrp="1"/>
          </p:cNvSpPr>
          <p:nvPr>
            <p:ph type="pic" sz="quarter" idx="14"/>
          </p:nvPr>
        </p:nvSpPr>
        <p:spPr/>
      </p:sp>
    </p:spTree>
    <p:extLst>
      <p:ext uri="{BB962C8B-B14F-4D97-AF65-F5344CB8AC3E}">
        <p14:creationId xmlns:p14="http://schemas.microsoft.com/office/powerpoint/2010/main" val="6169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754C018-B4F0-5443-919F-05EF59B827C9}"/>
              </a:ext>
            </a:extLst>
          </p:cNvPr>
          <p:cNvGrpSpPr/>
          <p:nvPr/>
        </p:nvGrpSpPr>
        <p:grpSpPr>
          <a:xfrm>
            <a:off x="15001204" y="1131813"/>
            <a:ext cx="7813357" cy="10649487"/>
            <a:chOff x="15366964" y="1131813"/>
            <a:chExt cx="7813357" cy="10649487"/>
          </a:xfrm>
        </p:grpSpPr>
        <p:grpSp>
          <p:nvGrpSpPr>
            <p:cNvPr id="4" name="Group 3">
              <a:extLst>
                <a:ext uri="{FF2B5EF4-FFF2-40B4-BE49-F238E27FC236}">
                  <a16:creationId xmlns:a16="http://schemas.microsoft.com/office/drawing/2014/main" id="{7F7812E2-059D-CC42-B2CE-9CC65BC4B80B}"/>
                </a:ext>
              </a:extLst>
            </p:cNvPr>
            <p:cNvGrpSpPr/>
            <p:nvPr/>
          </p:nvGrpSpPr>
          <p:grpSpPr>
            <a:xfrm>
              <a:off x="15366964" y="1131813"/>
              <a:ext cx="7813357" cy="1383468"/>
              <a:chOff x="8296724" y="1407238"/>
              <a:chExt cx="7813357"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8296724" y="1867376"/>
                <a:ext cx="7813357" cy="923330"/>
              </a:xfrm>
              <a:prstGeom prst="rect">
                <a:avLst/>
              </a:prstGeom>
              <a:noFill/>
            </p:spPr>
            <p:txBody>
              <a:bodyPr wrap="none" rtlCol="0">
                <a:spAutoFit/>
              </a:bodyPr>
              <a:lstStyle/>
              <a:p>
                <a:r>
                  <a:rPr lang="en-US" sz="5400" b="1" spc="600" dirty="0">
                    <a:solidFill>
                      <a:schemeClr val="tx2"/>
                    </a:solidFill>
                    <a:latin typeface="Montserrat" charset="0"/>
                    <a:ea typeface="Montserrat" charset="0"/>
                    <a:cs typeface="Montserrat" charset="0"/>
                  </a:rPr>
                  <a:t>BUSINESS MODEL</a:t>
                </a:r>
              </a:p>
            </p:txBody>
          </p:sp>
          <p:sp>
            <p:nvSpPr>
              <p:cNvPr id="27" name="TextBox 26">
                <a:extLst>
                  <a:ext uri="{FF2B5EF4-FFF2-40B4-BE49-F238E27FC236}">
                    <a16:creationId xmlns:a16="http://schemas.microsoft.com/office/drawing/2014/main" id="{0E17845E-F3C2-D747-911C-ABB4851FAA06}"/>
                  </a:ext>
                </a:extLst>
              </p:cNvPr>
              <p:cNvSpPr txBox="1"/>
              <p:nvPr/>
            </p:nvSpPr>
            <p:spPr>
              <a:xfrm>
                <a:off x="8347524"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30" name="TextBox 29">
              <a:extLst>
                <a:ext uri="{FF2B5EF4-FFF2-40B4-BE49-F238E27FC236}">
                  <a16:creationId xmlns:a16="http://schemas.microsoft.com/office/drawing/2014/main" id="{ABEA38E6-5E1B-644B-B89D-4845C29E6B18}"/>
                </a:ext>
              </a:extLst>
            </p:cNvPr>
            <p:cNvSpPr txBox="1"/>
            <p:nvPr/>
          </p:nvSpPr>
          <p:spPr>
            <a:xfrm>
              <a:off x="15417765" y="4549312"/>
              <a:ext cx="7714321"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31" name="TextBox 30">
              <a:extLst>
                <a:ext uri="{FF2B5EF4-FFF2-40B4-BE49-F238E27FC236}">
                  <a16:creationId xmlns:a16="http://schemas.microsoft.com/office/drawing/2014/main" id="{342FE1B3-956B-524A-81B7-0F739060C818}"/>
                </a:ext>
              </a:extLst>
            </p:cNvPr>
            <p:cNvSpPr txBox="1"/>
            <p:nvPr/>
          </p:nvSpPr>
          <p:spPr>
            <a:xfrm>
              <a:off x="15417764" y="3964537"/>
              <a:ext cx="5649303" cy="646331"/>
            </a:xfrm>
            <a:prstGeom prst="rect">
              <a:avLst/>
            </a:prstGeom>
            <a:noFill/>
          </p:spPr>
          <p:txBody>
            <a:bodyPr wrap="none" rtlCol="0">
              <a:spAutoFit/>
            </a:bodyPr>
            <a:lstStyle/>
            <a:p>
              <a:r>
                <a:rPr lang="en-US" b="1" spc="600" dirty="0">
                  <a:solidFill>
                    <a:schemeClr val="tx2"/>
                  </a:solidFill>
                  <a:latin typeface="Montserrat" pitchFamily="2" charset="77"/>
                  <a:ea typeface="Montserrat" charset="0"/>
                  <a:cs typeface="Montserrat" charset="0"/>
                </a:rPr>
                <a:t>YOUR TITLE HERE</a:t>
              </a:r>
              <a:endParaRPr lang="en-US" sz="5400" b="1" spc="600" dirty="0">
                <a:solidFill>
                  <a:schemeClr val="tx2"/>
                </a:solidFill>
                <a:latin typeface="Montserrat" pitchFamily="2" charset="77"/>
                <a:ea typeface="Montserrat" charset="0"/>
                <a:cs typeface="Montserrat" charset="0"/>
              </a:endParaRPr>
            </a:p>
          </p:txBody>
        </p:sp>
        <p:sp>
          <p:nvSpPr>
            <p:cNvPr id="41" name="TextBox 40">
              <a:extLst>
                <a:ext uri="{FF2B5EF4-FFF2-40B4-BE49-F238E27FC236}">
                  <a16:creationId xmlns:a16="http://schemas.microsoft.com/office/drawing/2014/main" id="{F405FFB6-C038-354A-9C15-CE4B1F846072}"/>
                </a:ext>
              </a:extLst>
            </p:cNvPr>
            <p:cNvSpPr txBox="1"/>
            <p:nvPr/>
          </p:nvSpPr>
          <p:spPr>
            <a:xfrm>
              <a:off x="15417765" y="7620741"/>
              <a:ext cx="7714321"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42" name="TextBox 41">
              <a:extLst>
                <a:ext uri="{FF2B5EF4-FFF2-40B4-BE49-F238E27FC236}">
                  <a16:creationId xmlns:a16="http://schemas.microsoft.com/office/drawing/2014/main" id="{3685314E-AEF3-0347-A060-068D1FE75EF9}"/>
                </a:ext>
              </a:extLst>
            </p:cNvPr>
            <p:cNvSpPr txBox="1"/>
            <p:nvPr/>
          </p:nvSpPr>
          <p:spPr>
            <a:xfrm>
              <a:off x="15417764" y="7035966"/>
              <a:ext cx="5649303" cy="646331"/>
            </a:xfrm>
            <a:prstGeom prst="rect">
              <a:avLst/>
            </a:prstGeom>
            <a:noFill/>
          </p:spPr>
          <p:txBody>
            <a:bodyPr wrap="none" rtlCol="0">
              <a:spAutoFit/>
            </a:bodyPr>
            <a:lstStyle/>
            <a:p>
              <a:r>
                <a:rPr lang="en-US" b="1" spc="600" dirty="0">
                  <a:solidFill>
                    <a:schemeClr val="tx2"/>
                  </a:solidFill>
                  <a:latin typeface="Montserrat" pitchFamily="2" charset="77"/>
                  <a:ea typeface="Montserrat" charset="0"/>
                  <a:cs typeface="Montserrat" charset="0"/>
                </a:rPr>
                <a:t>YOUR TITLE HERE</a:t>
              </a:r>
              <a:endParaRPr lang="en-US" sz="5400" b="1" spc="600" dirty="0">
                <a:solidFill>
                  <a:schemeClr val="tx2"/>
                </a:solidFill>
                <a:latin typeface="Montserrat" pitchFamily="2" charset="77"/>
                <a:ea typeface="Montserrat" charset="0"/>
                <a:cs typeface="Montserrat" charset="0"/>
              </a:endParaRPr>
            </a:p>
          </p:txBody>
        </p:sp>
        <p:sp>
          <p:nvSpPr>
            <p:cNvPr id="44" name="TextBox 43">
              <a:extLst>
                <a:ext uri="{FF2B5EF4-FFF2-40B4-BE49-F238E27FC236}">
                  <a16:creationId xmlns:a16="http://schemas.microsoft.com/office/drawing/2014/main" id="{260754FC-9F38-684B-BA45-F3527B1FD1FC}"/>
                </a:ext>
              </a:extLst>
            </p:cNvPr>
            <p:cNvSpPr txBox="1"/>
            <p:nvPr/>
          </p:nvSpPr>
          <p:spPr>
            <a:xfrm>
              <a:off x="15417765" y="10692348"/>
              <a:ext cx="7714321"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45" name="TextBox 44">
              <a:extLst>
                <a:ext uri="{FF2B5EF4-FFF2-40B4-BE49-F238E27FC236}">
                  <a16:creationId xmlns:a16="http://schemas.microsoft.com/office/drawing/2014/main" id="{9A198F15-293A-CE49-9144-7299E832EDE8}"/>
                </a:ext>
              </a:extLst>
            </p:cNvPr>
            <p:cNvSpPr txBox="1"/>
            <p:nvPr/>
          </p:nvSpPr>
          <p:spPr>
            <a:xfrm>
              <a:off x="15417764" y="10107573"/>
              <a:ext cx="5649303" cy="646331"/>
            </a:xfrm>
            <a:prstGeom prst="rect">
              <a:avLst/>
            </a:prstGeom>
            <a:noFill/>
          </p:spPr>
          <p:txBody>
            <a:bodyPr wrap="none" rtlCol="0">
              <a:spAutoFit/>
            </a:bodyPr>
            <a:lstStyle/>
            <a:p>
              <a:r>
                <a:rPr lang="en-US" b="1" spc="600" dirty="0">
                  <a:solidFill>
                    <a:schemeClr val="tx2"/>
                  </a:solidFill>
                  <a:latin typeface="Montserrat" pitchFamily="2" charset="77"/>
                  <a:ea typeface="Montserrat" charset="0"/>
                  <a:cs typeface="Montserrat" charset="0"/>
                </a:rPr>
                <a:t>YOUR TITLE HERE</a:t>
              </a:r>
              <a:endParaRPr lang="en-US" sz="5400" b="1" spc="600" dirty="0">
                <a:solidFill>
                  <a:schemeClr val="tx2"/>
                </a:solidFill>
                <a:latin typeface="Montserrat" pitchFamily="2" charset="77"/>
                <a:ea typeface="Montserrat" charset="0"/>
                <a:cs typeface="Montserrat" charset="0"/>
              </a:endParaRPr>
            </a:p>
          </p:txBody>
        </p:sp>
      </p:grpSp>
      <p:sp>
        <p:nvSpPr>
          <p:cNvPr id="5" name="Picture Placeholder 4">
            <a:extLst>
              <a:ext uri="{FF2B5EF4-FFF2-40B4-BE49-F238E27FC236}">
                <a16:creationId xmlns:a16="http://schemas.microsoft.com/office/drawing/2014/main" id="{2FA2029E-48DF-9941-AAE5-0070C45988FE}"/>
              </a:ext>
            </a:extLst>
          </p:cNvPr>
          <p:cNvSpPr>
            <a:spLocks noGrp="1"/>
          </p:cNvSpPr>
          <p:nvPr>
            <p:ph type="pic" sz="quarter" idx="14"/>
          </p:nvPr>
        </p:nvSpPr>
        <p:spPr/>
      </p:sp>
    </p:spTree>
    <p:extLst>
      <p:ext uri="{BB962C8B-B14F-4D97-AF65-F5344CB8AC3E}">
        <p14:creationId xmlns:p14="http://schemas.microsoft.com/office/powerpoint/2010/main" val="34873691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a:extLst>
              <a:ext uri="{FF2B5EF4-FFF2-40B4-BE49-F238E27FC236}">
                <a16:creationId xmlns:a16="http://schemas.microsoft.com/office/drawing/2014/main" id="{B5AAD8AC-88B8-4E46-9BD1-DFCDD5198487}"/>
              </a:ext>
            </a:extLst>
          </p:cNvPr>
          <p:cNvSpPr txBox="1"/>
          <p:nvPr/>
        </p:nvSpPr>
        <p:spPr>
          <a:xfrm>
            <a:off x="2254248" y="6922018"/>
            <a:ext cx="5354866" cy="646331"/>
          </a:xfrm>
          <a:prstGeom prst="rect">
            <a:avLst/>
          </a:prstGeom>
          <a:noFill/>
        </p:spPr>
        <p:txBody>
          <a:bodyPr wrap="square" rtlCol="0">
            <a:spAutoFit/>
          </a:bodyPr>
          <a:lstStyle/>
          <a:p>
            <a:pPr algn="ctr"/>
            <a:r>
              <a:rPr lang="en-US" b="1" spc="300" dirty="0">
                <a:solidFill>
                  <a:schemeClr val="tx2"/>
                </a:solidFill>
                <a:latin typeface="Montserrat" charset="0"/>
                <a:ea typeface="Montserrat" charset="0"/>
                <a:cs typeface="Montserrat" charset="0"/>
              </a:rPr>
              <a:t>YOUR TITLE HERE</a:t>
            </a:r>
            <a:endParaRPr lang="en-US" sz="5400" b="1" spc="300" dirty="0">
              <a:solidFill>
                <a:schemeClr val="tx2"/>
              </a:solidFill>
              <a:latin typeface="Montserrat" charset="0"/>
              <a:ea typeface="Montserrat" charset="0"/>
              <a:cs typeface="Montserrat" charset="0"/>
            </a:endParaRPr>
          </a:p>
        </p:txBody>
      </p:sp>
      <p:sp>
        <p:nvSpPr>
          <p:cNvPr id="46" name="TextBox 45">
            <a:extLst>
              <a:ext uri="{FF2B5EF4-FFF2-40B4-BE49-F238E27FC236}">
                <a16:creationId xmlns:a16="http://schemas.microsoft.com/office/drawing/2014/main" id="{1C0FA821-CDA4-9848-A8A5-98386C20A5FC}"/>
              </a:ext>
            </a:extLst>
          </p:cNvPr>
          <p:cNvSpPr txBox="1"/>
          <p:nvPr/>
        </p:nvSpPr>
        <p:spPr>
          <a:xfrm>
            <a:off x="9511392" y="6922018"/>
            <a:ext cx="5354866" cy="646331"/>
          </a:xfrm>
          <a:prstGeom prst="rect">
            <a:avLst/>
          </a:prstGeom>
          <a:noFill/>
        </p:spPr>
        <p:txBody>
          <a:bodyPr wrap="square" rtlCol="0">
            <a:spAutoFit/>
          </a:bodyPr>
          <a:lstStyle/>
          <a:p>
            <a:pPr algn="ctr"/>
            <a:r>
              <a:rPr lang="en-US" b="1" spc="300" dirty="0">
                <a:solidFill>
                  <a:schemeClr val="tx2"/>
                </a:solidFill>
                <a:latin typeface="Montserrat" charset="0"/>
                <a:ea typeface="Montserrat" charset="0"/>
                <a:cs typeface="Montserrat" charset="0"/>
              </a:rPr>
              <a:t>YOUR TITLE HERE</a:t>
            </a:r>
            <a:endParaRPr lang="en-US" sz="5400" b="1" spc="300" dirty="0">
              <a:solidFill>
                <a:schemeClr val="tx2"/>
              </a:solidFill>
              <a:latin typeface="Montserrat" charset="0"/>
              <a:ea typeface="Montserrat" charset="0"/>
              <a:cs typeface="Montserrat" charset="0"/>
            </a:endParaRPr>
          </a:p>
        </p:txBody>
      </p:sp>
      <p:sp>
        <p:nvSpPr>
          <p:cNvPr id="47" name="TextBox 46">
            <a:extLst>
              <a:ext uri="{FF2B5EF4-FFF2-40B4-BE49-F238E27FC236}">
                <a16:creationId xmlns:a16="http://schemas.microsoft.com/office/drawing/2014/main" id="{720FB9C2-C681-A845-9771-5564BB8E179B}"/>
              </a:ext>
            </a:extLst>
          </p:cNvPr>
          <p:cNvSpPr txBox="1"/>
          <p:nvPr/>
        </p:nvSpPr>
        <p:spPr>
          <a:xfrm>
            <a:off x="16768536" y="6922018"/>
            <a:ext cx="5354866" cy="646331"/>
          </a:xfrm>
          <a:prstGeom prst="rect">
            <a:avLst/>
          </a:prstGeom>
          <a:noFill/>
        </p:spPr>
        <p:txBody>
          <a:bodyPr wrap="square" rtlCol="0">
            <a:spAutoFit/>
          </a:bodyPr>
          <a:lstStyle/>
          <a:p>
            <a:pPr algn="ctr"/>
            <a:r>
              <a:rPr lang="en-US" b="1" spc="300" dirty="0">
                <a:solidFill>
                  <a:schemeClr val="tx2"/>
                </a:solidFill>
                <a:latin typeface="Montserrat" charset="0"/>
                <a:ea typeface="Montserrat" charset="0"/>
                <a:cs typeface="Montserrat" charset="0"/>
              </a:rPr>
              <a:t>YOUR TITLE HERE</a:t>
            </a:r>
            <a:endParaRPr lang="en-US" sz="5400" b="1" spc="300" dirty="0">
              <a:solidFill>
                <a:schemeClr val="tx2"/>
              </a:solidFill>
              <a:latin typeface="Montserrat" charset="0"/>
              <a:ea typeface="Montserrat" charset="0"/>
              <a:cs typeface="Montserrat" charset="0"/>
            </a:endParaRPr>
          </a:p>
        </p:txBody>
      </p:sp>
      <p:sp>
        <p:nvSpPr>
          <p:cNvPr id="48" name="Subtitle 2">
            <a:extLst>
              <a:ext uri="{FF2B5EF4-FFF2-40B4-BE49-F238E27FC236}">
                <a16:creationId xmlns:a16="http://schemas.microsoft.com/office/drawing/2014/main" id="{76C6091B-E1A6-534A-807D-A892A9CAA230}"/>
              </a:ext>
            </a:extLst>
          </p:cNvPr>
          <p:cNvSpPr txBox="1">
            <a:spLocks/>
          </p:cNvSpPr>
          <p:nvPr/>
        </p:nvSpPr>
        <p:spPr>
          <a:xfrm>
            <a:off x="2095596" y="7568349"/>
            <a:ext cx="5672170" cy="126106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49" name="Subtitle 2">
            <a:extLst>
              <a:ext uri="{FF2B5EF4-FFF2-40B4-BE49-F238E27FC236}">
                <a16:creationId xmlns:a16="http://schemas.microsoft.com/office/drawing/2014/main" id="{6FA4D8DE-D1BB-2E48-B393-CB0894E59F81}"/>
              </a:ext>
            </a:extLst>
          </p:cNvPr>
          <p:cNvSpPr txBox="1">
            <a:spLocks/>
          </p:cNvSpPr>
          <p:nvPr/>
        </p:nvSpPr>
        <p:spPr>
          <a:xfrm>
            <a:off x="9352740" y="7568349"/>
            <a:ext cx="5672170" cy="126106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50" name="Subtitle 2">
            <a:extLst>
              <a:ext uri="{FF2B5EF4-FFF2-40B4-BE49-F238E27FC236}">
                <a16:creationId xmlns:a16="http://schemas.microsoft.com/office/drawing/2014/main" id="{D7C8E8EB-908D-8142-849C-CF70432A93FB}"/>
              </a:ext>
            </a:extLst>
          </p:cNvPr>
          <p:cNvSpPr txBox="1">
            <a:spLocks/>
          </p:cNvSpPr>
          <p:nvPr/>
        </p:nvSpPr>
        <p:spPr>
          <a:xfrm>
            <a:off x="16609884" y="7568349"/>
            <a:ext cx="5672170" cy="126106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grpSp>
        <p:nvGrpSpPr>
          <p:cNvPr id="51" name="Group 50">
            <a:extLst>
              <a:ext uri="{FF2B5EF4-FFF2-40B4-BE49-F238E27FC236}">
                <a16:creationId xmlns:a16="http://schemas.microsoft.com/office/drawing/2014/main" id="{44FE37C1-22F8-164C-91AE-3FB7AEBEE1A8}"/>
              </a:ext>
            </a:extLst>
          </p:cNvPr>
          <p:cNvGrpSpPr/>
          <p:nvPr/>
        </p:nvGrpSpPr>
        <p:grpSpPr>
          <a:xfrm>
            <a:off x="3942141" y="4969563"/>
            <a:ext cx="1480456" cy="1382784"/>
            <a:chOff x="8657130" y="2323034"/>
            <a:chExt cx="1078109" cy="1006982"/>
          </a:xfrm>
          <a:solidFill>
            <a:schemeClr val="tx2"/>
          </a:solidFill>
        </p:grpSpPr>
        <p:sp>
          <p:nvSpPr>
            <p:cNvPr id="52" name="Freeform 51">
              <a:extLst>
                <a:ext uri="{FF2B5EF4-FFF2-40B4-BE49-F238E27FC236}">
                  <a16:creationId xmlns:a16="http://schemas.microsoft.com/office/drawing/2014/main" id="{E92E7D65-AF69-B44F-9D65-85D723AA3FB6}"/>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 name="Freeform 52">
              <a:extLst>
                <a:ext uri="{FF2B5EF4-FFF2-40B4-BE49-F238E27FC236}">
                  <a16:creationId xmlns:a16="http://schemas.microsoft.com/office/drawing/2014/main" id="{200E297A-FBC3-9844-AEDC-03834EC941F1}"/>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54" name="Freeform 53">
            <a:extLst>
              <a:ext uri="{FF2B5EF4-FFF2-40B4-BE49-F238E27FC236}">
                <a16:creationId xmlns:a16="http://schemas.microsoft.com/office/drawing/2014/main" id="{87B8E4F3-4A64-9A4C-9B9A-B2F54562DD43}"/>
              </a:ext>
            </a:extLst>
          </p:cNvPr>
          <p:cNvSpPr>
            <a:spLocks noChangeArrowheads="1"/>
          </p:cNvSpPr>
          <p:nvPr/>
        </p:nvSpPr>
        <p:spPr bwMode="auto">
          <a:xfrm>
            <a:off x="18775137" y="5015099"/>
            <a:ext cx="1341664" cy="1213150"/>
          </a:xfrm>
          <a:custGeom>
            <a:avLst/>
            <a:gdLst>
              <a:gd name="T0" fmla="*/ 319498 w 1149"/>
              <a:gd name="T1" fmla="*/ 199573 h 1040"/>
              <a:gd name="T2" fmla="*/ 243771 w 1149"/>
              <a:gd name="T3" fmla="*/ 199573 h 1040"/>
              <a:gd name="T4" fmla="*/ 243771 w 1149"/>
              <a:gd name="T5" fmla="*/ 167872 h 1040"/>
              <a:gd name="T6" fmla="*/ 170567 w 1149"/>
              <a:gd name="T7" fmla="*/ 167872 h 1040"/>
              <a:gd name="T8" fmla="*/ 170567 w 1149"/>
              <a:gd name="T9" fmla="*/ 199573 h 1040"/>
              <a:gd name="T10" fmla="*/ 94479 w 1149"/>
              <a:gd name="T11" fmla="*/ 199573 h 1040"/>
              <a:gd name="T12" fmla="*/ 94479 w 1149"/>
              <a:gd name="T13" fmla="*/ 199573 h 1040"/>
              <a:gd name="T14" fmla="*/ 24161 w 1149"/>
              <a:gd name="T15" fmla="*/ 129326 h 1040"/>
              <a:gd name="T16" fmla="*/ 24161 w 1149"/>
              <a:gd name="T17" fmla="*/ 90781 h 1040"/>
              <a:gd name="T18" fmla="*/ 390177 w 1149"/>
              <a:gd name="T19" fmla="*/ 90781 h 1040"/>
              <a:gd name="T20" fmla="*/ 390177 w 1149"/>
              <a:gd name="T21" fmla="*/ 129326 h 1040"/>
              <a:gd name="T22" fmla="*/ 390177 w 1149"/>
              <a:gd name="T23" fmla="*/ 129326 h 1040"/>
              <a:gd name="T24" fmla="*/ 319498 w 1149"/>
              <a:gd name="T25" fmla="*/ 199573 h 1040"/>
              <a:gd name="T26" fmla="*/ 195089 w 1149"/>
              <a:gd name="T27" fmla="*/ 192008 h 1040"/>
              <a:gd name="T28" fmla="*/ 218889 w 1149"/>
              <a:gd name="T29" fmla="*/ 192008 h 1040"/>
              <a:gd name="T30" fmla="*/ 218889 w 1149"/>
              <a:gd name="T31" fmla="*/ 232355 h 1040"/>
              <a:gd name="T32" fmla="*/ 195089 w 1149"/>
              <a:gd name="T33" fmla="*/ 232355 h 1040"/>
              <a:gd name="T34" fmla="*/ 195089 w 1149"/>
              <a:gd name="T35" fmla="*/ 192008 h 1040"/>
              <a:gd name="T36" fmla="*/ 390177 w 1149"/>
              <a:gd name="T37" fmla="*/ 349793 h 1040"/>
              <a:gd name="T38" fmla="*/ 24161 w 1149"/>
              <a:gd name="T39" fmla="*/ 349793 h 1040"/>
              <a:gd name="T40" fmla="*/ 24161 w 1149"/>
              <a:gd name="T41" fmla="*/ 192008 h 1040"/>
              <a:gd name="T42" fmla="*/ 24161 w 1149"/>
              <a:gd name="T43" fmla="*/ 192008 h 1040"/>
              <a:gd name="T44" fmla="*/ 94479 w 1149"/>
              <a:gd name="T45" fmla="*/ 223709 h 1040"/>
              <a:gd name="T46" fmla="*/ 170567 w 1149"/>
              <a:gd name="T47" fmla="*/ 223709 h 1040"/>
              <a:gd name="T48" fmla="*/ 170567 w 1149"/>
              <a:gd name="T49" fmla="*/ 256851 h 1040"/>
              <a:gd name="T50" fmla="*/ 243771 w 1149"/>
              <a:gd name="T51" fmla="*/ 256851 h 1040"/>
              <a:gd name="T52" fmla="*/ 243771 w 1149"/>
              <a:gd name="T53" fmla="*/ 223709 h 1040"/>
              <a:gd name="T54" fmla="*/ 319498 w 1149"/>
              <a:gd name="T55" fmla="*/ 223709 h 1040"/>
              <a:gd name="T56" fmla="*/ 319498 w 1149"/>
              <a:gd name="T57" fmla="*/ 223709 h 1040"/>
              <a:gd name="T58" fmla="*/ 390177 w 1149"/>
              <a:gd name="T59" fmla="*/ 192008 h 1040"/>
              <a:gd name="T60" fmla="*/ 390177 w 1149"/>
              <a:gd name="T61" fmla="*/ 349793 h 1040"/>
              <a:gd name="T62" fmla="*/ 138834 w 1149"/>
              <a:gd name="T63" fmla="*/ 58359 h 1040"/>
              <a:gd name="T64" fmla="*/ 138834 w 1149"/>
              <a:gd name="T65" fmla="*/ 58359 h 1040"/>
              <a:gd name="T66" fmla="*/ 172731 w 1149"/>
              <a:gd name="T67" fmla="*/ 24857 h 1040"/>
              <a:gd name="T68" fmla="*/ 241607 w 1149"/>
              <a:gd name="T69" fmla="*/ 24857 h 1040"/>
              <a:gd name="T70" fmla="*/ 241607 w 1149"/>
              <a:gd name="T71" fmla="*/ 24857 h 1040"/>
              <a:gd name="T72" fmla="*/ 275144 w 1149"/>
              <a:gd name="T73" fmla="*/ 58359 h 1040"/>
              <a:gd name="T74" fmla="*/ 275144 w 1149"/>
              <a:gd name="T75" fmla="*/ 66284 h 1040"/>
              <a:gd name="T76" fmla="*/ 138834 w 1149"/>
              <a:gd name="T77" fmla="*/ 66284 h 1040"/>
              <a:gd name="T78" fmla="*/ 138834 w 1149"/>
              <a:gd name="T79" fmla="*/ 58359 h 1040"/>
              <a:gd name="T80" fmla="*/ 299304 w 1149"/>
              <a:gd name="T81" fmla="*/ 66284 h 1040"/>
              <a:gd name="T82" fmla="*/ 299304 w 1149"/>
              <a:gd name="T83" fmla="*/ 58359 h 1040"/>
              <a:gd name="T84" fmla="*/ 299304 w 1149"/>
              <a:gd name="T85" fmla="*/ 58359 h 1040"/>
              <a:gd name="T86" fmla="*/ 241607 w 1149"/>
              <a:gd name="T87" fmla="*/ 0 h 1040"/>
              <a:gd name="T88" fmla="*/ 172731 w 1149"/>
              <a:gd name="T89" fmla="*/ 0 h 1040"/>
              <a:gd name="T90" fmla="*/ 172731 w 1149"/>
              <a:gd name="T91" fmla="*/ 0 h 1040"/>
              <a:gd name="T92" fmla="*/ 114673 w 1149"/>
              <a:gd name="T93" fmla="*/ 58359 h 1040"/>
              <a:gd name="T94" fmla="*/ 114673 w 1149"/>
              <a:gd name="T95" fmla="*/ 66284 h 1040"/>
              <a:gd name="T96" fmla="*/ 0 w 1149"/>
              <a:gd name="T97" fmla="*/ 66284 h 1040"/>
              <a:gd name="T98" fmla="*/ 0 w 1149"/>
              <a:gd name="T99" fmla="*/ 374290 h 1040"/>
              <a:gd name="T100" fmla="*/ 413977 w 1149"/>
              <a:gd name="T101" fmla="*/ 374290 h 1040"/>
              <a:gd name="T102" fmla="*/ 413977 w 1149"/>
              <a:gd name="T103" fmla="*/ 66284 h 1040"/>
              <a:gd name="T104" fmla="*/ 299304 w 1149"/>
              <a:gd name="T105" fmla="*/ 66284 h 10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149" h="1040">
                <a:moveTo>
                  <a:pt x="886" y="554"/>
                </a:moveTo>
                <a:lnTo>
                  <a:pt x="676" y="554"/>
                </a:lnTo>
                <a:lnTo>
                  <a:pt x="676" y="466"/>
                </a:lnTo>
                <a:lnTo>
                  <a:pt x="473" y="466"/>
                </a:lnTo>
                <a:lnTo>
                  <a:pt x="473" y="554"/>
                </a:lnTo>
                <a:lnTo>
                  <a:pt x="262" y="554"/>
                </a:lnTo>
                <a:cubicBezTo>
                  <a:pt x="156" y="554"/>
                  <a:pt x="67" y="467"/>
                  <a:pt x="67" y="359"/>
                </a:cubicBezTo>
                <a:lnTo>
                  <a:pt x="67" y="252"/>
                </a:lnTo>
                <a:lnTo>
                  <a:pt x="1082" y="252"/>
                </a:lnTo>
                <a:lnTo>
                  <a:pt x="1082" y="359"/>
                </a:lnTo>
                <a:cubicBezTo>
                  <a:pt x="1082" y="467"/>
                  <a:pt x="993" y="554"/>
                  <a:pt x="886" y="554"/>
                </a:cubicBezTo>
                <a:close/>
                <a:moveTo>
                  <a:pt x="541" y="533"/>
                </a:moveTo>
                <a:lnTo>
                  <a:pt x="607" y="533"/>
                </a:lnTo>
                <a:lnTo>
                  <a:pt x="607" y="645"/>
                </a:lnTo>
                <a:lnTo>
                  <a:pt x="541" y="645"/>
                </a:lnTo>
                <a:lnTo>
                  <a:pt x="541" y="533"/>
                </a:lnTo>
                <a:close/>
                <a:moveTo>
                  <a:pt x="1082" y="971"/>
                </a:moveTo>
                <a:lnTo>
                  <a:pt x="67" y="971"/>
                </a:lnTo>
                <a:lnTo>
                  <a:pt x="67" y="533"/>
                </a:lnTo>
                <a:cubicBezTo>
                  <a:pt x="115" y="589"/>
                  <a:pt x="185" y="621"/>
                  <a:pt x="262" y="621"/>
                </a:cubicBezTo>
                <a:lnTo>
                  <a:pt x="473" y="621"/>
                </a:lnTo>
                <a:lnTo>
                  <a:pt x="473" y="713"/>
                </a:lnTo>
                <a:lnTo>
                  <a:pt x="676" y="713"/>
                </a:lnTo>
                <a:lnTo>
                  <a:pt x="676" y="621"/>
                </a:lnTo>
                <a:lnTo>
                  <a:pt x="886" y="621"/>
                </a:lnTo>
                <a:cubicBezTo>
                  <a:pt x="963" y="621"/>
                  <a:pt x="1033" y="589"/>
                  <a:pt x="1082" y="533"/>
                </a:cubicBezTo>
                <a:lnTo>
                  <a:pt x="1082" y="971"/>
                </a:lnTo>
                <a:close/>
                <a:moveTo>
                  <a:pt x="385" y="162"/>
                </a:moveTo>
                <a:lnTo>
                  <a:pt x="385" y="162"/>
                </a:lnTo>
                <a:cubicBezTo>
                  <a:pt x="385" y="110"/>
                  <a:pt x="427" y="69"/>
                  <a:pt x="479" y="69"/>
                </a:cubicBezTo>
                <a:lnTo>
                  <a:pt x="670" y="69"/>
                </a:lnTo>
                <a:cubicBezTo>
                  <a:pt x="721" y="69"/>
                  <a:pt x="763" y="110"/>
                  <a:pt x="763" y="162"/>
                </a:cubicBezTo>
                <a:lnTo>
                  <a:pt x="763" y="184"/>
                </a:lnTo>
                <a:lnTo>
                  <a:pt x="385" y="184"/>
                </a:lnTo>
                <a:lnTo>
                  <a:pt x="385" y="162"/>
                </a:lnTo>
                <a:close/>
                <a:moveTo>
                  <a:pt x="830" y="184"/>
                </a:moveTo>
                <a:lnTo>
                  <a:pt x="830" y="162"/>
                </a:lnTo>
                <a:cubicBezTo>
                  <a:pt x="830" y="73"/>
                  <a:pt x="758" y="0"/>
                  <a:pt x="670" y="0"/>
                </a:cubicBezTo>
                <a:lnTo>
                  <a:pt x="479" y="0"/>
                </a:lnTo>
                <a:cubicBezTo>
                  <a:pt x="390" y="0"/>
                  <a:pt x="318" y="73"/>
                  <a:pt x="318" y="162"/>
                </a:cubicBezTo>
                <a:lnTo>
                  <a:pt x="318" y="184"/>
                </a:lnTo>
                <a:lnTo>
                  <a:pt x="0" y="184"/>
                </a:lnTo>
                <a:lnTo>
                  <a:pt x="0" y="1039"/>
                </a:lnTo>
                <a:lnTo>
                  <a:pt x="1148" y="1039"/>
                </a:lnTo>
                <a:lnTo>
                  <a:pt x="1148" y="184"/>
                </a:lnTo>
                <a:lnTo>
                  <a:pt x="830" y="184"/>
                </a:lnTo>
                <a:close/>
              </a:path>
            </a:pathLst>
          </a:custGeom>
          <a:solidFill>
            <a:schemeClr val="tx2"/>
          </a:solidFill>
          <a:ln>
            <a:noFill/>
          </a:ln>
          <a:effectLst/>
          <a:extLst/>
        </p:spPr>
        <p:txBody>
          <a:bodyPr wrap="none" anchor="ctr"/>
          <a:lstStyle/>
          <a:p>
            <a:endParaRPr lang="en-US"/>
          </a:p>
        </p:txBody>
      </p:sp>
      <p:sp>
        <p:nvSpPr>
          <p:cNvPr id="55" name="Freeform 54">
            <a:extLst>
              <a:ext uri="{FF2B5EF4-FFF2-40B4-BE49-F238E27FC236}">
                <a16:creationId xmlns:a16="http://schemas.microsoft.com/office/drawing/2014/main" id="{CF2DF1CA-3852-AC48-BE1D-DB388A0E5A5F}"/>
              </a:ext>
            </a:extLst>
          </p:cNvPr>
          <p:cNvSpPr>
            <a:spLocks noChangeArrowheads="1"/>
          </p:cNvSpPr>
          <p:nvPr/>
        </p:nvSpPr>
        <p:spPr bwMode="auto">
          <a:xfrm>
            <a:off x="11456309" y="4886587"/>
            <a:ext cx="1465032" cy="1470174"/>
          </a:xfrm>
          <a:custGeom>
            <a:avLst/>
            <a:gdLst>
              <a:gd name="T0" fmla="*/ 93149 w 1258"/>
              <a:gd name="T1" fmla="*/ 285253 h 1259"/>
              <a:gd name="T2" fmla="*/ 125157 w 1258"/>
              <a:gd name="T3" fmla="*/ 285253 h 1259"/>
              <a:gd name="T4" fmla="*/ 125157 w 1258"/>
              <a:gd name="T5" fmla="*/ 426978 h 1259"/>
              <a:gd name="T6" fmla="*/ 93149 w 1258"/>
              <a:gd name="T7" fmla="*/ 426978 h 1259"/>
              <a:gd name="T8" fmla="*/ 93149 w 1258"/>
              <a:gd name="T9" fmla="*/ 285253 h 1259"/>
              <a:gd name="T10" fmla="*/ 210394 w 1258"/>
              <a:gd name="T11" fmla="*/ 206637 h 1259"/>
              <a:gd name="T12" fmla="*/ 242762 w 1258"/>
              <a:gd name="T13" fmla="*/ 206637 h 1259"/>
              <a:gd name="T14" fmla="*/ 242762 w 1258"/>
              <a:gd name="T15" fmla="*/ 426978 h 1259"/>
              <a:gd name="T16" fmla="*/ 210394 w 1258"/>
              <a:gd name="T17" fmla="*/ 426978 h 1259"/>
              <a:gd name="T18" fmla="*/ 210394 w 1258"/>
              <a:gd name="T19" fmla="*/ 206637 h 1259"/>
              <a:gd name="T20" fmla="*/ 299227 w 1258"/>
              <a:gd name="T21" fmla="*/ 101696 h 1259"/>
              <a:gd name="T22" fmla="*/ 344543 w 1258"/>
              <a:gd name="T23" fmla="*/ 43275 h 1259"/>
              <a:gd name="T24" fmla="*/ 389139 w 1258"/>
              <a:gd name="T25" fmla="*/ 101696 h 1259"/>
              <a:gd name="T26" fmla="*/ 360367 w 1258"/>
              <a:gd name="T27" fmla="*/ 101696 h 1259"/>
              <a:gd name="T28" fmla="*/ 360367 w 1258"/>
              <a:gd name="T29" fmla="*/ 426978 h 1259"/>
              <a:gd name="T30" fmla="*/ 327999 w 1258"/>
              <a:gd name="T31" fmla="*/ 426978 h 1259"/>
              <a:gd name="T32" fmla="*/ 327999 w 1258"/>
              <a:gd name="T33" fmla="*/ 101696 h 1259"/>
              <a:gd name="T34" fmla="*/ 299227 w 1258"/>
              <a:gd name="T35" fmla="*/ 101696 h 1259"/>
              <a:gd name="T36" fmla="*/ 386981 w 1258"/>
              <a:gd name="T37" fmla="*/ 426978 h 1259"/>
              <a:gd name="T38" fmla="*/ 386981 w 1258"/>
              <a:gd name="T39" fmla="*/ 128382 h 1259"/>
              <a:gd name="T40" fmla="*/ 443086 w 1258"/>
              <a:gd name="T41" fmla="*/ 128382 h 1259"/>
              <a:gd name="T42" fmla="*/ 344543 w 1258"/>
              <a:gd name="T43" fmla="*/ 0 h 1259"/>
              <a:gd name="T44" fmla="*/ 245280 w 1258"/>
              <a:gd name="T45" fmla="*/ 128382 h 1259"/>
              <a:gd name="T46" fmla="*/ 302104 w 1258"/>
              <a:gd name="T47" fmla="*/ 128382 h 1259"/>
              <a:gd name="T48" fmla="*/ 302104 w 1258"/>
              <a:gd name="T49" fmla="*/ 426978 h 1259"/>
              <a:gd name="T50" fmla="*/ 269376 w 1258"/>
              <a:gd name="T51" fmla="*/ 426978 h 1259"/>
              <a:gd name="T52" fmla="*/ 269376 w 1258"/>
              <a:gd name="T53" fmla="*/ 179951 h 1259"/>
              <a:gd name="T54" fmla="*/ 184140 w 1258"/>
              <a:gd name="T55" fmla="*/ 179951 h 1259"/>
              <a:gd name="T56" fmla="*/ 184140 w 1258"/>
              <a:gd name="T57" fmla="*/ 426978 h 1259"/>
              <a:gd name="T58" fmla="*/ 151771 w 1258"/>
              <a:gd name="T59" fmla="*/ 426978 h 1259"/>
              <a:gd name="T60" fmla="*/ 151771 w 1258"/>
              <a:gd name="T61" fmla="*/ 258567 h 1259"/>
              <a:gd name="T62" fmla="*/ 66535 w 1258"/>
              <a:gd name="T63" fmla="*/ 258567 h 1259"/>
              <a:gd name="T64" fmla="*/ 66535 w 1258"/>
              <a:gd name="T65" fmla="*/ 426978 h 1259"/>
              <a:gd name="T66" fmla="*/ 0 w 1258"/>
              <a:gd name="T67" fmla="*/ 426978 h 1259"/>
              <a:gd name="T68" fmla="*/ 0 w 1258"/>
              <a:gd name="T69" fmla="*/ 453664 h 1259"/>
              <a:gd name="T70" fmla="*/ 452077 w 1258"/>
              <a:gd name="T71" fmla="*/ 453664 h 1259"/>
              <a:gd name="T72" fmla="*/ 452077 w 1258"/>
              <a:gd name="T73" fmla="*/ 426978 h 1259"/>
              <a:gd name="T74" fmla="*/ 386981 w 1258"/>
              <a:gd name="T75" fmla="*/ 426978 h 125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258" h="1259">
                <a:moveTo>
                  <a:pt x="259" y="791"/>
                </a:moveTo>
                <a:lnTo>
                  <a:pt x="348" y="791"/>
                </a:lnTo>
                <a:lnTo>
                  <a:pt x="348" y="1184"/>
                </a:lnTo>
                <a:lnTo>
                  <a:pt x="259" y="1184"/>
                </a:lnTo>
                <a:lnTo>
                  <a:pt x="259" y="791"/>
                </a:lnTo>
                <a:close/>
                <a:moveTo>
                  <a:pt x="585" y="573"/>
                </a:moveTo>
                <a:lnTo>
                  <a:pt x="675" y="573"/>
                </a:lnTo>
                <a:lnTo>
                  <a:pt x="675" y="1184"/>
                </a:lnTo>
                <a:lnTo>
                  <a:pt x="585" y="1184"/>
                </a:lnTo>
                <a:lnTo>
                  <a:pt x="585" y="573"/>
                </a:lnTo>
                <a:close/>
                <a:moveTo>
                  <a:pt x="832" y="282"/>
                </a:moveTo>
                <a:lnTo>
                  <a:pt x="958" y="120"/>
                </a:lnTo>
                <a:lnTo>
                  <a:pt x="1082" y="282"/>
                </a:lnTo>
                <a:lnTo>
                  <a:pt x="1002" y="282"/>
                </a:lnTo>
                <a:lnTo>
                  <a:pt x="1002" y="1184"/>
                </a:lnTo>
                <a:lnTo>
                  <a:pt x="912" y="1184"/>
                </a:lnTo>
                <a:lnTo>
                  <a:pt x="912" y="282"/>
                </a:lnTo>
                <a:lnTo>
                  <a:pt x="832" y="282"/>
                </a:lnTo>
                <a:close/>
                <a:moveTo>
                  <a:pt x="1076" y="1184"/>
                </a:moveTo>
                <a:lnTo>
                  <a:pt x="1076" y="356"/>
                </a:lnTo>
                <a:lnTo>
                  <a:pt x="1232" y="356"/>
                </a:lnTo>
                <a:lnTo>
                  <a:pt x="958" y="0"/>
                </a:lnTo>
                <a:lnTo>
                  <a:pt x="682" y="356"/>
                </a:lnTo>
                <a:lnTo>
                  <a:pt x="840" y="356"/>
                </a:lnTo>
                <a:lnTo>
                  <a:pt x="840" y="1184"/>
                </a:lnTo>
                <a:lnTo>
                  <a:pt x="749" y="1184"/>
                </a:lnTo>
                <a:lnTo>
                  <a:pt x="749" y="499"/>
                </a:lnTo>
                <a:lnTo>
                  <a:pt x="512" y="499"/>
                </a:lnTo>
                <a:lnTo>
                  <a:pt x="512" y="1184"/>
                </a:lnTo>
                <a:lnTo>
                  <a:pt x="422" y="1184"/>
                </a:lnTo>
                <a:lnTo>
                  <a:pt x="422" y="717"/>
                </a:lnTo>
                <a:lnTo>
                  <a:pt x="185" y="717"/>
                </a:lnTo>
                <a:lnTo>
                  <a:pt x="185" y="1184"/>
                </a:lnTo>
                <a:lnTo>
                  <a:pt x="0" y="1184"/>
                </a:lnTo>
                <a:lnTo>
                  <a:pt x="0" y="1258"/>
                </a:lnTo>
                <a:lnTo>
                  <a:pt x="1257" y="1258"/>
                </a:lnTo>
                <a:lnTo>
                  <a:pt x="1257" y="1184"/>
                </a:lnTo>
                <a:lnTo>
                  <a:pt x="1076" y="1184"/>
                </a:lnTo>
                <a:close/>
              </a:path>
            </a:pathLst>
          </a:custGeom>
          <a:solidFill>
            <a:schemeClr val="tx2"/>
          </a:solidFill>
          <a:ln>
            <a:noFill/>
          </a:ln>
          <a:effectLst/>
          <a:extLst/>
        </p:spPr>
        <p:txBody>
          <a:bodyPr wrap="none" anchor="ctr"/>
          <a:lstStyle/>
          <a:p>
            <a:endParaRPr lang="en-US"/>
          </a:p>
        </p:txBody>
      </p:sp>
    </p:spTree>
    <p:extLst>
      <p:ext uri="{BB962C8B-B14F-4D97-AF65-F5344CB8AC3E}">
        <p14:creationId xmlns:p14="http://schemas.microsoft.com/office/powerpoint/2010/main" val="19868503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1650964" y="1131813"/>
            <a:ext cx="7813357" cy="1383468"/>
            <a:chOff x="8296724" y="1407238"/>
            <a:chExt cx="7813357"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8296724" y="1867376"/>
              <a:ext cx="7813357" cy="923330"/>
            </a:xfrm>
            <a:prstGeom prst="rect">
              <a:avLst/>
            </a:prstGeom>
            <a:noFill/>
          </p:spPr>
          <p:txBody>
            <a:bodyPr wrap="none" rtlCol="0">
              <a:spAutoFit/>
            </a:bodyPr>
            <a:lstStyle/>
            <a:p>
              <a:r>
                <a:rPr lang="en-US" sz="5400" b="1" spc="600" dirty="0">
                  <a:solidFill>
                    <a:schemeClr val="tx2"/>
                  </a:solidFill>
                  <a:latin typeface="Montserrat" charset="0"/>
                  <a:ea typeface="Montserrat" charset="0"/>
                  <a:cs typeface="Montserrat" charset="0"/>
                </a:rPr>
                <a:t>BUSINESS MODEL</a:t>
              </a:r>
            </a:p>
          </p:txBody>
        </p:sp>
        <p:sp>
          <p:nvSpPr>
            <p:cNvPr id="27" name="TextBox 26">
              <a:extLst>
                <a:ext uri="{FF2B5EF4-FFF2-40B4-BE49-F238E27FC236}">
                  <a16:creationId xmlns:a16="http://schemas.microsoft.com/office/drawing/2014/main" id="{0E17845E-F3C2-D747-911C-ABB4851FAA06}"/>
                </a:ext>
              </a:extLst>
            </p:cNvPr>
            <p:cNvSpPr txBox="1"/>
            <p:nvPr/>
          </p:nvSpPr>
          <p:spPr>
            <a:xfrm>
              <a:off x="8347524"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30" name="TextBox 29">
            <a:extLst>
              <a:ext uri="{FF2B5EF4-FFF2-40B4-BE49-F238E27FC236}">
                <a16:creationId xmlns:a16="http://schemas.microsoft.com/office/drawing/2014/main" id="{ABEA38E6-5E1B-644B-B89D-4845C29E6B18}"/>
              </a:ext>
            </a:extLst>
          </p:cNvPr>
          <p:cNvSpPr txBox="1"/>
          <p:nvPr/>
        </p:nvSpPr>
        <p:spPr>
          <a:xfrm>
            <a:off x="1701765" y="4549312"/>
            <a:ext cx="7714321"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31" name="TextBox 30">
            <a:extLst>
              <a:ext uri="{FF2B5EF4-FFF2-40B4-BE49-F238E27FC236}">
                <a16:creationId xmlns:a16="http://schemas.microsoft.com/office/drawing/2014/main" id="{342FE1B3-956B-524A-81B7-0F739060C818}"/>
              </a:ext>
            </a:extLst>
          </p:cNvPr>
          <p:cNvSpPr txBox="1"/>
          <p:nvPr/>
        </p:nvSpPr>
        <p:spPr>
          <a:xfrm>
            <a:off x="1701764" y="3964537"/>
            <a:ext cx="5649303" cy="646331"/>
          </a:xfrm>
          <a:prstGeom prst="rect">
            <a:avLst/>
          </a:prstGeom>
          <a:noFill/>
        </p:spPr>
        <p:txBody>
          <a:bodyPr wrap="none" rtlCol="0">
            <a:spAutoFit/>
          </a:bodyPr>
          <a:lstStyle/>
          <a:p>
            <a:r>
              <a:rPr lang="en-US" b="1" spc="600" dirty="0">
                <a:solidFill>
                  <a:schemeClr val="tx2"/>
                </a:solidFill>
                <a:latin typeface="Montserrat" pitchFamily="2" charset="77"/>
                <a:ea typeface="Montserrat" charset="0"/>
                <a:cs typeface="Montserrat" charset="0"/>
              </a:rPr>
              <a:t>YOUR TITLE HERE</a:t>
            </a:r>
            <a:endParaRPr lang="en-US" sz="5400" b="1" spc="600" dirty="0">
              <a:solidFill>
                <a:schemeClr val="tx2"/>
              </a:solidFill>
              <a:latin typeface="Montserrat" pitchFamily="2" charset="77"/>
              <a:ea typeface="Montserrat" charset="0"/>
              <a:cs typeface="Montserrat" charset="0"/>
            </a:endParaRPr>
          </a:p>
        </p:txBody>
      </p:sp>
      <p:sp>
        <p:nvSpPr>
          <p:cNvPr id="41" name="TextBox 40">
            <a:extLst>
              <a:ext uri="{FF2B5EF4-FFF2-40B4-BE49-F238E27FC236}">
                <a16:creationId xmlns:a16="http://schemas.microsoft.com/office/drawing/2014/main" id="{F405FFB6-C038-354A-9C15-CE4B1F846072}"/>
              </a:ext>
            </a:extLst>
          </p:cNvPr>
          <p:cNvSpPr txBox="1"/>
          <p:nvPr/>
        </p:nvSpPr>
        <p:spPr>
          <a:xfrm>
            <a:off x="1701765" y="7620741"/>
            <a:ext cx="7714321"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42" name="TextBox 41">
            <a:extLst>
              <a:ext uri="{FF2B5EF4-FFF2-40B4-BE49-F238E27FC236}">
                <a16:creationId xmlns:a16="http://schemas.microsoft.com/office/drawing/2014/main" id="{3685314E-AEF3-0347-A060-068D1FE75EF9}"/>
              </a:ext>
            </a:extLst>
          </p:cNvPr>
          <p:cNvSpPr txBox="1"/>
          <p:nvPr/>
        </p:nvSpPr>
        <p:spPr>
          <a:xfrm>
            <a:off x="1701764" y="7035966"/>
            <a:ext cx="5649303" cy="646331"/>
          </a:xfrm>
          <a:prstGeom prst="rect">
            <a:avLst/>
          </a:prstGeom>
          <a:noFill/>
        </p:spPr>
        <p:txBody>
          <a:bodyPr wrap="none" rtlCol="0">
            <a:spAutoFit/>
          </a:bodyPr>
          <a:lstStyle/>
          <a:p>
            <a:r>
              <a:rPr lang="en-US" b="1" spc="600" dirty="0">
                <a:solidFill>
                  <a:schemeClr val="tx2"/>
                </a:solidFill>
                <a:latin typeface="Montserrat" pitchFamily="2" charset="77"/>
                <a:ea typeface="Montserrat" charset="0"/>
                <a:cs typeface="Montserrat" charset="0"/>
              </a:rPr>
              <a:t>YOUR TITLE HERE</a:t>
            </a:r>
            <a:endParaRPr lang="en-US" sz="5400" b="1" spc="600" dirty="0">
              <a:solidFill>
                <a:schemeClr val="tx2"/>
              </a:solidFill>
              <a:latin typeface="Montserrat" pitchFamily="2" charset="77"/>
              <a:ea typeface="Montserrat" charset="0"/>
              <a:cs typeface="Montserrat" charset="0"/>
            </a:endParaRPr>
          </a:p>
        </p:txBody>
      </p:sp>
      <p:sp>
        <p:nvSpPr>
          <p:cNvPr id="44" name="TextBox 43">
            <a:extLst>
              <a:ext uri="{FF2B5EF4-FFF2-40B4-BE49-F238E27FC236}">
                <a16:creationId xmlns:a16="http://schemas.microsoft.com/office/drawing/2014/main" id="{260754FC-9F38-684B-BA45-F3527B1FD1FC}"/>
              </a:ext>
            </a:extLst>
          </p:cNvPr>
          <p:cNvSpPr txBox="1"/>
          <p:nvPr/>
        </p:nvSpPr>
        <p:spPr>
          <a:xfrm>
            <a:off x="1701765" y="10692348"/>
            <a:ext cx="7714321"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45" name="TextBox 44">
            <a:extLst>
              <a:ext uri="{FF2B5EF4-FFF2-40B4-BE49-F238E27FC236}">
                <a16:creationId xmlns:a16="http://schemas.microsoft.com/office/drawing/2014/main" id="{9A198F15-293A-CE49-9144-7299E832EDE8}"/>
              </a:ext>
            </a:extLst>
          </p:cNvPr>
          <p:cNvSpPr txBox="1"/>
          <p:nvPr/>
        </p:nvSpPr>
        <p:spPr>
          <a:xfrm>
            <a:off x="1701764" y="10107573"/>
            <a:ext cx="5649303" cy="646331"/>
          </a:xfrm>
          <a:prstGeom prst="rect">
            <a:avLst/>
          </a:prstGeom>
          <a:noFill/>
        </p:spPr>
        <p:txBody>
          <a:bodyPr wrap="none" rtlCol="0">
            <a:spAutoFit/>
          </a:bodyPr>
          <a:lstStyle/>
          <a:p>
            <a:r>
              <a:rPr lang="en-US" b="1" spc="600" dirty="0">
                <a:solidFill>
                  <a:schemeClr val="tx2"/>
                </a:solidFill>
                <a:latin typeface="Montserrat" pitchFamily="2" charset="77"/>
                <a:ea typeface="Montserrat" charset="0"/>
                <a:cs typeface="Montserrat" charset="0"/>
              </a:rPr>
              <a:t>YOUR TITLE HERE</a:t>
            </a:r>
            <a:endParaRPr lang="en-US" sz="5400" b="1" spc="600" dirty="0">
              <a:solidFill>
                <a:schemeClr val="tx2"/>
              </a:solidFill>
              <a:latin typeface="Montserrat" pitchFamily="2" charset="77"/>
              <a:ea typeface="Montserrat" charset="0"/>
              <a:cs typeface="Montserrat" charset="0"/>
            </a:endParaRPr>
          </a:p>
        </p:txBody>
      </p:sp>
      <p:sp>
        <p:nvSpPr>
          <p:cNvPr id="2" name="Picture Placeholder 1">
            <a:extLst>
              <a:ext uri="{FF2B5EF4-FFF2-40B4-BE49-F238E27FC236}">
                <a16:creationId xmlns:a16="http://schemas.microsoft.com/office/drawing/2014/main" id="{0A6557B1-9D42-A146-AE2C-BBCB9FA9417E}"/>
              </a:ext>
            </a:extLst>
          </p:cNvPr>
          <p:cNvSpPr>
            <a:spLocks noGrp="1"/>
          </p:cNvSpPr>
          <p:nvPr>
            <p:ph type="pic" sz="quarter" idx="14"/>
          </p:nvPr>
        </p:nvSpPr>
        <p:spPr/>
      </p:sp>
    </p:spTree>
    <p:extLst>
      <p:ext uri="{BB962C8B-B14F-4D97-AF65-F5344CB8AC3E}">
        <p14:creationId xmlns:p14="http://schemas.microsoft.com/office/powerpoint/2010/main" val="15603466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7347751" y="1131813"/>
            <a:ext cx="9711313" cy="1383468"/>
            <a:chOff x="7347751" y="1407238"/>
            <a:chExt cx="9711313"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7347751" y="1867376"/>
              <a:ext cx="9711313" cy="923330"/>
            </a:xfrm>
            <a:prstGeom prst="rect">
              <a:avLst/>
            </a:prstGeom>
            <a:noFill/>
          </p:spPr>
          <p:txBody>
            <a:bodyPr wrap="none" rtlCol="0">
              <a:spAutoFit/>
            </a:bodyPr>
            <a:lstStyle/>
            <a:p>
              <a:pPr algn="ctr"/>
              <a:r>
                <a:rPr lang="en-US" sz="5400" b="1" spc="600" dirty="0">
                  <a:solidFill>
                    <a:schemeClr val="tx2"/>
                  </a:solidFill>
                  <a:latin typeface="Montserrat" charset="0"/>
                  <a:ea typeface="Montserrat" charset="0"/>
                  <a:cs typeface="Montserrat" charset="0"/>
                </a:rPr>
                <a:t>CLIENTS DATA GRAPH</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nvGrpSpPr>
          <p:cNvPr id="16" name="Group 15">
            <a:extLst>
              <a:ext uri="{FF2B5EF4-FFF2-40B4-BE49-F238E27FC236}">
                <a16:creationId xmlns:a16="http://schemas.microsoft.com/office/drawing/2014/main" id="{443CE177-959A-6542-9737-42D46D458CAD}"/>
              </a:ext>
            </a:extLst>
          </p:cNvPr>
          <p:cNvGrpSpPr/>
          <p:nvPr/>
        </p:nvGrpSpPr>
        <p:grpSpPr>
          <a:xfrm>
            <a:off x="1315402" y="3940465"/>
            <a:ext cx="21683780" cy="7888973"/>
            <a:chOff x="1649056" y="3940465"/>
            <a:chExt cx="21683780" cy="7888973"/>
          </a:xfrm>
        </p:grpSpPr>
        <p:grpSp>
          <p:nvGrpSpPr>
            <p:cNvPr id="10" name="Group 9">
              <a:extLst>
                <a:ext uri="{FF2B5EF4-FFF2-40B4-BE49-F238E27FC236}">
                  <a16:creationId xmlns:a16="http://schemas.microsoft.com/office/drawing/2014/main" id="{E2BF47A2-AA82-9049-BCD4-A42AC3C50D84}"/>
                </a:ext>
              </a:extLst>
            </p:cNvPr>
            <p:cNvGrpSpPr/>
            <p:nvPr/>
          </p:nvGrpSpPr>
          <p:grpSpPr>
            <a:xfrm>
              <a:off x="1649056" y="3940465"/>
              <a:ext cx="10159704" cy="7888973"/>
              <a:chOff x="898822" y="3794161"/>
              <a:chExt cx="10159704" cy="7888973"/>
            </a:xfrm>
          </p:grpSpPr>
          <p:graphicFrame>
            <p:nvGraphicFramePr>
              <p:cNvPr id="6" name="Chart 5">
                <a:extLst>
                  <a:ext uri="{FF2B5EF4-FFF2-40B4-BE49-F238E27FC236}">
                    <a16:creationId xmlns:a16="http://schemas.microsoft.com/office/drawing/2014/main" id="{2663C58D-7A5B-A74C-8388-AE6B656D7388}"/>
                  </a:ext>
                </a:extLst>
              </p:cNvPr>
              <p:cNvGraphicFramePr/>
              <p:nvPr>
                <p:extLst>
                  <p:ext uri="{D42A27DB-BD31-4B8C-83A1-F6EECF244321}">
                    <p14:modId xmlns:p14="http://schemas.microsoft.com/office/powerpoint/2010/main" val="1152060406"/>
                  </p:ext>
                </p:extLst>
              </p:nvPr>
            </p:nvGraphicFramePr>
            <p:xfrm>
              <a:off x="898822" y="3794161"/>
              <a:ext cx="10159704" cy="6773134"/>
            </p:xfrm>
            <a:graphic>
              <a:graphicData uri="http://schemas.openxmlformats.org/drawingml/2006/chart">
                <c:chart xmlns:c="http://schemas.openxmlformats.org/drawingml/2006/chart" xmlns:r="http://schemas.openxmlformats.org/officeDocument/2006/relationships" r:id="rId2"/>
              </a:graphicData>
            </a:graphic>
          </p:graphicFrame>
          <p:grpSp>
            <p:nvGrpSpPr>
              <p:cNvPr id="8" name="Group 7">
                <a:extLst>
                  <a:ext uri="{FF2B5EF4-FFF2-40B4-BE49-F238E27FC236}">
                    <a16:creationId xmlns:a16="http://schemas.microsoft.com/office/drawing/2014/main" id="{8B14FC2B-7078-0B45-B0D0-8D56D2A27F28}"/>
                  </a:ext>
                </a:extLst>
              </p:cNvPr>
              <p:cNvGrpSpPr/>
              <p:nvPr/>
            </p:nvGrpSpPr>
            <p:grpSpPr>
              <a:xfrm>
                <a:off x="1526546" y="11221469"/>
                <a:ext cx="8805466" cy="461665"/>
                <a:chOff x="2624351" y="11221469"/>
                <a:chExt cx="8805466" cy="461665"/>
              </a:xfrm>
            </p:grpSpPr>
            <p:sp>
              <p:nvSpPr>
                <p:cNvPr id="7" name="Rectangle 6">
                  <a:extLst>
                    <a:ext uri="{FF2B5EF4-FFF2-40B4-BE49-F238E27FC236}">
                      <a16:creationId xmlns:a16="http://schemas.microsoft.com/office/drawing/2014/main" id="{DE16CF60-0A8C-3341-A525-16FB25065FB7}"/>
                    </a:ext>
                  </a:extLst>
                </p:cNvPr>
                <p:cNvSpPr/>
                <p:nvPr/>
              </p:nvSpPr>
              <p:spPr>
                <a:xfrm>
                  <a:off x="2624351" y="11255396"/>
                  <a:ext cx="393816" cy="3938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639949E-1173-884E-BA28-C131F794C0EC}"/>
                    </a:ext>
                  </a:extLst>
                </p:cNvPr>
                <p:cNvSpPr/>
                <p:nvPr/>
              </p:nvSpPr>
              <p:spPr>
                <a:xfrm>
                  <a:off x="5813599" y="11255396"/>
                  <a:ext cx="393816" cy="393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1D1B410-D061-C342-9C26-A56903135469}"/>
                    </a:ext>
                  </a:extLst>
                </p:cNvPr>
                <p:cNvSpPr/>
                <p:nvPr/>
              </p:nvSpPr>
              <p:spPr>
                <a:xfrm>
                  <a:off x="9002847" y="11255396"/>
                  <a:ext cx="393816" cy="393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EDAE785-F279-C04B-975C-90541F2227D8}"/>
                    </a:ext>
                  </a:extLst>
                </p:cNvPr>
                <p:cNvSpPr/>
                <p:nvPr/>
              </p:nvSpPr>
              <p:spPr>
                <a:xfrm>
                  <a:off x="3166895" y="11221469"/>
                  <a:ext cx="1917924" cy="461665"/>
                </a:xfrm>
                <a:prstGeom prst="rect">
                  <a:avLst/>
                </a:prstGeom>
              </p:spPr>
              <p:txBody>
                <a:bodyPr wrap="square">
                  <a:spAutoFit/>
                </a:bodyPr>
                <a:lstStyle/>
                <a:p>
                  <a:r>
                    <a:rPr lang="en-US" sz="2400" b="1" spc="600" dirty="0">
                      <a:solidFill>
                        <a:schemeClr val="tx2"/>
                      </a:solidFill>
                      <a:latin typeface="Montserrat SemiBold" pitchFamily="2" charset="77"/>
                      <a:ea typeface="Montserrat" charset="0"/>
                      <a:cs typeface="Montserrat" charset="0"/>
                    </a:rPr>
                    <a:t>TITLE A</a:t>
                  </a:r>
                  <a:endParaRPr lang="en-US" sz="4000" b="1" spc="600" dirty="0">
                    <a:solidFill>
                      <a:schemeClr val="tx2"/>
                    </a:solidFill>
                    <a:latin typeface="Montserrat SemiBold" pitchFamily="2" charset="77"/>
                    <a:ea typeface="Montserrat" charset="0"/>
                    <a:cs typeface="Montserrat" charset="0"/>
                  </a:endParaRPr>
                </a:p>
              </p:txBody>
            </p:sp>
            <p:sp>
              <p:nvSpPr>
                <p:cNvPr id="14" name="Rectangle 13">
                  <a:extLst>
                    <a:ext uri="{FF2B5EF4-FFF2-40B4-BE49-F238E27FC236}">
                      <a16:creationId xmlns:a16="http://schemas.microsoft.com/office/drawing/2014/main" id="{321AAFBC-C935-C54D-8F41-5BD673B1144E}"/>
                    </a:ext>
                  </a:extLst>
                </p:cNvPr>
                <p:cNvSpPr/>
                <p:nvPr/>
              </p:nvSpPr>
              <p:spPr>
                <a:xfrm>
                  <a:off x="6339394" y="11221469"/>
                  <a:ext cx="1917924" cy="461665"/>
                </a:xfrm>
                <a:prstGeom prst="rect">
                  <a:avLst/>
                </a:prstGeom>
              </p:spPr>
              <p:txBody>
                <a:bodyPr wrap="square">
                  <a:spAutoFit/>
                </a:bodyPr>
                <a:lstStyle/>
                <a:p>
                  <a:r>
                    <a:rPr lang="en-US" sz="2400" b="1" spc="600" dirty="0">
                      <a:solidFill>
                        <a:schemeClr val="tx2"/>
                      </a:solidFill>
                      <a:latin typeface="Montserrat SemiBold" pitchFamily="2" charset="77"/>
                      <a:ea typeface="Montserrat" charset="0"/>
                      <a:cs typeface="Montserrat" charset="0"/>
                    </a:rPr>
                    <a:t>TITLE B</a:t>
                  </a:r>
                  <a:endParaRPr lang="en-US" sz="4000" b="1" spc="600" dirty="0">
                    <a:solidFill>
                      <a:schemeClr val="tx2"/>
                    </a:solidFill>
                    <a:latin typeface="Montserrat SemiBold" pitchFamily="2" charset="77"/>
                    <a:ea typeface="Montserrat" charset="0"/>
                    <a:cs typeface="Montserrat" charset="0"/>
                  </a:endParaRPr>
                </a:p>
              </p:txBody>
            </p:sp>
            <p:sp>
              <p:nvSpPr>
                <p:cNvPr id="15" name="Rectangle 14">
                  <a:extLst>
                    <a:ext uri="{FF2B5EF4-FFF2-40B4-BE49-F238E27FC236}">
                      <a16:creationId xmlns:a16="http://schemas.microsoft.com/office/drawing/2014/main" id="{89D6D9C3-132A-1F45-9D39-0BE988536343}"/>
                    </a:ext>
                  </a:extLst>
                </p:cNvPr>
                <p:cNvSpPr/>
                <p:nvPr/>
              </p:nvSpPr>
              <p:spPr>
                <a:xfrm>
                  <a:off x="9511893" y="11221469"/>
                  <a:ext cx="1917924" cy="461665"/>
                </a:xfrm>
                <a:prstGeom prst="rect">
                  <a:avLst/>
                </a:prstGeom>
              </p:spPr>
              <p:txBody>
                <a:bodyPr wrap="square">
                  <a:spAutoFit/>
                </a:bodyPr>
                <a:lstStyle/>
                <a:p>
                  <a:r>
                    <a:rPr lang="en-US" sz="2400" b="1" spc="600" dirty="0">
                      <a:solidFill>
                        <a:schemeClr val="tx2"/>
                      </a:solidFill>
                      <a:latin typeface="Montserrat SemiBold" pitchFamily="2" charset="77"/>
                      <a:ea typeface="Montserrat" charset="0"/>
                      <a:cs typeface="Montserrat" charset="0"/>
                    </a:rPr>
                    <a:t>TITLE C</a:t>
                  </a:r>
                  <a:endParaRPr lang="en-US" sz="4000" b="1" spc="600" dirty="0">
                    <a:solidFill>
                      <a:schemeClr val="tx2"/>
                    </a:solidFill>
                    <a:latin typeface="Montserrat SemiBold" pitchFamily="2" charset="77"/>
                    <a:ea typeface="Montserrat" charset="0"/>
                    <a:cs typeface="Montserrat" charset="0"/>
                  </a:endParaRPr>
                </a:p>
              </p:txBody>
            </p:sp>
          </p:grpSp>
        </p:grpSp>
        <p:grpSp>
          <p:nvGrpSpPr>
            <p:cNvPr id="18" name="Group 17">
              <a:extLst>
                <a:ext uri="{FF2B5EF4-FFF2-40B4-BE49-F238E27FC236}">
                  <a16:creationId xmlns:a16="http://schemas.microsoft.com/office/drawing/2014/main" id="{0009657B-2C5B-6145-9E7F-CF33A553A35F}"/>
                </a:ext>
              </a:extLst>
            </p:cNvPr>
            <p:cNvGrpSpPr/>
            <p:nvPr/>
          </p:nvGrpSpPr>
          <p:grpSpPr>
            <a:xfrm>
              <a:off x="13173132" y="3940465"/>
              <a:ext cx="10159704" cy="7888973"/>
              <a:chOff x="898822" y="3794161"/>
              <a:chExt cx="10159704" cy="7888973"/>
            </a:xfrm>
          </p:grpSpPr>
          <p:graphicFrame>
            <p:nvGraphicFramePr>
              <p:cNvPr id="19" name="Chart 18">
                <a:extLst>
                  <a:ext uri="{FF2B5EF4-FFF2-40B4-BE49-F238E27FC236}">
                    <a16:creationId xmlns:a16="http://schemas.microsoft.com/office/drawing/2014/main" id="{92FFD9D6-9F44-A544-A62F-CC29BF6736FA}"/>
                  </a:ext>
                </a:extLst>
              </p:cNvPr>
              <p:cNvGraphicFramePr/>
              <p:nvPr>
                <p:extLst>
                  <p:ext uri="{D42A27DB-BD31-4B8C-83A1-F6EECF244321}">
                    <p14:modId xmlns:p14="http://schemas.microsoft.com/office/powerpoint/2010/main" val="1152060406"/>
                  </p:ext>
                </p:extLst>
              </p:nvPr>
            </p:nvGraphicFramePr>
            <p:xfrm>
              <a:off x="898822" y="3794161"/>
              <a:ext cx="10159704" cy="6773134"/>
            </p:xfrm>
            <a:graphic>
              <a:graphicData uri="http://schemas.openxmlformats.org/drawingml/2006/chart">
                <c:chart xmlns:c="http://schemas.openxmlformats.org/drawingml/2006/chart" xmlns:r="http://schemas.openxmlformats.org/officeDocument/2006/relationships" r:id="rId3"/>
              </a:graphicData>
            </a:graphic>
          </p:graphicFrame>
          <p:grpSp>
            <p:nvGrpSpPr>
              <p:cNvPr id="20" name="Group 19">
                <a:extLst>
                  <a:ext uri="{FF2B5EF4-FFF2-40B4-BE49-F238E27FC236}">
                    <a16:creationId xmlns:a16="http://schemas.microsoft.com/office/drawing/2014/main" id="{93F00873-617F-FE47-A588-F4BC18AF341D}"/>
                  </a:ext>
                </a:extLst>
              </p:cNvPr>
              <p:cNvGrpSpPr/>
              <p:nvPr/>
            </p:nvGrpSpPr>
            <p:grpSpPr>
              <a:xfrm>
                <a:off x="1526546" y="11221469"/>
                <a:ext cx="8805466" cy="461665"/>
                <a:chOff x="2624351" y="11221469"/>
                <a:chExt cx="8805466" cy="461665"/>
              </a:xfrm>
            </p:grpSpPr>
            <p:sp>
              <p:nvSpPr>
                <p:cNvPr id="21" name="Rectangle 20">
                  <a:extLst>
                    <a:ext uri="{FF2B5EF4-FFF2-40B4-BE49-F238E27FC236}">
                      <a16:creationId xmlns:a16="http://schemas.microsoft.com/office/drawing/2014/main" id="{DA3C66E0-41A0-354F-92CA-A9459BFE53E5}"/>
                    </a:ext>
                  </a:extLst>
                </p:cNvPr>
                <p:cNvSpPr/>
                <p:nvPr/>
              </p:nvSpPr>
              <p:spPr>
                <a:xfrm>
                  <a:off x="2624351" y="11255396"/>
                  <a:ext cx="393816" cy="3938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EED3EF9-F28E-5448-92D3-B6E5C5B33ED8}"/>
                    </a:ext>
                  </a:extLst>
                </p:cNvPr>
                <p:cNvSpPr/>
                <p:nvPr/>
              </p:nvSpPr>
              <p:spPr>
                <a:xfrm>
                  <a:off x="5813599" y="11255396"/>
                  <a:ext cx="393816" cy="393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FA308E0-2BA4-574A-BDD0-48CF2DC37461}"/>
                    </a:ext>
                  </a:extLst>
                </p:cNvPr>
                <p:cNvSpPr/>
                <p:nvPr/>
              </p:nvSpPr>
              <p:spPr>
                <a:xfrm>
                  <a:off x="9002847" y="11255396"/>
                  <a:ext cx="393816" cy="393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E369772-C45B-E845-9B85-CD790B73EB64}"/>
                    </a:ext>
                  </a:extLst>
                </p:cNvPr>
                <p:cNvSpPr/>
                <p:nvPr/>
              </p:nvSpPr>
              <p:spPr>
                <a:xfrm>
                  <a:off x="3166895" y="11221469"/>
                  <a:ext cx="1917924" cy="461665"/>
                </a:xfrm>
                <a:prstGeom prst="rect">
                  <a:avLst/>
                </a:prstGeom>
              </p:spPr>
              <p:txBody>
                <a:bodyPr wrap="square">
                  <a:spAutoFit/>
                </a:bodyPr>
                <a:lstStyle/>
                <a:p>
                  <a:r>
                    <a:rPr lang="en-US" sz="2400" b="1" spc="600" dirty="0">
                      <a:solidFill>
                        <a:schemeClr val="tx2"/>
                      </a:solidFill>
                      <a:latin typeface="Montserrat SemiBold" pitchFamily="2" charset="77"/>
                      <a:ea typeface="Montserrat" charset="0"/>
                      <a:cs typeface="Montserrat" charset="0"/>
                    </a:rPr>
                    <a:t>TITLE A</a:t>
                  </a:r>
                  <a:endParaRPr lang="en-US" sz="4000" b="1" spc="600" dirty="0">
                    <a:solidFill>
                      <a:schemeClr val="tx2"/>
                    </a:solidFill>
                    <a:latin typeface="Montserrat SemiBold" pitchFamily="2" charset="77"/>
                    <a:ea typeface="Montserrat" charset="0"/>
                    <a:cs typeface="Montserrat" charset="0"/>
                  </a:endParaRPr>
                </a:p>
              </p:txBody>
            </p:sp>
            <p:sp>
              <p:nvSpPr>
                <p:cNvPr id="25" name="Rectangle 24">
                  <a:extLst>
                    <a:ext uri="{FF2B5EF4-FFF2-40B4-BE49-F238E27FC236}">
                      <a16:creationId xmlns:a16="http://schemas.microsoft.com/office/drawing/2014/main" id="{6ED9F406-9F75-F841-8F2B-F1341F009EAA}"/>
                    </a:ext>
                  </a:extLst>
                </p:cNvPr>
                <p:cNvSpPr/>
                <p:nvPr/>
              </p:nvSpPr>
              <p:spPr>
                <a:xfrm>
                  <a:off x="6339394" y="11221469"/>
                  <a:ext cx="1917924" cy="461665"/>
                </a:xfrm>
                <a:prstGeom prst="rect">
                  <a:avLst/>
                </a:prstGeom>
              </p:spPr>
              <p:txBody>
                <a:bodyPr wrap="square">
                  <a:spAutoFit/>
                </a:bodyPr>
                <a:lstStyle/>
                <a:p>
                  <a:r>
                    <a:rPr lang="en-US" sz="2400" b="1" spc="600" dirty="0">
                      <a:solidFill>
                        <a:schemeClr val="tx2"/>
                      </a:solidFill>
                      <a:latin typeface="Montserrat SemiBold" pitchFamily="2" charset="77"/>
                      <a:ea typeface="Montserrat" charset="0"/>
                      <a:cs typeface="Montserrat" charset="0"/>
                    </a:rPr>
                    <a:t>TITLE B</a:t>
                  </a:r>
                  <a:endParaRPr lang="en-US" sz="4000" b="1" spc="600" dirty="0">
                    <a:solidFill>
                      <a:schemeClr val="tx2"/>
                    </a:solidFill>
                    <a:latin typeface="Montserrat SemiBold" pitchFamily="2" charset="77"/>
                    <a:ea typeface="Montserrat" charset="0"/>
                    <a:cs typeface="Montserrat" charset="0"/>
                  </a:endParaRPr>
                </a:p>
              </p:txBody>
            </p:sp>
            <p:sp>
              <p:nvSpPr>
                <p:cNvPr id="28" name="Rectangle 27">
                  <a:extLst>
                    <a:ext uri="{FF2B5EF4-FFF2-40B4-BE49-F238E27FC236}">
                      <a16:creationId xmlns:a16="http://schemas.microsoft.com/office/drawing/2014/main" id="{16964CB4-D325-0A4A-950A-302FB8BBDD2B}"/>
                    </a:ext>
                  </a:extLst>
                </p:cNvPr>
                <p:cNvSpPr/>
                <p:nvPr/>
              </p:nvSpPr>
              <p:spPr>
                <a:xfrm>
                  <a:off x="9511893" y="11221469"/>
                  <a:ext cx="1917924" cy="461665"/>
                </a:xfrm>
                <a:prstGeom prst="rect">
                  <a:avLst/>
                </a:prstGeom>
              </p:spPr>
              <p:txBody>
                <a:bodyPr wrap="square">
                  <a:spAutoFit/>
                </a:bodyPr>
                <a:lstStyle/>
                <a:p>
                  <a:r>
                    <a:rPr lang="en-US" sz="2400" b="1" spc="600" dirty="0">
                      <a:solidFill>
                        <a:schemeClr val="tx2"/>
                      </a:solidFill>
                      <a:latin typeface="Montserrat SemiBold" pitchFamily="2" charset="77"/>
                      <a:ea typeface="Montserrat" charset="0"/>
                      <a:cs typeface="Montserrat" charset="0"/>
                    </a:rPr>
                    <a:t>TITLE C</a:t>
                  </a:r>
                  <a:endParaRPr lang="en-US" sz="4000" b="1" spc="600" dirty="0">
                    <a:solidFill>
                      <a:schemeClr val="tx2"/>
                    </a:solidFill>
                    <a:latin typeface="Montserrat SemiBold" pitchFamily="2" charset="77"/>
                    <a:ea typeface="Montserrat" charset="0"/>
                    <a:cs typeface="Montserrat" charset="0"/>
                  </a:endParaRPr>
                </a:p>
              </p:txBody>
            </p:sp>
          </p:grpSp>
        </p:grpSp>
      </p:grpSp>
    </p:spTree>
    <p:extLst>
      <p:ext uri="{BB962C8B-B14F-4D97-AF65-F5344CB8AC3E}">
        <p14:creationId xmlns:p14="http://schemas.microsoft.com/office/powerpoint/2010/main" val="19102521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Group 63">
            <a:extLst>
              <a:ext uri="{FF2B5EF4-FFF2-40B4-BE49-F238E27FC236}">
                <a16:creationId xmlns:a16="http://schemas.microsoft.com/office/drawing/2014/main" id="{FBFAE37E-EF4C-D546-BD73-ABFB2074DF0B}"/>
              </a:ext>
            </a:extLst>
          </p:cNvPr>
          <p:cNvGrpSpPr/>
          <p:nvPr/>
        </p:nvGrpSpPr>
        <p:grpSpPr>
          <a:xfrm>
            <a:off x="1650964" y="1131813"/>
            <a:ext cx="6734536" cy="1383468"/>
            <a:chOff x="8296724" y="1407238"/>
            <a:chExt cx="6734536" cy="1383468"/>
          </a:xfrm>
        </p:grpSpPr>
        <p:sp>
          <p:nvSpPr>
            <p:cNvPr id="65" name="TextBox 64">
              <a:extLst>
                <a:ext uri="{FF2B5EF4-FFF2-40B4-BE49-F238E27FC236}">
                  <a16:creationId xmlns:a16="http://schemas.microsoft.com/office/drawing/2014/main" id="{F9046F25-72AD-3B4A-8E9C-A9BCC309D437}"/>
                </a:ext>
              </a:extLst>
            </p:cNvPr>
            <p:cNvSpPr txBox="1"/>
            <p:nvPr/>
          </p:nvSpPr>
          <p:spPr>
            <a:xfrm>
              <a:off x="8296724" y="1867376"/>
              <a:ext cx="6734536" cy="923330"/>
            </a:xfrm>
            <a:prstGeom prst="rect">
              <a:avLst/>
            </a:prstGeom>
            <a:noFill/>
          </p:spPr>
          <p:txBody>
            <a:bodyPr wrap="none" rtlCol="0">
              <a:spAutoFit/>
            </a:bodyPr>
            <a:lstStyle/>
            <a:p>
              <a:r>
                <a:rPr lang="en-US" sz="5400" b="1" spc="600" dirty="0">
                  <a:solidFill>
                    <a:schemeClr val="tx2"/>
                  </a:solidFill>
                  <a:latin typeface="Montserrat" charset="0"/>
                  <a:ea typeface="Montserrat" charset="0"/>
                  <a:cs typeface="Montserrat" charset="0"/>
                </a:rPr>
                <a:t>OUR SOLUTION</a:t>
              </a:r>
            </a:p>
          </p:txBody>
        </p:sp>
        <p:sp>
          <p:nvSpPr>
            <p:cNvPr id="66" name="TextBox 65">
              <a:extLst>
                <a:ext uri="{FF2B5EF4-FFF2-40B4-BE49-F238E27FC236}">
                  <a16:creationId xmlns:a16="http://schemas.microsoft.com/office/drawing/2014/main" id="{168BACA7-CDED-374D-AC9F-B7F9A1AC84F0}"/>
                </a:ext>
              </a:extLst>
            </p:cNvPr>
            <p:cNvSpPr txBox="1"/>
            <p:nvPr/>
          </p:nvSpPr>
          <p:spPr>
            <a:xfrm>
              <a:off x="8347524"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68" name="TextBox 67">
            <a:extLst>
              <a:ext uri="{FF2B5EF4-FFF2-40B4-BE49-F238E27FC236}">
                <a16:creationId xmlns:a16="http://schemas.microsoft.com/office/drawing/2014/main" id="{8E6580F5-6FE4-244C-AD70-DF8641CBF7F7}"/>
              </a:ext>
            </a:extLst>
          </p:cNvPr>
          <p:cNvSpPr txBox="1"/>
          <p:nvPr/>
        </p:nvSpPr>
        <p:spPr>
          <a:xfrm>
            <a:off x="1701764" y="5251527"/>
            <a:ext cx="8748522" cy="6872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are looking! However, creating a strong online presence need not break the bank.</a:t>
            </a:r>
          </a:p>
          <a:p>
            <a:pPr>
              <a:lnSpc>
                <a:spcPts val="4080"/>
              </a:lnSpc>
            </a:pPr>
            <a:endParaRPr lang="en-US" sz="2800" spc="300" dirty="0">
              <a:latin typeface="Lato Light" panose="020F0502020204030203" pitchFamily="34" charset="0"/>
              <a:ea typeface="Lato Light" panose="020F0502020204030203" pitchFamily="34" charset="0"/>
              <a:cs typeface="Lato Light" panose="020F0502020204030203" pitchFamily="34" charset="0"/>
            </a:endParaRPr>
          </a:p>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believe that every small business deserves the chance to be seen and heard online. We’ll help you find your voice. We understand the value of online visibility for any business, large or small. </a:t>
            </a:r>
          </a:p>
        </p:txBody>
      </p:sp>
      <p:sp>
        <p:nvSpPr>
          <p:cNvPr id="2" name="Picture Placeholder 1">
            <a:extLst>
              <a:ext uri="{FF2B5EF4-FFF2-40B4-BE49-F238E27FC236}">
                <a16:creationId xmlns:a16="http://schemas.microsoft.com/office/drawing/2014/main" id="{40FFD036-0CF5-1E42-9B7C-5591A9D3060A}"/>
              </a:ext>
            </a:extLst>
          </p:cNvPr>
          <p:cNvSpPr>
            <a:spLocks noGrp="1"/>
          </p:cNvSpPr>
          <p:nvPr>
            <p:ph type="pic" sz="quarter" idx="14"/>
          </p:nvPr>
        </p:nvSpPr>
        <p:spPr/>
      </p:sp>
    </p:spTree>
    <p:extLst>
      <p:ext uri="{BB962C8B-B14F-4D97-AF65-F5344CB8AC3E}">
        <p14:creationId xmlns:p14="http://schemas.microsoft.com/office/powerpoint/2010/main" val="1344199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B29F662-A759-CD43-846A-7D4CE49C6024}"/>
              </a:ext>
            </a:extLst>
          </p:cNvPr>
          <p:cNvSpPr>
            <a:spLocks noGrp="1"/>
          </p:cNvSpPr>
          <p:nvPr>
            <p:ph type="pic" sz="quarter" idx="14"/>
          </p:nvPr>
        </p:nvSpPr>
        <p:spPr/>
      </p:sp>
      <p:sp>
        <p:nvSpPr>
          <p:cNvPr id="28" name="Rectangle 27">
            <a:extLst>
              <a:ext uri="{FF2B5EF4-FFF2-40B4-BE49-F238E27FC236}">
                <a16:creationId xmlns:a16="http://schemas.microsoft.com/office/drawing/2014/main" id="{1C2143DA-A780-704C-B86F-69FF18961B02}"/>
              </a:ext>
            </a:extLst>
          </p:cNvPr>
          <p:cNvSpPr/>
          <p:nvPr/>
        </p:nvSpPr>
        <p:spPr>
          <a:xfrm>
            <a:off x="0" y="-1"/>
            <a:ext cx="24377650" cy="9467701"/>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5AF0F4EF-005D-2B4D-B907-D34598A23341}"/>
              </a:ext>
            </a:extLst>
          </p:cNvPr>
          <p:cNvGrpSpPr/>
          <p:nvPr/>
        </p:nvGrpSpPr>
        <p:grpSpPr>
          <a:xfrm>
            <a:off x="1653452" y="3868499"/>
            <a:ext cx="21070746" cy="1730699"/>
            <a:chOff x="1653452" y="784582"/>
            <a:chExt cx="21070746" cy="1730699"/>
          </a:xfrm>
        </p:grpSpPr>
        <p:grpSp>
          <p:nvGrpSpPr>
            <p:cNvPr id="4" name="Group 3">
              <a:extLst>
                <a:ext uri="{FF2B5EF4-FFF2-40B4-BE49-F238E27FC236}">
                  <a16:creationId xmlns:a16="http://schemas.microsoft.com/office/drawing/2014/main" id="{7F7812E2-059D-CC42-B2CE-9CC65BC4B80B}"/>
                </a:ext>
              </a:extLst>
            </p:cNvPr>
            <p:cNvGrpSpPr/>
            <p:nvPr/>
          </p:nvGrpSpPr>
          <p:grpSpPr>
            <a:xfrm>
              <a:off x="1653452" y="1131813"/>
              <a:ext cx="6734536" cy="1383468"/>
              <a:chOff x="8836137" y="1407238"/>
              <a:chExt cx="6734536"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8836137" y="1867376"/>
                <a:ext cx="6734536" cy="923330"/>
              </a:xfrm>
              <a:prstGeom prst="rect">
                <a:avLst/>
              </a:prstGeom>
              <a:noFill/>
            </p:spPr>
            <p:txBody>
              <a:bodyPr wrap="none" rtlCol="0">
                <a:spAutoFit/>
              </a:bodyPr>
              <a:lstStyle/>
              <a:p>
                <a:r>
                  <a:rPr lang="en-US" sz="5400" b="1" spc="600" dirty="0">
                    <a:solidFill>
                      <a:schemeClr val="bg1"/>
                    </a:solidFill>
                    <a:latin typeface="Montserrat" charset="0"/>
                    <a:ea typeface="Montserrat" charset="0"/>
                    <a:cs typeface="Montserrat" charset="0"/>
                  </a:rPr>
                  <a:t>OUR SOLUTION</a:t>
                </a:r>
              </a:p>
            </p:txBody>
          </p:sp>
          <p:sp>
            <p:nvSpPr>
              <p:cNvPr id="27" name="TextBox 26">
                <a:extLst>
                  <a:ext uri="{FF2B5EF4-FFF2-40B4-BE49-F238E27FC236}">
                    <a16:creationId xmlns:a16="http://schemas.microsoft.com/office/drawing/2014/main" id="{0E17845E-F3C2-D747-911C-ABB4851FAA06}"/>
                  </a:ext>
                </a:extLst>
              </p:cNvPr>
              <p:cNvSpPr txBox="1"/>
              <p:nvPr/>
            </p:nvSpPr>
            <p:spPr>
              <a:xfrm>
                <a:off x="8861537" y="1407238"/>
                <a:ext cx="5282215" cy="338554"/>
              </a:xfrm>
              <a:prstGeom prst="rect">
                <a:avLst/>
              </a:prstGeom>
              <a:noFill/>
            </p:spPr>
            <p:txBody>
              <a:bodyPr wrap="none" rtlCol="0">
                <a:spAutoFit/>
              </a:bodyPr>
              <a:lstStyle/>
              <a:p>
                <a:r>
                  <a:rPr lang="en-US" sz="1600" spc="1200" dirty="0">
                    <a:solidFill>
                      <a:schemeClr val="bg1"/>
                    </a:solidFill>
                    <a:latin typeface="Montserrat" charset="0"/>
                    <a:ea typeface="Montserrat" charset="0"/>
                    <a:cs typeface="Montserrat" charset="0"/>
                  </a:rPr>
                  <a:t>YOU CAN WRITE HERE</a:t>
                </a:r>
              </a:p>
            </p:txBody>
          </p:sp>
        </p:grpSp>
        <p:sp>
          <p:nvSpPr>
            <p:cNvPr id="53" name="TextBox 52">
              <a:extLst>
                <a:ext uri="{FF2B5EF4-FFF2-40B4-BE49-F238E27FC236}">
                  <a16:creationId xmlns:a16="http://schemas.microsoft.com/office/drawing/2014/main" id="{D01DA1B6-8B20-DA48-84A9-6B459459A879}"/>
                </a:ext>
              </a:extLst>
            </p:cNvPr>
            <p:cNvSpPr txBox="1"/>
            <p:nvPr/>
          </p:nvSpPr>
          <p:spPr>
            <a:xfrm>
              <a:off x="12856209" y="784582"/>
              <a:ext cx="9867989" cy="1614737"/>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a:t>
              </a:r>
            </a:p>
          </p:txBody>
        </p:sp>
      </p:grpSp>
      <p:grpSp>
        <p:nvGrpSpPr>
          <p:cNvPr id="30" name="Group 29">
            <a:extLst>
              <a:ext uri="{FF2B5EF4-FFF2-40B4-BE49-F238E27FC236}">
                <a16:creationId xmlns:a16="http://schemas.microsoft.com/office/drawing/2014/main" id="{189386F4-019B-C241-A236-65D262BB2DC3}"/>
              </a:ext>
            </a:extLst>
          </p:cNvPr>
          <p:cNvGrpSpPr/>
          <p:nvPr/>
        </p:nvGrpSpPr>
        <p:grpSpPr>
          <a:xfrm>
            <a:off x="1679726" y="10728764"/>
            <a:ext cx="5672170" cy="1907394"/>
            <a:chOff x="3001226" y="5815996"/>
            <a:chExt cx="5672170" cy="1907394"/>
          </a:xfrm>
        </p:grpSpPr>
        <p:sp>
          <p:nvSpPr>
            <p:cNvPr id="31" name="Subtitle 2">
              <a:extLst>
                <a:ext uri="{FF2B5EF4-FFF2-40B4-BE49-F238E27FC236}">
                  <a16:creationId xmlns:a16="http://schemas.microsoft.com/office/drawing/2014/main" id="{C84CD67B-F15C-BB4C-9394-3039C918FEC5}"/>
                </a:ext>
              </a:extLst>
            </p:cNvPr>
            <p:cNvSpPr txBox="1">
              <a:spLocks/>
            </p:cNvSpPr>
            <p:nvPr/>
          </p:nvSpPr>
          <p:spPr>
            <a:xfrm>
              <a:off x="3001226" y="6462327"/>
              <a:ext cx="5672170" cy="126106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32" name="Rectangle 31">
              <a:extLst>
                <a:ext uri="{FF2B5EF4-FFF2-40B4-BE49-F238E27FC236}">
                  <a16:creationId xmlns:a16="http://schemas.microsoft.com/office/drawing/2014/main" id="{5F24FDBE-E282-454C-BC9E-D702D5679464}"/>
                </a:ext>
              </a:extLst>
            </p:cNvPr>
            <p:cNvSpPr/>
            <p:nvPr/>
          </p:nvSpPr>
          <p:spPr>
            <a:xfrm>
              <a:off x="3116475" y="5815996"/>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A</a:t>
              </a:r>
              <a:endParaRPr lang="en-US" sz="5400" b="1" spc="600" dirty="0">
                <a:solidFill>
                  <a:schemeClr val="tx2"/>
                </a:solidFill>
                <a:latin typeface="Montserrat SemiBold" pitchFamily="2" charset="77"/>
                <a:ea typeface="Montserrat" charset="0"/>
                <a:cs typeface="Montserrat" charset="0"/>
              </a:endParaRPr>
            </a:p>
          </p:txBody>
        </p:sp>
      </p:grpSp>
      <p:grpSp>
        <p:nvGrpSpPr>
          <p:cNvPr id="33" name="Group 32">
            <a:extLst>
              <a:ext uri="{FF2B5EF4-FFF2-40B4-BE49-F238E27FC236}">
                <a16:creationId xmlns:a16="http://schemas.microsoft.com/office/drawing/2014/main" id="{2FAFFA52-7FFD-3E41-B45A-C59B047E3B22}"/>
              </a:ext>
            </a:extLst>
          </p:cNvPr>
          <p:cNvGrpSpPr/>
          <p:nvPr/>
        </p:nvGrpSpPr>
        <p:grpSpPr>
          <a:xfrm>
            <a:off x="9415194" y="10728764"/>
            <a:ext cx="5672170" cy="1907394"/>
            <a:chOff x="3001226" y="5815996"/>
            <a:chExt cx="5672170" cy="1907394"/>
          </a:xfrm>
        </p:grpSpPr>
        <p:sp>
          <p:nvSpPr>
            <p:cNvPr id="34" name="Subtitle 2">
              <a:extLst>
                <a:ext uri="{FF2B5EF4-FFF2-40B4-BE49-F238E27FC236}">
                  <a16:creationId xmlns:a16="http://schemas.microsoft.com/office/drawing/2014/main" id="{C3933728-F208-524F-96C4-747D293DC966}"/>
                </a:ext>
              </a:extLst>
            </p:cNvPr>
            <p:cNvSpPr txBox="1">
              <a:spLocks/>
            </p:cNvSpPr>
            <p:nvPr/>
          </p:nvSpPr>
          <p:spPr>
            <a:xfrm>
              <a:off x="3001226" y="6462327"/>
              <a:ext cx="5672170" cy="126106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35" name="Rectangle 34">
              <a:extLst>
                <a:ext uri="{FF2B5EF4-FFF2-40B4-BE49-F238E27FC236}">
                  <a16:creationId xmlns:a16="http://schemas.microsoft.com/office/drawing/2014/main" id="{52947042-DBE4-254F-9DD1-101C13F56C0D}"/>
                </a:ext>
              </a:extLst>
            </p:cNvPr>
            <p:cNvSpPr/>
            <p:nvPr/>
          </p:nvSpPr>
          <p:spPr>
            <a:xfrm>
              <a:off x="3116475" y="5815996"/>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B</a:t>
              </a:r>
              <a:endParaRPr lang="en-US" sz="5400" b="1" spc="600" dirty="0">
                <a:solidFill>
                  <a:schemeClr val="tx2"/>
                </a:solidFill>
                <a:latin typeface="Montserrat SemiBold" pitchFamily="2" charset="77"/>
                <a:ea typeface="Montserrat" charset="0"/>
                <a:cs typeface="Montserrat" charset="0"/>
              </a:endParaRPr>
            </a:p>
          </p:txBody>
        </p:sp>
      </p:grpSp>
      <p:grpSp>
        <p:nvGrpSpPr>
          <p:cNvPr id="36" name="Group 35">
            <a:extLst>
              <a:ext uri="{FF2B5EF4-FFF2-40B4-BE49-F238E27FC236}">
                <a16:creationId xmlns:a16="http://schemas.microsoft.com/office/drawing/2014/main" id="{C83B1D6D-56DB-E045-AD0F-B49D1B94B338}"/>
              </a:ext>
            </a:extLst>
          </p:cNvPr>
          <p:cNvGrpSpPr/>
          <p:nvPr/>
        </p:nvGrpSpPr>
        <p:grpSpPr>
          <a:xfrm>
            <a:off x="17265911" y="10728764"/>
            <a:ext cx="5672170" cy="1907394"/>
            <a:chOff x="3001226" y="5815996"/>
            <a:chExt cx="5672170" cy="1907394"/>
          </a:xfrm>
        </p:grpSpPr>
        <p:sp>
          <p:nvSpPr>
            <p:cNvPr id="37" name="Subtitle 2">
              <a:extLst>
                <a:ext uri="{FF2B5EF4-FFF2-40B4-BE49-F238E27FC236}">
                  <a16:creationId xmlns:a16="http://schemas.microsoft.com/office/drawing/2014/main" id="{3765E04C-C014-DA4C-B81D-10BBF8FADE10}"/>
                </a:ext>
              </a:extLst>
            </p:cNvPr>
            <p:cNvSpPr txBox="1">
              <a:spLocks/>
            </p:cNvSpPr>
            <p:nvPr/>
          </p:nvSpPr>
          <p:spPr>
            <a:xfrm>
              <a:off x="3001226" y="6462327"/>
              <a:ext cx="5672170" cy="126106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38" name="Rectangle 37">
              <a:extLst>
                <a:ext uri="{FF2B5EF4-FFF2-40B4-BE49-F238E27FC236}">
                  <a16:creationId xmlns:a16="http://schemas.microsoft.com/office/drawing/2014/main" id="{73D6C034-CDBE-1849-B27E-30A5CCA71D13}"/>
                </a:ext>
              </a:extLst>
            </p:cNvPr>
            <p:cNvSpPr/>
            <p:nvPr/>
          </p:nvSpPr>
          <p:spPr>
            <a:xfrm>
              <a:off x="3116475" y="5815996"/>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C</a:t>
              </a:r>
              <a:endParaRPr lang="en-US" sz="5400" b="1" spc="600" dirty="0">
                <a:solidFill>
                  <a:schemeClr val="tx2"/>
                </a:solidFill>
                <a:latin typeface="Montserrat SemiBold" pitchFamily="2" charset="77"/>
                <a:ea typeface="Montserrat" charset="0"/>
                <a:cs typeface="Montserrat" charset="0"/>
              </a:endParaRPr>
            </a:p>
          </p:txBody>
        </p:sp>
      </p:grpSp>
    </p:spTree>
    <p:extLst>
      <p:ext uri="{BB962C8B-B14F-4D97-AF65-F5344CB8AC3E}">
        <p14:creationId xmlns:p14="http://schemas.microsoft.com/office/powerpoint/2010/main" val="39167124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C2B2FFAA-9EDD-B040-B5CE-824FE8D0984C}"/>
              </a:ext>
            </a:extLst>
          </p:cNvPr>
          <p:cNvGrpSpPr/>
          <p:nvPr/>
        </p:nvGrpSpPr>
        <p:grpSpPr>
          <a:xfrm>
            <a:off x="13876564" y="1131813"/>
            <a:ext cx="6734536" cy="1383468"/>
            <a:chOff x="8296724" y="1407238"/>
            <a:chExt cx="6734536" cy="1383468"/>
          </a:xfrm>
        </p:grpSpPr>
        <p:sp>
          <p:nvSpPr>
            <p:cNvPr id="11" name="TextBox 10">
              <a:extLst>
                <a:ext uri="{FF2B5EF4-FFF2-40B4-BE49-F238E27FC236}">
                  <a16:creationId xmlns:a16="http://schemas.microsoft.com/office/drawing/2014/main" id="{96C53324-4C6F-9447-B212-2EDF98E70FCE}"/>
                </a:ext>
              </a:extLst>
            </p:cNvPr>
            <p:cNvSpPr txBox="1"/>
            <p:nvPr/>
          </p:nvSpPr>
          <p:spPr>
            <a:xfrm>
              <a:off x="8296724" y="1867376"/>
              <a:ext cx="6734536" cy="923330"/>
            </a:xfrm>
            <a:prstGeom prst="rect">
              <a:avLst/>
            </a:prstGeom>
            <a:noFill/>
          </p:spPr>
          <p:txBody>
            <a:bodyPr wrap="none" rtlCol="0">
              <a:spAutoFit/>
            </a:bodyPr>
            <a:lstStyle/>
            <a:p>
              <a:r>
                <a:rPr lang="en-US" sz="5400" b="1" spc="600" dirty="0">
                  <a:solidFill>
                    <a:schemeClr val="tx2"/>
                  </a:solidFill>
                  <a:latin typeface="Montserrat" charset="0"/>
                  <a:ea typeface="Montserrat" charset="0"/>
                  <a:cs typeface="Montserrat" charset="0"/>
                </a:rPr>
                <a:t>OUR SOLUTION</a:t>
              </a:r>
            </a:p>
          </p:txBody>
        </p:sp>
        <p:sp>
          <p:nvSpPr>
            <p:cNvPr id="12" name="TextBox 11">
              <a:extLst>
                <a:ext uri="{FF2B5EF4-FFF2-40B4-BE49-F238E27FC236}">
                  <a16:creationId xmlns:a16="http://schemas.microsoft.com/office/drawing/2014/main" id="{1A9AC30A-63D5-0C47-905B-7DDBD01CAEDE}"/>
                </a:ext>
              </a:extLst>
            </p:cNvPr>
            <p:cNvSpPr txBox="1"/>
            <p:nvPr/>
          </p:nvSpPr>
          <p:spPr>
            <a:xfrm>
              <a:off x="8347524"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0" name="TextBox 9">
            <a:extLst>
              <a:ext uri="{FF2B5EF4-FFF2-40B4-BE49-F238E27FC236}">
                <a16:creationId xmlns:a16="http://schemas.microsoft.com/office/drawing/2014/main" id="{905A752F-C2EA-204E-A6A8-42674250C895}"/>
              </a:ext>
            </a:extLst>
          </p:cNvPr>
          <p:cNvSpPr txBox="1"/>
          <p:nvPr/>
        </p:nvSpPr>
        <p:spPr>
          <a:xfrm>
            <a:off x="13927364" y="5251527"/>
            <a:ext cx="8748522" cy="6872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are looking! However, creating a strong online presence need not break the bank.</a:t>
            </a:r>
          </a:p>
          <a:p>
            <a:pPr>
              <a:lnSpc>
                <a:spcPts val="4080"/>
              </a:lnSpc>
            </a:pPr>
            <a:endParaRPr lang="en-US" sz="2800" spc="300" dirty="0">
              <a:latin typeface="Lato Light" panose="020F0502020204030203" pitchFamily="34" charset="0"/>
              <a:ea typeface="Lato Light" panose="020F0502020204030203" pitchFamily="34" charset="0"/>
              <a:cs typeface="Lato Light" panose="020F0502020204030203" pitchFamily="34" charset="0"/>
            </a:endParaRPr>
          </a:p>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believe that every small business deserves the chance to be seen and heard online. We’ll help you find your voice. We understand the value of online visibility for any business, large or small. </a:t>
            </a:r>
          </a:p>
        </p:txBody>
      </p:sp>
      <p:sp>
        <p:nvSpPr>
          <p:cNvPr id="2" name="Picture Placeholder 1">
            <a:extLst>
              <a:ext uri="{FF2B5EF4-FFF2-40B4-BE49-F238E27FC236}">
                <a16:creationId xmlns:a16="http://schemas.microsoft.com/office/drawing/2014/main" id="{EB04AFDE-7A32-B742-A7E8-591181B9CD26}"/>
              </a:ext>
            </a:extLst>
          </p:cNvPr>
          <p:cNvSpPr>
            <a:spLocks noGrp="1"/>
          </p:cNvSpPr>
          <p:nvPr>
            <p:ph type="pic" sz="quarter" idx="14"/>
          </p:nvPr>
        </p:nvSpPr>
        <p:spPr/>
      </p:sp>
    </p:spTree>
    <p:extLst>
      <p:ext uri="{BB962C8B-B14F-4D97-AF65-F5344CB8AC3E}">
        <p14:creationId xmlns:p14="http://schemas.microsoft.com/office/powerpoint/2010/main" val="22091323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51D7EC4-C7E6-2E4B-8F6C-1F47B284B1BC}"/>
              </a:ext>
            </a:extLst>
          </p:cNvPr>
          <p:cNvSpPr/>
          <p:nvPr/>
        </p:nvSpPr>
        <p:spPr>
          <a:xfrm>
            <a:off x="0" y="0"/>
            <a:ext cx="24394394" cy="5852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CA0FFD5B-3E4B-FA40-85B1-861F12486F58}"/>
              </a:ext>
            </a:extLst>
          </p:cNvPr>
          <p:cNvSpPr txBox="1"/>
          <p:nvPr/>
        </p:nvSpPr>
        <p:spPr>
          <a:xfrm>
            <a:off x="1653451" y="2264360"/>
            <a:ext cx="10249922" cy="1323439"/>
          </a:xfrm>
          <a:prstGeom prst="rect">
            <a:avLst/>
          </a:prstGeom>
          <a:noFill/>
        </p:spPr>
        <p:txBody>
          <a:bodyPr wrap="none" rtlCol="0">
            <a:spAutoFit/>
          </a:bodyPr>
          <a:lstStyle/>
          <a:p>
            <a:r>
              <a:rPr lang="en-US" sz="8000" b="1" spc="600" dirty="0">
                <a:solidFill>
                  <a:schemeClr val="bg1"/>
                </a:solidFill>
                <a:latin typeface="Montserrat" charset="0"/>
                <a:ea typeface="Montserrat" charset="0"/>
                <a:cs typeface="Montserrat" charset="0"/>
              </a:rPr>
              <a:t>OUR PORTFOLIO</a:t>
            </a:r>
          </a:p>
        </p:txBody>
      </p:sp>
      <p:sp>
        <p:nvSpPr>
          <p:cNvPr id="15" name="TextBox 14">
            <a:extLst>
              <a:ext uri="{FF2B5EF4-FFF2-40B4-BE49-F238E27FC236}">
                <a16:creationId xmlns:a16="http://schemas.microsoft.com/office/drawing/2014/main" id="{ECECA7AA-FDA0-2449-9589-19A4893B496F}"/>
              </a:ext>
            </a:extLst>
          </p:cNvPr>
          <p:cNvSpPr txBox="1"/>
          <p:nvPr/>
        </p:nvSpPr>
        <p:spPr>
          <a:xfrm>
            <a:off x="1653451" y="8450958"/>
            <a:ext cx="6978485" cy="2666243"/>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sp>
        <p:nvSpPr>
          <p:cNvPr id="2" name="Picture Placeholder 1">
            <a:extLst>
              <a:ext uri="{FF2B5EF4-FFF2-40B4-BE49-F238E27FC236}">
                <a16:creationId xmlns:a16="http://schemas.microsoft.com/office/drawing/2014/main" id="{D7C8340A-F0DD-AF48-A82C-69876177EE94}"/>
              </a:ext>
            </a:extLst>
          </p:cNvPr>
          <p:cNvSpPr>
            <a:spLocks noGrp="1"/>
          </p:cNvSpPr>
          <p:nvPr>
            <p:ph type="pic" sz="quarter" idx="14"/>
          </p:nvPr>
        </p:nvSpPr>
        <p:spPr/>
      </p:sp>
    </p:spTree>
    <p:extLst>
      <p:ext uri="{BB962C8B-B14F-4D97-AF65-F5344CB8AC3E}">
        <p14:creationId xmlns:p14="http://schemas.microsoft.com/office/powerpoint/2010/main" val="16662028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12177208" y="2964560"/>
            <a:ext cx="10390986" cy="1383468"/>
            <a:chOff x="7007918" y="1407238"/>
            <a:chExt cx="10390986"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7007918" y="1867376"/>
              <a:ext cx="10390986" cy="923330"/>
            </a:xfrm>
            <a:prstGeom prst="rect">
              <a:avLst/>
            </a:prstGeom>
            <a:noFill/>
          </p:spPr>
          <p:txBody>
            <a:bodyPr wrap="none" rtlCol="0">
              <a:spAutoFit/>
            </a:bodyPr>
            <a:lstStyle/>
            <a:p>
              <a:r>
                <a:rPr lang="en-US" sz="5400" b="1" spc="600" dirty="0">
                  <a:solidFill>
                    <a:schemeClr val="tx2"/>
                  </a:solidFill>
                  <a:latin typeface="Montserrat" charset="0"/>
                  <a:ea typeface="Montserrat" charset="0"/>
                  <a:cs typeface="Montserrat" charset="0"/>
                </a:rPr>
                <a:t>PORTFOLIO SHOWCASE</a:t>
              </a:r>
            </a:p>
          </p:txBody>
        </p:sp>
        <p:sp>
          <p:nvSpPr>
            <p:cNvPr id="27" name="TextBox 26">
              <a:extLst>
                <a:ext uri="{FF2B5EF4-FFF2-40B4-BE49-F238E27FC236}">
                  <a16:creationId xmlns:a16="http://schemas.microsoft.com/office/drawing/2014/main" id="{0E17845E-F3C2-D747-911C-ABB4851FAA06}"/>
                </a:ext>
              </a:extLst>
            </p:cNvPr>
            <p:cNvSpPr txBox="1"/>
            <p:nvPr/>
          </p:nvSpPr>
          <p:spPr>
            <a:xfrm>
              <a:off x="7105889"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28" name="Rectangle 27">
            <a:extLst>
              <a:ext uri="{FF2B5EF4-FFF2-40B4-BE49-F238E27FC236}">
                <a16:creationId xmlns:a16="http://schemas.microsoft.com/office/drawing/2014/main" id="{39B8E798-D28F-DE47-AD96-FD8520699797}"/>
              </a:ext>
            </a:extLst>
          </p:cNvPr>
          <p:cNvSpPr/>
          <p:nvPr/>
        </p:nvSpPr>
        <p:spPr>
          <a:xfrm>
            <a:off x="1277802" y="6038959"/>
            <a:ext cx="9302407" cy="6403412"/>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87BA908B-332A-7E4D-BC71-05C0B7615414}"/>
              </a:ext>
            </a:extLst>
          </p:cNvPr>
          <p:cNvSpPr txBox="1"/>
          <p:nvPr/>
        </p:nvSpPr>
        <p:spPr>
          <a:xfrm>
            <a:off x="2439762" y="7907543"/>
            <a:ext cx="6978485" cy="2666243"/>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sp>
        <p:nvSpPr>
          <p:cNvPr id="2" name="Picture Placeholder 1">
            <a:extLst>
              <a:ext uri="{FF2B5EF4-FFF2-40B4-BE49-F238E27FC236}">
                <a16:creationId xmlns:a16="http://schemas.microsoft.com/office/drawing/2014/main" id="{9DC9BA98-82F6-BA4B-8941-601771D5163D}"/>
              </a:ext>
            </a:extLst>
          </p:cNvPr>
          <p:cNvSpPr>
            <a:spLocks noGrp="1"/>
          </p:cNvSpPr>
          <p:nvPr>
            <p:ph type="pic" sz="quarter" idx="14"/>
          </p:nvPr>
        </p:nvSpPr>
        <p:spPr/>
      </p:sp>
      <p:sp>
        <p:nvSpPr>
          <p:cNvPr id="3" name="Picture Placeholder 2">
            <a:extLst>
              <a:ext uri="{FF2B5EF4-FFF2-40B4-BE49-F238E27FC236}">
                <a16:creationId xmlns:a16="http://schemas.microsoft.com/office/drawing/2014/main" id="{39768B77-B30D-E443-9713-B5E5D705483A}"/>
              </a:ext>
            </a:extLst>
          </p:cNvPr>
          <p:cNvSpPr>
            <a:spLocks noGrp="1"/>
          </p:cNvSpPr>
          <p:nvPr>
            <p:ph type="pic" sz="quarter" idx="15"/>
          </p:nvPr>
        </p:nvSpPr>
        <p:spPr/>
      </p:sp>
    </p:spTree>
    <p:extLst>
      <p:ext uri="{BB962C8B-B14F-4D97-AF65-F5344CB8AC3E}">
        <p14:creationId xmlns:p14="http://schemas.microsoft.com/office/powerpoint/2010/main" val="37618029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3C848D0-11B7-8E4A-BCFD-6E9E0DD5C7A9}"/>
              </a:ext>
            </a:extLst>
          </p:cNvPr>
          <p:cNvSpPr>
            <a:spLocks noGrp="1"/>
          </p:cNvSpPr>
          <p:nvPr>
            <p:ph type="pic" sz="quarter" idx="16"/>
          </p:nvPr>
        </p:nvSpPr>
        <p:spPr/>
      </p:sp>
      <p:sp>
        <p:nvSpPr>
          <p:cNvPr id="17" name="Rectangle 16">
            <a:extLst>
              <a:ext uri="{FF2B5EF4-FFF2-40B4-BE49-F238E27FC236}">
                <a16:creationId xmlns:a16="http://schemas.microsoft.com/office/drawing/2014/main" id="{5E195AB1-31B0-8246-9327-92C0A2B4DDB0}"/>
              </a:ext>
            </a:extLst>
          </p:cNvPr>
          <p:cNvSpPr/>
          <p:nvPr/>
        </p:nvSpPr>
        <p:spPr>
          <a:xfrm>
            <a:off x="11062011" y="1012371"/>
            <a:ext cx="12255190" cy="11691257"/>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roup 19">
            <a:extLst>
              <a:ext uri="{FF2B5EF4-FFF2-40B4-BE49-F238E27FC236}">
                <a16:creationId xmlns:a16="http://schemas.microsoft.com/office/drawing/2014/main" id="{D981ABDF-2CE0-3848-825A-0A6676C3E66B}"/>
              </a:ext>
            </a:extLst>
          </p:cNvPr>
          <p:cNvGrpSpPr/>
          <p:nvPr/>
        </p:nvGrpSpPr>
        <p:grpSpPr>
          <a:xfrm>
            <a:off x="13677199" y="5750767"/>
            <a:ext cx="7024814" cy="2214464"/>
            <a:chOff x="8691004" y="1407238"/>
            <a:chExt cx="7024814" cy="2214464"/>
          </a:xfrm>
        </p:grpSpPr>
        <p:sp>
          <p:nvSpPr>
            <p:cNvPr id="21" name="TextBox 20">
              <a:extLst>
                <a:ext uri="{FF2B5EF4-FFF2-40B4-BE49-F238E27FC236}">
                  <a16:creationId xmlns:a16="http://schemas.microsoft.com/office/drawing/2014/main" id="{4AE5F9FA-7D0F-B540-B638-A34D62B8219D}"/>
                </a:ext>
              </a:extLst>
            </p:cNvPr>
            <p:cNvSpPr txBox="1"/>
            <p:nvPr/>
          </p:nvSpPr>
          <p:spPr>
            <a:xfrm>
              <a:off x="8691004" y="1867376"/>
              <a:ext cx="7024814" cy="1754326"/>
            </a:xfrm>
            <a:prstGeom prst="rect">
              <a:avLst/>
            </a:prstGeom>
            <a:noFill/>
          </p:spPr>
          <p:txBody>
            <a:bodyPr wrap="square" rtlCol="0">
              <a:spAutoFit/>
            </a:bodyPr>
            <a:lstStyle/>
            <a:p>
              <a:pPr algn="ctr"/>
              <a:r>
                <a:rPr lang="en-US" sz="5400" b="1" spc="600" dirty="0">
                  <a:solidFill>
                    <a:schemeClr val="bg1"/>
                  </a:solidFill>
                  <a:latin typeface="Montserrat" charset="0"/>
                  <a:ea typeface="Montserrat" charset="0"/>
                  <a:cs typeface="Montserrat" charset="0"/>
                </a:rPr>
                <a:t>PORTFOLIO SHOWCASE</a:t>
              </a:r>
            </a:p>
          </p:txBody>
        </p:sp>
        <p:sp>
          <p:nvSpPr>
            <p:cNvPr id="22" name="TextBox 21">
              <a:extLst>
                <a:ext uri="{FF2B5EF4-FFF2-40B4-BE49-F238E27FC236}">
                  <a16:creationId xmlns:a16="http://schemas.microsoft.com/office/drawing/2014/main" id="{500F41F3-4A1A-1745-879E-4D793D7F92B3}"/>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solidFill>
                    <a:schemeClr val="bg1"/>
                  </a:solidFill>
                  <a:latin typeface="Montserrat" charset="0"/>
                  <a:ea typeface="Montserrat" charset="0"/>
                  <a:cs typeface="Montserrat" charset="0"/>
                </a:rPr>
                <a:t>YOU CAN WRITE HERE</a:t>
              </a:r>
            </a:p>
          </p:txBody>
        </p:sp>
      </p:grpSp>
      <p:sp>
        <p:nvSpPr>
          <p:cNvPr id="3" name="Picture Placeholder 2">
            <a:extLst>
              <a:ext uri="{FF2B5EF4-FFF2-40B4-BE49-F238E27FC236}">
                <a16:creationId xmlns:a16="http://schemas.microsoft.com/office/drawing/2014/main" id="{A08D1E89-2E22-7447-8671-C7C61FEF2C62}"/>
              </a:ext>
            </a:extLst>
          </p:cNvPr>
          <p:cNvSpPr>
            <a:spLocks noGrp="1"/>
          </p:cNvSpPr>
          <p:nvPr>
            <p:ph type="pic" sz="quarter" idx="14"/>
          </p:nvPr>
        </p:nvSpPr>
        <p:spPr/>
      </p:sp>
      <p:sp>
        <p:nvSpPr>
          <p:cNvPr id="4" name="Picture Placeholder 3">
            <a:extLst>
              <a:ext uri="{FF2B5EF4-FFF2-40B4-BE49-F238E27FC236}">
                <a16:creationId xmlns:a16="http://schemas.microsoft.com/office/drawing/2014/main" id="{E589D6DA-0950-DC49-AA96-6736515687B4}"/>
              </a:ext>
            </a:extLst>
          </p:cNvPr>
          <p:cNvSpPr>
            <a:spLocks noGrp="1"/>
          </p:cNvSpPr>
          <p:nvPr>
            <p:ph type="pic" sz="quarter" idx="15"/>
          </p:nvPr>
        </p:nvSpPr>
        <p:spPr/>
      </p:sp>
    </p:spTree>
    <p:extLst>
      <p:ext uri="{BB962C8B-B14F-4D97-AF65-F5344CB8AC3E}">
        <p14:creationId xmlns:p14="http://schemas.microsoft.com/office/powerpoint/2010/main" val="3886398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967B791-07A5-FE4A-A8EC-0A1C837AD2F2}"/>
              </a:ext>
            </a:extLst>
          </p:cNvPr>
          <p:cNvCxnSpPr>
            <a:cxnSpLocks/>
          </p:cNvCxnSpPr>
          <p:nvPr/>
        </p:nvCxnSpPr>
        <p:spPr>
          <a:xfrm>
            <a:off x="5760219" y="6858000"/>
            <a:ext cx="1861743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7F7812E2-059D-CC42-B2CE-9CC65BC4B80B}"/>
              </a:ext>
            </a:extLst>
          </p:cNvPr>
          <p:cNvGrpSpPr/>
          <p:nvPr/>
        </p:nvGrpSpPr>
        <p:grpSpPr>
          <a:xfrm>
            <a:off x="4212267" y="1131813"/>
            <a:ext cx="15982260" cy="1383468"/>
            <a:chOff x="4212267" y="1407238"/>
            <a:chExt cx="15982260"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4212267" y="1867376"/>
              <a:ext cx="15982260" cy="923330"/>
            </a:xfrm>
            <a:prstGeom prst="rect">
              <a:avLst/>
            </a:prstGeom>
            <a:noFill/>
          </p:spPr>
          <p:txBody>
            <a:bodyPr wrap="none" rtlCol="0">
              <a:spAutoFit/>
            </a:bodyPr>
            <a:lstStyle/>
            <a:p>
              <a:pPr algn="ctr"/>
              <a:r>
                <a:rPr lang="en-US" sz="5400" b="1" spc="600" dirty="0">
                  <a:solidFill>
                    <a:schemeClr val="tx2"/>
                  </a:solidFill>
                  <a:latin typeface="Montserrat" charset="0"/>
                  <a:ea typeface="Montserrat" charset="0"/>
                  <a:cs typeface="Montserrat" charset="0"/>
                </a:rPr>
                <a:t>OUR HISTORY FROM THE BEGINNING</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sp>
        <p:nvSpPr>
          <p:cNvPr id="46" name="Rectangle 45">
            <a:extLst>
              <a:ext uri="{FF2B5EF4-FFF2-40B4-BE49-F238E27FC236}">
                <a16:creationId xmlns:a16="http://schemas.microsoft.com/office/drawing/2014/main" id="{D280005D-F161-6E48-BB5D-909A6B77188C}"/>
              </a:ext>
            </a:extLst>
          </p:cNvPr>
          <p:cNvSpPr/>
          <p:nvPr/>
        </p:nvSpPr>
        <p:spPr>
          <a:xfrm>
            <a:off x="13088314" y="5601194"/>
            <a:ext cx="2500362" cy="25003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64782252-3D8D-4247-8E46-26791F5172A4}"/>
              </a:ext>
            </a:extLst>
          </p:cNvPr>
          <p:cNvSpPr/>
          <p:nvPr/>
        </p:nvSpPr>
        <p:spPr>
          <a:xfrm>
            <a:off x="4510038" y="5601194"/>
            <a:ext cx="2500362" cy="25003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2" name="Group 81">
            <a:extLst>
              <a:ext uri="{FF2B5EF4-FFF2-40B4-BE49-F238E27FC236}">
                <a16:creationId xmlns:a16="http://schemas.microsoft.com/office/drawing/2014/main" id="{3D244DB8-757A-DE45-97D9-2E1AA9858B71}"/>
              </a:ext>
            </a:extLst>
          </p:cNvPr>
          <p:cNvGrpSpPr/>
          <p:nvPr/>
        </p:nvGrpSpPr>
        <p:grpSpPr>
          <a:xfrm>
            <a:off x="13799934" y="6500147"/>
            <a:ext cx="1209128" cy="786121"/>
            <a:chOff x="15384080" y="4524172"/>
            <a:chExt cx="1209128" cy="786121"/>
          </a:xfrm>
          <a:solidFill>
            <a:schemeClr val="bg1"/>
          </a:solidFill>
        </p:grpSpPr>
        <p:sp>
          <p:nvSpPr>
            <p:cNvPr id="83" name="Freeform 82">
              <a:extLst>
                <a:ext uri="{FF2B5EF4-FFF2-40B4-BE49-F238E27FC236}">
                  <a16:creationId xmlns:a16="http://schemas.microsoft.com/office/drawing/2014/main" id="{A5B475FB-117E-0443-9432-95B8E03667C4}"/>
                </a:ext>
              </a:extLst>
            </p:cNvPr>
            <p:cNvSpPr>
              <a:spLocks noChangeArrowheads="1"/>
            </p:cNvSpPr>
            <p:nvPr/>
          </p:nvSpPr>
          <p:spPr bwMode="auto">
            <a:xfrm>
              <a:off x="15384080" y="4524172"/>
              <a:ext cx="1209128" cy="786121"/>
            </a:xfrm>
            <a:custGeom>
              <a:avLst/>
              <a:gdLst>
                <a:gd name="T0" fmla="*/ 482155 w 1424"/>
                <a:gd name="T1" fmla="*/ 189573 h 925"/>
                <a:gd name="T2" fmla="*/ 415179 w 1424"/>
                <a:gd name="T3" fmla="*/ 212639 h 925"/>
                <a:gd name="T4" fmla="*/ 342802 w 1424"/>
                <a:gd name="T5" fmla="*/ 212639 h 925"/>
                <a:gd name="T6" fmla="*/ 244138 w 1424"/>
                <a:gd name="T7" fmla="*/ 212639 h 925"/>
                <a:gd name="T8" fmla="*/ 221453 w 1424"/>
                <a:gd name="T9" fmla="*/ 52619 h 925"/>
                <a:gd name="T10" fmla="*/ 244138 w 1424"/>
                <a:gd name="T11" fmla="*/ 29553 h 925"/>
                <a:gd name="T12" fmla="*/ 459109 w 1424"/>
                <a:gd name="T13" fmla="*/ 29553 h 925"/>
                <a:gd name="T14" fmla="*/ 482155 w 1424"/>
                <a:gd name="T15" fmla="*/ 189573 h 925"/>
                <a:gd name="T16" fmla="*/ 113067 w 1424"/>
                <a:gd name="T17" fmla="*/ 282918 h 925"/>
                <a:gd name="T18" fmla="*/ 46451 w 1424"/>
                <a:gd name="T19" fmla="*/ 244355 h 925"/>
                <a:gd name="T20" fmla="*/ 29887 w 1424"/>
                <a:gd name="T21" fmla="*/ 227776 h 925"/>
                <a:gd name="T22" fmla="*/ 29887 w 1424"/>
                <a:gd name="T23" fmla="*/ 114249 h 925"/>
                <a:gd name="T24" fmla="*/ 191566 w 1424"/>
                <a:gd name="T25" fmla="*/ 98030 h 925"/>
                <a:gd name="T26" fmla="*/ 64095 w 1424"/>
                <a:gd name="T27" fmla="*/ 125781 h 925"/>
                <a:gd name="T28" fmla="*/ 191566 w 1424"/>
                <a:gd name="T29" fmla="*/ 156056 h 925"/>
                <a:gd name="T30" fmla="*/ 64095 w 1424"/>
                <a:gd name="T31" fmla="*/ 185609 h 925"/>
                <a:gd name="T32" fmla="*/ 198407 w 1424"/>
                <a:gd name="T33" fmla="*/ 215522 h 925"/>
                <a:gd name="T34" fmla="*/ 232975 w 1424"/>
                <a:gd name="T35" fmla="*/ 241832 h 925"/>
                <a:gd name="T36" fmla="*/ 224693 w 1424"/>
                <a:gd name="T37" fmla="*/ 244355 h 925"/>
                <a:gd name="T38" fmla="*/ 459109 w 1424"/>
                <a:gd name="T39" fmla="*/ 0 h 925"/>
                <a:gd name="T40" fmla="*/ 244138 w 1424"/>
                <a:gd name="T41" fmla="*/ 0 h 925"/>
                <a:gd name="T42" fmla="*/ 191566 w 1424"/>
                <a:gd name="T43" fmla="*/ 67756 h 925"/>
                <a:gd name="T44" fmla="*/ 46451 w 1424"/>
                <a:gd name="T45" fmla="*/ 67756 h 925"/>
                <a:gd name="T46" fmla="*/ 0 w 1424"/>
                <a:gd name="T47" fmla="*/ 227776 h 925"/>
                <a:gd name="T48" fmla="*/ 46451 w 1424"/>
                <a:gd name="T49" fmla="*/ 274269 h 925"/>
                <a:gd name="T50" fmla="*/ 113067 w 1424"/>
                <a:gd name="T51" fmla="*/ 333015 h 925"/>
                <a:gd name="T52" fmla="*/ 224693 w 1424"/>
                <a:gd name="T53" fmla="*/ 274269 h 925"/>
                <a:gd name="T54" fmla="*/ 268264 w 1424"/>
                <a:gd name="T55" fmla="*/ 242553 h 925"/>
                <a:gd name="T56" fmla="*/ 379170 w 1424"/>
                <a:gd name="T57" fmla="*/ 312111 h 925"/>
                <a:gd name="T58" fmla="*/ 459109 w 1424"/>
                <a:gd name="T59" fmla="*/ 242553 h 925"/>
                <a:gd name="T60" fmla="*/ 512402 w 1424"/>
                <a:gd name="T61" fmla="*/ 189573 h 925"/>
                <a:gd name="T62" fmla="*/ 512402 w 1424"/>
                <a:gd name="T63" fmla="*/ 52619 h 92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424" h="925">
                  <a:moveTo>
                    <a:pt x="1339" y="526"/>
                  </a:moveTo>
                  <a:lnTo>
                    <a:pt x="1339" y="526"/>
                  </a:lnTo>
                  <a:cubicBezTo>
                    <a:pt x="1339" y="562"/>
                    <a:pt x="1311" y="590"/>
                    <a:pt x="1275" y="590"/>
                  </a:cubicBezTo>
                  <a:lnTo>
                    <a:pt x="1153" y="590"/>
                  </a:lnTo>
                  <a:lnTo>
                    <a:pt x="1053" y="725"/>
                  </a:lnTo>
                  <a:lnTo>
                    <a:pt x="952" y="590"/>
                  </a:lnTo>
                  <a:lnTo>
                    <a:pt x="678" y="590"/>
                  </a:lnTo>
                  <a:cubicBezTo>
                    <a:pt x="645" y="590"/>
                    <a:pt x="615" y="562"/>
                    <a:pt x="615" y="526"/>
                  </a:cubicBezTo>
                  <a:lnTo>
                    <a:pt x="615" y="146"/>
                  </a:lnTo>
                  <a:cubicBezTo>
                    <a:pt x="615" y="111"/>
                    <a:pt x="645" y="82"/>
                    <a:pt x="678" y="82"/>
                  </a:cubicBezTo>
                  <a:lnTo>
                    <a:pt x="1275" y="82"/>
                  </a:lnTo>
                  <a:cubicBezTo>
                    <a:pt x="1311" y="82"/>
                    <a:pt x="1339" y="111"/>
                    <a:pt x="1339" y="146"/>
                  </a:cubicBezTo>
                  <a:lnTo>
                    <a:pt x="1339" y="526"/>
                  </a:lnTo>
                  <a:close/>
                  <a:moveTo>
                    <a:pt x="393" y="678"/>
                  </a:moveTo>
                  <a:lnTo>
                    <a:pt x="314" y="785"/>
                  </a:lnTo>
                  <a:lnTo>
                    <a:pt x="234" y="678"/>
                  </a:lnTo>
                  <a:lnTo>
                    <a:pt x="129" y="678"/>
                  </a:lnTo>
                  <a:cubicBezTo>
                    <a:pt x="104" y="678"/>
                    <a:pt x="83" y="657"/>
                    <a:pt x="83" y="632"/>
                  </a:cubicBezTo>
                  <a:lnTo>
                    <a:pt x="83" y="317"/>
                  </a:lnTo>
                  <a:cubicBezTo>
                    <a:pt x="83" y="291"/>
                    <a:pt x="104" y="272"/>
                    <a:pt x="129" y="272"/>
                  </a:cubicBezTo>
                  <a:lnTo>
                    <a:pt x="532" y="272"/>
                  </a:lnTo>
                  <a:lnTo>
                    <a:pt x="532" y="349"/>
                  </a:lnTo>
                  <a:lnTo>
                    <a:pt x="178" y="349"/>
                  </a:lnTo>
                  <a:lnTo>
                    <a:pt x="178" y="433"/>
                  </a:lnTo>
                  <a:lnTo>
                    <a:pt x="532" y="433"/>
                  </a:lnTo>
                  <a:lnTo>
                    <a:pt x="532" y="515"/>
                  </a:lnTo>
                  <a:lnTo>
                    <a:pt x="178" y="515"/>
                  </a:lnTo>
                  <a:lnTo>
                    <a:pt x="178" y="598"/>
                  </a:lnTo>
                  <a:lnTo>
                    <a:pt x="551" y="598"/>
                  </a:lnTo>
                  <a:cubicBezTo>
                    <a:pt x="570" y="635"/>
                    <a:pt x="606" y="661"/>
                    <a:pt x="647" y="671"/>
                  </a:cubicBezTo>
                  <a:cubicBezTo>
                    <a:pt x="640" y="675"/>
                    <a:pt x="633" y="678"/>
                    <a:pt x="624" y="678"/>
                  </a:cubicBezTo>
                  <a:lnTo>
                    <a:pt x="393" y="678"/>
                  </a:lnTo>
                  <a:close/>
                  <a:moveTo>
                    <a:pt x="1275" y="0"/>
                  </a:moveTo>
                  <a:lnTo>
                    <a:pt x="678" y="0"/>
                  </a:lnTo>
                  <a:cubicBezTo>
                    <a:pt x="597" y="0"/>
                    <a:pt x="532" y="65"/>
                    <a:pt x="532" y="146"/>
                  </a:cubicBezTo>
                  <a:lnTo>
                    <a:pt x="532" y="188"/>
                  </a:lnTo>
                  <a:lnTo>
                    <a:pt x="129" y="188"/>
                  </a:lnTo>
                  <a:cubicBezTo>
                    <a:pt x="58" y="188"/>
                    <a:pt x="0" y="245"/>
                    <a:pt x="0" y="317"/>
                  </a:cubicBezTo>
                  <a:lnTo>
                    <a:pt x="0" y="632"/>
                  </a:lnTo>
                  <a:cubicBezTo>
                    <a:pt x="0" y="703"/>
                    <a:pt x="58" y="761"/>
                    <a:pt x="129" y="761"/>
                  </a:cubicBezTo>
                  <a:lnTo>
                    <a:pt x="193" y="761"/>
                  </a:lnTo>
                  <a:lnTo>
                    <a:pt x="314" y="924"/>
                  </a:lnTo>
                  <a:lnTo>
                    <a:pt x="434" y="761"/>
                  </a:lnTo>
                  <a:lnTo>
                    <a:pt x="624" y="761"/>
                  </a:lnTo>
                  <a:cubicBezTo>
                    <a:pt x="680" y="761"/>
                    <a:pt x="727" y="724"/>
                    <a:pt x="745" y="673"/>
                  </a:cubicBezTo>
                  <a:lnTo>
                    <a:pt x="911" y="673"/>
                  </a:lnTo>
                  <a:lnTo>
                    <a:pt x="1053" y="866"/>
                  </a:lnTo>
                  <a:lnTo>
                    <a:pt x="1194" y="673"/>
                  </a:lnTo>
                  <a:lnTo>
                    <a:pt x="1275" y="673"/>
                  </a:lnTo>
                  <a:cubicBezTo>
                    <a:pt x="1357" y="673"/>
                    <a:pt x="1423" y="608"/>
                    <a:pt x="1423" y="526"/>
                  </a:cubicBezTo>
                  <a:lnTo>
                    <a:pt x="1423" y="146"/>
                  </a:lnTo>
                  <a:cubicBezTo>
                    <a:pt x="1423" y="65"/>
                    <a:pt x="1357" y="0"/>
                    <a:pt x="1275"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4" name="Freeform 83">
              <a:extLst>
                <a:ext uri="{FF2B5EF4-FFF2-40B4-BE49-F238E27FC236}">
                  <a16:creationId xmlns:a16="http://schemas.microsoft.com/office/drawing/2014/main" id="{757778F2-4090-2C4D-B1FC-476FC8AA9C6E}"/>
                </a:ext>
              </a:extLst>
            </p:cNvPr>
            <p:cNvSpPr>
              <a:spLocks noChangeArrowheads="1"/>
            </p:cNvSpPr>
            <p:nvPr/>
          </p:nvSpPr>
          <p:spPr bwMode="auto">
            <a:xfrm>
              <a:off x="16012977" y="4692626"/>
              <a:ext cx="404291" cy="71126"/>
            </a:xfrm>
            <a:custGeom>
              <a:avLst/>
              <a:gdLst>
                <a:gd name="T0" fmla="*/ 0 w 478"/>
                <a:gd name="T1" fmla="*/ 0 h 84"/>
                <a:gd name="T2" fmla="*/ 171091 w 478"/>
                <a:gd name="T3" fmla="*/ 0 h 84"/>
                <a:gd name="T4" fmla="*/ 171091 w 478"/>
                <a:gd name="T5" fmla="*/ 29804 h 84"/>
                <a:gd name="T6" fmla="*/ 0 w 478"/>
                <a:gd name="T7" fmla="*/ 29804 h 84"/>
                <a:gd name="T8" fmla="*/ 0 w 478"/>
                <a:gd name="T9" fmla="*/ 0 h 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8" h="84">
                  <a:moveTo>
                    <a:pt x="0" y="0"/>
                  </a:moveTo>
                  <a:lnTo>
                    <a:pt x="477" y="0"/>
                  </a:lnTo>
                  <a:lnTo>
                    <a:pt x="477" y="83"/>
                  </a:lnTo>
                  <a:lnTo>
                    <a:pt x="0" y="83"/>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5" name="Freeform 84">
              <a:extLst>
                <a:ext uri="{FF2B5EF4-FFF2-40B4-BE49-F238E27FC236}">
                  <a16:creationId xmlns:a16="http://schemas.microsoft.com/office/drawing/2014/main" id="{CBD2524C-0083-5C42-B3C7-18C816A06CFE}"/>
                </a:ext>
              </a:extLst>
            </p:cNvPr>
            <p:cNvSpPr>
              <a:spLocks noChangeArrowheads="1"/>
            </p:cNvSpPr>
            <p:nvPr/>
          </p:nvSpPr>
          <p:spPr bwMode="auto">
            <a:xfrm>
              <a:off x="16012977" y="4834876"/>
              <a:ext cx="404291" cy="74869"/>
            </a:xfrm>
            <a:custGeom>
              <a:avLst/>
              <a:gdLst>
                <a:gd name="T0" fmla="*/ 0 w 478"/>
                <a:gd name="T1" fmla="*/ 0 h 86"/>
                <a:gd name="T2" fmla="*/ 171091 w 478"/>
                <a:gd name="T3" fmla="*/ 0 h 86"/>
                <a:gd name="T4" fmla="*/ 171091 w 478"/>
                <a:gd name="T5" fmla="*/ 31381 h 86"/>
                <a:gd name="T6" fmla="*/ 0 w 478"/>
                <a:gd name="T7" fmla="*/ 31381 h 86"/>
                <a:gd name="T8" fmla="*/ 0 w 478"/>
                <a:gd name="T9" fmla="*/ 0 h 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8" h="86">
                  <a:moveTo>
                    <a:pt x="0" y="0"/>
                  </a:moveTo>
                  <a:lnTo>
                    <a:pt x="477" y="0"/>
                  </a:lnTo>
                  <a:lnTo>
                    <a:pt x="477" y="85"/>
                  </a:lnTo>
                  <a:lnTo>
                    <a:pt x="0" y="85"/>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86" name="Group 85">
            <a:extLst>
              <a:ext uri="{FF2B5EF4-FFF2-40B4-BE49-F238E27FC236}">
                <a16:creationId xmlns:a16="http://schemas.microsoft.com/office/drawing/2014/main" id="{978FE3DC-F429-144F-895C-3BEA38F24BFD}"/>
              </a:ext>
            </a:extLst>
          </p:cNvPr>
          <p:cNvGrpSpPr/>
          <p:nvPr/>
        </p:nvGrpSpPr>
        <p:grpSpPr>
          <a:xfrm>
            <a:off x="5333467" y="6362856"/>
            <a:ext cx="853503" cy="977038"/>
            <a:chOff x="12018732" y="6609263"/>
            <a:chExt cx="853503" cy="977038"/>
          </a:xfrm>
          <a:solidFill>
            <a:schemeClr val="bg1"/>
          </a:solidFill>
        </p:grpSpPr>
        <p:sp>
          <p:nvSpPr>
            <p:cNvPr id="87" name="Freeform 86">
              <a:extLst>
                <a:ext uri="{FF2B5EF4-FFF2-40B4-BE49-F238E27FC236}">
                  <a16:creationId xmlns:a16="http://schemas.microsoft.com/office/drawing/2014/main" id="{F2EBD706-AAB0-F74E-936A-A4064E8DE8E2}"/>
                </a:ext>
              </a:extLst>
            </p:cNvPr>
            <p:cNvSpPr>
              <a:spLocks noChangeArrowheads="1"/>
            </p:cNvSpPr>
            <p:nvPr/>
          </p:nvSpPr>
          <p:spPr bwMode="auto">
            <a:xfrm>
              <a:off x="12018732" y="7069707"/>
              <a:ext cx="853503" cy="516594"/>
            </a:xfrm>
            <a:custGeom>
              <a:avLst/>
              <a:gdLst>
                <a:gd name="T0" fmla="*/ 282717 w 1005"/>
                <a:gd name="T1" fmla="*/ 112420 h 608"/>
                <a:gd name="T2" fmla="*/ 282717 w 1005"/>
                <a:gd name="T3" fmla="*/ 112420 h 608"/>
                <a:gd name="T4" fmla="*/ 228695 w 1005"/>
                <a:gd name="T5" fmla="*/ 145209 h 608"/>
                <a:gd name="T6" fmla="*/ 121730 w 1005"/>
                <a:gd name="T7" fmla="*/ 145209 h 608"/>
                <a:gd name="T8" fmla="*/ 121730 w 1005"/>
                <a:gd name="T9" fmla="*/ 145209 h 608"/>
                <a:gd name="T10" fmla="*/ 113447 w 1005"/>
                <a:gd name="T11" fmla="*/ 148812 h 608"/>
                <a:gd name="T12" fmla="*/ 72390 w 1005"/>
                <a:gd name="T13" fmla="*/ 189529 h 608"/>
                <a:gd name="T14" fmla="*/ 72390 w 1005"/>
                <a:gd name="T15" fmla="*/ 189529 h 608"/>
                <a:gd name="T16" fmla="*/ 29172 w 1005"/>
                <a:gd name="T17" fmla="*/ 145930 h 608"/>
                <a:gd name="T18" fmla="*/ 92198 w 1005"/>
                <a:gd name="T19" fmla="*/ 83234 h 608"/>
                <a:gd name="T20" fmla="*/ 92198 w 1005"/>
                <a:gd name="T21" fmla="*/ 83234 h 608"/>
                <a:gd name="T22" fmla="*/ 117769 w 1005"/>
                <a:gd name="T23" fmla="*/ 72424 h 608"/>
                <a:gd name="T24" fmla="*/ 248863 w 1005"/>
                <a:gd name="T25" fmla="*/ 72424 h 608"/>
                <a:gd name="T26" fmla="*/ 239139 w 1005"/>
                <a:gd name="T27" fmla="*/ 90080 h 608"/>
                <a:gd name="T28" fmla="*/ 239139 w 1005"/>
                <a:gd name="T29" fmla="*/ 90080 h 608"/>
                <a:gd name="T30" fmla="*/ 228695 w 1005"/>
                <a:gd name="T31" fmla="*/ 96566 h 608"/>
                <a:gd name="T32" fmla="*/ 146581 w 1005"/>
                <a:gd name="T33" fmla="*/ 96566 h 608"/>
                <a:gd name="T34" fmla="*/ 146581 w 1005"/>
                <a:gd name="T35" fmla="*/ 96566 h 608"/>
                <a:gd name="T36" fmla="*/ 134336 w 1005"/>
                <a:gd name="T37" fmla="*/ 108817 h 608"/>
                <a:gd name="T38" fmla="*/ 134336 w 1005"/>
                <a:gd name="T39" fmla="*/ 108817 h 608"/>
                <a:gd name="T40" fmla="*/ 146581 w 1005"/>
                <a:gd name="T41" fmla="*/ 121068 h 608"/>
                <a:gd name="T42" fmla="*/ 228695 w 1005"/>
                <a:gd name="T43" fmla="*/ 121068 h 608"/>
                <a:gd name="T44" fmla="*/ 228695 w 1005"/>
                <a:gd name="T45" fmla="*/ 121068 h 608"/>
                <a:gd name="T46" fmla="*/ 260748 w 1005"/>
                <a:gd name="T47" fmla="*/ 101250 h 608"/>
                <a:gd name="T48" fmla="*/ 260748 w 1005"/>
                <a:gd name="T49" fmla="*/ 101250 h 608"/>
                <a:gd name="T50" fmla="*/ 279476 w 1005"/>
                <a:gd name="T51" fmla="*/ 65578 h 608"/>
                <a:gd name="T52" fmla="*/ 279476 w 1005"/>
                <a:gd name="T53" fmla="*/ 65578 h 608"/>
                <a:gd name="T54" fmla="*/ 327016 w 1005"/>
                <a:gd name="T55" fmla="*/ 27024 h 608"/>
                <a:gd name="T56" fmla="*/ 327016 w 1005"/>
                <a:gd name="T57" fmla="*/ 27024 h 608"/>
                <a:gd name="T58" fmla="*/ 282717 w 1005"/>
                <a:gd name="T59" fmla="*/ 112420 h 608"/>
                <a:gd name="T60" fmla="*/ 359069 w 1005"/>
                <a:gd name="T61" fmla="*/ 5765 h 608"/>
                <a:gd name="T62" fmla="*/ 359069 w 1005"/>
                <a:gd name="T63" fmla="*/ 5765 h 608"/>
                <a:gd name="T64" fmla="*/ 348624 w 1005"/>
                <a:gd name="T65" fmla="*/ 0 h 608"/>
                <a:gd name="T66" fmla="*/ 348624 w 1005"/>
                <a:gd name="T67" fmla="*/ 0 h 608"/>
                <a:gd name="T68" fmla="*/ 261829 w 1005"/>
                <a:gd name="T69" fmla="*/ 47923 h 608"/>
                <a:gd name="T70" fmla="*/ 117769 w 1005"/>
                <a:gd name="T71" fmla="*/ 47923 h 608"/>
                <a:gd name="T72" fmla="*/ 117769 w 1005"/>
                <a:gd name="T73" fmla="*/ 47923 h 608"/>
                <a:gd name="T74" fmla="*/ 74911 w 1005"/>
                <a:gd name="T75" fmla="*/ 66299 h 608"/>
                <a:gd name="T76" fmla="*/ 3601 w 1005"/>
                <a:gd name="T77" fmla="*/ 137643 h 608"/>
                <a:gd name="T78" fmla="*/ 3601 w 1005"/>
                <a:gd name="T79" fmla="*/ 137643 h 608"/>
                <a:gd name="T80" fmla="*/ 0 w 1005"/>
                <a:gd name="T81" fmla="*/ 145930 h 608"/>
                <a:gd name="T82" fmla="*/ 0 w 1005"/>
                <a:gd name="T83" fmla="*/ 145930 h 608"/>
                <a:gd name="T84" fmla="*/ 3601 w 1005"/>
                <a:gd name="T85" fmla="*/ 154578 h 608"/>
                <a:gd name="T86" fmla="*/ 3601 w 1005"/>
                <a:gd name="T87" fmla="*/ 154578 h 608"/>
                <a:gd name="T88" fmla="*/ 63746 w 1005"/>
                <a:gd name="T89" fmla="*/ 215472 h 608"/>
                <a:gd name="T90" fmla="*/ 63746 w 1005"/>
                <a:gd name="T91" fmla="*/ 215472 h 608"/>
                <a:gd name="T92" fmla="*/ 72390 w 1005"/>
                <a:gd name="T93" fmla="*/ 218715 h 608"/>
                <a:gd name="T94" fmla="*/ 72390 w 1005"/>
                <a:gd name="T95" fmla="*/ 218715 h 608"/>
                <a:gd name="T96" fmla="*/ 81034 w 1005"/>
                <a:gd name="T97" fmla="*/ 215472 h 608"/>
                <a:gd name="T98" fmla="*/ 127493 w 1005"/>
                <a:gd name="T99" fmla="*/ 169351 h 608"/>
                <a:gd name="T100" fmla="*/ 228695 w 1005"/>
                <a:gd name="T101" fmla="*/ 169351 h 608"/>
                <a:gd name="T102" fmla="*/ 228695 w 1005"/>
                <a:gd name="T103" fmla="*/ 169351 h 608"/>
                <a:gd name="T104" fmla="*/ 303606 w 1005"/>
                <a:gd name="T105" fmla="*/ 123590 h 608"/>
                <a:gd name="T106" fmla="*/ 303606 w 1005"/>
                <a:gd name="T107" fmla="*/ 123590 h 608"/>
                <a:gd name="T108" fmla="*/ 359789 w 1005"/>
                <a:gd name="T109" fmla="*/ 17656 h 608"/>
                <a:gd name="T110" fmla="*/ 359789 w 1005"/>
                <a:gd name="T111" fmla="*/ 17656 h 608"/>
                <a:gd name="T112" fmla="*/ 359069 w 1005"/>
                <a:gd name="T113" fmla="*/ 5765 h 60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005" h="608">
                  <a:moveTo>
                    <a:pt x="785" y="312"/>
                  </a:moveTo>
                  <a:lnTo>
                    <a:pt x="785" y="312"/>
                  </a:lnTo>
                  <a:cubicBezTo>
                    <a:pt x="755" y="368"/>
                    <a:pt x="697" y="403"/>
                    <a:pt x="635" y="403"/>
                  </a:cubicBezTo>
                  <a:lnTo>
                    <a:pt x="338" y="403"/>
                  </a:lnTo>
                  <a:cubicBezTo>
                    <a:pt x="330" y="403"/>
                    <a:pt x="321" y="407"/>
                    <a:pt x="315" y="413"/>
                  </a:cubicBezTo>
                  <a:lnTo>
                    <a:pt x="201" y="526"/>
                  </a:lnTo>
                  <a:cubicBezTo>
                    <a:pt x="175" y="499"/>
                    <a:pt x="128" y="453"/>
                    <a:pt x="81" y="405"/>
                  </a:cubicBezTo>
                  <a:lnTo>
                    <a:pt x="256" y="231"/>
                  </a:lnTo>
                  <a:cubicBezTo>
                    <a:pt x="275" y="212"/>
                    <a:pt x="300" y="201"/>
                    <a:pt x="327" y="201"/>
                  </a:cubicBezTo>
                  <a:lnTo>
                    <a:pt x="691" y="201"/>
                  </a:lnTo>
                  <a:lnTo>
                    <a:pt x="664" y="250"/>
                  </a:lnTo>
                  <a:cubicBezTo>
                    <a:pt x="659" y="262"/>
                    <a:pt x="647" y="268"/>
                    <a:pt x="635" y="268"/>
                  </a:cubicBezTo>
                  <a:lnTo>
                    <a:pt x="407" y="268"/>
                  </a:lnTo>
                  <a:cubicBezTo>
                    <a:pt x="387" y="268"/>
                    <a:pt x="373" y="284"/>
                    <a:pt x="373" y="302"/>
                  </a:cubicBezTo>
                  <a:cubicBezTo>
                    <a:pt x="373" y="321"/>
                    <a:pt x="387" y="336"/>
                    <a:pt x="407" y="336"/>
                  </a:cubicBezTo>
                  <a:lnTo>
                    <a:pt x="635" y="336"/>
                  </a:lnTo>
                  <a:cubicBezTo>
                    <a:pt x="672" y="336"/>
                    <a:pt x="708" y="315"/>
                    <a:pt x="724" y="281"/>
                  </a:cubicBezTo>
                  <a:lnTo>
                    <a:pt x="776" y="182"/>
                  </a:lnTo>
                  <a:cubicBezTo>
                    <a:pt x="804" y="128"/>
                    <a:pt x="853" y="92"/>
                    <a:pt x="908" y="75"/>
                  </a:cubicBezTo>
                  <a:cubicBezTo>
                    <a:pt x="855" y="177"/>
                    <a:pt x="785" y="311"/>
                    <a:pt x="785" y="312"/>
                  </a:cubicBezTo>
                  <a:close/>
                  <a:moveTo>
                    <a:pt x="997" y="16"/>
                  </a:moveTo>
                  <a:lnTo>
                    <a:pt x="997" y="16"/>
                  </a:lnTo>
                  <a:cubicBezTo>
                    <a:pt x="992" y="6"/>
                    <a:pt x="980" y="0"/>
                    <a:pt x="968" y="0"/>
                  </a:cubicBezTo>
                  <a:cubicBezTo>
                    <a:pt x="869" y="0"/>
                    <a:pt x="778" y="50"/>
                    <a:pt x="727" y="133"/>
                  </a:cubicBezTo>
                  <a:lnTo>
                    <a:pt x="327" y="133"/>
                  </a:lnTo>
                  <a:cubicBezTo>
                    <a:pt x="282" y="133"/>
                    <a:pt x="241" y="151"/>
                    <a:pt x="208" y="184"/>
                  </a:cubicBezTo>
                  <a:lnTo>
                    <a:pt x="10" y="382"/>
                  </a:lnTo>
                  <a:cubicBezTo>
                    <a:pt x="2" y="388"/>
                    <a:pt x="0" y="397"/>
                    <a:pt x="0" y="405"/>
                  </a:cubicBezTo>
                  <a:cubicBezTo>
                    <a:pt x="0" y="414"/>
                    <a:pt x="2" y="424"/>
                    <a:pt x="10" y="429"/>
                  </a:cubicBezTo>
                  <a:cubicBezTo>
                    <a:pt x="91" y="512"/>
                    <a:pt x="177" y="596"/>
                    <a:pt x="177" y="598"/>
                  </a:cubicBezTo>
                  <a:cubicBezTo>
                    <a:pt x="184" y="604"/>
                    <a:pt x="193" y="607"/>
                    <a:pt x="201" y="607"/>
                  </a:cubicBezTo>
                  <a:cubicBezTo>
                    <a:pt x="210" y="607"/>
                    <a:pt x="219" y="604"/>
                    <a:pt x="225" y="598"/>
                  </a:cubicBezTo>
                  <a:lnTo>
                    <a:pt x="354" y="470"/>
                  </a:lnTo>
                  <a:lnTo>
                    <a:pt x="635" y="470"/>
                  </a:lnTo>
                  <a:cubicBezTo>
                    <a:pt x="722" y="470"/>
                    <a:pt x="802" y="422"/>
                    <a:pt x="843" y="343"/>
                  </a:cubicBezTo>
                  <a:cubicBezTo>
                    <a:pt x="845" y="342"/>
                    <a:pt x="946" y="148"/>
                    <a:pt x="999" y="49"/>
                  </a:cubicBezTo>
                  <a:cubicBezTo>
                    <a:pt x="1004" y="38"/>
                    <a:pt x="1004" y="25"/>
                    <a:pt x="997" y="16"/>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8" name="Freeform 87">
              <a:extLst>
                <a:ext uri="{FF2B5EF4-FFF2-40B4-BE49-F238E27FC236}">
                  <a16:creationId xmlns:a16="http://schemas.microsoft.com/office/drawing/2014/main" id="{9255679D-88E7-2E49-A6F8-F05812C0F017}"/>
                </a:ext>
              </a:extLst>
            </p:cNvPr>
            <p:cNvSpPr>
              <a:spLocks noChangeArrowheads="1"/>
            </p:cNvSpPr>
            <p:nvPr/>
          </p:nvSpPr>
          <p:spPr bwMode="auto">
            <a:xfrm>
              <a:off x="12190930" y="6609263"/>
              <a:ext cx="516594" cy="512851"/>
            </a:xfrm>
            <a:custGeom>
              <a:avLst/>
              <a:gdLst>
                <a:gd name="T0" fmla="*/ 74348 w 607"/>
                <a:gd name="T1" fmla="*/ 31941 h 606"/>
                <a:gd name="T2" fmla="*/ 72183 w 607"/>
                <a:gd name="T3" fmla="*/ 36248 h 606"/>
                <a:gd name="T4" fmla="*/ 39701 w 607"/>
                <a:gd name="T5" fmla="*/ 60653 h 606"/>
                <a:gd name="T6" fmla="*/ 74348 w 607"/>
                <a:gd name="T7" fmla="*/ 31941 h 606"/>
                <a:gd name="T8" fmla="*/ 153389 w 607"/>
                <a:gd name="T9" fmla="*/ 60653 h 606"/>
                <a:gd name="T10" fmla="*/ 146531 w 607"/>
                <a:gd name="T11" fmla="*/ 36248 h 606"/>
                <a:gd name="T12" fmla="*/ 144727 w 607"/>
                <a:gd name="T13" fmla="*/ 31941 h 606"/>
                <a:gd name="T14" fmla="*/ 179014 w 607"/>
                <a:gd name="T15" fmla="*/ 60653 h 606"/>
                <a:gd name="T16" fmla="*/ 144727 w 607"/>
                <a:gd name="T17" fmla="*/ 185906 h 606"/>
                <a:gd name="T18" fmla="*/ 146531 w 607"/>
                <a:gd name="T19" fmla="*/ 181240 h 606"/>
                <a:gd name="T20" fmla="*/ 179014 w 607"/>
                <a:gd name="T21" fmla="*/ 157194 h 606"/>
                <a:gd name="T22" fmla="*/ 144727 w 607"/>
                <a:gd name="T23" fmla="*/ 185906 h 606"/>
                <a:gd name="T24" fmla="*/ 65686 w 607"/>
                <a:gd name="T25" fmla="*/ 157194 h 606"/>
                <a:gd name="T26" fmla="*/ 72183 w 607"/>
                <a:gd name="T27" fmla="*/ 181240 h 606"/>
                <a:gd name="T28" fmla="*/ 74348 w 607"/>
                <a:gd name="T29" fmla="*/ 185906 h 606"/>
                <a:gd name="T30" fmla="*/ 39701 w 607"/>
                <a:gd name="T31" fmla="*/ 157194 h 606"/>
                <a:gd name="T32" fmla="*/ 27790 w 607"/>
                <a:gd name="T33" fmla="*/ 132790 h 606"/>
                <a:gd name="T34" fmla="*/ 24542 w 607"/>
                <a:gd name="T35" fmla="*/ 109103 h 606"/>
                <a:gd name="T36" fmla="*/ 27790 w 607"/>
                <a:gd name="T37" fmla="*/ 84339 h 606"/>
                <a:gd name="T38" fmla="*/ 61716 w 607"/>
                <a:gd name="T39" fmla="*/ 84339 h 606"/>
                <a:gd name="T40" fmla="*/ 60995 w 607"/>
                <a:gd name="T41" fmla="*/ 109103 h 606"/>
                <a:gd name="T42" fmla="*/ 109718 w 607"/>
                <a:gd name="T43" fmla="*/ 193442 h 606"/>
                <a:gd name="T44" fmla="*/ 95281 w 607"/>
                <a:gd name="T45" fmla="*/ 173344 h 606"/>
                <a:gd name="T46" fmla="*/ 90229 w 607"/>
                <a:gd name="T47" fmla="*/ 157194 h 606"/>
                <a:gd name="T48" fmla="*/ 128846 w 607"/>
                <a:gd name="T49" fmla="*/ 157194 h 606"/>
                <a:gd name="T50" fmla="*/ 123794 w 607"/>
                <a:gd name="T51" fmla="*/ 173344 h 606"/>
                <a:gd name="T52" fmla="*/ 194533 w 607"/>
                <a:gd name="T53" fmla="*/ 109103 h 606"/>
                <a:gd name="T54" fmla="*/ 190924 w 607"/>
                <a:gd name="T55" fmla="*/ 132790 h 606"/>
                <a:gd name="T56" fmla="*/ 156998 w 607"/>
                <a:gd name="T57" fmla="*/ 132790 h 606"/>
                <a:gd name="T58" fmla="*/ 158080 w 607"/>
                <a:gd name="T59" fmla="*/ 109103 h 606"/>
                <a:gd name="T60" fmla="*/ 190924 w 607"/>
                <a:gd name="T61" fmla="*/ 84339 h 606"/>
                <a:gd name="T62" fmla="*/ 194533 w 607"/>
                <a:gd name="T63" fmla="*/ 109103 h 606"/>
                <a:gd name="T64" fmla="*/ 132456 w 607"/>
                <a:gd name="T65" fmla="*/ 84339 h 606"/>
                <a:gd name="T66" fmla="*/ 133538 w 607"/>
                <a:gd name="T67" fmla="*/ 109103 h 606"/>
                <a:gd name="T68" fmla="*/ 86619 w 607"/>
                <a:gd name="T69" fmla="*/ 132790 h 606"/>
                <a:gd name="T70" fmla="*/ 84815 w 607"/>
                <a:gd name="T71" fmla="*/ 109103 h 606"/>
                <a:gd name="T72" fmla="*/ 86619 w 607"/>
                <a:gd name="T73" fmla="*/ 84339 h 606"/>
                <a:gd name="T74" fmla="*/ 109718 w 607"/>
                <a:gd name="T75" fmla="*/ 24405 h 606"/>
                <a:gd name="T76" fmla="*/ 123794 w 607"/>
                <a:gd name="T77" fmla="*/ 44502 h 606"/>
                <a:gd name="T78" fmla="*/ 128846 w 607"/>
                <a:gd name="T79" fmla="*/ 60653 h 606"/>
                <a:gd name="T80" fmla="*/ 90229 w 607"/>
                <a:gd name="T81" fmla="*/ 60653 h 606"/>
                <a:gd name="T82" fmla="*/ 95281 w 607"/>
                <a:gd name="T83" fmla="*/ 44502 h 606"/>
                <a:gd name="T84" fmla="*/ 0 w 607"/>
                <a:gd name="T85" fmla="*/ 109103 h 606"/>
                <a:gd name="T86" fmla="*/ 109718 w 607"/>
                <a:gd name="T87" fmla="*/ 217129 h 606"/>
                <a:gd name="T88" fmla="*/ 218714 w 607"/>
                <a:gd name="T89" fmla="*/ 109103 h 606"/>
                <a:gd name="T90" fmla="*/ 109718 w 607"/>
                <a:gd name="T91" fmla="*/ 0 h 606"/>
                <a:gd name="T92" fmla="*/ 0 w 607"/>
                <a:gd name="T93" fmla="*/ 109103 h 60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607" h="606">
                  <a:moveTo>
                    <a:pt x="206" y="89"/>
                  </a:moveTo>
                  <a:lnTo>
                    <a:pt x="206" y="89"/>
                  </a:lnTo>
                  <a:cubicBezTo>
                    <a:pt x="203" y="93"/>
                    <a:pt x="201" y="97"/>
                    <a:pt x="200" y="101"/>
                  </a:cubicBezTo>
                  <a:cubicBezTo>
                    <a:pt x="192" y="121"/>
                    <a:pt x="187" y="143"/>
                    <a:pt x="182" y="169"/>
                  </a:cubicBezTo>
                  <a:lnTo>
                    <a:pt x="110" y="169"/>
                  </a:lnTo>
                  <a:cubicBezTo>
                    <a:pt x="133" y="134"/>
                    <a:pt x="167" y="106"/>
                    <a:pt x="206" y="89"/>
                  </a:cubicBezTo>
                  <a:close/>
                  <a:moveTo>
                    <a:pt x="496" y="169"/>
                  </a:moveTo>
                  <a:lnTo>
                    <a:pt x="425" y="169"/>
                  </a:lnTo>
                  <a:cubicBezTo>
                    <a:pt x="420" y="143"/>
                    <a:pt x="413" y="121"/>
                    <a:pt x="406" y="101"/>
                  </a:cubicBezTo>
                  <a:cubicBezTo>
                    <a:pt x="404" y="97"/>
                    <a:pt x="403" y="93"/>
                    <a:pt x="401" y="89"/>
                  </a:cubicBezTo>
                  <a:cubicBezTo>
                    <a:pt x="440" y="106"/>
                    <a:pt x="472" y="134"/>
                    <a:pt x="496" y="169"/>
                  </a:cubicBezTo>
                  <a:close/>
                  <a:moveTo>
                    <a:pt x="401" y="518"/>
                  </a:moveTo>
                  <a:lnTo>
                    <a:pt x="401" y="518"/>
                  </a:lnTo>
                  <a:cubicBezTo>
                    <a:pt x="403" y="514"/>
                    <a:pt x="404" y="509"/>
                    <a:pt x="406" y="505"/>
                  </a:cubicBezTo>
                  <a:cubicBezTo>
                    <a:pt x="413" y="486"/>
                    <a:pt x="420" y="462"/>
                    <a:pt x="425" y="438"/>
                  </a:cubicBezTo>
                  <a:lnTo>
                    <a:pt x="496" y="438"/>
                  </a:lnTo>
                  <a:cubicBezTo>
                    <a:pt x="472" y="472"/>
                    <a:pt x="440" y="500"/>
                    <a:pt x="401" y="518"/>
                  </a:cubicBezTo>
                  <a:close/>
                  <a:moveTo>
                    <a:pt x="110" y="438"/>
                  </a:moveTo>
                  <a:lnTo>
                    <a:pt x="182" y="438"/>
                  </a:lnTo>
                  <a:cubicBezTo>
                    <a:pt x="187" y="462"/>
                    <a:pt x="192" y="486"/>
                    <a:pt x="200" y="505"/>
                  </a:cubicBezTo>
                  <a:cubicBezTo>
                    <a:pt x="201" y="509"/>
                    <a:pt x="203" y="514"/>
                    <a:pt x="206" y="518"/>
                  </a:cubicBezTo>
                  <a:cubicBezTo>
                    <a:pt x="167" y="500"/>
                    <a:pt x="133" y="472"/>
                    <a:pt x="110" y="438"/>
                  </a:cubicBezTo>
                  <a:close/>
                  <a:moveTo>
                    <a:pt x="171" y="370"/>
                  </a:moveTo>
                  <a:lnTo>
                    <a:pt x="77" y="370"/>
                  </a:lnTo>
                  <a:cubicBezTo>
                    <a:pt x="71" y="349"/>
                    <a:pt x="68" y="327"/>
                    <a:pt x="68" y="304"/>
                  </a:cubicBezTo>
                  <a:cubicBezTo>
                    <a:pt x="68" y="280"/>
                    <a:pt x="71" y="258"/>
                    <a:pt x="77" y="235"/>
                  </a:cubicBezTo>
                  <a:lnTo>
                    <a:pt x="171" y="235"/>
                  </a:lnTo>
                  <a:cubicBezTo>
                    <a:pt x="170" y="258"/>
                    <a:pt x="169" y="280"/>
                    <a:pt x="169" y="304"/>
                  </a:cubicBezTo>
                  <a:cubicBezTo>
                    <a:pt x="169" y="325"/>
                    <a:pt x="170" y="349"/>
                    <a:pt x="171" y="370"/>
                  </a:cubicBezTo>
                  <a:close/>
                  <a:moveTo>
                    <a:pt x="304" y="539"/>
                  </a:moveTo>
                  <a:lnTo>
                    <a:pt x="304" y="539"/>
                  </a:lnTo>
                  <a:cubicBezTo>
                    <a:pt x="299" y="539"/>
                    <a:pt x="281" y="528"/>
                    <a:pt x="264" y="483"/>
                  </a:cubicBezTo>
                  <a:cubicBezTo>
                    <a:pt x="257" y="467"/>
                    <a:pt x="255" y="453"/>
                    <a:pt x="250" y="438"/>
                  </a:cubicBezTo>
                  <a:lnTo>
                    <a:pt x="357" y="438"/>
                  </a:lnTo>
                  <a:cubicBezTo>
                    <a:pt x="353" y="453"/>
                    <a:pt x="348" y="467"/>
                    <a:pt x="343" y="483"/>
                  </a:cubicBezTo>
                  <a:cubicBezTo>
                    <a:pt x="326" y="528"/>
                    <a:pt x="308" y="539"/>
                    <a:pt x="304" y="539"/>
                  </a:cubicBezTo>
                  <a:close/>
                  <a:moveTo>
                    <a:pt x="539" y="304"/>
                  </a:moveTo>
                  <a:lnTo>
                    <a:pt x="539" y="304"/>
                  </a:lnTo>
                  <a:cubicBezTo>
                    <a:pt x="539" y="327"/>
                    <a:pt x="536" y="349"/>
                    <a:pt x="529" y="370"/>
                  </a:cubicBezTo>
                  <a:lnTo>
                    <a:pt x="435" y="370"/>
                  </a:lnTo>
                  <a:cubicBezTo>
                    <a:pt x="437" y="349"/>
                    <a:pt x="438" y="325"/>
                    <a:pt x="438" y="304"/>
                  </a:cubicBezTo>
                  <a:cubicBezTo>
                    <a:pt x="438" y="280"/>
                    <a:pt x="437" y="258"/>
                    <a:pt x="435" y="235"/>
                  </a:cubicBezTo>
                  <a:lnTo>
                    <a:pt x="529" y="235"/>
                  </a:lnTo>
                  <a:cubicBezTo>
                    <a:pt x="536" y="258"/>
                    <a:pt x="539" y="280"/>
                    <a:pt x="539" y="304"/>
                  </a:cubicBezTo>
                  <a:close/>
                  <a:moveTo>
                    <a:pt x="367" y="235"/>
                  </a:moveTo>
                  <a:lnTo>
                    <a:pt x="367" y="235"/>
                  </a:lnTo>
                  <a:cubicBezTo>
                    <a:pt x="369" y="258"/>
                    <a:pt x="370" y="280"/>
                    <a:pt x="370" y="304"/>
                  </a:cubicBezTo>
                  <a:cubicBezTo>
                    <a:pt x="370" y="327"/>
                    <a:pt x="369" y="349"/>
                    <a:pt x="367" y="370"/>
                  </a:cubicBezTo>
                  <a:lnTo>
                    <a:pt x="240" y="370"/>
                  </a:lnTo>
                  <a:cubicBezTo>
                    <a:pt x="237" y="349"/>
                    <a:pt x="235" y="327"/>
                    <a:pt x="235" y="304"/>
                  </a:cubicBezTo>
                  <a:cubicBezTo>
                    <a:pt x="235" y="280"/>
                    <a:pt x="237" y="258"/>
                    <a:pt x="240" y="235"/>
                  </a:cubicBezTo>
                  <a:lnTo>
                    <a:pt x="367" y="235"/>
                  </a:lnTo>
                  <a:close/>
                  <a:moveTo>
                    <a:pt x="304" y="68"/>
                  </a:moveTo>
                  <a:lnTo>
                    <a:pt x="304" y="68"/>
                  </a:lnTo>
                  <a:cubicBezTo>
                    <a:pt x="308" y="68"/>
                    <a:pt x="326" y="78"/>
                    <a:pt x="343" y="124"/>
                  </a:cubicBezTo>
                  <a:cubicBezTo>
                    <a:pt x="348" y="137"/>
                    <a:pt x="353" y="153"/>
                    <a:pt x="357" y="169"/>
                  </a:cubicBezTo>
                  <a:lnTo>
                    <a:pt x="250" y="169"/>
                  </a:lnTo>
                  <a:cubicBezTo>
                    <a:pt x="255" y="153"/>
                    <a:pt x="257" y="137"/>
                    <a:pt x="264" y="124"/>
                  </a:cubicBezTo>
                  <a:cubicBezTo>
                    <a:pt x="281" y="78"/>
                    <a:pt x="299" y="68"/>
                    <a:pt x="304" y="68"/>
                  </a:cubicBezTo>
                  <a:close/>
                  <a:moveTo>
                    <a:pt x="0" y="304"/>
                  </a:moveTo>
                  <a:lnTo>
                    <a:pt x="0" y="304"/>
                  </a:lnTo>
                  <a:cubicBezTo>
                    <a:pt x="0" y="470"/>
                    <a:pt x="136" y="605"/>
                    <a:pt x="304" y="605"/>
                  </a:cubicBezTo>
                  <a:cubicBezTo>
                    <a:pt x="471" y="605"/>
                    <a:pt x="606" y="471"/>
                    <a:pt x="606" y="304"/>
                  </a:cubicBezTo>
                  <a:cubicBezTo>
                    <a:pt x="606" y="127"/>
                    <a:pt x="462" y="0"/>
                    <a:pt x="304" y="0"/>
                  </a:cubicBezTo>
                  <a:cubicBezTo>
                    <a:pt x="136" y="0"/>
                    <a:pt x="0" y="136"/>
                    <a:pt x="0" y="304"/>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89" name="Group 88">
            <a:extLst>
              <a:ext uri="{FF2B5EF4-FFF2-40B4-BE49-F238E27FC236}">
                <a16:creationId xmlns:a16="http://schemas.microsoft.com/office/drawing/2014/main" id="{7CC9ED20-DD90-D347-8C36-19EB1230B732}"/>
              </a:ext>
            </a:extLst>
          </p:cNvPr>
          <p:cNvGrpSpPr/>
          <p:nvPr/>
        </p:nvGrpSpPr>
        <p:grpSpPr>
          <a:xfrm>
            <a:off x="2924133" y="8931731"/>
            <a:ext cx="5672170" cy="1907394"/>
            <a:chOff x="1626536" y="5815996"/>
            <a:chExt cx="5672170" cy="1907394"/>
          </a:xfrm>
        </p:grpSpPr>
        <p:sp>
          <p:nvSpPr>
            <p:cNvPr id="90" name="Subtitle 2">
              <a:extLst>
                <a:ext uri="{FF2B5EF4-FFF2-40B4-BE49-F238E27FC236}">
                  <a16:creationId xmlns:a16="http://schemas.microsoft.com/office/drawing/2014/main" id="{AADAF736-9610-E243-B6FE-7FF54A94D702}"/>
                </a:ext>
              </a:extLst>
            </p:cNvPr>
            <p:cNvSpPr txBox="1">
              <a:spLocks/>
            </p:cNvSpPr>
            <p:nvPr/>
          </p:nvSpPr>
          <p:spPr>
            <a:xfrm>
              <a:off x="1626536" y="6462327"/>
              <a:ext cx="5672170" cy="126106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91" name="Rectangle 90">
              <a:extLst>
                <a:ext uri="{FF2B5EF4-FFF2-40B4-BE49-F238E27FC236}">
                  <a16:creationId xmlns:a16="http://schemas.microsoft.com/office/drawing/2014/main" id="{3BD4F556-3712-F948-B42E-96804DA7D93B}"/>
                </a:ext>
              </a:extLst>
            </p:cNvPr>
            <p:cNvSpPr/>
            <p:nvPr/>
          </p:nvSpPr>
          <p:spPr>
            <a:xfrm>
              <a:off x="2445907" y="5815996"/>
              <a:ext cx="4033429" cy="646331"/>
            </a:xfrm>
            <a:prstGeom prst="rect">
              <a:avLst/>
            </a:prstGeom>
          </p:spPr>
          <p:txBody>
            <a:bodyPr wrap="square">
              <a:spAutoFit/>
            </a:bodyPr>
            <a:lstStyle/>
            <a:p>
              <a:pPr algn="ctr"/>
              <a:r>
                <a:rPr lang="en-US" b="1" spc="600" dirty="0">
                  <a:solidFill>
                    <a:schemeClr val="tx2"/>
                  </a:solidFill>
                  <a:latin typeface="Montserrat SemiBold" pitchFamily="2" charset="77"/>
                  <a:ea typeface="Montserrat" charset="0"/>
                  <a:cs typeface="Montserrat" charset="0"/>
                </a:rPr>
                <a:t>2016</a:t>
              </a:r>
              <a:endParaRPr lang="en-US" sz="5400" b="1" spc="600" dirty="0">
                <a:solidFill>
                  <a:schemeClr val="tx2"/>
                </a:solidFill>
                <a:latin typeface="Montserrat SemiBold" pitchFamily="2" charset="77"/>
                <a:ea typeface="Montserrat" charset="0"/>
                <a:cs typeface="Montserrat" charset="0"/>
              </a:endParaRPr>
            </a:p>
          </p:txBody>
        </p:sp>
      </p:grpSp>
      <p:grpSp>
        <p:nvGrpSpPr>
          <p:cNvPr id="92" name="Group 91">
            <a:extLst>
              <a:ext uri="{FF2B5EF4-FFF2-40B4-BE49-F238E27FC236}">
                <a16:creationId xmlns:a16="http://schemas.microsoft.com/office/drawing/2014/main" id="{DD9E7ABE-307E-2F4B-9C3F-2971D0C3B337}"/>
              </a:ext>
            </a:extLst>
          </p:cNvPr>
          <p:cNvGrpSpPr/>
          <p:nvPr/>
        </p:nvGrpSpPr>
        <p:grpSpPr>
          <a:xfrm>
            <a:off x="11502410" y="8931731"/>
            <a:ext cx="5672170" cy="1907394"/>
            <a:chOff x="1626536" y="5815996"/>
            <a:chExt cx="5672170" cy="1907394"/>
          </a:xfrm>
        </p:grpSpPr>
        <p:sp>
          <p:nvSpPr>
            <p:cNvPr id="93" name="Subtitle 2">
              <a:extLst>
                <a:ext uri="{FF2B5EF4-FFF2-40B4-BE49-F238E27FC236}">
                  <a16:creationId xmlns:a16="http://schemas.microsoft.com/office/drawing/2014/main" id="{3B73BE6D-50A4-5645-BB9C-E3488FF45F5C}"/>
                </a:ext>
              </a:extLst>
            </p:cNvPr>
            <p:cNvSpPr txBox="1">
              <a:spLocks/>
            </p:cNvSpPr>
            <p:nvPr/>
          </p:nvSpPr>
          <p:spPr>
            <a:xfrm>
              <a:off x="1626536" y="6462327"/>
              <a:ext cx="5672170" cy="126106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94" name="Rectangle 93">
              <a:extLst>
                <a:ext uri="{FF2B5EF4-FFF2-40B4-BE49-F238E27FC236}">
                  <a16:creationId xmlns:a16="http://schemas.microsoft.com/office/drawing/2014/main" id="{2135ADE6-9DE3-D841-8B57-7772F26A3D52}"/>
                </a:ext>
              </a:extLst>
            </p:cNvPr>
            <p:cNvSpPr/>
            <p:nvPr/>
          </p:nvSpPr>
          <p:spPr>
            <a:xfrm>
              <a:off x="2445907" y="5815996"/>
              <a:ext cx="4033429" cy="646331"/>
            </a:xfrm>
            <a:prstGeom prst="rect">
              <a:avLst/>
            </a:prstGeom>
          </p:spPr>
          <p:txBody>
            <a:bodyPr wrap="square">
              <a:spAutoFit/>
            </a:bodyPr>
            <a:lstStyle/>
            <a:p>
              <a:pPr algn="ctr"/>
              <a:r>
                <a:rPr lang="en-US" b="1" spc="600" dirty="0">
                  <a:solidFill>
                    <a:schemeClr val="tx2"/>
                  </a:solidFill>
                  <a:latin typeface="Montserrat SemiBold" pitchFamily="2" charset="77"/>
                  <a:ea typeface="Montserrat" charset="0"/>
                  <a:cs typeface="Montserrat" charset="0"/>
                </a:rPr>
                <a:t>2017</a:t>
              </a:r>
              <a:endParaRPr lang="en-US" sz="5400" b="1" spc="600" dirty="0">
                <a:solidFill>
                  <a:schemeClr val="tx2"/>
                </a:solidFill>
                <a:latin typeface="Montserrat SemiBold" pitchFamily="2" charset="77"/>
                <a:ea typeface="Montserrat" charset="0"/>
                <a:cs typeface="Montserrat" charset="0"/>
              </a:endParaRPr>
            </a:p>
          </p:txBody>
        </p:sp>
      </p:grpSp>
    </p:spTree>
    <p:extLst>
      <p:ext uri="{BB962C8B-B14F-4D97-AF65-F5344CB8AC3E}">
        <p14:creationId xmlns:p14="http://schemas.microsoft.com/office/powerpoint/2010/main" val="36047980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D4C54847-E7F2-8C41-B60A-ED9DAB7C9290}"/>
              </a:ext>
            </a:extLst>
          </p:cNvPr>
          <p:cNvSpPr>
            <a:spLocks noGrp="1"/>
          </p:cNvSpPr>
          <p:nvPr>
            <p:ph type="pic" sz="quarter" idx="15"/>
          </p:nvPr>
        </p:nvSpPr>
        <p:spPr/>
      </p:sp>
      <p:sp>
        <p:nvSpPr>
          <p:cNvPr id="3" name="Picture Placeholder 2">
            <a:extLst>
              <a:ext uri="{FF2B5EF4-FFF2-40B4-BE49-F238E27FC236}">
                <a16:creationId xmlns:a16="http://schemas.microsoft.com/office/drawing/2014/main" id="{E74CC2B2-3381-A241-A542-1C8F82CB16D1}"/>
              </a:ext>
            </a:extLst>
          </p:cNvPr>
          <p:cNvSpPr>
            <a:spLocks noGrp="1"/>
          </p:cNvSpPr>
          <p:nvPr>
            <p:ph type="pic" sz="quarter" idx="16"/>
          </p:nvPr>
        </p:nvSpPr>
        <p:spPr/>
      </p:sp>
      <p:sp>
        <p:nvSpPr>
          <p:cNvPr id="4" name="Picture Placeholder 3">
            <a:extLst>
              <a:ext uri="{FF2B5EF4-FFF2-40B4-BE49-F238E27FC236}">
                <a16:creationId xmlns:a16="http://schemas.microsoft.com/office/drawing/2014/main" id="{3ABB972B-2BDE-FC4B-B1F7-9B170D168440}"/>
              </a:ext>
            </a:extLst>
          </p:cNvPr>
          <p:cNvSpPr>
            <a:spLocks noGrp="1"/>
          </p:cNvSpPr>
          <p:nvPr>
            <p:ph type="pic" sz="quarter" idx="17"/>
          </p:nvPr>
        </p:nvSpPr>
        <p:spPr/>
      </p:sp>
    </p:spTree>
    <p:extLst>
      <p:ext uri="{BB962C8B-B14F-4D97-AF65-F5344CB8AC3E}">
        <p14:creationId xmlns:p14="http://schemas.microsoft.com/office/powerpoint/2010/main" val="36673745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51D7EC4-C7E6-2E4B-8F6C-1F47B284B1BC}"/>
              </a:ext>
            </a:extLst>
          </p:cNvPr>
          <p:cNvSpPr/>
          <p:nvPr/>
        </p:nvSpPr>
        <p:spPr>
          <a:xfrm>
            <a:off x="0" y="0"/>
            <a:ext cx="24394394" cy="5852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CA0FFD5B-3E4B-FA40-85B1-861F12486F58}"/>
              </a:ext>
            </a:extLst>
          </p:cNvPr>
          <p:cNvSpPr txBox="1"/>
          <p:nvPr/>
        </p:nvSpPr>
        <p:spPr>
          <a:xfrm>
            <a:off x="1653451" y="2264360"/>
            <a:ext cx="11490646" cy="1323439"/>
          </a:xfrm>
          <a:prstGeom prst="rect">
            <a:avLst/>
          </a:prstGeom>
          <a:noFill/>
        </p:spPr>
        <p:txBody>
          <a:bodyPr wrap="none" rtlCol="0">
            <a:spAutoFit/>
          </a:bodyPr>
          <a:lstStyle/>
          <a:p>
            <a:r>
              <a:rPr lang="en-US" sz="8000" b="1" spc="600" dirty="0">
                <a:solidFill>
                  <a:schemeClr val="bg1"/>
                </a:solidFill>
                <a:latin typeface="Montserrat" charset="0"/>
                <a:ea typeface="Montserrat" charset="0"/>
                <a:cs typeface="Montserrat" charset="0"/>
              </a:rPr>
              <a:t>DEVICES SAMPLES</a:t>
            </a:r>
          </a:p>
        </p:txBody>
      </p:sp>
      <p:sp>
        <p:nvSpPr>
          <p:cNvPr id="15" name="TextBox 14">
            <a:extLst>
              <a:ext uri="{FF2B5EF4-FFF2-40B4-BE49-F238E27FC236}">
                <a16:creationId xmlns:a16="http://schemas.microsoft.com/office/drawing/2014/main" id="{ECECA7AA-FDA0-2449-9589-19A4893B496F}"/>
              </a:ext>
            </a:extLst>
          </p:cNvPr>
          <p:cNvSpPr txBox="1"/>
          <p:nvPr/>
        </p:nvSpPr>
        <p:spPr>
          <a:xfrm>
            <a:off x="1653451" y="8450958"/>
            <a:ext cx="6978485" cy="2666243"/>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sp>
        <p:nvSpPr>
          <p:cNvPr id="2" name="Picture Placeholder 1">
            <a:extLst>
              <a:ext uri="{FF2B5EF4-FFF2-40B4-BE49-F238E27FC236}">
                <a16:creationId xmlns:a16="http://schemas.microsoft.com/office/drawing/2014/main" id="{E2367539-D9F1-8547-9C8C-A868B195BCBC}"/>
              </a:ext>
            </a:extLst>
          </p:cNvPr>
          <p:cNvSpPr>
            <a:spLocks noGrp="1"/>
          </p:cNvSpPr>
          <p:nvPr>
            <p:ph type="pic" sz="quarter" idx="14"/>
          </p:nvPr>
        </p:nvSpPr>
        <p:spPr/>
      </p:sp>
    </p:spTree>
    <p:extLst>
      <p:ext uri="{BB962C8B-B14F-4D97-AF65-F5344CB8AC3E}">
        <p14:creationId xmlns:p14="http://schemas.microsoft.com/office/powerpoint/2010/main" val="6704697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10467471" y="1131813"/>
            <a:ext cx="11309506" cy="1383468"/>
            <a:chOff x="6548683" y="1407238"/>
            <a:chExt cx="11309506"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6548683" y="1867376"/>
              <a:ext cx="11309506" cy="923330"/>
            </a:xfrm>
            <a:prstGeom prst="rect">
              <a:avLst/>
            </a:prstGeom>
            <a:noFill/>
          </p:spPr>
          <p:txBody>
            <a:bodyPr wrap="none" rtlCol="0">
              <a:spAutoFit/>
            </a:bodyPr>
            <a:lstStyle/>
            <a:p>
              <a:r>
                <a:rPr lang="en-US" sz="5400" b="1" spc="600" dirty="0">
                  <a:solidFill>
                    <a:schemeClr val="tx2"/>
                  </a:solidFill>
                  <a:latin typeface="Montserrat" charset="0"/>
                  <a:ea typeface="Montserrat" charset="0"/>
                  <a:cs typeface="Montserrat" charset="0"/>
                </a:rPr>
                <a:t>PHONE PREVIEW SAMPLE</a:t>
              </a:r>
            </a:p>
          </p:txBody>
        </p:sp>
        <p:sp>
          <p:nvSpPr>
            <p:cNvPr id="27" name="TextBox 26">
              <a:extLst>
                <a:ext uri="{FF2B5EF4-FFF2-40B4-BE49-F238E27FC236}">
                  <a16:creationId xmlns:a16="http://schemas.microsoft.com/office/drawing/2014/main" id="{0E17845E-F3C2-D747-911C-ABB4851FAA06}"/>
                </a:ext>
              </a:extLst>
            </p:cNvPr>
            <p:cNvSpPr txBox="1"/>
            <p:nvPr/>
          </p:nvSpPr>
          <p:spPr>
            <a:xfrm>
              <a:off x="66180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pic>
        <p:nvPicPr>
          <p:cNvPr id="10" name="Picture 9" descr="iPhone6_mockup_front_white.png">
            <a:extLst>
              <a:ext uri="{FF2B5EF4-FFF2-40B4-BE49-F238E27FC236}">
                <a16:creationId xmlns:a16="http://schemas.microsoft.com/office/drawing/2014/main" id="{3E79EE05-8DE7-BD40-BCFD-7F3267C669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0660" y="-1846890"/>
            <a:ext cx="7198843" cy="11310330"/>
          </a:xfrm>
          <a:prstGeom prst="rect">
            <a:avLst/>
          </a:prstGeom>
        </p:spPr>
      </p:pic>
      <p:pic>
        <p:nvPicPr>
          <p:cNvPr id="8" name="Picture 7" descr="iPhone6_mockup_front_white.png">
            <a:extLst>
              <a:ext uri="{FF2B5EF4-FFF2-40B4-BE49-F238E27FC236}">
                <a16:creationId xmlns:a16="http://schemas.microsoft.com/office/drawing/2014/main" id="{BBAE6B88-1A25-3946-B781-B05F591090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9503" y="4207824"/>
            <a:ext cx="7198843" cy="11310330"/>
          </a:xfrm>
          <a:prstGeom prst="rect">
            <a:avLst/>
          </a:prstGeom>
        </p:spPr>
      </p:pic>
      <p:sp>
        <p:nvSpPr>
          <p:cNvPr id="18" name="TextBox 17">
            <a:extLst>
              <a:ext uri="{FF2B5EF4-FFF2-40B4-BE49-F238E27FC236}">
                <a16:creationId xmlns:a16="http://schemas.microsoft.com/office/drawing/2014/main" id="{FECEB7C5-5D64-6045-9D4A-D226241F1C4E}"/>
              </a:ext>
            </a:extLst>
          </p:cNvPr>
          <p:cNvSpPr txBox="1"/>
          <p:nvPr/>
        </p:nvSpPr>
        <p:spPr>
          <a:xfrm>
            <a:off x="3613188" y="9397223"/>
            <a:ext cx="4941048" cy="2666243"/>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Mobile search is no longer the way of the future; it is the here and now! It is essential to optimize your website.</a:t>
            </a:r>
          </a:p>
        </p:txBody>
      </p:sp>
      <p:sp>
        <p:nvSpPr>
          <p:cNvPr id="24" name="TextBox 23">
            <a:extLst>
              <a:ext uri="{FF2B5EF4-FFF2-40B4-BE49-F238E27FC236}">
                <a16:creationId xmlns:a16="http://schemas.microsoft.com/office/drawing/2014/main" id="{A7A8927B-478D-9B4D-BCDF-A7464BF3FB77}"/>
              </a:ext>
            </a:extLst>
          </p:cNvPr>
          <p:cNvSpPr txBox="1"/>
          <p:nvPr/>
        </p:nvSpPr>
        <p:spPr>
          <a:xfrm>
            <a:off x="16571888" y="5954122"/>
            <a:ext cx="4941048" cy="2666243"/>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Mobile search is no longer the way of the future; it is the here and now! It is essential to optimize your website.</a:t>
            </a:r>
          </a:p>
        </p:txBody>
      </p:sp>
      <p:grpSp>
        <p:nvGrpSpPr>
          <p:cNvPr id="25" name="Group 24">
            <a:extLst>
              <a:ext uri="{FF2B5EF4-FFF2-40B4-BE49-F238E27FC236}">
                <a16:creationId xmlns:a16="http://schemas.microsoft.com/office/drawing/2014/main" id="{51072AC0-FCBC-A04D-B67A-369140FE4822}"/>
              </a:ext>
            </a:extLst>
          </p:cNvPr>
          <p:cNvGrpSpPr/>
          <p:nvPr/>
        </p:nvGrpSpPr>
        <p:grpSpPr>
          <a:xfrm>
            <a:off x="16678826" y="9834452"/>
            <a:ext cx="3615374" cy="855618"/>
            <a:chOff x="4150400" y="10156206"/>
            <a:chExt cx="3615374" cy="855618"/>
          </a:xfrm>
        </p:grpSpPr>
        <p:sp>
          <p:nvSpPr>
            <p:cNvPr id="28" name="Rectangle 27">
              <a:extLst>
                <a:ext uri="{FF2B5EF4-FFF2-40B4-BE49-F238E27FC236}">
                  <a16:creationId xmlns:a16="http://schemas.microsoft.com/office/drawing/2014/main" id="{37921121-F53D-F842-930C-86B3FBDB76AC}"/>
                </a:ext>
              </a:extLst>
            </p:cNvPr>
            <p:cNvSpPr/>
            <p:nvPr/>
          </p:nvSpPr>
          <p:spPr>
            <a:xfrm>
              <a:off x="4150400" y="10156206"/>
              <a:ext cx="3615374" cy="8556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9" name="TextBox 28">
              <a:extLst>
                <a:ext uri="{FF2B5EF4-FFF2-40B4-BE49-F238E27FC236}">
                  <a16:creationId xmlns:a16="http://schemas.microsoft.com/office/drawing/2014/main" id="{7525A4D6-1D23-B947-816B-884C4C93085C}"/>
                </a:ext>
              </a:extLst>
            </p:cNvPr>
            <p:cNvSpPr txBox="1"/>
            <p:nvPr/>
          </p:nvSpPr>
          <p:spPr>
            <a:xfrm>
              <a:off x="4410548" y="10383960"/>
              <a:ext cx="3252814" cy="400110"/>
            </a:xfrm>
            <a:prstGeom prst="rect">
              <a:avLst/>
            </a:prstGeom>
            <a:noFill/>
          </p:spPr>
          <p:txBody>
            <a:bodyPr wrap="none" rtlCol="0">
              <a:spAutoFit/>
            </a:bodyPr>
            <a:lstStyle/>
            <a:p>
              <a:pPr algn="ctr"/>
              <a:r>
                <a:rPr lang="en-US" sz="2000" spc="1200" dirty="0">
                  <a:solidFill>
                    <a:schemeClr val="bg1"/>
                  </a:solidFill>
                  <a:latin typeface="Montserrat" charset="0"/>
                  <a:ea typeface="Montserrat" charset="0"/>
                  <a:cs typeface="Montserrat" charset="0"/>
                </a:rPr>
                <a:t>YOUR TITLE</a:t>
              </a:r>
            </a:p>
          </p:txBody>
        </p:sp>
      </p:grpSp>
      <p:sp>
        <p:nvSpPr>
          <p:cNvPr id="2" name="Picture Placeholder 1">
            <a:extLst>
              <a:ext uri="{FF2B5EF4-FFF2-40B4-BE49-F238E27FC236}">
                <a16:creationId xmlns:a16="http://schemas.microsoft.com/office/drawing/2014/main" id="{9A623362-1B13-4047-AFC0-75D2A1C86322}"/>
              </a:ext>
            </a:extLst>
          </p:cNvPr>
          <p:cNvSpPr>
            <a:spLocks noGrp="1"/>
          </p:cNvSpPr>
          <p:nvPr>
            <p:ph type="pic" sz="quarter" idx="16"/>
          </p:nvPr>
        </p:nvSpPr>
        <p:spPr/>
      </p:sp>
      <p:sp>
        <p:nvSpPr>
          <p:cNvPr id="3" name="Picture Placeholder 2">
            <a:extLst>
              <a:ext uri="{FF2B5EF4-FFF2-40B4-BE49-F238E27FC236}">
                <a16:creationId xmlns:a16="http://schemas.microsoft.com/office/drawing/2014/main" id="{8A72D276-F427-BE4B-A895-B85B1B4CCB6F}"/>
              </a:ext>
            </a:extLst>
          </p:cNvPr>
          <p:cNvSpPr>
            <a:spLocks noGrp="1"/>
          </p:cNvSpPr>
          <p:nvPr>
            <p:ph type="pic" sz="quarter" idx="17"/>
          </p:nvPr>
        </p:nvSpPr>
        <p:spPr/>
      </p:sp>
    </p:spTree>
    <p:extLst>
      <p:ext uri="{BB962C8B-B14F-4D97-AF65-F5344CB8AC3E}">
        <p14:creationId xmlns:p14="http://schemas.microsoft.com/office/powerpoint/2010/main" val="863733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809D55E7-3B1C-1A4B-B647-E45048287ACE}"/>
              </a:ext>
            </a:extLst>
          </p:cNvPr>
          <p:cNvSpPr>
            <a:spLocks noGrp="1"/>
          </p:cNvSpPr>
          <p:nvPr>
            <p:ph type="pic" sz="quarter" idx="14"/>
          </p:nvPr>
        </p:nvSpPr>
        <p:spPr/>
      </p:sp>
      <p:sp>
        <p:nvSpPr>
          <p:cNvPr id="17" name="Rectangle 16">
            <a:extLst>
              <a:ext uri="{FF2B5EF4-FFF2-40B4-BE49-F238E27FC236}">
                <a16:creationId xmlns:a16="http://schemas.microsoft.com/office/drawing/2014/main" id="{295C3306-56CE-9F47-83F1-AAB4AED7B460}"/>
              </a:ext>
            </a:extLst>
          </p:cNvPr>
          <p:cNvSpPr/>
          <p:nvPr/>
        </p:nvSpPr>
        <p:spPr>
          <a:xfrm>
            <a:off x="0" y="4459906"/>
            <a:ext cx="24394393" cy="9256094"/>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1104">
            <a:extLst>
              <a:ext uri="{FF2B5EF4-FFF2-40B4-BE49-F238E27FC236}">
                <a16:creationId xmlns:a16="http://schemas.microsoft.com/office/drawing/2014/main" id="{E46D3317-F28F-B045-86F2-D07C82724C0E}"/>
              </a:ext>
            </a:extLst>
          </p:cNvPr>
          <p:cNvGrpSpPr>
            <a:grpSpLocks noChangeAspect="1"/>
          </p:cNvGrpSpPr>
          <p:nvPr/>
        </p:nvGrpSpPr>
        <p:grpSpPr>
          <a:xfrm>
            <a:off x="15250174" y="1032440"/>
            <a:ext cx="7864860" cy="11651120"/>
            <a:chOff x="0" y="0"/>
            <a:chExt cx="6591305" cy="9765731"/>
          </a:xfrm>
        </p:grpSpPr>
        <p:grpSp>
          <p:nvGrpSpPr>
            <p:cNvPr id="8" name="Group 1102">
              <a:extLst>
                <a:ext uri="{FF2B5EF4-FFF2-40B4-BE49-F238E27FC236}">
                  <a16:creationId xmlns:a16="http://schemas.microsoft.com/office/drawing/2014/main" id="{97617FEC-B33C-884C-9705-DC1237D513F0}"/>
                </a:ext>
              </a:extLst>
            </p:cNvPr>
            <p:cNvGrpSpPr/>
            <p:nvPr/>
          </p:nvGrpSpPr>
          <p:grpSpPr>
            <a:xfrm>
              <a:off x="0" y="0"/>
              <a:ext cx="6591305" cy="9765731"/>
              <a:chOff x="0" y="0"/>
              <a:chExt cx="6591304" cy="9765730"/>
            </a:xfrm>
          </p:grpSpPr>
          <p:pic>
            <p:nvPicPr>
              <p:cNvPr id="10" name="Mini-iPad-B&amp;W-Mockup.png">
                <a:extLst>
                  <a:ext uri="{FF2B5EF4-FFF2-40B4-BE49-F238E27FC236}">
                    <a16:creationId xmlns:a16="http://schemas.microsoft.com/office/drawing/2014/main" id="{9816ED6B-B30A-E64A-99FD-106129FA955D}"/>
                  </a:ext>
                </a:extLst>
              </p:cNvPr>
              <p:cNvPicPr/>
              <p:nvPr/>
            </p:nvPicPr>
            <p:blipFill>
              <a:blip r:embed="rId2">
                <a:extLst/>
              </a:blip>
              <a:stretch>
                <a:fillRect/>
              </a:stretch>
            </p:blipFill>
            <p:spPr>
              <a:xfrm>
                <a:off x="0" y="0"/>
                <a:ext cx="6591304" cy="9765730"/>
              </a:xfrm>
              <a:prstGeom prst="rect">
                <a:avLst/>
              </a:prstGeom>
              <a:ln w="12700" cap="flat">
                <a:noFill/>
                <a:miter lim="400000"/>
              </a:ln>
              <a:effectLst/>
            </p:spPr>
          </p:pic>
          <p:sp>
            <p:nvSpPr>
              <p:cNvPr id="11" name="Shape 1101">
                <a:extLst>
                  <a:ext uri="{FF2B5EF4-FFF2-40B4-BE49-F238E27FC236}">
                    <a16:creationId xmlns:a16="http://schemas.microsoft.com/office/drawing/2014/main" id="{76A7A571-A775-7C49-AE0E-4BD5FAD675EE}"/>
                  </a:ext>
                </a:extLst>
              </p:cNvPr>
              <p:cNvSpPr/>
              <p:nvPr/>
            </p:nvSpPr>
            <p:spPr>
              <a:xfrm>
                <a:off x="363079" y="954047"/>
                <a:ext cx="5879097" cy="7806214"/>
              </a:xfrm>
              <a:prstGeom prst="rect">
                <a:avLst/>
              </a:prstGeom>
              <a:solidFill>
                <a:srgbClr val="606060"/>
              </a:solidFill>
              <a:ln w="25400" cap="flat">
                <a:solidFill>
                  <a:srgbClr val="000000">
                    <a:alpha val="0"/>
                  </a:srgbClr>
                </a:solidFill>
                <a:prstDash val="solid"/>
                <a:miter lim="400000"/>
              </a:ln>
              <a:effectLst/>
            </p:spPr>
            <p:txBody>
              <a:bodyPr wrap="square" lIns="0" tIns="0" rIns="0" bIns="0" numCol="1" anchor="ctr">
                <a:noAutofit/>
              </a:bodyPr>
              <a:lstStyle/>
              <a:p>
                <a:pPr defTabSz="583966">
                  <a:defRPr sz="4000">
                    <a:solidFill>
                      <a:srgbClr val="FFFFFF"/>
                    </a:solidFill>
                    <a:effectLst>
                      <a:outerShdw blurRad="38100" dist="12700" dir="5400000" rotWithShape="0">
                        <a:srgbClr val="000000">
                          <a:alpha val="50000"/>
                        </a:srgbClr>
                      </a:outerShdw>
                    </a:effectLst>
                  </a:defRPr>
                </a:pPr>
                <a:endParaRPr sz="3998" dirty="0">
                  <a:latin typeface="Calibri Light"/>
                </a:endParaRPr>
              </a:p>
            </p:txBody>
          </p:sp>
        </p:grpSp>
        <p:pic>
          <p:nvPicPr>
            <p:cNvPr id="9" name="placeholder.png">
              <a:extLst>
                <a:ext uri="{FF2B5EF4-FFF2-40B4-BE49-F238E27FC236}">
                  <a16:creationId xmlns:a16="http://schemas.microsoft.com/office/drawing/2014/main" id="{86562257-2D72-954B-BCDC-E9DDD9EF98FC}"/>
                </a:ext>
              </a:extLst>
            </p:cNvPr>
            <p:cNvPicPr/>
            <p:nvPr/>
          </p:nvPicPr>
          <p:blipFill>
            <a:blip r:embed="rId3">
              <a:extLst/>
            </a:blip>
            <a:srcRect l="29020" r="29020"/>
            <a:stretch>
              <a:fillRect/>
            </a:stretch>
          </p:blipFill>
          <p:spPr>
            <a:xfrm>
              <a:off x="337669" y="969500"/>
              <a:ext cx="5911543" cy="7924801"/>
            </a:xfrm>
            <a:prstGeom prst="rect">
              <a:avLst/>
            </a:prstGeom>
            <a:ln w="12700" cap="flat">
              <a:noFill/>
              <a:miter lim="400000"/>
            </a:ln>
            <a:effectLst/>
          </p:spPr>
        </p:pic>
      </p:grpSp>
      <p:grpSp>
        <p:nvGrpSpPr>
          <p:cNvPr id="13" name="Group 12">
            <a:extLst>
              <a:ext uri="{FF2B5EF4-FFF2-40B4-BE49-F238E27FC236}">
                <a16:creationId xmlns:a16="http://schemas.microsoft.com/office/drawing/2014/main" id="{A498F7AB-71D9-B54E-A047-44D55EEF2412}"/>
              </a:ext>
            </a:extLst>
          </p:cNvPr>
          <p:cNvGrpSpPr/>
          <p:nvPr/>
        </p:nvGrpSpPr>
        <p:grpSpPr>
          <a:xfrm>
            <a:off x="1624618" y="1131813"/>
            <a:ext cx="7864860" cy="2214464"/>
            <a:chOff x="7228326" y="1407238"/>
            <a:chExt cx="7864860" cy="2214464"/>
          </a:xfrm>
        </p:grpSpPr>
        <p:sp>
          <p:nvSpPr>
            <p:cNvPr id="15" name="TextBox 14">
              <a:extLst>
                <a:ext uri="{FF2B5EF4-FFF2-40B4-BE49-F238E27FC236}">
                  <a16:creationId xmlns:a16="http://schemas.microsoft.com/office/drawing/2014/main" id="{743A34CC-30B5-CA49-B243-BDD3CD0CFBF9}"/>
                </a:ext>
              </a:extLst>
            </p:cNvPr>
            <p:cNvSpPr txBox="1"/>
            <p:nvPr/>
          </p:nvSpPr>
          <p:spPr>
            <a:xfrm>
              <a:off x="7228326" y="1867376"/>
              <a:ext cx="7864860"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TABLET PREVIEW SAMPLE</a:t>
              </a:r>
            </a:p>
          </p:txBody>
        </p:sp>
        <p:sp>
          <p:nvSpPr>
            <p:cNvPr id="16" name="TextBox 15">
              <a:extLst>
                <a:ext uri="{FF2B5EF4-FFF2-40B4-BE49-F238E27FC236}">
                  <a16:creationId xmlns:a16="http://schemas.microsoft.com/office/drawing/2014/main" id="{94A45BC0-0B55-FA4D-82CA-9E73D08FE64F}"/>
                </a:ext>
              </a:extLst>
            </p:cNvPr>
            <p:cNvSpPr txBox="1"/>
            <p:nvPr/>
          </p:nvSpPr>
          <p:spPr>
            <a:xfrm>
              <a:off x="7291389"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4" name="TextBox 13">
            <a:extLst>
              <a:ext uri="{FF2B5EF4-FFF2-40B4-BE49-F238E27FC236}">
                <a16:creationId xmlns:a16="http://schemas.microsoft.com/office/drawing/2014/main" id="{685DEE5A-F8E9-5445-BC2F-91DF11B29B26}"/>
              </a:ext>
            </a:extLst>
          </p:cNvPr>
          <p:cNvSpPr txBox="1"/>
          <p:nvPr/>
        </p:nvSpPr>
        <p:spPr>
          <a:xfrm>
            <a:off x="1718680" y="8571095"/>
            <a:ext cx="9150906" cy="2140522"/>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grpSp>
        <p:nvGrpSpPr>
          <p:cNvPr id="22" name="Group 21">
            <a:extLst>
              <a:ext uri="{FF2B5EF4-FFF2-40B4-BE49-F238E27FC236}">
                <a16:creationId xmlns:a16="http://schemas.microsoft.com/office/drawing/2014/main" id="{0A35F2B0-7B4A-6A4A-A453-7C6E2671AC4C}"/>
              </a:ext>
            </a:extLst>
          </p:cNvPr>
          <p:cNvGrpSpPr/>
          <p:nvPr/>
        </p:nvGrpSpPr>
        <p:grpSpPr>
          <a:xfrm>
            <a:off x="1779121" y="11268431"/>
            <a:ext cx="3615374" cy="855618"/>
            <a:chOff x="4150400" y="10156206"/>
            <a:chExt cx="3615374" cy="855618"/>
          </a:xfrm>
        </p:grpSpPr>
        <p:sp>
          <p:nvSpPr>
            <p:cNvPr id="23" name="Rectangle 22">
              <a:extLst>
                <a:ext uri="{FF2B5EF4-FFF2-40B4-BE49-F238E27FC236}">
                  <a16:creationId xmlns:a16="http://schemas.microsoft.com/office/drawing/2014/main" id="{6759DD50-D180-534B-862A-C90E8A0D3054}"/>
                </a:ext>
              </a:extLst>
            </p:cNvPr>
            <p:cNvSpPr/>
            <p:nvPr/>
          </p:nvSpPr>
          <p:spPr>
            <a:xfrm>
              <a:off x="4150400" y="10156206"/>
              <a:ext cx="3615374" cy="8556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4" name="TextBox 23">
              <a:extLst>
                <a:ext uri="{FF2B5EF4-FFF2-40B4-BE49-F238E27FC236}">
                  <a16:creationId xmlns:a16="http://schemas.microsoft.com/office/drawing/2014/main" id="{26BBEB1A-7936-E545-A9B8-A7EDADEAEC84}"/>
                </a:ext>
              </a:extLst>
            </p:cNvPr>
            <p:cNvSpPr txBox="1"/>
            <p:nvPr/>
          </p:nvSpPr>
          <p:spPr>
            <a:xfrm>
              <a:off x="4410548" y="10383960"/>
              <a:ext cx="3252814" cy="400110"/>
            </a:xfrm>
            <a:prstGeom prst="rect">
              <a:avLst/>
            </a:prstGeom>
            <a:noFill/>
          </p:spPr>
          <p:txBody>
            <a:bodyPr wrap="none" rtlCol="0">
              <a:spAutoFit/>
            </a:bodyPr>
            <a:lstStyle/>
            <a:p>
              <a:pPr algn="ctr"/>
              <a:r>
                <a:rPr lang="en-US" sz="2000" spc="1200" dirty="0">
                  <a:solidFill>
                    <a:schemeClr val="bg1"/>
                  </a:solidFill>
                  <a:latin typeface="Montserrat" charset="0"/>
                  <a:ea typeface="Montserrat" charset="0"/>
                  <a:cs typeface="Montserrat" charset="0"/>
                </a:rPr>
                <a:t>YOUR TITLE</a:t>
              </a:r>
            </a:p>
          </p:txBody>
        </p:sp>
      </p:grpSp>
      <p:sp>
        <p:nvSpPr>
          <p:cNvPr id="3" name="Picture Placeholder 2">
            <a:extLst>
              <a:ext uri="{FF2B5EF4-FFF2-40B4-BE49-F238E27FC236}">
                <a16:creationId xmlns:a16="http://schemas.microsoft.com/office/drawing/2014/main" id="{C8655A5A-AF1F-B247-9ACF-E7A0869114B9}"/>
              </a:ext>
            </a:extLst>
          </p:cNvPr>
          <p:cNvSpPr>
            <a:spLocks noGrp="1"/>
          </p:cNvSpPr>
          <p:nvPr>
            <p:ph type="pic" sz="quarter" idx="17"/>
          </p:nvPr>
        </p:nvSpPr>
        <p:spPr/>
      </p:sp>
    </p:spTree>
    <p:extLst>
      <p:ext uri="{BB962C8B-B14F-4D97-AF65-F5344CB8AC3E}">
        <p14:creationId xmlns:p14="http://schemas.microsoft.com/office/powerpoint/2010/main" val="42596867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5B9D3B95-23BC-9A43-B97A-C81D8B7B7DA2}"/>
              </a:ext>
            </a:extLst>
          </p:cNvPr>
          <p:cNvSpPr>
            <a:spLocks noGrp="1"/>
          </p:cNvSpPr>
          <p:nvPr>
            <p:ph type="pic" sz="quarter" idx="14"/>
          </p:nvPr>
        </p:nvSpPr>
        <p:spPr/>
      </p:sp>
      <p:sp>
        <p:nvSpPr>
          <p:cNvPr id="17" name="Rectangle 16">
            <a:extLst>
              <a:ext uri="{FF2B5EF4-FFF2-40B4-BE49-F238E27FC236}">
                <a16:creationId xmlns:a16="http://schemas.microsoft.com/office/drawing/2014/main" id="{295C3306-56CE-9F47-83F1-AAB4AED7B460}"/>
              </a:ext>
            </a:extLst>
          </p:cNvPr>
          <p:cNvSpPr/>
          <p:nvPr/>
        </p:nvSpPr>
        <p:spPr>
          <a:xfrm>
            <a:off x="0" y="4459906"/>
            <a:ext cx="24394393" cy="9256094"/>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498F7AB-71D9-B54E-A047-44D55EEF2412}"/>
              </a:ext>
            </a:extLst>
          </p:cNvPr>
          <p:cNvGrpSpPr/>
          <p:nvPr/>
        </p:nvGrpSpPr>
        <p:grpSpPr>
          <a:xfrm>
            <a:off x="12880255" y="1131813"/>
            <a:ext cx="7864860" cy="2214464"/>
            <a:chOff x="7228326" y="1407238"/>
            <a:chExt cx="7864860" cy="2214464"/>
          </a:xfrm>
        </p:grpSpPr>
        <p:sp>
          <p:nvSpPr>
            <p:cNvPr id="15" name="TextBox 14">
              <a:extLst>
                <a:ext uri="{FF2B5EF4-FFF2-40B4-BE49-F238E27FC236}">
                  <a16:creationId xmlns:a16="http://schemas.microsoft.com/office/drawing/2014/main" id="{743A34CC-30B5-CA49-B243-BDD3CD0CFBF9}"/>
                </a:ext>
              </a:extLst>
            </p:cNvPr>
            <p:cNvSpPr txBox="1"/>
            <p:nvPr/>
          </p:nvSpPr>
          <p:spPr>
            <a:xfrm>
              <a:off x="7228326" y="1867376"/>
              <a:ext cx="7864860"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TABLET PREVIEW SAMPLE</a:t>
              </a:r>
            </a:p>
          </p:txBody>
        </p:sp>
        <p:sp>
          <p:nvSpPr>
            <p:cNvPr id="16" name="TextBox 15">
              <a:extLst>
                <a:ext uri="{FF2B5EF4-FFF2-40B4-BE49-F238E27FC236}">
                  <a16:creationId xmlns:a16="http://schemas.microsoft.com/office/drawing/2014/main" id="{94A45BC0-0B55-FA4D-82CA-9E73D08FE64F}"/>
                </a:ext>
              </a:extLst>
            </p:cNvPr>
            <p:cNvSpPr txBox="1"/>
            <p:nvPr/>
          </p:nvSpPr>
          <p:spPr>
            <a:xfrm>
              <a:off x="7291389"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4" name="TextBox 13">
            <a:extLst>
              <a:ext uri="{FF2B5EF4-FFF2-40B4-BE49-F238E27FC236}">
                <a16:creationId xmlns:a16="http://schemas.microsoft.com/office/drawing/2014/main" id="{685DEE5A-F8E9-5445-BC2F-91DF11B29B26}"/>
              </a:ext>
            </a:extLst>
          </p:cNvPr>
          <p:cNvSpPr txBox="1"/>
          <p:nvPr/>
        </p:nvSpPr>
        <p:spPr>
          <a:xfrm>
            <a:off x="12974317" y="8571095"/>
            <a:ext cx="9150906" cy="2140522"/>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grpSp>
        <p:nvGrpSpPr>
          <p:cNvPr id="22" name="Group 21">
            <a:extLst>
              <a:ext uri="{FF2B5EF4-FFF2-40B4-BE49-F238E27FC236}">
                <a16:creationId xmlns:a16="http://schemas.microsoft.com/office/drawing/2014/main" id="{0A35F2B0-7B4A-6A4A-A453-7C6E2671AC4C}"/>
              </a:ext>
            </a:extLst>
          </p:cNvPr>
          <p:cNvGrpSpPr/>
          <p:nvPr/>
        </p:nvGrpSpPr>
        <p:grpSpPr>
          <a:xfrm>
            <a:off x="13034758" y="11268431"/>
            <a:ext cx="3615374" cy="855618"/>
            <a:chOff x="4150400" y="10156206"/>
            <a:chExt cx="3615374" cy="855618"/>
          </a:xfrm>
        </p:grpSpPr>
        <p:sp>
          <p:nvSpPr>
            <p:cNvPr id="23" name="Rectangle 22">
              <a:extLst>
                <a:ext uri="{FF2B5EF4-FFF2-40B4-BE49-F238E27FC236}">
                  <a16:creationId xmlns:a16="http://schemas.microsoft.com/office/drawing/2014/main" id="{6759DD50-D180-534B-862A-C90E8A0D3054}"/>
                </a:ext>
              </a:extLst>
            </p:cNvPr>
            <p:cNvSpPr/>
            <p:nvPr/>
          </p:nvSpPr>
          <p:spPr>
            <a:xfrm>
              <a:off x="4150400" y="10156206"/>
              <a:ext cx="3615374" cy="8556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4" name="TextBox 23">
              <a:extLst>
                <a:ext uri="{FF2B5EF4-FFF2-40B4-BE49-F238E27FC236}">
                  <a16:creationId xmlns:a16="http://schemas.microsoft.com/office/drawing/2014/main" id="{26BBEB1A-7936-E545-A9B8-A7EDADEAEC84}"/>
                </a:ext>
              </a:extLst>
            </p:cNvPr>
            <p:cNvSpPr txBox="1"/>
            <p:nvPr/>
          </p:nvSpPr>
          <p:spPr>
            <a:xfrm>
              <a:off x="4410548" y="10383960"/>
              <a:ext cx="3252814" cy="400110"/>
            </a:xfrm>
            <a:prstGeom prst="rect">
              <a:avLst/>
            </a:prstGeom>
            <a:noFill/>
          </p:spPr>
          <p:txBody>
            <a:bodyPr wrap="none" rtlCol="0">
              <a:spAutoFit/>
            </a:bodyPr>
            <a:lstStyle/>
            <a:p>
              <a:pPr algn="ctr"/>
              <a:r>
                <a:rPr lang="en-US" sz="2000" spc="1200" dirty="0">
                  <a:solidFill>
                    <a:schemeClr val="bg1"/>
                  </a:solidFill>
                  <a:latin typeface="Montserrat" charset="0"/>
                  <a:ea typeface="Montserrat" charset="0"/>
                  <a:cs typeface="Montserrat" charset="0"/>
                </a:rPr>
                <a:t>YOUR TITLE</a:t>
              </a:r>
            </a:p>
          </p:txBody>
        </p:sp>
      </p:grpSp>
      <p:pic>
        <p:nvPicPr>
          <p:cNvPr id="19" name="Picture 18">
            <a:extLst>
              <a:ext uri="{FF2B5EF4-FFF2-40B4-BE49-F238E27FC236}">
                <a16:creationId xmlns:a16="http://schemas.microsoft.com/office/drawing/2014/main" id="{FDEDC8B9-1499-E249-914F-52D678D1B96F}"/>
              </a:ext>
            </a:extLst>
          </p:cNvPr>
          <p:cNvPicPr>
            <a:picLocks noChangeAspect="1"/>
          </p:cNvPicPr>
          <p:nvPr/>
        </p:nvPicPr>
        <p:blipFill rotWithShape="1">
          <a:blip r:embed="rId2"/>
          <a:srcRect l="4792" t="12636" r="6089" b="14423"/>
          <a:stretch/>
        </p:blipFill>
        <p:spPr>
          <a:xfrm>
            <a:off x="-10176894" y="600075"/>
            <a:ext cx="20353788" cy="12965244"/>
          </a:xfrm>
          <a:prstGeom prst="rect">
            <a:avLst/>
          </a:prstGeom>
        </p:spPr>
      </p:pic>
      <p:sp>
        <p:nvSpPr>
          <p:cNvPr id="3" name="Picture Placeholder 2">
            <a:extLst>
              <a:ext uri="{FF2B5EF4-FFF2-40B4-BE49-F238E27FC236}">
                <a16:creationId xmlns:a16="http://schemas.microsoft.com/office/drawing/2014/main" id="{5874F498-51F1-D64C-AA51-CADA8A119E73}"/>
              </a:ext>
            </a:extLst>
          </p:cNvPr>
          <p:cNvSpPr>
            <a:spLocks noGrp="1"/>
          </p:cNvSpPr>
          <p:nvPr>
            <p:ph type="pic" sz="quarter" idx="17"/>
          </p:nvPr>
        </p:nvSpPr>
        <p:spPr/>
      </p:sp>
    </p:spTree>
    <p:extLst>
      <p:ext uri="{BB962C8B-B14F-4D97-AF65-F5344CB8AC3E}">
        <p14:creationId xmlns:p14="http://schemas.microsoft.com/office/powerpoint/2010/main" val="20504042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51D7EC4-C7E6-2E4B-8F6C-1F47B284B1BC}"/>
              </a:ext>
            </a:extLst>
          </p:cNvPr>
          <p:cNvSpPr/>
          <p:nvPr/>
        </p:nvSpPr>
        <p:spPr>
          <a:xfrm>
            <a:off x="0" y="0"/>
            <a:ext cx="24394394" cy="5852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CA0FFD5B-3E4B-FA40-85B1-861F12486F58}"/>
              </a:ext>
            </a:extLst>
          </p:cNvPr>
          <p:cNvSpPr txBox="1"/>
          <p:nvPr/>
        </p:nvSpPr>
        <p:spPr>
          <a:xfrm>
            <a:off x="1653451" y="2264360"/>
            <a:ext cx="3661580" cy="1323439"/>
          </a:xfrm>
          <a:prstGeom prst="rect">
            <a:avLst/>
          </a:prstGeom>
          <a:noFill/>
        </p:spPr>
        <p:txBody>
          <a:bodyPr wrap="none" rtlCol="0">
            <a:spAutoFit/>
          </a:bodyPr>
          <a:lstStyle/>
          <a:p>
            <a:r>
              <a:rPr lang="en-US" sz="8000" b="1" spc="600" dirty="0">
                <a:solidFill>
                  <a:schemeClr val="bg1"/>
                </a:solidFill>
                <a:latin typeface="Montserrat" charset="0"/>
                <a:ea typeface="Montserrat" charset="0"/>
                <a:cs typeface="Montserrat" charset="0"/>
              </a:rPr>
              <a:t>MAPS</a:t>
            </a:r>
          </a:p>
        </p:txBody>
      </p:sp>
      <p:sp>
        <p:nvSpPr>
          <p:cNvPr id="15" name="TextBox 14">
            <a:extLst>
              <a:ext uri="{FF2B5EF4-FFF2-40B4-BE49-F238E27FC236}">
                <a16:creationId xmlns:a16="http://schemas.microsoft.com/office/drawing/2014/main" id="{ECECA7AA-FDA0-2449-9589-19A4893B496F}"/>
              </a:ext>
            </a:extLst>
          </p:cNvPr>
          <p:cNvSpPr txBox="1"/>
          <p:nvPr/>
        </p:nvSpPr>
        <p:spPr>
          <a:xfrm>
            <a:off x="1653451" y="8450958"/>
            <a:ext cx="6978485" cy="2666243"/>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sp>
        <p:nvSpPr>
          <p:cNvPr id="2" name="Picture Placeholder 1">
            <a:extLst>
              <a:ext uri="{FF2B5EF4-FFF2-40B4-BE49-F238E27FC236}">
                <a16:creationId xmlns:a16="http://schemas.microsoft.com/office/drawing/2014/main" id="{9AF6E43A-88C7-C94D-8352-F7BF49C094C5}"/>
              </a:ext>
            </a:extLst>
          </p:cNvPr>
          <p:cNvSpPr>
            <a:spLocks noGrp="1"/>
          </p:cNvSpPr>
          <p:nvPr>
            <p:ph type="pic" sz="quarter" idx="14"/>
          </p:nvPr>
        </p:nvSpPr>
        <p:spPr/>
      </p:sp>
    </p:spTree>
    <p:extLst>
      <p:ext uri="{BB962C8B-B14F-4D97-AF65-F5344CB8AC3E}">
        <p14:creationId xmlns:p14="http://schemas.microsoft.com/office/powerpoint/2010/main" val="3780080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9163184" y="1131813"/>
            <a:ext cx="6080512" cy="1383468"/>
            <a:chOff x="9163184" y="1407238"/>
            <a:chExt cx="6080512"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9163184" y="1867376"/>
              <a:ext cx="6080512" cy="923330"/>
            </a:xfrm>
            <a:prstGeom prst="rect">
              <a:avLst/>
            </a:prstGeom>
            <a:noFill/>
          </p:spPr>
          <p:txBody>
            <a:bodyPr wrap="none" rtlCol="0">
              <a:spAutoFit/>
            </a:bodyPr>
            <a:lstStyle/>
            <a:p>
              <a:pPr algn="ctr"/>
              <a:r>
                <a:rPr lang="en-US" sz="5400" b="1" spc="600" dirty="0">
                  <a:solidFill>
                    <a:schemeClr val="tx2"/>
                  </a:solidFill>
                  <a:latin typeface="Montserrat" charset="0"/>
                  <a:ea typeface="Montserrat" charset="0"/>
                  <a:cs typeface="Montserrat" charset="0"/>
                </a:rPr>
                <a:t>CANADA MAP</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nvGrpSpPr>
          <p:cNvPr id="24" name="Group 23">
            <a:extLst>
              <a:ext uri="{FF2B5EF4-FFF2-40B4-BE49-F238E27FC236}">
                <a16:creationId xmlns:a16="http://schemas.microsoft.com/office/drawing/2014/main" id="{46339E2B-379E-B14B-A881-5DFEB4097053}"/>
              </a:ext>
            </a:extLst>
          </p:cNvPr>
          <p:cNvGrpSpPr/>
          <p:nvPr/>
        </p:nvGrpSpPr>
        <p:grpSpPr>
          <a:xfrm>
            <a:off x="2644568" y="4649763"/>
            <a:ext cx="10483319" cy="7082457"/>
            <a:chOff x="13017549" y="3273350"/>
            <a:chExt cx="10283367" cy="6947374"/>
          </a:xfrm>
          <a:solidFill>
            <a:srgbClr val="F2F2F2"/>
          </a:solidFill>
        </p:grpSpPr>
        <p:sp>
          <p:nvSpPr>
            <p:cNvPr id="25" name="Freeform 6">
              <a:extLst>
                <a:ext uri="{FF2B5EF4-FFF2-40B4-BE49-F238E27FC236}">
                  <a16:creationId xmlns:a16="http://schemas.microsoft.com/office/drawing/2014/main" id="{D0282627-D2F7-8145-AD12-66F6561D72C3}"/>
                </a:ext>
              </a:extLst>
            </p:cNvPr>
            <p:cNvSpPr>
              <a:spLocks/>
            </p:cNvSpPr>
            <p:nvPr/>
          </p:nvSpPr>
          <p:spPr bwMode="auto">
            <a:xfrm>
              <a:off x="17272878" y="3991979"/>
              <a:ext cx="426764" cy="559971"/>
            </a:xfrm>
            <a:custGeom>
              <a:avLst/>
              <a:gdLst>
                <a:gd name="T0" fmla="*/ 72 w 78"/>
                <a:gd name="T1" fmla="*/ 39 h 113"/>
                <a:gd name="T2" fmla="*/ 66 w 78"/>
                <a:gd name="T3" fmla="*/ 44 h 113"/>
                <a:gd name="T4" fmla="*/ 61 w 78"/>
                <a:gd name="T5" fmla="*/ 44 h 113"/>
                <a:gd name="T6" fmla="*/ 65 w 78"/>
                <a:gd name="T7" fmla="*/ 38 h 113"/>
                <a:gd name="T8" fmla="*/ 72 w 78"/>
                <a:gd name="T9" fmla="*/ 14 h 113"/>
                <a:gd name="T10" fmla="*/ 66 w 78"/>
                <a:gd name="T11" fmla="*/ 12 h 113"/>
                <a:gd name="T12" fmla="*/ 65 w 78"/>
                <a:gd name="T13" fmla="*/ 1 h 113"/>
                <a:gd name="T14" fmla="*/ 51 w 78"/>
                <a:gd name="T15" fmla="*/ 4 h 113"/>
                <a:gd name="T16" fmla="*/ 46 w 78"/>
                <a:gd name="T17" fmla="*/ 9 h 113"/>
                <a:gd name="T18" fmla="*/ 40 w 78"/>
                <a:gd name="T19" fmla="*/ 6 h 113"/>
                <a:gd name="T20" fmla="*/ 36 w 78"/>
                <a:gd name="T21" fmla="*/ 7 h 113"/>
                <a:gd name="T22" fmla="*/ 25 w 78"/>
                <a:gd name="T23" fmla="*/ 16 h 113"/>
                <a:gd name="T24" fmla="*/ 24 w 78"/>
                <a:gd name="T25" fmla="*/ 17 h 113"/>
                <a:gd name="T26" fmla="*/ 19 w 78"/>
                <a:gd name="T27" fmla="*/ 26 h 113"/>
                <a:gd name="T28" fmla="*/ 31 w 78"/>
                <a:gd name="T29" fmla="*/ 33 h 113"/>
                <a:gd name="T30" fmla="*/ 30 w 78"/>
                <a:gd name="T31" fmla="*/ 35 h 113"/>
                <a:gd name="T32" fmla="*/ 30 w 78"/>
                <a:gd name="T33" fmla="*/ 49 h 113"/>
                <a:gd name="T34" fmla="*/ 27 w 78"/>
                <a:gd name="T35" fmla="*/ 51 h 113"/>
                <a:gd name="T36" fmla="*/ 20 w 78"/>
                <a:gd name="T37" fmla="*/ 44 h 113"/>
                <a:gd name="T38" fmla="*/ 11 w 78"/>
                <a:gd name="T39" fmla="*/ 33 h 113"/>
                <a:gd name="T40" fmla="*/ 0 w 78"/>
                <a:gd name="T41" fmla="*/ 47 h 113"/>
                <a:gd name="T42" fmla="*/ 6 w 78"/>
                <a:gd name="T43" fmla="*/ 63 h 113"/>
                <a:gd name="T44" fmla="*/ 15 w 78"/>
                <a:gd name="T45" fmla="*/ 71 h 113"/>
                <a:gd name="T46" fmla="*/ 22 w 78"/>
                <a:gd name="T47" fmla="*/ 82 h 113"/>
                <a:gd name="T48" fmla="*/ 33 w 78"/>
                <a:gd name="T49" fmla="*/ 107 h 113"/>
                <a:gd name="T50" fmla="*/ 48 w 78"/>
                <a:gd name="T51" fmla="*/ 111 h 113"/>
                <a:gd name="T52" fmla="*/ 56 w 78"/>
                <a:gd name="T53" fmla="*/ 103 h 113"/>
                <a:gd name="T54" fmla="*/ 70 w 78"/>
                <a:gd name="T55" fmla="*/ 89 h 113"/>
                <a:gd name="T56" fmla="*/ 72 w 78"/>
                <a:gd name="T57" fmla="*/ 79 h 113"/>
                <a:gd name="T58" fmla="*/ 71 w 78"/>
                <a:gd name="T59" fmla="*/ 58 h 113"/>
                <a:gd name="T60" fmla="*/ 69 w 78"/>
                <a:gd name="T61" fmla="*/ 54 h 113"/>
                <a:gd name="T62" fmla="*/ 77 w 78"/>
                <a:gd name="T63" fmla="*/ 5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8" h="113">
                  <a:moveTo>
                    <a:pt x="77" y="42"/>
                  </a:moveTo>
                  <a:cubicBezTo>
                    <a:pt x="76" y="40"/>
                    <a:pt x="74" y="39"/>
                    <a:pt x="72" y="39"/>
                  </a:cubicBezTo>
                  <a:cubicBezTo>
                    <a:pt x="71" y="39"/>
                    <a:pt x="71" y="39"/>
                    <a:pt x="71" y="39"/>
                  </a:cubicBezTo>
                  <a:cubicBezTo>
                    <a:pt x="69" y="39"/>
                    <a:pt x="67" y="41"/>
                    <a:pt x="66" y="44"/>
                  </a:cubicBezTo>
                  <a:cubicBezTo>
                    <a:pt x="65" y="44"/>
                    <a:pt x="65" y="45"/>
                    <a:pt x="65" y="45"/>
                  </a:cubicBezTo>
                  <a:cubicBezTo>
                    <a:pt x="64" y="44"/>
                    <a:pt x="62" y="44"/>
                    <a:pt x="61" y="44"/>
                  </a:cubicBezTo>
                  <a:cubicBezTo>
                    <a:pt x="60" y="44"/>
                    <a:pt x="59" y="44"/>
                    <a:pt x="59" y="43"/>
                  </a:cubicBezTo>
                  <a:cubicBezTo>
                    <a:pt x="60" y="42"/>
                    <a:pt x="63" y="39"/>
                    <a:pt x="65" y="38"/>
                  </a:cubicBezTo>
                  <a:cubicBezTo>
                    <a:pt x="69" y="36"/>
                    <a:pt x="71" y="34"/>
                    <a:pt x="72" y="33"/>
                  </a:cubicBezTo>
                  <a:cubicBezTo>
                    <a:pt x="74" y="28"/>
                    <a:pt x="78" y="18"/>
                    <a:pt x="72" y="14"/>
                  </a:cubicBezTo>
                  <a:cubicBezTo>
                    <a:pt x="71" y="13"/>
                    <a:pt x="69" y="13"/>
                    <a:pt x="68" y="12"/>
                  </a:cubicBezTo>
                  <a:cubicBezTo>
                    <a:pt x="67" y="12"/>
                    <a:pt x="67" y="12"/>
                    <a:pt x="66" y="12"/>
                  </a:cubicBezTo>
                  <a:cubicBezTo>
                    <a:pt x="66" y="11"/>
                    <a:pt x="67" y="10"/>
                    <a:pt x="67" y="9"/>
                  </a:cubicBezTo>
                  <a:cubicBezTo>
                    <a:pt x="68" y="8"/>
                    <a:pt x="69" y="4"/>
                    <a:pt x="65" y="1"/>
                  </a:cubicBezTo>
                  <a:cubicBezTo>
                    <a:pt x="65" y="0"/>
                    <a:pt x="63" y="0"/>
                    <a:pt x="62" y="0"/>
                  </a:cubicBezTo>
                  <a:cubicBezTo>
                    <a:pt x="58" y="0"/>
                    <a:pt x="53" y="3"/>
                    <a:pt x="51" y="4"/>
                  </a:cubicBezTo>
                  <a:cubicBezTo>
                    <a:pt x="51" y="5"/>
                    <a:pt x="50" y="6"/>
                    <a:pt x="49" y="6"/>
                  </a:cubicBezTo>
                  <a:cubicBezTo>
                    <a:pt x="48" y="7"/>
                    <a:pt x="47" y="9"/>
                    <a:pt x="46" y="9"/>
                  </a:cubicBezTo>
                  <a:cubicBezTo>
                    <a:pt x="45" y="9"/>
                    <a:pt x="45" y="8"/>
                    <a:pt x="44" y="8"/>
                  </a:cubicBezTo>
                  <a:cubicBezTo>
                    <a:pt x="43" y="7"/>
                    <a:pt x="42" y="6"/>
                    <a:pt x="40" y="6"/>
                  </a:cubicBezTo>
                  <a:cubicBezTo>
                    <a:pt x="39" y="6"/>
                    <a:pt x="39" y="7"/>
                    <a:pt x="38" y="7"/>
                  </a:cubicBezTo>
                  <a:cubicBezTo>
                    <a:pt x="37" y="7"/>
                    <a:pt x="36" y="7"/>
                    <a:pt x="36" y="7"/>
                  </a:cubicBezTo>
                  <a:cubicBezTo>
                    <a:pt x="29" y="9"/>
                    <a:pt x="27" y="9"/>
                    <a:pt x="26" y="11"/>
                  </a:cubicBezTo>
                  <a:cubicBezTo>
                    <a:pt x="24" y="13"/>
                    <a:pt x="25" y="15"/>
                    <a:pt x="25" y="16"/>
                  </a:cubicBezTo>
                  <a:cubicBezTo>
                    <a:pt x="25" y="16"/>
                    <a:pt x="25" y="16"/>
                    <a:pt x="25" y="16"/>
                  </a:cubicBezTo>
                  <a:cubicBezTo>
                    <a:pt x="25" y="16"/>
                    <a:pt x="25" y="16"/>
                    <a:pt x="24" y="17"/>
                  </a:cubicBezTo>
                  <a:cubicBezTo>
                    <a:pt x="23" y="17"/>
                    <a:pt x="22" y="18"/>
                    <a:pt x="21" y="19"/>
                  </a:cubicBezTo>
                  <a:cubicBezTo>
                    <a:pt x="20" y="20"/>
                    <a:pt x="17" y="23"/>
                    <a:pt x="19" y="26"/>
                  </a:cubicBezTo>
                  <a:cubicBezTo>
                    <a:pt x="20" y="30"/>
                    <a:pt x="24" y="31"/>
                    <a:pt x="28" y="32"/>
                  </a:cubicBezTo>
                  <a:cubicBezTo>
                    <a:pt x="29" y="32"/>
                    <a:pt x="30" y="32"/>
                    <a:pt x="31" y="33"/>
                  </a:cubicBezTo>
                  <a:cubicBezTo>
                    <a:pt x="31" y="33"/>
                    <a:pt x="31" y="33"/>
                    <a:pt x="31" y="33"/>
                  </a:cubicBezTo>
                  <a:cubicBezTo>
                    <a:pt x="31" y="33"/>
                    <a:pt x="30" y="34"/>
                    <a:pt x="30" y="35"/>
                  </a:cubicBezTo>
                  <a:cubicBezTo>
                    <a:pt x="29" y="37"/>
                    <a:pt x="27" y="40"/>
                    <a:pt x="29" y="43"/>
                  </a:cubicBezTo>
                  <a:cubicBezTo>
                    <a:pt x="30" y="45"/>
                    <a:pt x="30" y="47"/>
                    <a:pt x="30" y="49"/>
                  </a:cubicBezTo>
                  <a:cubicBezTo>
                    <a:pt x="30" y="49"/>
                    <a:pt x="30" y="50"/>
                    <a:pt x="29" y="50"/>
                  </a:cubicBezTo>
                  <a:cubicBezTo>
                    <a:pt x="28" y="51"/>
                    <a:pt x="28" y="51"/>
                    <a:pt x="27" y="51"/>
                  </a:cubicBezTo>
                  <a:cubicBezTo>
                    <a:pt x="25" y="51"/>
                    <a:pt x="22" y="49"/>
                    <a:pt x="21" y="47"/>
                  </a:cubicBezTo>
                  <a:cubicBezTo>
                    <a:pt x="21" y="46"/>
                    <a:pt x="20" y="45"/>
                    <a:pt x="20" y="44"/>
                  </a:cubicBezTo>
                  <a:cubicBezTo>
                    <a:pt x="19" y="40"/>
                    <a:pt x="17" y="35"/>
                    <a:pt x="13" y="33"/>
                  </a:cubicBezTo>
                  <a:cubicBezTo>
                    <a:pt x="12" y="33"/>
                    <a:pt x="11" y="33"/>
                    <a:pt x="11" y="33"/>
                  </a:cubicBezTo>
                  <a:cubicBezTo>
                    <a:pt x="9" y="33"/>
                    <a:pt x="7" y="34"/>
                    <a:pt x="5" y="36"/>
                  </a:cubicBezTo>
                  <a:cubicBezTo>
                    <a:pt x="2" y="39"/>
                    <a:pt x="0" y="44"/>
                    <a:pt x="0" y="47"/>
                  </a:cubicBezTo>
                  <a:cubicBezTo>
                    <a:pt x="1" y="51"/>
                    <a:pt x="2" y="54"/>
                    <a:pt x="4" y="57"/>
                  </a:cubicBezTo>
                  <a:cubicBezTo>
                    <a:pt x="5" y="59"/>
                    <a:pt x="6" y="61"/>
                    <a:pt x="6" y="63"/>
                  </a:cubicBezTo>
                  <a:cubicBezTo>
                    <a:pt x="8" y="67"/>
                    <a:pt x="10" y="69"/>
                    <a:pt x="12" y="70"/>
                  </a:cubicBezTo>
                  <a:cubicBezTo>
                    <a:pt x="13" y="70"/>
                    <a:pt x="14" y="71"/>
                    <a:pt x="15" y="71"/>
                  </a:cubicBezTo>
                  <a:cubicBezTo>
                    <a:pt x="16" y="73"/>
                    <a:pt x="17" y="75"/>
                    <a:pt x="19" y="77"/>
                  </a:cubicBezTo>
                  <a:cubicBezTo>
                    <a:pt x="20" y="79"/>
                    <a:pt x="21" y="80"/>
                    <a:pt x="22" y="82"/>
                  </a:cubicBezTo>
                  <a:cubicBezTo>
                    <a:pt x="25" y="86"/>
                    <a:pt x="26" y="90"/>
                    <a:pt x="28" y="94"/>
                  </a:cubicBezTo>
                  <a:cubicBezTo>
                    <a:pt x="29" y="99"/>
                    <a:pt x="30" y="103"/>
                    <a:pt x="33" y="107"/>
                  </a:cubicBezTo>
                  <a:cubicBezTo>
                    <a:pt x="35" y="109"/>
                    <a:pt x="38" y="113"/>
                    <a:pt x="42" y="113"/>
                  </a:cubicBezTo>
                  <a:cubicBezTo>
                    <a:pt x="45" y="113"/>
                    <a:pt x="47" y="112"/>
                    <a:pt x="48" y="111"/>
                  </a:cubicBezTo>
                  <a:cubicBezTo>
                    <a:pt x="51" y="108"/>
                    <a:pt x="51" y="105"/>
                    <a:pt x="51" y="102"/>
                  </a:cubicBezTo>
                  <a:cubicBezTo>
                    <a:pt x="53" y="102"/>
                    <a:pt x="54" y="103"/>
                    <a:pt x="56" y="103"/>
                  </a:cubicBezTo>
                  <a:cubicBezTo>
                    <a:pt x="59" y="103"/>
                    <a:pt x="61" y="102"/>
                    <a:pt x="63" y="101"/>
                  </a:cubicBezTo>
                  <a:cubicBezTo>
                    <a:pt x="68" y="97"/>
                    <a:pt x="69" y="93"/>
                    <a:pt x="70" y="89"/>
                  </a:cubicBezTo>
                  <a:cubicBezTo>
                    <a:pt x="70" y="87"/>
                    <a:pt x="70" y="86"/>
                    <a:pt x="70" y="85"/>
                  </a:cubicBezTo>
                  <a:cubicBezTo>
                    <a:pt x="71" y="83"/>
                    <a:pt x="72" y="81"/>
                    <a:pt x="72" y="79"/>
                  </a:cubicBezTo>
                  <a:cubicBezTo>
                    <a:pt x="74" y="76"/>
                    <a:pt x="75" y="73"/>
                    <a:pt x="75" y="69"/>
                  </a:cubicBezTo>
                  <a:cubicBezTo>
                    <a:pt x="76" y="64"/>
                    <a:pt x="74" y="61"/>
                    <a:pt x="71" y="58"/>
                  </a:cubicBezTo>
                  <a:cubicBezTo>
                    <a:pt x="71" y="58"/>
                    <a:pt x="70" y="57"/>
                    <a:pt x="69" y="56"/>
                  </a:cubicBezTo>
                  <a:cubicBezTo>
                    <a:pt x="69" y="55"/>
                    <a:pt x="69" y="55"/>
                    <a:pt x="69" y="54"/>
                  </a:cubicBezTo>
                  <a:cubicBezTo>
                    <a:pt x="69" y="54"/>
                    <a:pt x="70" y="54"/>
                    <a:pt x="70" y="54"/>
                  </a:cubicBezTo>
                  <a:cubicBezTo>
                    <a:pt x="73" y="54"/>
                    <a:pt x="76" y="52"/>
                    <a:pt x="77" y="50"/>
                  </a:cubicBezTo>
                  <a:cubicBezTo>
                    <a:pt x="78" y="48"/>
                    <a:pt x="78" y="45"/>
                    <a:pt x="77" y="4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8" name="Freeform 7">
              <a:extLst>
                <a:ext uri="{FF2B5EF4-FFF2-40B4-BE49-F238E27FC236}">
                  <a16:creationId xmlns:a16="http://schemas.microsoft.com/office/drawing/2014/main" id="{DDD53F82-4DCE-7E4F-829C-46300033EDB9}"/>
                </a:ext>
              </a:extLst>
            </p:cNvPr>
            <p:cNvSpPr>
              <a:spLocks/>
            </p:cNvSpPr>
            <p:nvPr/>
          </p:nvSpPr>
          <p:spPr bwMode="auto">
            <a:xfrm>
              <a:off x="17344688" y="4809537"/>
              <a:ext cx="342641" cy="304251"/>
            </a:xfrm>
            <a:custGeom>
              <a:avLst/>
              <a:gdLst>
                <a:gd name="T0" fmla="*/ 63 w 63"/>
                <a:gd name="T1" fmla="*/ 46 h 61"/>
                <a:gd name="T2" fmla="*/ 58 w 63"/>
                <a:gd name="T3" fmla="*/ 40 h 61"/>
                <a:gd name="T4" fmla="*/ 55 w 63"/>
                <a:gd name="T5" fmla="*/ 37 h 61"/>
                <a:gd name="T6" fmla="*/ 53 w 63"/>
                <a:gd name="T7" fmla="*/ 30 h 61"/>
                <a:gd name="T8" fmla="*/ 50 w 63"/>
                <a:gd name="T9" fmla="*/ 19 h 61"/>
                <a:gd name="T10" fmla="*/ 44 w 63"/>
                <a:gd name="T11" fmla="*/ 13 h 61"/>
                <a:gd name="T12" fmla="*/ 37 w 63"/>
                <a:gd name="T13" fmla="*/ 6 h 61"/>
                <a:gd name="T14" fmla="*/ 29 w 63"/>
                <a:gd name="T15" fmla="*/ 0 h 61"/>
                <a:gd name="T16" fmla="*/ 20 w 63"/>
                <a:gd name="T17" fmla="*/ 6 h 61"/>
                <a:gd name="T18" fmla="*/ 17 w 63"/>
                <a:gd name="T19" fmla="*/ 16 h 61"/>
                <a:gd name="T20" fmla="*/ 14 w 63"/>
                <a:gd name="T21" fmla="*/ 24 h 61"/>
                <a:gd name="T22" fmla="*/ 10 w 63"/>
                <a:gd name="T23" fmla="*/ 25 h 61"/>
                <a:gd name="T24" fmla="*/ 1 w 63"/>
                <a:gd name="T25" fmla="*/ 31 h 61"/>
                <a:gd name="T26" fmla="*/ 1 w 63"/>
                <a:gd name="T27" fmla="*/ 37 h 61"/>
                <a:gd name="T28" fmla="*/ 12 w 63"/>
                <a:gd name="T29" fmla="*/ 42 h 61"/>
                <a:gd name="T30" fmla="*/ 15 w 63"/>
                <a:gd name="T31" fmla="*/ 43 h 61"/>
                <a:gd name="T32" fmla="*/ 21 w 63"/>
                <a:gd name="T33" fmla="*/ 48 h 61"/>
                <a:gd name="T34" fmla="*/ 26 w 63"/>
                <a:gd name="T35" fmla="*/ 54 h 61"/>
                <a:gd name="T36" fmla="*/ 43 w 63"/>
                <a:gd name="T37" fmla="*/ 61 h 61"/>
                <a:gd name="T38" fmla="*/ 43 w 63"/>
                <a:gd name="T39" fmla="*/ 61 h 61"/>
                <a:gd name="T40" fmla="*/ 61 w 63"/>
                <a:gd name="T41" fmla="*/ 51 h 61"/>
                <a:gd name="T42" fmla="*/ 63 w 63"/>
                <a:gd name="T43"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3" h="61">
                  <a:moveTo>
                    <a:pt x="63" y="46"/>
                  </a:moveTo>
                  <a:cubicBezTo>
                    <a:pt x="63" y="43"/>
                    <a:pt x="60" y="41"/>
                    <a:pt x="58" y="40"/>
                  </a:cubicBezTo>
                  <a:cubicBezTo>
                    <a:pt x="57" y="39"/>
                    <a:pt x="56" y="38"/>
                    <a:pt x="55" y="37"/>
                  </a:cubicBezTo>
                  <a:cubicBezTo>
                    <a:pt x="54" y="35"/>
                    <a:pt x="53" y="33"/>
                    <a:pt x="53" y="30"/>
                  </a:cubicBezTo>
                  <a:cubicBezTo>
                    <a:pt x="53" y="26"/>
                    <a:pt x="53" y="22"/>
                    <a:pt x="50" y="19"/>
                  </a:cubicBezTo>
                  <a:cubicBezTo>
                    <a:pt x="48" y="16"/>
                    <a:pt x="46" y="14"/>
                    <a:pt x="44" y="13"/>
                  </a:cubicBezTo>
                  <a:cubicBezTo>
                    <a:pt x="41" y="11"/>
                    <a:pt x="39" y="9"/>
                    <a:pt x="37" y="6"/>
                  </a:cubicBezTo>
                  <a:cubicBezTo>
                    <a:pt x="35" y="2"/>
                    <a:pt x="32" y="0"/>
                    <a:pt x="29" y="0"/>
                  </a:cubicBezTo>
                  <a:cubicBezTo>
                    <a:pt x="26" y="0"/>
                    <a:pt x="23" y="2"/>
                    <a:pt x="20" y="6"/>
                  </a:cubicBezTo>
                  <a:cubicBezTo>
                    <a:pt x="18" y="9"/>
                    <a:pt x="18" y="13"/>
                    <a:pt x="17" y="16"/>
                  </a:cubicBezTo>
                  <a:cubicBezTo>
                    <a:pt x="17" y="19"/>
                    <a:pt x="16" y="23"/>
                    <a:pt x="14" y="24"/>
                  </a:cubicBezTo>
                  <a:cubicBezTo>
                    <a:pt x="13" y="25"/>
                    <a:pt x="12" y="25"/>
                    <a:pt x="10" y="25"/>
                  </a:cubicBezTo>
                  <a:cubicBezTo>
                    <a:pt x="7" y="26"/>
                    <a:pt x="3" y="27"/>
                    <a:pt x="1" y="31"/>
                  </a:cubicBezTo>
                  <a:cubicBezTo>
                    <a:pt x="0" y="34"/>
                    <a:pt x="1" y="36"/>
                    <a:pt x="1" y="37"/>
                  </a:cubicBezTo>
                  <a:cubicBezTo>
                    <a:pt x="3" y="41"/>
                    <a:pt x="8" y="41"/>
                    <a:pt x="12" y="42"/>
                  </a:cubicBezTo>
                  <a:cubicBezTo>
                    <a:pt x="13" y="42"/>
                    <a:pt x="14" y="42"/>
                    <a:pt x="15" y="43"/>
                  </a:cubicBezTo>
                  <a:cubicBezTo>
                    <a:pt x="18" y="43"/>
                    <a:pt x="19" y="46"/>
                    <a:pt x="21" y="48"/>
                  </a:cubicBezTo>
                  <a:cubicBezTo>
                    <a:pt x="22" y="50"/>
                    <a:pt x="24" y="52"/>
                    <a:pt x="26" y="54"/>
                  </a:cubicBezTo>
                  <a:cubicBezTo>
                    <a:pt x="27" y="54"/>
                    <a:pt x="37" y="61"/>
                    <a:pt x="43" y="61"/>
                  </a:cubicBezTo>
                  <a:cubicBezTo>
                    <a:pt x="43" y="61"/>
                    <a:pt x="43" y="61"/>
                    <a:pt x="43" y="61"/>
                  </a:cubicBezTo>
                  <a:cubicBezTo>
                    <a:pt x="48" y="61"/>
                    <a:pt x="59" y="53"/>
                    <a:pt x="61" y="51"/>
                  </a:cubicBezTo>
                  <a:cubicBezTo>
                    <a:pt x="63" y="49"/>
                    <a:pt x="63" y="47"/>
                    <a:pt x="63" y="46"/>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9" name="Freeform 9">
              <a:extLst>
                <a:ext uri="{FF2B5EF4-FFF2-40B4-BE49-F238E27FC236}">
                  <a16:creationId xmlns:a16="http://schemas.microsoft.com/office/drawing/2014/main" id="{9A26F57C-B573-8A48-A1D9-ED1027D46B01}"/>
                </a:ext>
              </a:extLst>
            </p:cNvPr>
            <p:cNvSpPr>
              <a:spLocks/>
            </p:cNvSpPr>
            <p:nvPr/>
          </p:nvSpPr>
          <p:spPr bwMode="auto">
            <a:xfrm>
              <a:off x="16162881" y="3907985"/>
              <a:ext cx="681181" cy="713030"/>
            </a:xfrm>
            <a:custGeom>
              <a:avLst/>
              <a:gdLst>
                <a:gd name="T0" fmla="*/ 110 w 125"/>
                <a:gd name="T1" fmla="*/ 51 h 144"/>
                <a:gd name="T2" fmla="*/ 108 w 125"/>
                <a:gd name="T3" fmla="*/ 50 h 144"/>
                <a:gd name="T4" fmla="*/ 111 w 125"/>
                <a:gd name="T5" fmla="*/ 35 h 144"/>
                <a:gd name="T6" fmla="*/ 96 w 125"/>
                <a:gd name="T7" fmla="*/ 19 h 144"/>
                <a:gd name="T8" fmla="*/ 85 w 125"/>
                <a:gd name="T9" fmla="*/ 26 h 144"/>
                <a:gd name="T10" fmla="*/ 80 w 125"/>
                <a:gd name="T11" fmla="*/ 30 h 144"/>
                <a:gd name="T12" fmla="*/ 81 w 125"/>
                <a:gd name="T13" fmla="*/ 27 h 144"/>
                <a:gd name="T14" fmla="*/ 89 w 125"/>
                <a:gd name="T15" fmla="*/ 18 h 144"/>
                <a:gd name="T16" fmla="*/ 92 w 125"/>
                <a:gd name="T17" fmla="*/ 4 h 144"/>
                <a:gd name="T18" fmla="*/ 85 w 125"/>
                <a:gd name="T19" fmla="*/ 0 h 144"/>
                <a:gd name="T20" fmla="*/ 75 w 125"/>
                <a:gd name="T21" fmla="*/ 1 h 144"/>
                <a:gd name="T22" fmla="*/ 61 w 125"/>
                <a:gd name="T23" fmla="*/ 2 h 144"/>
                <a:gd name="T24" fmla="*/ 54 w 125"/>
                <a:gd name="T25" fmla="*/ 3 h 144"/>
                <a:gd name="T26" fmla="*/ 36 w 125"/>
                <a:gd name="T27" fmla="*/ 9 h 144"/>
                <a:gd name="T28" fmla="*/ 26 w 125"/>
                <a:gd name="T29" fmla="*/ 18 h 144"/>
                <a:gd name="T30" fmla="*/ 27 w 125"/>
                <a:gd name="T31" fmla="*/ 23 h 144"/>
                <a:gd name="T32" fmla="*/ 14 w 125"/>
                <a:gd name="T33" fmla="*/ 29 h 144"/>
                <a:gd name="T34" fmla="*/ 8 w 125"/>
                <a:gd name="T35" fmla="*/ 38 h 144"/>
                <a:gd name="T36" fmla="*/ 19 w 125"/>
                <a:gd name="T37" fmla="*/ 47 h 144"/>
                <a:gd name="T38" fmla="*/ 21 w 125"/>
                <a:gd name="T39" fmla="*/ 48 h 144"/>
                <a:gd name="T40" fmla="*/ 12 w 125"/>
                <a:gd name="T41" fmla="*/ 52 h 144"/>
                <a:gd name="T42" fmla="*/ 17 w 125"/>
                <a:gd name="T43" fmla="*/ 61 h 144"/>
                <a:gd name="T44" fmla="*/ 24 w 125"/>
                <a:gd name="T45" fmla="*/ 61 h 144"/>
                <a:gd name="T46" fmla="*/ 28 w 125"/>
                <a:gd name="T47" fmla="*/ 61 h 144"/>
                <a:gd name="T48" fmla="*/ 37 w 125"/>
                <a:gd name="T49" fmla="*/ 63 h 144"/>
                <a:gd name="T50" fmla="*/ 39 w 125"/>
                <a:gd name="T51" fmla="*/ 63 h 144"/>
                <a:gd name="T52" fmla="*/ 43 w 125"/>
                <a:gd name="T53" fmla="*/ 63 h 144"/>
                <a:gd name="T54" fmla="*/ 34 w 125"/>
                <a:gd name="T55" fmla="*/ 64 h 144"/>
                <a:gd name="T56" fmla="*/ 17 w 125"/>
                <a:gd name="T57" fmla="*/ 63 h 144"/>
                <a:gd name="T58" fmla="*/ 3 w 125"/>
                <a:gd name="T59" fmla="*/ 72 h 144"/>
                <a:gd name="T60" fmla="*/ 18 w 125"/>
                <a:gd name="T61" fmla="*/ 93 h 144"/>
                <a:gd name="T62" fmla="*/ 38 w 125"/>
                <a:gd name="T63" fmla="*/ 102 h 144"/>
                <a:gd name="T64" fmla="*/ 50 w 125"/>
                <a:gd name="T65" fmla="*/ 105 h 144"/>
                <a:gd name="T66" fmla="*/ 60 w 125"/>
                <a:gd name="T67" fmla="*/ 110 h 144"/>
                <a:gd name="T68" fmla="*/ 66 w 125"/>
                <a:gd name="T69" fmla="*/ 115 h 144"/>
                <a:gd name="T70" fmla="*/ 67 w 125"/>
                <a:gd name="T71" fmla="*/ 123 h 144"/>
                <a:gd name="T72" fmla="*/ 54 w 125"/>
                <a:gd name="T73" fmla="*/ 116 h 144"/>
                <a:gd name="T74" fmla="*/ 19 w 125"/>
                <a:gd name="T75" fmla="*/ 105 h 144"/>
                <a:gd name="T76" fmla="*/ 14 w 125"/>
                <a:gd name="T77" fmla="*/ 104 h 144"/>
                <a:gd name="T78" fmla="*/ 0 w 125"/>
                <a:gd name="T79" fmla="*/ 107 h 144"/>
                <a:gd name="T80" fmla="*/ 125 w 125"/>
                <a:gd name="T81" fmla="*/ 4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5" h="144">
                  <a:moveTo>
                    <a:pt x="117" y="48"/>
                  </a:moveTo>
                  <a:cubicBezTo>
                    <a:pt x="115" y="50"/>
                    <a:pt x="112" y="51"/>
                    <a:pt x="110" y="51"/>
                  </a:cubicBezTo>
                  <a:cubicBezTo>
                    <a:pt x="109" y="51"/>
                    <a:pt x="109" y="51"/>
                    <a:pt x="108" y="51"/>
                  </a:cubicBezTo>
                  <a:cubicBezTo>
                    <a:pt x="108" y="50"/>
                    <a:pt x="108" y="50"/>
                    <a:pt x="108" y="50"/>
                  </a:cubicBezTo>
                  <a:cubicBezTo>
                    <a:pt x="108" y="50"/>
                    <a:pt x="109" y="48"/>
                    <a:pt x="109" y="47"/>
                  </a:cubicBezTo>
                  <a:cubicBezTo>
                    <a:pt x="111" y="44"/>
                    <a:pt x="114" y="40"/>
                    <a:pt x="111" y="35"/>
                  </a:cubicBezTo>
                  <a:cubicBezTo>
                    <a:pt x="110" y="34"/>
                    <a:pt x="110" y="33"/>
                    <a:pt x="109" y="31"/>
                  </a:cubicBezTo>
                  <a:cubicBezTo>
                    <a:pt x="106" y="26"/>
                    <a:pt x="103" y="19"/>
                    <a:pt x="96" y="19"/>
                  </a:cubicBezTo>
                  <a:cubicBezTo>
                    <a:pt x="95" y="19"/>
                    <a:pt x="95" y="19"/>
                    <a:pt x="95" y="19"/>
                  </a:cubicBezTo>
                  <a:cubicBezTo>
                    <a:pt x="90" y="20"/>
                    <a:pt x="87" y="23"/>
                    <a:pt x="85" y="26"/>
                  </a:cubicBezTo>
                  <a:cubicBezTo>
                    <a:pt x="83" y="30"/>
                    <a:pt x="83" y="30"/>
                    <a:pt x="80" y="30"/>
                  </a:cubicBezTo>
                  <a:cubicBezTo>
                    <a:pt x="80" y="30"/>
                    <a:pt x="80" y="30"/>
                    <a:pt x="80" y="30"/>
                  </a:cubicBezTo>
                  <a:cubicBezTo>
                    <a:pt x="79" y="30"/>
                    <a:pt x="79" y="30"/>
                    <a:pt x="78" y="30"/>
                  </a:cubicBezTo>
                  <a:cubicBezTo>
                    <a:pt x="79" y="29"/>
                    <a:pt x="80" y="28"/>
                    <a:pt x="81" y="27"/>
                  </a:cubicBezTo>
                  <a:cubicBezTo>
                    <a:pt x="82" y="27"/>
                    <a:pt x="82" y="27"/>
                    <a:pt x="83" y="26"/>
                  </a:cubicBezTo>
                  <a:cubicBezTo>
                    <a:pt x="86" y="24"/>
                    <a:pt x="88" y="21"/>
                    <a:pt x="89" y="18"/>
                  </a:cubicBezTo>
                  <a:cubicBezTo>
                    <a:pt x="90" y="17"/>
                    <a:pt x="91" y="16"/>
                    <a:pt x="92" y="14"/>
                  </a:cubicBezTo>
                  <a:cubicBezTo>
                    <a:pt x="94" y="12"/>
                    <a:pt x="94" y="8"/>
                    <a:pt x="92" y="4"/>
                  </a:cubicBezTo>
                  <a:cubicBezTo>
                    <a:pt x="91" y="2"/>
                    <a:pt x="89" y="0"/>
                    <a:pt x="87" y="0"/>
                  </a:cubicBezTo>
                  <a:cubicBezTo>
                    <a:pt x="86" y="0"/>
                    <a:pt x="85" y="0"/>
                    <a:pt x="85" y="0"/>
                  </a:cubicBezTo>
                  <a:cubicBezTo>
                    <a:pt x="83" y="0"/>
                    <a:pt x="81" y="0"/>
                    <a:pt x="79" y="0"/>
                  </a:cubicBezTo>
                  <a:cubicBezTo>
                    <a:pt x="77" y="1"/>
                    <a:pt x="76" y="1"/>
                    <a:pt x="75" y="1"/>
                  </a:cubicBezTo>
                  <a:cubicBezTo>
                    <a:pt x="71" y="1"/>
                    <a:pt x="67" y="2"/>
                    <a:pt x="63" y="2"/>
                  </a:cubicBezTo>
                  <a:cubicBezTo>
                    <a:pt x="61" y="2"/>
                    <a:pt x="61" y="2"/>
                    <a:pt x="61" y="2"/>
                  </a:cubicBezTo>
                  <a:cubicBezTo>
                    <a:pt x="60" y="2"/>
                    <a:pt x="60" y="2"/>
                    <a:pt x="59" y="2"/>
                  </a:cubicBezTo>
                  <a:cubicBezTo>
                    <a:pt x="57" y="3"/>
                    <a:pt x="56" y="3"/>
                    <a:pt x="54" y="3"/>
                  </a:cubicBezTo>
                  <a:cubicBezTo>
                    <a:pt x="49" y="4"/>
                    <a:pt x="44" y="6"/>
                    <a:pt x="40" y="8"/>
                  </a:cubicBezTo>
                  <a:cubicBezTo>
                    <a:pt x="39" y="8"/>
                    <a:pt x="37" y="9"/>
                    <a:pt x="36" y="9"/>
                  </a:cubicBezTo>
                  <a:cubicBezTo>
                    <a:pt x="35" y="9"/>
                    <a:pt x="35" y="9"/>
                    <a:pt x="35" y="9"/>
                  </a:cubicBezTo>
                  <a:cubicBezTo>
                    <a:pt x="32" y="11"/>
                    <a:pt x="26" y="13"/>
                    <a:pt x="26" y="18"/>
                  </a:cubicBezTo>
                  <a:cubicBezTo>
                    <a:pt x="26" y="20"/>
                    <a:pt x="26" y="21"/>
                    <a:pt x="27" y="22"/>
                  </a:cubicBezTo>
                  <a:cubicBezTo>
                    <a:pt x="27" y="22"/>
                    <a:pt x="27" y="22"/>
                    <a:pt x="27" y="23"/>
                  </a:cubicBezTo>
                  <a:cubicBezTo>
                    <a:pt x="26" y="24"/>
                    <a:pt x="26" y="24"/>
                    <a:pt x="24" y="24"/>
                  </a:cubicBezTo>
                  <a:cubicBezTo>
                    <a:pt x="19" y="25"/>
                    <a:pt x="17" y="27"/>
                    <a:pt x="14" y="29"/>
                  </a:cubicBezTo>
                  <a:cubicBezTo>
                    <a:pt x="14" y="29"/>
                    <a:pt x="14" y="29"/>
                    <a:pt x="14" y="29"/>
                  </a:cubicBezTo>
                  <a:cubicBezTo>
                    <a:pt x="11" y="31"/>
                    <a:pt x="9" y="34"/>
                    <a:pt x="8" y="38"/>
                  </a:cubicBezTo>
                  <a:cubicBezTo>
                    <a:pt x="7" y="45"/>
                    <a:pt x="14" y="46"/>
                    <a:pt x="17" y="47"/>
                  </a:cubicBezTo>
                  <a:cubicBezTo>
                    <a:pt x="18" y="47"/>
                    <a:pt x="18" y="47"/>
                    <a:pt x="19" y="47"/>
                  </a:cubicBezTo>
                  <a:cubicBezTo>
                    <a:pt x="20" y="47"/>
                    <a:pt x="21" y="48"/>
                    <a:pt x="21" y="48"/>
                  </a:cubicBezTo>
                  <a:cubicBezTo>
                    <a:pt x="21" y="48"/>
                    <a:pt x="21" y="48"/>
                    <a:pt x="21" y="48"/>
                  </a:cubicBezTo>
                  <a:cubicBezTo>
                    <a:pt x="20" y="48"/>
                    <a:pt x="19" y="48"/>
                    <a:pt x="18" y="48"/>
                  </a:cubicBezTo>
                  <a:cubicBezTo>
                    <a:pt x="17" y="48"/>
                    <a:pt x="13" y="48"/>
                    <a:pt x="12" y="52"/>
                  </a:cubicBezTo>
                  <a:cubicBezTo>
                    <a:pt x="11" y="53"/>
                    <a:pt x="11" y="55"/>
                    <a:pt x="12" y="57"/>
                  </a:cubicBezTo>
                  <a:cubicBezTo>
                    <a:pt x="13" y="59"/>
                    <a:pt x="15" y="61"/>
                    <a:pt x="17" y="61"/>
                  </a:cubicBezTo>
                  <a:cubicBezTo>
                    <a:pt x="18" y="61"/>
                    <a:pt x="19" y="62"/>
                    <a:pt x="21" y="62"/>
                  </a:cubicBezTo>
                  <a:cubicBezTo>
                    <a:pt x="22" y="62"/>
                    <a:pt x="23" y="61"/>
                    <a:pt x="24" y="61"/>
                  </a:cubicBezTo>
                  <a:cubicBezTo>
                    <a:pt x="26" y="61"/>
                    <a:pt x="27" y="61"/>
                    <a:pt x="28" y="61"/>
                  </a:cubicBezTo>
                  <a:cubicBezTo>
                    <a:pt x="28" y="61"/>
                    <a:pt x="28" y="61"/>
                    <a:pt x="28" y="61"/>
                  </a:cubicBezTo>
                  <a:cubicBezTo>
                    <a:pt x="29" y="61"/>
                    <a:pt x="30" y="61"/>
                    <a:pt x="31" y="62"/>
                  </a:cubicBezTo>
                  <a:cubicBezTo>
                    <a:pt x="33" y="62"/>
                    <a:pt x="35" y="63"/>
                    <a:pt x="37" y="63"/>
                  </a:cubicBezTo>
                  <a:cubicBezTo>
                    <a:pt x="37" y="63"/>
                    <a:pt x="37" y="63"/>
                    <a:pt x="37" y="63"/>
                  </a:cubicBezTo>
                  <a:cubicBezTo>
                    <a:pt x="38" y="63"/>
                    <a:pt x="38" y="63"/>
                    <a:pt x="39" y="63"/>
                  </a:cubicBezTo>
                  <a:cubicBezTo>
                    <a:pt x="40" y="63"/>
                    <a:pt x="40" y="63"/>
                    <a:pt x="41" y="63"/>
                  </a:cubicBezTo>
                  <a:cubicBezTo>
                    <a:pt x="42" y="63"/>
                    <a:pt x="42" y="63"/>
                    <a:pt x="43" y="63"/>
                  </a:cubicBezTo>
                  <a:cubicBezTo>
                    <a:pt x="41" y="63"/>
                    <a:pt x="38" y="64"/>
                    <a:pt x="35" y="64"/>
                  </a:cubicBezTo>
                  <a:cubicBezTo>
                    <a:pt x="34" y="64"/>
                    <a:pt x="34" y="64"/>
                    <a:pt x="34" y="64"/>
                  </a:cubicBezTo>
                  <a:cubicBezTo>
                    <a:pt x="32" y="64"/>
                    <a:pt x="29" y="64"/>
                    <a:pt x="26" y="63"/>
                  </a:cubicBezTo>
                  <a:cubicBezTo>
                    <a:pt x="23" y="63"/>
                    <a:pt x="20" y="63"/>
                    <a:pt x="17" y="63"/>
                  </a:cubicBezTo>
                  <a:cubicBezTo>
                    <a:pt x="15" y="63"/>
                    <a:pt x="13" y="63"/>
                    <a:pt x="11" y="63"/>
                  </a:cubicBezTo>
                  <a:cubicBezTo>
                    <a:pt x="7" y="64"/>
                    <a:pt x="4" y="68"/>
                    <a:pt x="3" y="72"/>
                  </a:cubicBezTo>
                  <a:cubicBezTo>
                    <a:pt x="1" y="77"/>
                    <a:pt x="4" y="81"/>
                    <a:pt x="6" y="84"/>
                  </a:cubicBezTo>
                  <a:cubicBezTo>
                    <a:pt x="10" y="89"/>
                    <a:pt x="12" y="91"/>
                    <a:pt x="18" y="93"/>
                  </a:cubicBezTo>
                  <a:cubicBezTo>
                    <a:pt x="22" y="94"/>
                    <a:pt x="25" y="96"/>
                    <a:pt x="30" y="99"/>
                  </a:cubicBezTo>
                  <a:cubicBezTo>
                    <a:pt x="32" y="101"/>
                    <a:pt x="35" y="101"/>
                    <a:pt x="38" y="102"/>
                  </a:cubicBezTo>
                  <a:cubicBezTo>
                    <a:pt x="40" y="102"/>
                    <a:pt x="41" y="103"/>
                    <a:pt x="43" y="103"/>
                  </a:cubicBezTo>
                  <a:cubicBezTo>
                    <a:pt x="45" y="104"/>
                    <a:pt x="48" y="104"/>
                    <a:pt x="50" y="105"/>
                  </a:cubicBezTo>
                  <a:cubicBezTo>
                    <a:pt x="52" y="105"/>
                    <a:pt x="54" y="105"/>
                    <a:pt x="56" y="106"/>
                  </a:cubicBezTo>
                  <a:cubicBezTo>
                    <a:pt x="57" y="106"/>
                    <a:pt x="59" y="108"/>
                    <a:pt x="60" y="110"/>
                  </a:cubicBezTo>
                  <a:cubicBezTo>
                    <a:pt x="61" y="111"/>
                    <a:pt x="62" y="112"/>
                    <a:pt x="63" y="112"/>
                  </a:cubicBezTo>
                  <a:cubicBezTo>
                    <a:pt x="64" y="113"/>
                    <a:pt x="65" y="114"/>
                    <a:pt x="66" y="115"/>
                  </a:cubicBezTo>
                  <a:cubicBezTo>
                    <a:pt x="69" y="117"/>
                    <a:pt x="71" y="119"/>
                    <a:pt x="71" y="120"/>
                  </a:cubicBezTo>
                  <a:cubicBezTo>
                    <a:pt x="70" y="122"/>
                    <a:pt x="70" y="123"/>
                    <a:pt x="67" y="123"/>
                  </a:cubicBezTo>
                  <a:cubicBezTo>
                    <a:pt x="66" y="123"/>
                    <a:pt x="66" y="123"/>
                    <a:pt x="65" y="123"/>
                  </a:cubicBezTo>
                  <a:cubicBezTo>
                    <a:pt x="61" y="122"/>
                    <a:pt x="57" y="119"/>
                    <a:pt x="54" y="116"/>
                  </a:cubicBezTo>
                  <a:cubicBezTo>
                    <a:pt x="51" y="115"/>
                    <a:pt x="49" y="113"/>
                    <a:pt x="46" y="111"/>
                  </a:cubicBezTo>
                  <a:cubicBezTo>
                    <a:pt x="38" y="107"/>
                    <a:pt x="28" y="106"/>
                    <a:pt x="19" y="105"/>
                  </a:cubicBezTo>
                  <a:cubicBezTo>
                    <a:pt x="16" y="104"/>
                    <a:pt x="16" y="104"/>
                    <a:pt x="16" y="104"/>
                  </a:cubicBezTo>
                  <a:cubicBezTo>
                    <a:pt x="15" y="104"/>
                    <a:pt x="15" y="104"/>
                    <a:pt x="14" y="104"/>
                  </a:cubicBezTo>
                  <a:cubicBezTo>
                    <a:pt x="12" y="104"/>
                    <a:pt x="11" y="104"/>
                    <a:pt x="9" y="105"/>
                  </a:cubicBezTo>
                  <a:cubicBezTo>
                    <a:pt x="0" y="107"/>
                    <a:pt x="0" y="107"/>
                    <a:pt x="0" y="107"/>
                  </a:cubicBezTo>
                  <a:cubicBezTo>
                    <a:pt x="91" y="144"/>
                    <a:pt x="91" y="144"/>
                    <a:pt x="91" y="144"/>
                  </a:cubicBezTo>
                  <a:cubicBezTo>
                    <a:pt x="125" y="42"/>
                    <a:pt x="125" y="42"/>
                    <a:pt x="125" y="42"/>
                  </a:cubicBezTo>
                  <a:lnTo>
                    <a:pt x="117" y="48"/>
                  </a:ln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30" name="Freeform 10">
              <a:extLst>
                <a:ext uri="{FF2B5EF4-FFF2-40B4-BE49-F238E27FC236}">
                  <a16:creationId xmlns:a16="http://schemas.microsoft.com/office/drawing/2014/main" id="{CB6BA216-F3EB-A34D-8964-08E7AAB47AC4}"/>
                </a:ext>
              </a:extLst>
            </p:cNvPr>
            <p:cNvSpPr>
              <a:spLocks/>
            </p:cNvSpPr>
            <p:nvPr/>
          </p:nvSpPr>
          <p:spPr bwMode="auto">
            <a:xfrm>
              <a:off x="16979476" y="3372279"/>
              <a:ext cx="322125" cy="395713"/>
            </a:xfrm>
            <a:custGeom>
              <a:avLst/>
              <a:gdLst>
                <a:gd name="T0" fmla="*/ 57 w 59"/>
                <a:gd name="T1" fmla="*/ 41 h 80"/>
                <a:gd name="T2" fmla="*/ 46 w 59"/>
                <a:gd name="T3" fmla="*/ 34 h 80"/>
                <a:gd name="T4" fmla="*/ 40 w 59"/>
                <a:gd name="T5" fmla="*/ 38 h 80"/>
                <a:gd name="T6" fmla="*/ 40 w 59"/>
                <a:gd name="T7" fmla="*/ 39 h 80"/>
                <a:gd name="T8" fmla="*/ 40 w 59"/>
                <a:gd name="T9" fmla="*/ 38 h 80"/>
                <a:gd name="T10" fmla="*/ 39 w 59"/>
                <a:gd name="T11" fmla="*/ 37 h 80"/>
                <a:gd name="T12" fmla="*/ 39 w 59"/>
                <a:gd name="T13" fmla="*/ 34 h 80"/>
                <a:gd name="T14" fmla="*/ 38 w 59"/>
                <a:gd name="T15" fmla="*/ 32 h 80"/>
                <a:gd name="T16" fmla="*/ 36 w 59"/>
                <a:gd name="T17" fmla="*/ 32 h 80"/>
                <a:gd name="T18" fmla="*/ 35 w 59"/>
                <a:gd name="T19" fmla="*/ 32 h 80"/>
                <a:gd name="T20" fmla="*/ 36 w 59"/>
                <a:gd name="T21" fmla="*/ 31 h 80"/>
                <a:gd name="T22" fmla="*/ 38 w 59"/>
                <a:gd name="T23" fmla="*/ 26 h 80"/>
                <a:gd name="T24" fmla="*/ 36 w 59"/>
                <a:gd name="T25" fmla="*/ 20 h 80"/>
                <a:gd name="T26" fmla="*/ 36 w 59"/>
                <a:gd name="T27" fmla="*/ 19 h 80"/>
                <a:gd name="T28" fmla="*/ 35 w 59"/>
                <a:gd name="T29" fmla="*/ 13 h 80"/>
                <a:gd name="T30" fmla="*/ 37 w 59"/>
                <a:gd name="T31" fmla="*/ 12 h 80"/>
                <a:gd name="T32" fmla="*/ 40 w 59"/>
                <a:gd name="T33" fmla="*/ 8 h 80"/>
                <a:gd name="T34" fmla="*/ 39 w 59"/>
                <a:gd name="T35" fmla="*/ 2 h 80"/>
                <a:gd name="T36" fmla="*/ 34 w 59"/>
                <a:gd name="T37" fmla="*/ 0 h 80"/>
                <a:gd name="T38" fmla="*/ 27 w 59"/>
                <a:gd name="T39" fmla="*/ 2 h 80"/>
                <a:gd name="T40" fmla="*/ 22 w 59"/>
                <a:gd name="T41" fmla="*/ 6 h 80"/>
                <a:gd name="T42" fmla="*/ 18 w 59"/>
                <a:gd name="T43" fmla="*/ 10 h 80"/>
                <a:gd name="T44" fmla="*/ 13 w 59"/>
                <a:gd name="T45" fmla="*/ 17 h 80"/>
                <a:gd name="T46" fmla="*/ 17 w 59"/>
                <a:gd name="T47" fmla="*/ 26 h 80"/>
                <a:gd name="T48" fmla="*/ 18 w 59"/>
                <a:gd name="T49" fmla="*/ 27 h 80"/>
                <a:gd name="T50" fmla="*/ 17 w 59"/>
                <a:gd name="T51" fmla="*/ 28 h 80"/>
                <a:gd name="T52" fmla="*/ 15 w 59"/>
                <a:gd name="T53" fmla="*/ 33 h 80"/>
                <a:gd name="T54" fmla="*/ 18 w 59"/>
                <a:gd name="T55" fmla="*/ 42 h 80"/>
                <a:gd name="T56" fmla="*/ 20 w 59"/>
                <a:gd name="T57" fmla="*/ 46 h 80"/>
                <a:gd name="T58" fmla="*/ 16 w 59"/>
                <a:gd name="T59" fmla="*/ 48 h 80"/>
                <a:gd name="T60" fmla="*/ 12 w 59"/>
                <a:gd name="T61" fmla="*/ 47 h 80"/>
                <a:gd name="T62" fmla="*/ 9 w 59"/>
                <a:gd name="T63" fmla="*/ 46 h 80"/>
                <a:gd name="T64" fmla="*/ 0 w 59"/>
                <a:gd name="T65" fmla="*/ 76 h 80"/>
                <a:gd name="T66" fmla="*/ 5 w 59"/>
                <a:gd name="T67" fmla="*/ 75 h 80"/>
                <a:gd name="T68" fmla="*/ 10 w 59"/>
                <a:gd name="T69" fmla="*/ 74 h 80"/>
                <a:gd name="T70" fmla="*/ 14 w 59"/>
                <a:gd name="T71" fmla="*/ 74 h 80"/>
                <a:gd name="T72" fmla="*/ 15 w 59"/>
                <a:gd name="T73" fmla="*/ 74 h 80"/>
                <a:gd name="T74" fmla="*/ 17 w 59"/>
                <a:gd name="T75" fmla="*/ 75 h 80"/>
                <a:gd name="T76" fmla="*/ 20 w 59"/>
                <a:gd name="T77" fmla="*/ 77 h 80"/>
                <a:gd name="T78" fmla="*/ 26 w 59"/>
                <a:gd name="T79" fmla="*/ 78 h 80"/>
                <a:gd name="T80" fmla="*/ 28 w 59"/>
                <a:gd name="T81" fmla="*/ 78 h 80"/>
                <a:gd name="T82" fmla="*/ 36 w 59"/>
                <a:gd name="T83" fmla="*/ 80 h 80"/>
                <a:gd name="T84" fmla="*/ 36 w 59"/>
                <a:gd name="T85" fmla="*/ 80 h 80"/>
                <a:gd name="T86" fmla="*/ 48 w 59"/>
                <a:gd name="T87" fmla="*/ 74 h 80"/>
                <a:gd name="T88" fmla="*/ 56 w 59"/>
                <a:gd name="T89" fmla="*/ 57 h 80"/>
                <a:gd name="T90" fmla="*/ 57 w 59"/>
                <a:gd name="T91" fmla="*/ 4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80">
                  <a:moveTo>
                    <a:pt x="57" y="41"/>
                  </a:moveTo>
                  <a:cubicBezTo>
                    <a:pt x="55" y="37"/>
                    <a:pt x="50" y="34"/>
                    <a:pt x="46" y="34"/>
                  </a:cubicBezTo>
                  <a:cubicBezTo>
                    <a:pt x="43" y="34"/>
                    <a:pt x="41" y="36"/>
                    <a:pt x="40" y="38"/>
                  </a:cubicBezTo>
                  <a:cubicBezTo>
                    <a:pt x="40" y="38"/>
                    <a:pt x="40" y="39"/>
                    <a:pt x="40" y="39"/>
                  </a:cubicBezTo>
                  <a:cubicBezTo>
                    <a:pt x="40" y="38"/>
                    <a:pt x="40" y="38"/>
                    <a:pt x="40" y="38"/>
                  </a:cubicBezTo>
                  <a:cubicBezTo>
                    <a:pt x="39" y="37"/>
                    <a:pt x="39" y="37"/>
                    <a:pt x="39" y="37"/>
                  </a:cubicBezTo>
                  <a:cubicBezTo>
                    <a:pt x="39" y="36"/>
                    <a:pt x="39" y="35"/>
                    <a:pt x="39" y="34"/>
                  </a:cubicBezTo>
                  <a:cubicBezTo>
                    <a:pt x="38" y="32"/>
                    <a:pt x="38" y="32"/>
                    <a:pt x="38" y="32"/>
                  </a:cubicBezTo>
                  <a:cubicBezTo>
                    <a:pt x="36" y="32"/>
                    <a:pt x="36" y="32"/>
                    <a:pt x="36" y="32"/>
                  </a:cubicBezTo>
                  <a:cubicBezTo>
                    <a:pt x="36" y="32"/>
                    <a:pt x="35" y="32"/>
                    <a:pt x="35" y="32"/>
                  </a:cubicBezTo>
                  <a:cubicBezTo>
                    <a:pt x="35" y="31"/>
                    <a:pt x="35" y="31"/>
                    <a:pt x="36" y="31"/>
                  </a:cubicBezTo>
                  <a:cubicBezTo>
                    <a:pt x="36" y="30"/>
                    <a:pt x="37" y="28"/>
                    <a:pt x="38" y="26"/>
                  </a:cubicBezTo>
                  <a:cubicBezTo>
                    <a:pt x="38" y="24"/>
                    <a:pt x="37" y="22"/>
                    <a:pt x="36" y="20"/>
                  </a:cubicBezTo>
                  <a:cubicBezTo>
                    <a:pt x="36" y="20"/>
                    <a:pt x="36" y="19"/>
                    <a:pt x="36" y="19"/>
                  </a:cubicBezTo>
                  <a:cubicBezTo>
                    <a:pt x="35" y="15"/>
                    <a:pt x="35" y="14"/>
                    <a:pt x="35" y="13"/>
                  </a:cubicBezTo>
                  <a:cubicBezTo>
                    <a:pt x="36" y="13"/>
                    <a:pt x="36" y="12"/>
                    <a:pt x="37" y="12"/>
                  </a:cubicBezTo>
                  <a:cubicBezTo>
                    <a:pt x="38" y="11"/>
                    <a:pt x="39" y="10"/>
                    <a:pt x="40" y="8"/>
                  </a:cubicBezTo>
                  <a:cubicBezTo>
                    <a:pt x="40" y="5"/>
                    <a:pt x="40" y="3"/>
                    <a:pt x="39" y="2"/>
                  </a:cubicBezTo>
                  <a:cubicBezTo>
                    <a:pt x="38" y="0"/>
                    <a:pt x="36" y="0"/>
                    <a:pt x="34" y="0"/>
                  </a:cubicBezTo>
                  <a:cubicBezTo>
                    <a:pt x="32" y="0"/>
                    <a:pt x="29" y="0"/>
                    <a:pt x="27" y="2"/>
                  </a:cubicBezTo>
                  <a:cubicBezTo>
                    <a:pt x="25" y="3"/>
                    <a:pt x="24" y="5"/>
                    <a:pt x="22" y="6"/>
                  </a:cubicBezTo>
                  <a:cubicBezTo>
                    <a:pt x="21" y="7"/>
                    <a:pt x="20" y="9"/>
                    <a:pt x="18" y="10"/>
                  </a:cubicBezTo>
                  <a:cubicBezTo>
                    <a:pt x="15" y="12"/>
                    <a:pt x="14" y="14"/>
                    <a:pt x="13" y="17"/>
                  </a:cubicBezTo>
                  <a:cubicBezTo>
                    <a:pt x="13" y="20"/>
                    <a:pt x="14" y="23"/>
                    <a:pt x="17" y="26"/>
                  </a:cubicBezTo>
                  <a:cubicBezTo>
                    <a:pt x="18" y="27"/>
                    <a:pt x="18" y="27"/>
                    <a:pt x="18" y="27"/>
                  </a:cubicBezTo>
                  <a:cubicBezTo>
                    <a:pt x="18" y="27"/>
                    <a:pt x="18" y="28"/>
                    <a:pt x="17" y="28"/>
                  </a:cubicBezTo>
                  <a:cubicBezTo>
                    <a:pt x="17" y="29"/>
                    <a:pt x="15" y="30"/>
                    <a:pt x="15" y="33"/>
                  </a:cubicBezTo>
                  <a:cubicBezTo>
                    <a:pt x="14" y="37"/>
                    <a:pt x="16" y="40"/>
                    <a:pt x="18" y="42"/>
                  </a:cubicBezTo>
                  <a:cubicBezTo>
                    <a:pt x="19" y="44"/>
                    <a:pt x="20" y="45"/>
                    <a:pt x="20" y="46"/>
                  </a:cubicBezTo>
                  <a:cubicBezTo>
                    <a:pt x="20" y="48"/>
                    <a:pt x="17" y="48"/>
                    <a:pt x="16" y="48"/>
                  </a:cubicBezTo>
                  <a:cubicBezTo>
                    <a:pt x="15" y="48"/>
                    <a:pt x="13" y="48"/>
                    <a:pt x="12" y="47"/>
                  </a:cubicBezTo>
                  <a:cubicBezTo>
                    <a:pt x="9" y="46"/>
                    <a:pt x="9" y="46"/>
                    <a:pt x="9" y="46"/>
                  </a:cubicBezTo>
                  <a:cubicBezTo>
                    <a:pt x="0" y="76"/>
                    <a:pt x="0" y="76"/>
                    <a:pt x="0" y="76"/>
                  </a:cubicBezTo>
                  <a:cubicBezTo>
                    <a:pt x="5" y="75"/>
                    <a:pt x="5" y="75"/>
                    <a:pt x="5" y="75"/>
                  </a:cubicBezTo>
                  <a:cubicBezTo>
                    <a:pt x="6" y="75"/>
                    <a:pt x="8" y="75"/>
                    <a:pt x="10" y="74"/>
                  </a:cubicBezTo>
                  <a:cubicBezTo>
                    <a:pt x="11" y="74"/>
                    <a:pt x="13" y="74"/>
                    <a:pt x="14" y="74"/>
                  </a:cubicBezTo>
                  <a:cubicBezTo>
                    <a:pt x="15" y="74"/>
                    <a:pt x="15" y="74"/>
                    <a:pt x="15" y="74"/>
                  </a:cubicBezTo>
                  <a:cubicBezTo>
                    <a:pt x="16" y="74"/>
                    <a:pt x="16" y="74"/>
                    <a:pt x="17" y="75"/>
                  </a:cubicBezTo>
                  <a:cubicBezTo>
                    <a:pt x="18" y="76"/>
                    <a:pt x="19" y="76"/>
                    <a:pt x="20" y="77"/>
                  </a:cubicBezTo>
                  <a:cubicBezTo>
                    <a:pt x="22" y="78"/>
                    <a:pt x="24" y="78"/>
                    <a:pt x="26" y="78"/>
                  </a:cubicBezTo>
                  <a:cubicBezTo>
                    <a:pt x="27" y="78"/>
                    <a:pt x="28" y="78"/>
                    <a:pt x="28" y="78"/>
                  </a:cubicBezTo>
                  <a:cubicBezTo>
                    <a:pt x="31" y="79"/>
                    <a:pt x="34" y="80"/>
                    <a:pt x="36" y="80"/>
                  </a:cubicBezTo>
                  <a:cubicBezTo>
                    <a:pt x="36" y="80"/>
                    <a:pt x="36" y="80"/>
                    <a:pt x="36" y="80"/>
                  </a:cubicBezTo>
                  <a:cubicBezTo>
                    <a:pt x="40" y="80"/>
                    <a:pt x="44" y="78"/>
                    <a:pt x="48" y="74"/>
                  </a:cubicBezTo>
                  <a:cubicBezTo>
                    <a:pt x="52" y="69"/>
                    <a:pt x="55" y="63"/>
                    <a:pt x="56" y="57"/>
                  </a:cubicBezTo>
                  <a:cubicBezTo>
                    <a:pt x="57" y="52"/>
                    <a:pt x="59" y="47"/>
                    <a:pt x="57" y="41"/>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31" name="Freeform 11">
              <a:extLst>
                <a:ext uri="{FF2B5EF4-FFF2-40B4-BE49-F238E27FC236}">
                  <a16:creationId xmlns:a16="http://schemas.microsoft.com/office/drawing/2014/main" id="{7F0CD180-2F5E-1F45-AC94-D755A98053C2}"/>
                </a:ext>
              </a:extLst>
            </p:cNvPr>
            <p:cNvSpPr>
              <a:spLocks/>
            </p:cNvSpPr>
            <p:nvPr/>
          </p:nvSpPr>
          <p:spPr bwMode="auto">
            <a:xfrm>
              <a:off x="16558868" y="3351746"/>
              <a:ext cx="170294" cy="119460"/>
            </a:xfrm>
            <a:custGeom>
              <a:avLst/>
              <a:gdLst>
                <a:gd name="T0" fmla="*/ 26 w 31"/>
                <a:gd name="T1" fmla="*/ 0 h 24"/>
                <a:gd name="T2" fmla="*/ 9 w 31"/>
                <a:gd name="T3" fmla="*/ 6 h 24"/>
                <a:gd name="T4" fmla="*/ 9 w 31"/>
                <a:gd name="T5" fmla="*/ 6 h 24"/>
                <a:gd name="T6" fmla="*/ 1 w 31"/>
                <a:gd name="T7" fmla="*/ 12 h 24"/>
                <a:gd name="T8" fmla="*/ 2 w 31"/>
                <a:gd name="T9" fmla="*/ 18 h 24"/>
                <a:gd name="T10" fmla="*/ 7 w 31"/>
                <a:gd name="T11" fmla="*/ 24 h 24"/>
                <a:gd name="T12" fmla="*/ 9 w 31"/>
                <a:gd name="T13" fmla="*/ 24 h 24"/>
                <a:gd name="T14" fmla="*/ 9 w 31"/>
                <a:gd name="T15" fmla="*/ 24 h 24"/>
                <a:gd name="T16" fmla="*/ 17 w 31"/>
                <a:gd name="T17" fmla="*/ 20 h 24"/>
                <a:gd name="T18" fmla="*/ 18 w 31"/>
                <a:gd name="T19" fmla="*/ 19 h 24"/>
                <a:gd name="T20" fmla="*/ 29 w 31"/>
                <a:gd name="T21" fmla="*/ 4 h 24"/>
                <a:gd name="T22" fmla="*/ 31 w 31"/>
                <a:gd name="T23" fmla="*/ 0 h 24"/>
                <a:gd name="T24" fmla="*/ 26 w 31"/>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 h="24">
                  <a:moveTo>
                    <a:pt x="26" y="0"/>
                  </a:moveTo>
                  <a:cubicBezTo>
                    <a:pt x="20" y="1"/>
                    <a:pt x="13" y="4"/>
                    <a:pt x="9" y="6"/>
                  </a:cubicBezTo>
                  <a:cubicBezTo>
                    <a:pt x="9" y="6"/>
                    <a:pt x="9" y="6"/>
                    <a:pt x="9" y="6"/>
                  </a:cubicBezTo>
                  <a:cubicBezTo>
                    <a:pt x="6" y="7"/>
                    <a:pt x="3" y="9"/>
                    <a:pt x="1" y="12"/>
                  </a:cubicBezTo>
                  <a:cubicBezTo>
                    <a:pt x="0" y="13"/>
                    <a:pt x="0" y="16"/>
                    <a:pt x="2" y="18"/>
                  </a:cubicBezTo>
                  <a:cubicBezTo>
                    <a:pt x="3" y="20"/>
                    <a:pt x="5" y="23"/>
                    <a:pt x="7" y="24"/>
                  </a:cubicBezTo>
                  <a:cubicBezTo>
                    <a:pt x="8" y="24"/>
                    <a:pt x="8" y="24"/>
                    <a:pt x="9" y="24"/>
                  </a:cubicBezTo>
                  <a:cubicBezTo>
                    <a:pt x="9" y="24"/>
                    <a:pt x="9" y="24"/>
                    <a:pt x="9" y="24"/>
                  </a:cubicBezTo>
                  <a:cubicBezTo>
                    <a:pt x="12" y="24"/>
                    <a:pt x="15" y="21"/>
                    <a:pt x="17" y="20"/>
                  </a:cubicBezTo>
                  <a:cubicBezTo>
                    <a:pt x="18" y="19"/>
                    <a:pt x="18" y="19"/>
                    <a:pt x="18" y="19"/>
                  </a:cubicBezTo>
                  <a:cubicBezTo>
                    <a:pt x="24" y="14"/>
                    <a:pt x="28" y="9"/>
                    <a:pt x="29" y="4"/>
                  </a:cubicBezTo>
                  <a:cubicBezTo>
                    <a:pt x="31" y="0"/>
                    <a:pt x="31" y="0"/>
                    <a:pt x="31" y="0"/>
                  </a:cubicBezTo>
                  <a:lnTo>
                    <a:pt x="26" y="0"/>
                  </a:ln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32" name="Freeform 12">
              <a:extLst>
                <a:ext uri="{FF2B5EF4-FFF2-40B4-BE49-F238E27FC236}">
                  <a16:creationId xmlns:a16="http://schemas.microsoft.com/office/drawing/2014/main" id="{EB57ECC6-8CD9-364D-92FA-2CF55DABFD7E}"/>
                </a:ext>
              </a:extLst>
            </p:cNvPr>
            <p:cNvSpPr>
              <a:spLocks/>
            </p:cNvSpPr>
            <p:nvPr/>
          </p:nvSpPr>
          <p:spPr bwMode="auto">
            <a:xfrm>
              <a:off x="17769400" y="3282682"/>
              <a:ext cx="190813" cy="110128"/>
            </a:xfrm>
            <a:custGeom>
              <a:avLst/>
              <a:gdLst>
                <a:gd name="T0" fmla="*/ 33 w 35"/>
                <a:gd name="T1" fmla="*/ 7 h 22"/>
                <a:gd name="T2" fmla="*/ 26 w 35"/>
                <a:gd name="T3" fmla="*/ 3 h 22"/>
                <a:gd name="T4" fmla="*/ 25 w 35"/>
                <a:gd name="T5" fmla="*/ 3 h 22"/>
                <a:gd name="T6" fmla="*/ 21 w 35"/>
                <a:gd name="T7" fmla="*/ 2 h 22"/>
                <a:gd name="T8" fmla="*/ 14 w 35"/>
                <a:gd name="T9" fmla="*/ 0 h 22"/>
                <a:gd name="T10" fmla="*/ 10 w 35"/>
                <a:gd name="T11" fmla="*/ 1 h 22"/>
                <a:gd name="T12" fmla="*/ 2 w 35"/>
                <a:gd name="T13" fmla="*/ 14 h 22"/>
                <a:gd name="T14" fmla="*/ 14 w 35"/>
                <a:gd name="T15" fmla="*/ 19 h 22"/>
                <a:gd name="T16" fmla="*/ 17 w 35"/>
                <a:gd name="T17" fmla="*/ 20 h 22"/>
                <a:gd name="T18" fmla="*/ 20 w 35"/>
                <a:gd name="T19" fmla="*/ 21 h 22"/>
                <a:gd name="T20" fmla="*/ 25 w 35"/>
                <a:gd name="T21" fmla="*/ 22 h 22"/>
                <a:gd name="T22" fmla="*/ 32 w 35"/>
                <a:gd name="T23" fmla="*/ 17 h 22"/>
                <a:gd name="T24" fmla="*/ 32 w 35"/>
                <a:gd name="T25" fmla="*/ 16 h 22"/>
                <a:gd name="T26" fmla="*/ 33 w 35"/>
                <a:gd name="T27"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22">
                  <a:moveTo>
                    <a:pt x="33" y="7"/>
                  </a:moveTo>
                  <a:cubicBezTo>
                    <a:pt x="32" y="4"/>
                    <a:pt x="28" y="3"/>
                    <a:pt x="26" y="3"/>
                  </a:cubicBezTo>
                  <a:cubicBezTo>
                    <a:pt x="26" y="3"/>
                    <a:pt x="25" y="3"/>
                    <a:pt x="25" y="3"/>
                  </a:cubicBezTo>
                  <a:cubicBezTo>
                    <a:pt x="24" y="3"/>
                    <a:pt x="22" y="2"/>
                    <a:pt x="21" y="2"/>
                  </a:cubicBezTo>
                  <a:cubicBezTo>
                    <a:pt x="19" y="1"/>
                    <a:pt x="17" y="0"/>
                    <a:pt x="14" y="0"/>
                  </a:cubicBezTo>
                  <a:cubicBezTo>
                    <a:pt x="13" y="0"/>
                    <a:pt x="11" y="1"/>
                    <a:pt x="10" y="1"/>
                  </a:cubicBezTo>
                  <a:cubicBezTo>
                    <a:pt x="6" y="3"/>
                    <a:pt x="0" y="8"/>
                    <a:pt x="2" y="14"/>
                  </a:cubicBezTo>
                  <a:cubicBezTo>
                    <a:pt x="3" y="19"/>
                    <a:pt x="10" y="19"/>
                    <a:pt x="14" y="19"/>
                  </a:cubicBezTo>
                  <a:cubicBezTo>
                    <a:pt x="15" y="20"/>
                    <a:pt x="17" y="20"/>
                    <a:pt x="17" y="20"/>
                  </a:cubicBezTo>
                  <a:cubicBezTo>
                    <a:pt x="18" y="20"/>
                    <a:pt x="19" y="20"/>
                    <a:pt x="20" y="21"/>
                  </a:cubicBezTo>
                  <a:cubicBezTo>
                    <a:pt x="22" y="21"/>
                    <a:pt x="24" y="22"/>
                    <a:pt x="25" y="22"/>
                  </a:cubicBezTo>
                  <a:cubicBezTo>
                    <a:pt x="28" y="22"/>
                    <a:pt x="30" y="20"/>
                    <a:pt x="32" y="17"/>
                  </a:cubicBezTo>
                  <a:cubicBezTo>
                    <a:pt x="32" y="16"/>
                    <a:pt x="32" y="16"/>
                    <a:pt x="32" y="16"/>
                  </a:cubicBezTo>
                  <a:cubicBezTo>
                    <a:pt x="33" y="13"/>
                    <a:pt x="35" y="10"/>
                    <a:pt x="33" y="7"/>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33" name="Freeform 13">
              <a:extLst>
                <a:ext uri="{FF2B5EF4-FFF2-40B4-BE49-F238E27FC236}">
                  <a16:creationId xmlns:a16="http://schemas.microsoft.com/office/drawing/2014/main" id="{606E06F6-475A-A244-AD03-027C0CB1E4A5}"/>
                </a:ext>
              </a:extLst>
            </p:cNvPr>
            <p:cNvSpPr>
              <a:spLocks/>
            </p:cNvSpPr>
            <p:nvPr/>
          </p:nvSpPr>
          <p:spPr bwMode="auto">
            <a:xfrm>
              <a:off x="18608566" y="4051710"/>
              <a:ext cx="354953" cy="212789"/>
            </a:xfrm>
            <a:custGeom>
              <a:avLst/>
              <a:gdLst>
                <a:gd name="T0" fmla="*/ 25 w 65"/>
                <a:gd name="T1" fmla="*/ 43 h 43"/>
                <a:gd name="T2" fmla="*/ 22 w 65"/>
                <a:gd name="T3" fmla="*/ 43 h 43"/>
                <a:gd name="T4" fmla="*/ 15 w 65"/>
                <a:gd name="T5" fmla="*/ 36 h 43"/>
                <a:gd name="T6" fmla="*/ 14 w 65"/>
                <a:gd name="T7" fmla="*/ 30 h 43"/>
                <a:gd name="T8" fmla="*/ 13 w 65"/>
                <a:gd name="T9" fmla="*/ 27 h 43"/>
                <a:gd name="T10" fmla="*/ 10 w 65"/>
                <a:gd name="T11" fmla="*/ 26 h 43"/>
                <a:gd name="T12" fmla="*/ 2 w 65"/>
                <a:gd name="T13" fmla="*/ 17 h 43"/>
                <a:gd name="T14" fmla="*/ 3 w 65"/>
                <a:gd name="T15" fmla="*/ 2 h 43"/>
                <a:gd name="T16" fmla="*/ 8 w 65"/>
                <a:gd name="T17" fmla="*/ 0 h 43"/>
                <a:gd name="T18" fmla="*/ 16 w 65"/>
                <a:gd name="T19" fmla="*/ 2 h 43"/>
                <a:gd name="T20" fmla="*/ 20 w 65"/>
                <a:gd name="T21" fmla="*/ 3 h 43"/>
                <a:gd name="T22" fmla="*/ 21 w 65"/>
                <a:gd name="T23" fmla="*/ 3 h 43"/>
                <a:gd name="T24" fmla="*/ 27 w 65"/>
                <a:gd name="T25" fmla="*/ 2 h 43"/>
                <a:gd name="T26" fmla="*/ 36 w 65"/>
                <a:gd name="T27" fmla="*/ 0 h 43"/>
                <a:gd name="T28" fmla="*/ 51 w 65"/>
                <a:gd name="T29" fmla="*/ 10 h 43"/>
                <a:gd name="T30" fmla="*/ 51 w 65"/>
                <a:gd name="T31" fmla="*/ 11 h 43"/>
                <a:gd name="T32" fmla="*/ 56 w 65"/>
                <a:gd name="T33" fmla="*/ 15 h 43"/>
                <a:gd name="T34" fmla="*/ 63 w 65"/>
                <a:gd name="T35" fmla="*/ 24 h 43"/>
                <a:gd name="T36" fmla="*/ 64 w 65"/>
                <a:gd name="T37" fmla="*/ 31 h 43"/>
                <a:gd name="T38" fmla="*/ 54 w 65"/>
                <a:gd name="T39" fmla="*/ 35 h 43"/>
                <a:gd name="T40" fmla="*/ 49 w 65"/>
                <a:gd name="T41" fmla="*/ 35 h 43"/>
                <a:gd name="T42" fmla="*/ 45 w 65"/>
                <a:gd name="T43" fmla="*/ 35 h 43"/>
                <a:gd name="T44" fmla="*/ 39 w 65"/>
                <a:gd name="T45" fmla="*/ 36 h 43"/>
                <a:gd name="T46" fmla="*/ 36 w 65"/>
                <a:gd name="T47" fmla="*/ 38 h 43"/>
                <a:gd name="T48" fmla="*/ 25 w 65"/>
                <a:gd name="T4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43">
                  <a:moveTo>
                    <a:pt x="25" y="43"/>
                  </a:moveTo>
                  <a:cubicBezTo>
                    <a:pt x="24" y="43"/>
                    <a:pt x="23" y="43"/>
                    <a:pt x="22" y="43"/>
                  </a:cubicBezTo>
                  <a:cubicBezTo>
                    <a:pt x="18" y="42"/>
                    <a:pt x="16" y="39"/>
                    <a:pt x="15" y="36"/>
                  </a:cubicBezTo>
                  <a:cubicBezTo>
                    <a:pt x="14" y="34"/>
                    <a:pt x="14" y="32"/>
                    <a:pt x="14" y="30"/>
                  </a:cubicBezTo>
                  <a:cubicBezTo>
                    <a:pt x="14" y="29"/>
                    <a:pt x="14" y="28"/>
                    <a:pt x="13" y="27"/>
                  </a:cubicBezTo>
                  <a:cubicBezTo>
                    <a:pt x="13" y="26"/>
                    <a:pt x="12" y="26"/>
                    <a:pt x="10" y="26"/>
                  </a:cubicBezTo>
                  <a:cubicBezTo>
                    <a:pt x="4" y="25"/>
                    <a:pt x="3" y="20"/>
                    <a:pt x="2" y="17"/>
                  </a:cubicBezTo>
                  <a:cubicBezTo>
                    <a:pt x="1" y="12"/>
                    <a:pt x="0" y="6"/>
                    <a:pt x="3" y="2"/>
                  </a:cubicBezTo>
                  <a:cubicBezTo>
                    <a:pt x="4" y="1"/>
                    <a:pt x="6" y="0"/>
                    <a:pt x="8" y="0"/>
                  </a:cubicBezTo>
                  <a:cubicBezTo>
                    <a:pt x="11" y="0"/>
                    <a:pt x="14" y="1"/>
                    <a:pt x="16" y="2"/>
                  </a:cubicBezTo>
                  <a:cubicBezTo>
                    <a:pt x="18" y="2"/>
                    <a:pt x="19" y="3"/>
                    <a:pt x="20" y="3"/>
                  </a:cubicBezTo>
                  <a:cubicBezTo>
                    <a:pt x="20" y="3"/>
                    <a:pt x="21" y="3"/>
                    <a:pt x="21" y="3"/>
                  </a:cubicBezTo>
                  <a:cubicBezTo>
                    <a:pt x="23" y="3"/>
                    <a:pt x="25" y="2"/>
                    <a:pt x="27" y="2"/>
                  </a:cubicBezTo>
                  <a:cubicBezTo>
                    <a:pt x="30" y="1"/>
                    <a:pt x="33" y="0"/>
                    <a:pt x="36" y="0"/>
                  </a:cubicBezTo>
                  <a:cubicBezTo>
                    <a:pt x="43" y="1"/>
                    <a:pt x="47" y="5"/>
                    <a:pt x="51" y="10"/>
                  </a:cubicBezTo>
                  <a:cubicBezTo>
                    <a:pt x="51" y="11"/>
                    <a:pt x="51" y="11"/>
                    <a:pt x="51" y="11"/>
                  </a:cubicBezTo>
                  <a:cubicBezTo>
                    <a:pt x="52" y="12"/>
                    <a:pt x="54" y="14"/>
                    <a:pt x="56" y="15"/>
                  </a:cubicBezTo>
                  <a:cubicBezTo>
                    <a:pt x="58" y="18"/>
                    <a:pt x="61" y="21"/>
                    <a:pt x="63" y="24"/>
                  </a:cubicBezTo>
                  <a:cubicBezTo>
                    <a:pt x="65" y="27"/>
                    <a:pt x="65" y="30"/>
                    <a:pt x="64" y="31"/>
                  </a:cubicBezTo>
                  <a:cubicBezTo>
                    <a:pt x="62" y="34"/>
                    <a:pt x="59" y="35"/>
                    <a:pt x="54" y="35"/>
                  </a:cubicBezTo>
                  <a:cubicBezTo>
                    <a:pt x="52" y="35"/>
                    <a:pt x="51" y="35"/>
                    <a:pt x="49" y="35"/>
                  </a:cubicBezTo>
                  <a:cubicBezTo>
                    <a:pt x="48" y="35"/>
                    <a:pt x="46" y="35"/>
                    <a:pt x="45" y="35"/>
                  </a:cubicBezTo>
                  <a:cubicBezTo>
                    <a:pt x="42" y="35"/>
                    <a:pt x="40" y="35"/>
                    <a:pt x="39" y="36"/>
                  </a:cubicBezTo>
                  <a:cubicBezTo>
                    <a:pt x="38" y="37"/>
                    <a:pt x="37" y="37"/>
                    <a:pt x="36" y="38"/>
                  </a:cubicBezTo>
                  <a:cubicBezTo>
                    <a:pt x="33" y="41"/>
                    <a:pt x="29" y="43"/>
                    <a:pt x="25" y="43"/>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34" name="Freeform 33">
              <a:extLst>
                <a:ext uri="{FF2B5EF4-FFF2-40B4-BE49-F238E27FC236}">
                  <a16:creationId xmlns:a16="http://schemas.microsoft.com/office/drawing/2014/main" id="{713715DD-1DC3-4243-A513-871946369512}"/>
                </a:ext>
              </a:extLst>
            </p:cNvPr>
            <p:cNvSpPr>
              <a:spLocks/>
            </p:cNvSpPr>
            <p:nvPr/>
          </p:nvSpPr>
          <p:spPr bwMode="auto">
            <a:xfrm>
              <a:off x="18009454" y="3336813"/>
              <a:ext cx="114898" cy="113861"/>
            </a:xfrm>
            <a:custGeom>
              <a:avLst/>
              <a:gdLst>
                <a:gd name="T0" fmla="*/ 16 w 21"/>
                <a:gd name="T1" fmla="*/ 2 h 23"/>
                <a:gd name="T2" fmla="*/ 10 w 21"/>
                <a:gd name="T3" fmla="*/ 0 h 23"/>
                <a:gd name="T4" fmla="*/ 2 w 21"/>
                <a:gd name="T5" fmla="*/ 4 h 23"/>
                <a:gd name="T6" fmla="*/ 1 w 21"/>
                <a:gd name="T7" fmla="*/ 14 h 23"/>
                <a:gd name="T8" fmla="*/ 12 w 21"/>
                <a:gd name="T9" fmla="*/ 23 h 23"/>
                <a:gd name="T10" fmla="*/ 13 w 21"/>
                <a:gd name="T11" fmla="*/ 23 h 23"/>
                <a:gd name="T12" fmla="*/ 20 w 21"/>
                <a:gd name="T13" fmla="*/ 18 h 23"/>
                <a:gd name="T14" fmla="*/ 16 w 21"/>
                <a:gd name="T15" fmla="*/ 2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3">
                  <a:moveTo>
                    <a:pt x="16" y="2"/>
                  </a:moveTo>
                  <a:cubicBezTo>
                    <a:pt x="14" y="1"/>
                    <a:pt x="12" y="0"/>
                    <a:pt x="10" y="0"/>
                  </a:cubicBezTo>
                  <a:cubicBezTo>
                    <a:pt x="7" y="0"/>
                    <a:pt x="4" y="1"/>
                    <a:pt x="2" y="4"/>
                  </a:cubicBezTo>
                  <a:cubicBezTo>
                    <a:pt x="0" y="7"/>
                    <a:pt x="0" y="10"/>
                    <a:pt x="1" y="14"/>
                  </a:cubicBezTo>
                  <a:cubicBezTo>
                    <a:pt x="3" y="17"/>
                    <a:pt x="7" y="23"/>
                    <a:pt x="12" y="23"/>
                  </a:cubicBezTo>
                  <a:cubicBezTo>
                    <a:pt x="13" y="23"/>
                    <a:pt x="13" y="23"/>
                    <a:pt x="13" y="23"/>
                  </a:cubicBezTo>
                  <a:cubicBezTo>
                    <a:pt x="16" y="23"/>
                    <a:pt x="18" y="21"/>
                    <a:pt x="20" y="18"/>
                  </a:cubicBezTo>
                  <a:cubicBezTo>
                    <a:pt x="21" y="12"/>
                    <a:pt x="19" y="5"/>
                    <a:pt x="16" y="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35" name="Freeform 34">
              <a:extLst>
                <a:ext uri="{FF2B5EF4-FFF2-40B4-BE49-F238E27FC236}">
                  <a16:creationId xmlns:a16="http://schemas.microsoft.com/office/drawing/2014/main" id="{3764F4AA-CCA4-0C45-AD3B-FD9052B9333E}"/>
                </a:ext>
              </a:extLst>
            </p:cNvPr>
            <p:cNvSpPr>
              <a:spLocks/>
            </p:cNvSpPr>
            <p:nvPr/>
          </p:nvSpPr>
          <p:spPr bwMode="auto">
            <a:xfrm>
              <a:off x="17732469" y="3432008"/>
              <a:ext cx="974581" cy="550638"/>
            </a:xfrm>
            <a:custGeom>
              <a:avLst/>
              <a:gdLst>
                <a:gd name="T0" fmla="*/ 173 w 179"/>
                <a:gd name="T1" fmla="*/ 74 h 111"/>
                <a:gd name="T2" fmla="*/ 171 w 179"/>
                <a:gd name="T3" fmla="*/ 67 h 111"/>
                <a:gd name="T4" fmla="*/ 163 w 179"/>
                <a:gd name="T5" fmla="*/ 54 h 111"/>
                <a:gd name="T6" fmla="*/ 150 w 179"/>
                <a:gd name="T7" fmla="*/ 50 h 111"/>
                <a:gd name="T8" fmla="*/ 134 w 179"/>
                <a:gd name="T9" fmla="*/ 50 h 111"/>
                <a:gd name="T10" fmla="*/ 130 w 179"/>
                <a:gd name="T11" fmla="*/ 51 h 111"/>
                <a:gd name="T12" fmla="*/ 124 w 179"/>
                <a:gd name="T13" fmla="*/ 50 h 111"/>
                <a:gd name="T14" fmla="*/ 104 w 179"/>
                <a:gd name="T15" fmla="*/ 64 h 111"/>
                <a:gd name="T16" fmla="*/ 99 w 179"/>
                <a:gd name="T17" fmla="*/ 67 h 111"/>
                <a:gd name="T18" fmla="*/ 94 w 179"/>
                <a:gd name="T19" fmla="*/ 63 h 111"/>
                <a:gd name="T20" fmla="*/ 87 w 179"/>
                <a:gd name="T21" fmla="*/ 65 h 111"/>
                <a:gd name="T22" fmla="*/ 83 w 179"/>
                <a:gd name="T23" fmla="*/ 64 h 111"/>
                <a:gd name="T24" fmla="*/ 77 w 179"/>
                <a:gd name="T25" fmla="*/ 62 h 111"/>
                <a:gd name="T26" fmla="*/ 75 w 179"/>
                <a:gd name="T27" fmla="*/ 56 h 111"/>
                <a:gd name="T28" fmla="*/ 65 w 179"/>
                <a:gd name="T29" fmla="*/ 31 h 111"/>
                <a:gd name="T30" fmla="*/ 62 w 179"/>
                <a:gd name="T31" fmla="*/ 31 h 111"/>
                <a:gd name="T32" fmla="*/ 60 w 179"/>
                <a:gd name="T33" fmla="*/ 27 h 111"/>
                <a:gd name="T34" fmla="*/ 51 w 179"/>
                <a:gd name="T35" fmla="*/ 17 h 111"/>
                <a:gd name="T36" fmla="*/ 44 w 179"/>
                <a:gd name="T37" fmla="*/ 20 h 111"/>
                <a:gd name="T38" fmla="*/ 41 w 179"/>
                <a:gd name="T39" fmla="*/ 22 h 111"/>
                <a:gd name="T40" fmla="*/ 38 w 179"/>
                <a:gd name="T41" fmla="*/ 21 h 111"/>
                <a:gd name="T42" fmla="*/ 38 w 179"/>
                <a:gd name="T43" fmla="*/ 17 h 111"/>
                <a:gd name="T44" fmla="*/ 27 w 179"/>
                <a:gd name="T45" fmla="*/ 9 h 111"/>
                <a:gd name="T46" fmla="*/ 22 w 179"/>
                <a:gd name="T47" fmla="*/ 5 h 111"/>
                <a:gd name="T48" fmla="*/ 13 w 179"/>
                <a:gd name="T49" fmla="*/ 0 h 111"/>
                <a:gd name="T50" fmla="*/ 3 w 179"/>
                <a:gd name="T51" fmla="*/ 16 h 111"/>
                <a:gd name="T52" fmla="*/ 7 w 179"/>
                <a:gd name="T53" fmla="*/ 24 h 111"/>
                <a:gd name="T54" fmla="*/ 11 w 179"/>
                <a:gd name="T55" fmla="*/ 33 h 111"/>
                <a:gd name="T56" fmla="*/ 22 w 179"/>
                <a:gd name="T57" fmla="*/ 39 h 111"/>
                <a:gd name="T58" fmla="*/ 32 w 179"/>
                <a:gd name="T59" fmla="*/ 37 h 111"/>
                <a:gd name="T60" fmla="*/ 36 w 179"/>
                <a:gd name="T61" fmla="*/ 43 h 111"/>
                <a:gd name="T62" fmla="*/ 39 w 179"/>
                <a:gd name="T63" fmla="*/ 50 h 111"/>
                <a:gd name="T64" fmla="*/ 41 w 179"/>
                <a:gd name="T65" fmla="*/ 65 h 111"/>
                <a:gd name="T66" fmla="*/ 40 w 179"/>
                <a:gd name="T67" fmla="*/ 76 h 111"/>
                <a:gd name="T68" fmla="*/ 41 w 179"/>
                <a:gd name="T69" fmla="*/ 87 h 111"/>
                <a:gd name="T70" fmla="*/ 49 w 179"/>
                <a:gd name="T71" fmla="*/ 104 h 111"/>
                <a:gd name="T72" fmla="*/ 53 w 179"/>
                <a:gd name="T73" fmla="*/ 103 h 111"/>
                <a:gd name="T74" fmla="*/ 55 w 179"/>
                <a:gd name="T75" fmla="*/ 102 h 111"/>
                <a:gd name="T76" fmla="*/ 57 w 179"/>
                <a:gd name="T77" fmla="*/ 103 h 111"/>
                <a:gd name="T78" fmla="*/ 61 w 179"/>
                <a:gd name="T79" fmla="*/ 105 h 111"/>
                <a:gd name="T80" fmla="*/ 67 w 179"/>
                <a:gd name="T81" fmla="*/ 109 h 111"/>
                <a:gd name="T82" fmla="*/ 76 w 179"/>
                <a:gd name="T83" fmla="*/ 103 h 111"/>
                <a:gd name="T84" fmla="*/ 84 w 179"/>
                <a:gd name="T85" fmla="*/ 111 h 111"/>
                <a:gd name="T86" fmla="*/ 87 w 179"/>
                <a:gd name="T87" fmla="*/ 110 h 111"/>
                <a:gd name="T88" fmla="*/ 103 w 179"/>
                <a:gd name="T89" fmla="*/ 107 h 111"/>
                <a:gd name="T90" fmla="*/ 107 w 179"/>
                <a:gd name="T91" fmla="*/ 107 h 111"/>
                <a:gd name="T92" fmla="*/ 114 w 179"/>
                <a:gd name="T93" fmla="*/ 105 h 111"/>
                <a:gd name="T94" fmla="*/ 119 w 179"/>
                <a:gd name="T95" fmla="*/ 106 h 111"/>
                <a:gd name="T96" fmla="*/ 129 w 179"/>
                <a:gd name="T97" fmla="*/ 106 h 111"/>
                <a:gd name="T98" fmla="*/ 135 w 179"/>
                <a:gd name="T99" fmla="*/ 99 h 111"/>
                <a:gd name="T100" fmla="*/ 139 w 179"/>
                <a:gd name="T101" fmla="*/ 102 h 111"/>
                <a:gd name="T102" fmla="*/ 155 w 179"/>
                <a:gd name="T103" fmla="*/ 104 h 111"/>
                <a:gd name="T104" fmla="*/ 161 w 179"/>
                <a:gd name="T105" fmla="*/ 102 h 111"/>
                <a:gd name="T106" fmla="*/ 168 w 179"/>
                <a:gd name="T107" fmla="*/ 98 h 111"/>
                <a:gd name="T108" fmla="*/ 170 w 179"/>
                <a:gd name="T109" fmla="*/ 90 h 111"/>
                <a:gd name="T110" fmla="*/ 176 w 179"/>
                <a:gd name="T111" fmla="*/ 86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9" h="111">
                  <a:moveTo>
                    <a:pt x="178" y="80"/>
                  </a:moveTo>
                  <a:cubicBezTo>
                    <a:pt x="178" y="78"/>
                    <a:pt x="176" y="75"/>
                    <a:pt x="173" y="74"/>
                  </a:cubicBezTo>
                  <a:cubicBezTo>
                    <a:pt x="172" y="73"/>
                    <a:pt x="171" y="72"/>
                    <a:pt x="171" y="70"/>
                  </a:cubicBezTo>
                  <a:cubicBezTo>
                    <a:pt x="171" y="69"/>
                    <a:pt x="171" y="68"/>
                    <a:pt x="171" y="67"/>
                  </a:cubicBezTo>
                  <a:cubicBezTo>
                    <a:pt x="171" y="66"/>
                    <a:pt x="171" y="65"/>
                    <a:pt x="170" y="64"/>
                  </a:cubicBezTo>
                  <a:cubicBezTo>
                    <a:pt x="170" y="61"/>
                    <a:pt x="169" y="56"/>
                    <a:pt x="163" y="54"/>
                  </a:cubicBezTo>
                  <a:cubicBezTo>
                    <a:pt x="162" y="54"/>
                    <a:pt x="161" y="54"/>
                    <a:pt x="160" y="53"/>
                  </a:cubicBezTo>
                  <a:cubicBezTo>
                    <a:pt x="156" y="52"/>
                    <a:pt x="153" y="52"/>
                    <a:pt x="150" y="50"/>
                  </a:cubicBezTo>
                  <a:cubicBezTo>
                    <a:pt x="147" y="49"/>
                    <a:pt x="145" y="48"/>
                    <a:pt x="143" y="48"/>
                  </a:cubicBezTo>
                  <a:cubicBezTo>
                    <a:pt x="140" y="48"/>
                    <a:pt x="137" y="49"/>
                    <a:pt x="134" y="50"/>
                  </a:cubicBezTo>
                  <a:cubicBezTo>
                    <a:pt x="134" y="51"/>
                    <a:pt x="133" y="51"/>
                    <a:pt x="133" y="51"/>
                  </a:cubicBezTo>
                  <a:cubicBezTo>
                    <a:pt x="132" y="51"/>
                    <a:pt x="131" y="51"/>
                    <a:pt x="130" y="51"/>
                  </a:cubicBezTo>
                  <a:cubicBezTo>
                    <a:pt x="129" y="50"/>
                    <a:pt x="127" y="50"/>
                    <a:pt x="126" y="50"/>
                  </a:cubicBezTo>
                  <a:cubicBezTo>
                    <a:pt x="125" y="50"/>
                    <a:pt x="125" y="50"/>
                    <a:pt x="124" y="50"/>
                  </a:cubicBezTo>
                  <a:cubicBezTo>
                    <a:pt x="118" y="51"/>
                    <a:pt x="112" y="56"/>
                    <a:pt x="107" y="60"/>
                  </a:cubicBezTo>
                  <a:cubicBezTo>
                    <a:pt x="106" y="62"/>
                    <a:pt x="105" y="63"/>
                    <a:pt x="104" y="64"/>
                  </a:cubicBezTo>
                  <a:cubicBezTo>
                    <a:pt x="103" y="64"/>
                    <a:pt x="103" y="64"/>
                    <a:pt x="103" y="64"/>
                  </a:cubicBezTo>
                  <a:cubicBezTo>
                    <a:pt x="102" y="65"/>
                    <a:pt x="100" y="67"/>
                    <a:pt x="99" y="67"/>
                  </a:cubicBezTo>
                  <a:cubicBezTo>
                    <a:pt x="98" y="67"/>
                    <a:pt x="98" y="67"/>
                    <a:pt x="98" y="66"/>
                  </a:cubicBezTo>
                  <a:cubicBezTo>
                    <a:pt x="97" y="65"/>
                    <a:pt x="96" y="63"/>
                    <a:pt x="94" y="63"/>
                  </a:cubicBezTo>
                  <a:cubicBezTo>
                    <a:pt x="93" y="63"/>
                    <a:pt x="93" y="63"/>
                    <a:pt x="92" y="63"/>
                  </a:cubicBezTo>
                  <a:cubicBezTo>
                    <a:pt x="90" y="63"/>
                    <a:pt x="89" y="64"/>
                    <a:pt x="87" y="65"/>
                  </a:cubicBezTo>
                  <a:cubicBezTo>
                    <a:pt x="87" y="65"/>
                    <a:pt x="86" y="65"/>
                    <a:pt x="85" y="65"/>
                  </a:cubicBezTo>
                  <a:cubicBezTo>
                    <a:pt x="85" y="65"/>
                    <a:pt x="84" y="65"/>
                    <a:pt x="83" y="64"/>
                  </a:cubicBezTo>
                  <a:cubicBezTo>
                    <a:pt x="82" y="63"/>
                    <a:pt x="81" y="62"/>
                    <a:pt x="78" y="62"/>
                  </a:cubicBezTo>
                  <a:cubicBezTo>
                    <a:pt x="78" y="62"/>
                    <a:pt x="78" y="62"/>
                    <a:pt x="77" y="62"/>
                  </a:cubicBezTo>
                  <a:cubicBezTo>
                    <a:pt x="76" y="62"/>
                    <a:pt x="75" y="62"/>
                    <a:pt x="74" y="62"/>
                  </a:cubicBezTo>
                  <a:cubicBezTo>
                    <a:pt x="74" y="60"/>
                    <a:pt x="75" y="58"/>
                    <a:pt x="75" y="56"/>
                  </a:cubicBezTo>
                  <a:cubicBezTo>
                    <a:pt x="77" y="49"/>
                    <a:pt x="79" y="42"/>
                    <a:pt x="72" y="34"/>
                  </a:cubicBezTo>
                  <a:cubicBezTo>
                    <a:pt x="70" y="31"/>
                    <a:pt x="67" y="31"/>
                    <a:pt x="65" y="31"/>
                  </a:cubicBezTo>
                  <a:cubicBezTo>
                    <a:pt x="64" y="31"/>
                    <a:pt x="64" y="31"/>
                    <a:pt x="63" y="31"/>
                  </a:cubicBezTo>
                  <a:cubicBezTo>
                    <a:pt x="63" y="31"/>
                    <a:pt x="62" y="31"/>
                    <a:pt x="62" y="31"/>
                  </a:cubicBezTo>
                  <a:cubicBezTo>
                    <a:pt x="61" y="31"/>
                    <a:pt x="61" y="31"/>
                    <a:pt x="60" y="31"/>
                  </a:cubicBezTo>
                  <a:cubicBezTo>
                    <a:pt x="60" y="30"/>
                    <a:pt x="60" y="30"/>
                    <a:pt x="60" y="27"/>
                  </a:cubicBezTo>
                  <a:cubicBezTo>
                    <a:pt x="60" y="26"/>
                    <a:pt x="60" y="24"/>
                    <a:pt x="59" y="23"/>
                  </a:cubicBezTo>
                  <a:cubicBezTo>
                    <a:pt x="58" y="19"/>
                    <a:pt x="55" y="17"/>
                    <a:pt x="51" y="17"/>
                  </a:cubicBezTo>
                  <a:cubicBezTo>
                    <a:pt x="51" y="17"/>
                    <a:pt x="50" y="17"/>
                    <a:pt x="50" y="17"/>
                  </a:cubicBezTo>
                  <a:cubicBezTo>
                    <a:pt x="47" y="18"/>
                    <a:pt x="46" y="19"/>
                    <a:pt x="44" y="20"/>
                  </a:cubicBezTo>
                  <a:cubicBezTo>
                    <a:pt x="44" y="21"/>
                    <a:pt x="43" y="21"/>
                    <a:pt x="43" y="22"/>
                  </a:cubicBezTo>
                  <a:cubicBezTo>
                    <a:pt x="42" y="22"/>
                    <a:pt x="42" y="22"/>
                    <a:pt x="41" y="22"/>
                  </a:cubicBezTo>
                  <a:cubicBezTo>
                    <a:pt x="40" y="22"/>
                    <a:pt x="39" y="22"/>
                    <a:pt x="39" y="22"/>
                  </a:cubicBezTo>
                  <a:cubicBezTo>
                    <a:pt x="38" y="21"/>
                    <a:pt x="38" y="21"/>
                    <a:pt x="38" y="21"/>
                  </a:cubicBezTo>
                  <a:cubicBezTo>
                    <a:pt x="38" y="21"/>
                    <a:pt x="38" y="21"/>
                    <a:pt x="38" y="20"/>
                  </a:cubicBezTo>
                  <a:cubicBezTo>
                    <a:pt x="38" y="19"/>
                    <a:pt x="38" y="18"/>
                    <a:pt x="38" y="17"/>
                  </a:cubicBezTo>
                  <a:cubicBezTo>
                    <a:pt x="37" y="14"/>
                    <a:pt x="35" y="12"/>
                    <a:pt x="31" y="10"/>
                  </a:cubicBezTo>
                  <a:cubicBezTo>
                    <a:pt x="30" y="9"/>
                    <a:pt x="29" y="9"/>
                    <a:pt x="27" y="9"/>
                  </a:cubicBezTo>
                  <a:cubicBezTo>
                    <a:pt x="26" y="8"/>
                    <a:pt x="25" y="8"/>
                    <a:pt x="25" y="8"/>
                  </a:cubicBezTo>
                  <a:cubicBezTo>
                    <a:pt x="23" y="7"/>
                    <a:pt x="23" y="6"/>
                    <a:pt x="22" y="5"/>
                  </a:cubicBezTo>
                  <a:cubicBezTo>
                    <a:pt x="22" y="5"/>
                    <a:pt x="21" y="4"/>
                    <a:pt x="21" y="3"/>
                  </a:cubicBezTo>
                  <a:cubicBezTo>
                    <a:pt x="19" y="1"/>
                    <a:pt x="16" y="0"/>
                    <a:pt x="13" y="0"/>
                  </a:cubicBezTo>
                  <a:cubicBezTo>
                    <a:pt x="9" y="0"/>
                    <a:pt x="4" y="3"/>
                    <a:pt x="2" y="7"/>
                  </a:cubicBezTo>
                  <a:cubicBezTo>
                    <a:pt x="0" y="10"/>
                    <a:pt x="1" y="13"/>
                    <a:pt x="3" y="16"/>
                  </a:cubicBezTo>
                  <a:cubicBezTo>
                    <a:pt x="4" y="18"/>
                    <a:pt x="5" y="20"/>
                    <a:pt x="6" y="22"/>
                  </a:cubicBezTo>
                  <a:cubicBezTo>
                    <a:pt x="7" y="24"/>
                    <a:pt x="7" y="24"/>
                    <a:pt x="7" y="24"/>
                  </a:cubicBezTo>
                  <a:cubicBezTo>
                    <a:pt x="8" y="25"/>
                    <a:pt x="8" y="26"/>
                    <a:pt x="8" y="27"/>
                  </a:cubicBezTo>
                  <a:cubicBezTo>
                    <a:pt x="8" y="29"/>
                    <a:pt x="9" y="31"/>
                    <a:pt x="11" y="33"/>
                  </a:cubicBezTo>
                  <a:cubicBezTo>
                    <a:pt x="13" y="35"/>
                    <a:pt x="16" y="39"/>
                    <a:pt x="21" y="39"/>
                  </a:cubicBezTo>
                  <a:cubicBezTo>
                    <a:pt x="22" y="39"/>
                    <a:pt x="22" y="39"/>
                    <a:pt x="22" y="39"/>
                  </a:cubicBezTo>
                  <a:cubicBezTo>
                    <a:pt x="23" y="39"/>
                    <a:pt x="25" y="38"/>
                    <a:pt x="27" y="38"/>
                  </a:cubicBezTo>
                  <a:cubicBezTo>
                    <a:pt x="28" y="37"/>
                    <a:pt x="31" y="37"/>
                    <a:pt x="32" y="37"/>
                  </a:cubicBezTo>
                  <a:cubicBezTo>
                    <a:pt x="33" y="37"/>
                    <a:pt x="34" y="37"/>
                    <a:pt x="35" y="38"/>
                  </a:cubicBezTo>
                  <a:cubicBezTo>
                    <a:pt x="35" y="38"/>
                    <a:pt x="36" y="41"/>
                    <a:pt x="36" y="43"/>
                  </a:cubicBezTo>
                  <a:cubicBezTo>
                    <a:pt x="37" y="44"/>
                    <a:pt x="37" y="46"/>
                    <a:pt x="37" y="47"/>
                  </a:cubicBezTo>
                  <a:cubicBezTo>
                    <a:pt x="38" y="48"/>
                    <a:pt x="38" y="49"/>
                    <a:pt x="39" y="50"/>
                  </a:cubicBezTo>
                  <a:cubicBezTo>
                    <a:pt x="41" y="54"/>
                    <a:pt x="43" y="58"/>
                    <a:pt x="42" y="62"/>
                  </a:cubicBezTo>
                  <a:cubicBezTo>
                    <a:pt x="42" y="63"/>
                    <a:pt x="42" y="64"/>
                    <a:pt x="41" y="65"/>
                  </a:cubicBezTo>
                  <a:cubicBezTo>
                    <a:pt x="41" y="67"/>
                    <a:pt x="40" y="68"/>
                    <a:pt x="40" y="69"/>
                  </a:cubicBezTo>
                  <a:cubicBezTo>
                    <a:pt x="40" y="72"/>
                    <a:pt x="40" y="74"/>
                    <a:pt x="40" y="76"/>
                  </a:cubicBezTo>
                  <a:cubicBezTo>
                    <a:pt x="40" y="77"/>
                    <a:pt x="40" y="78"/>
                    <a:pt x="40" y="78"/>
                  </a:cubicBezTo>
                  <a:cubicBezTo>
                    <a:pt x="40" y="81"/>
                    <a:pt x="41" y="84"/>
                    <a:pt x="41" y="87"/>
                  </a:cubicBezTo>
                  <a:cubicBezTo>
                    <a:pt x="42" y="89"/>
                    <a:pt x="42" y="92"/>
                    <a:pt x="42" y="94"/>
                  </a:cubicBezTo>
                  <a:cubicBezTo>
                    <a:pt x="42" y="97"/>
                    <a:pt x="42" y="103"/>
                    <a:pt x="49" y="104"/>
                  </a:cubicBezTo>
                  <a:cubicBezTo>
                    <a:pt x="49" y="104"/>
                    <a:pt x="49" y="104"/>
                    <a:pt x="49" y="104"/>
                  </a:cubicBezTo>
                  <a:cubicBezTo>
                    <a:pt x="51" y="104"/>
                    <a:pt x="53" y="103"/>
                    <a:pt x="53" y="103"/>
                  </a:cubicBezTo>
                  <a:cubicBezTo>
                    <a:pt x="54" y="103"/>
                    <a:pt x="54" y="102"/>
                    <a:pt x="54" y="102"/>
                  </a:cubicBezTo>
                  <a:cubicBezTo>
                    <a:pt x="54" y="102"/>
                    <a:pt x="54" y="102"/>
                    <a:pt x="55" y="102"/>
                  </a:cubicBezTo>
                  <a:cubicBezTo>
                    <a:pt x="55" y="102"/>
                    <a:pt x="55" y="102"/>
                    <a:pt x="56" y="103"/>
                  </a:cubicBezTo>
                  <a:cubicBezTo>
                    <a:pt x="57" y="103"/>
                    <a:pt x="57" y="103"/>
                    <a:pt x="57" y="103"/>
                  </a:cubicBezTo>
                  <a:cubicBezTo>
                    <a:pt x="58" y="103"/>
                    <a:pt x="59" y="104"/>
                    <a:pt x="60" y="104"/>
                  </a:cubicBezTo>
                  <a:cubicBezTo>
                    <a:pt x="60" y="104"/>
                    <a:pt x="60" y="105"/>
                    <a:pt x="61" y="105"/>
                  </a:cubicBezTo>
                  <a:cubicBezTo>
                    <a:pt x="61" y="106"/>
                    <a:pt x="62" y="107"/>
                    <a:pt x="63" y="107"/>
                  </a:cubicBezTo>
                  <a:cubicBezTo>
                    <a:pt x="64" y="108"/>
                    <a:pt x="66" y="109"/>
                    <a:pt x="67" y="109"/>
                  </a:cubicBezTo>
                  <a:cubicBezTo>
                    <a:pt x="70" y="109"/>
                    <a:pt x="73" y="107"/>
                    <a:pt x="75" y="105"/>
                  </a:cubicBezTo>
                  <a:cubicBezTo>
                    <a:pt x="76" y="104"/>
                    <a:pt x="76" y="104"/>
                    <a:pt x="76" y="103"/>
                  </a:cubicBezTo>
                  <a:cubicBezTo>
                    <a:pt x="76" y="104"/>
                    <a:pt x="76" y="105"/>
                    <a:pt x="77" y="106"/>
                  </a:cubicBezTo>
                  <a:cubicBezTo>
                    <a:pt x="77" y="108"/>
                    <a:pt x="79" y="111"/>
                    <a:pt x="84" y="111"/>
                  </a:cubicBezTo>
                  <a:cubicBezTo>
                    <a:pt x="85" y="111"/>
                    <a:pt x="86" y="110"/>
                    <a:pt x="87" y="110"/>
                  </a:cubicBezTo>
                  <a:cubicBezTo>
                    <a:pt x="87" y="110"/>
                    <a:pt x="87" y="110"/>
                    <a:pt x="87" y="110"/>
                  </a:cubicBezTo>
                  <a:cubicBezTo>
                    <a:pt x="90" y="110"/>
                    <a:pt x="92" y="109"/>
                    <a:pt x="95" y="108"/>
                  </a:cubicBezTo>
                  <a:cubicBezTo>
                    <a:pt x="98" y="108"/>
                    <a:pt x="100" y="107"/>
                    <a:pt x="103" y="107"/>
                  </a:cubicBezTo>
                  <a:cubicBezTo>
                    <a:pt x="103" y="107"/>
                    <a:pt x="103" y="107"/>
                    <a:pt x="104" y="107"/>
                  </a:cubicBezTo>
                  <a:cubicBezTo>
                    <a:pt x="105" y="107"/>
                    <a:pt x="106" y="107"/>
                    <a:pt x="107" y="107"/>
                  </a:cubicBezTo>
                  <a:cubicBezTo>
                    <a:pt x="109" y="107"/>
                    <a:pt x="111" y="107"/>
                    <a:pt x="113" y="106"/>
                  </a:cubicBezTo>
                  <a:cubicBezTo>
                    <a:pt x="114" y="105"/>
                    <a:pt x="114" y="105"/>
                    <a:pt x="114" y="105"/>
                  </a:cubicBezTo>
                  <a:cubicBezTo>
                    <a:pt x="115" y="105"/>
                    <a:pt x="115" y="105"/>
                    <a:pt x="115" y="106"/>
                  </a:cubicBezTo>
                  <a:cubicBezTo>
                    <a:pt x="116" y="106"/>
                    <a:pt x="117" y="106"/>
                    <a:pt x="119" y="106"/>
                  </a:cubicBezTo>
                  <a:cubicBezTo>
                    <a:pt x="119" y="107"/>
                    <a:pt x="120" y="107"/>
                    <a:pt x="121" y="107"/>
                  </a:cubicBezTo>
                  <a:cubicBezTo>
                    <a:pt x="124" y="107"/>
                    <a:pt x="127" y="106"/>
                    <a:pt x="129" y="106"/>
                  </a:cubicBezTo>
                  <a:cubicBezTo>
                    <a:pt x="132" y="105"/>
                    <a:pt x="133" y="103"/>
                    <a:pt x="134" y="101"/>
                  </a:cubicBezTo>
                  <a:cubicBezTo>
                    <a:pt x="134" y="100"/>
                    <a:pt x="135" y="100"/>
                    <a:pt x="135" y="99"/>
                  </a:cubicBezTo>
                  <a:cubicBezTo>
                    <a:pt x="135" y="100"/>
                    <a:pt x="136" y="100"/>
                    <a:pt x="136" y="100"/>
                  </a:cubicBezTo>
                  <a:cubicBezTo>
                    <a:pt x="137" y="101"/>
                    <a:pt x="138" y="102"/>
                    <a:pt x="139" y="102"/>
                  </a:cubicBezTo>
                  <a:cubicBezTo>
                    <a:pt x="143" y="104"/>
                    <a:pt x="147" y="105"/>
                    <a:pt x="151" y="105"/>
                  </a:cubicBezTo>
                  <a:cubicBezTo>
                    <a:pt x="152" y="105"/>
                    <a:pt x="154" y="104"/>
                    <a:pt x="155" y="104"/>
                  </a:cubicBezTo>
                  <a:cubicBezTo>
                    <a:pt x="157" y="104"/>
                    <a:pt x="159" y="103"/>
                    <a:pt x="160" y="102"/>
                  </a:cubicBezTo>
                  <a:cubicBezTo>
                    <a:pt x="160" y="102"/>
                    <a:pt x="161" y="102"/>
                    <a:pt x="161" y="102"/>
                  </a:cubicBezTo>
                  <a:cubicBezTo>
                    <a:pt x="161" y="101"/>
                    <a:pt x="162" y="101"/>
                    <a:pt x="163" y="101"/>
                  </a:cubicBezTo>
                  <a:cubicBezTo>
                    <a:pt x="164" y="101"/>
                    <a:pt x="166" y="100"/>
                    <a:pt x="168" y="98"/>
                  </a:cubicBezTo>
                  <a:cubicBezTo>
                    <a:pt x="169" y="96"/>
                    <a:pt x="170" y="94"/>
                    <a:pt x="170" y="93"/>
                  </a:cubicBezTo>
                  <a:cubicBezTo>
                    <a:pt x="170" y="92"/>
                    <a:pt x="170" y="91"/>
                    <a:pt x="170" y="90"/>
                  </a:cubicBezTo>
                  <a:cubicBezTo>
                    <a:pt x="170" y="90"/>
                    <a:pt x="171" y="89"/>
                    <a:pt x="172" y="89"/>
                  </a:cubicBezTo>
                  <a:cubicBezTo>
                    <a:pt x="174" y="88"/>
                    <a:pt x="175" y="87"/>
                    <a:pt x="176" y="86"/>
                  </a:cubicBezTo>
                  <a:cubicBezTo>
                    <a:pt x="178" y="84"/>
                    <a:pt x="179" y="82"/>
                    <a:pt x="178" y="8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36" name="Freeform 35">
              <a:extLst>
                <a:ext uri="{FF2B5EF4-FFF2-40B4-BE49-F238E27FC236}">
                  <a16:creationId xmlns:a16="http://schemas.microsoft.com/office/drawing/2014/main" id="{8003A88C-1285-B846-ABDA-D383737B4BE3}"/>
                </a:ext>
              </a:extLst>
            </p:cNvPr>
            <p:cNvSpPr>
              <a:spLocks/>
            </p:cNvSpPr>
            <p:nvPr/>
          </p:nvSpPr>
          <p:spPr bwMode="auto">
            <a:xfrm>
              <a:off x="17703744" y="3725060"/>
              <a:ext cx="213382" cy="216522"/>
            </a:xfrm>
            <a:custGeom>
              <a:avLst/>
              <a:gdLst>
                <a:gd name="T0" fmla="*/ 38 w 39"/>
                <a:gd name="T1" fmla="*/ 22 h 44"/>
                <a:gd name="T2" fmla="*/ 37 w 39"/>
                <a:gd name="T3" fmla="*/ 19 h 44"/>
                <a:gd name="T4" fmla="*/ 37 w 39"/>
                <a:gd name="T5" fmla="*/ 18 h 44"/>
                <a:gd name="T6" fmla="*/ 34 w 39"/>
                <a:gd name="T7" fmla="*/ 8 h 44"/>
                <a:gd name="T8" fmla="*/ 27 w 39"/>
                <a:gd name="T9" fmla="*/ 1 h 44"/>
                <a:gd name="T10" fmla="*/ 22 w 39"/>
                <a:gd name="T11" fmla="*/ 0 h 44"/>
                <a:gd name="T12" fmla="*/ 12 w 39"/>
                <a:gd name="T13" fmla="*/ 3 h 44"/>
                <a:gd name="T14" fmla="*/ 8 w 39"/>
                <a:gd name="T15" fmla="*/ 10 h 44"/>
                <a:gd name="T16" fmla="*/ 6 w 39"/>
                <a:gd name="T17" fmla="*/ 14 h 44"/>
                <a:gd name="T18" fmla="*/ 5 w 39"/>
                <a:gd name="T19" fmla="*/ 15 h 44"/>
                <a:gd name="T20" fmla="*/ 2 w 39"/>
                <a:gd name="T21" fmla="*/ 26 h 44"/>
                <a:gd name="T22" fmla="*/ 6 w 39"/>
                <a:gd name="T23" fmla="*/ 31 h 44"/>
                <a:gd name="T24" fmla="*/ 8 w 39"/>
                <a:gd name="T25" fmla="*/ 33 h 44"/>
                <a:gd name="T26" fmla="*/ 14 w 39"/>
                <a:gd name="T27" fmla="*/ 38 h 44"/>
                <a:gd name="T28" fmla="*/ 19 w 39"/>
                <a:gd name="T29" fmla="*/ 41 h 44"/>
                <a:gd name="T30" fmla="*/ 22 w 39"/>
                <a:gd name="T31" fmla="*/ 43 h 44"/>
                <a:gd name="T32" fmla="*/ 27 w 39"/>
                <a:gd name="T33" fmla="*/ 44 h 44"/>
                <a:gd name="T34" fmla="*/ 33 w 39"/>
                <a:gd name="T35" fmla="*/ 43 h 44"/>
                <a:gd name="T36" fmla="*/ 38 w 39"/>
                <a:gd name="T37" fmla="*/ 36 h 44"/>
                <a:gd name="T38" fmla="*/ 38 w 39"/>
                <a:gd name="T39"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44">
                  <a:moveTo>
                    <a:pt x="38" y="22"/>
                  </a:moveTo>
                  <a:cubicBezTo>
                    <a:pt x="38" y="21"/>
                    <a:pt x="37" y="20"/>
                    <a:pt x="37" y="19"/>
                  </a:cubicBezTo>
                  <a:cubicBezTo>
                    <a:pt x="37" y="18"/>
                    <a:pt x="37" y="18"/>
                    <a:pt x="37" y="18"/>
                  </a:cubicBezTo>
                  <a:cubicBezTo>
                    <a:pt x="36" y="15"/>
                    <a:pt x="36" y="11"/>
                    <a:pt x="34" y="8"/>
                  </a:cubicBezTo>
                  <a:cubicBezTo>
                    <a:pt x="33" y="5"/>
                    <a:pt x="30" y="2"/>
                    <a:pt x="27" y="1"/>
                  </a:cubicBezTo>
                  <a:cubicBezTo>
                    <a:pt x="26" y="0"/>
                    <a:pt x="24" y="0"/>
                    <a:pt x="22" y="0"/>
                  </a:cubicBezTo>
                  <a:cubicBezTo>
                    <a:pt x="19" y="0"/>
                    <a:pt x="14" y="1"/>
                    <a:pt x="12" y="3"/>
                  </a:cubicBezTo>
                  <a:cubicBezTo>
                    <a:pt x="10" y="5"/>
                    <a:pt x="9" y="8"/>
                    <a:pt x="8" y="10"/>
                  </a:cubicBezTo>
                  <a:cubicBezTo>
                    <a:pt x="8" y="11"/>
                    <a:pt x="7" y="13"/>
                    <a:pt x="6" y="14"/>
                  </a:cubicBezTo>
                  <a:cubicBezTo>
                    <a:pt x="5" y="15"/>
                    <a:pt x="5" y="15"/>
                    <a:pt x="5" y="15"/>
                  </a:cubicBezTo>
                  <a:cubicBezTo>
                    <a:pt x="3" y="17"/>
                    <a:pt x="0" y="21"/>
                    <a:pt x="2" y="26"/>
                  </a:cubicBezTo>
                  <a:cubicBezTo>
                    <a:pt x="3" y="29"/>
                    <a:pt x="5" y="30"/>
                    <a:pt x="6" y="31"/>
                  </a:cubicBezTo>
                  <a:cubicBezTo>
                    <a:pt x="7" y="32"/>
                    <a:pt x="8" y="32"/>
                    <a:pt x="8" y="33"/>
                  </a:cubicBezTo>
                  <a:cubicBezTo>
                    <a:pt x="10" y="35"/>
                    <a:pt x="12" y="37"/>
                    <a:pt x="14" y="38"/>
                  </a:cubicBezTo>
                  <a:cubicBezTo>
                    <a:pt x="16" y="40"/>
                    <a:pt x="18" y="41"/>
                    <a:pt x="19" y="41"/>
                  </a:cubicBezTo>
                  <a:cubicBezTo>
                    <a:pt x="20" y="42"/>
                    <a:pt x="21" y="42"/>
                    <a:pt x="22" y="43"/>
                  </a:cubicBezTo>
                  <a:cubicBezTo>
                    <a:pt x="24" y="44"/>
                    <a:pt x="26" y="44"/>
                    <a:pt x="27" y="44"/>
                  </a:cubicBezTo>
                  <a:cubicBezTo>
                    <a:pt x="29" y="44"/>
                    <a:pt x="31" y="44"/>
                    <a:pt x="33" y="43"/>
                  </a:cubicBezTo>
                  <a:cubicBezTo>
                    <a:pt x="35" y="41"/>
                    <a:pt x="37" y="39"/>
                    <a:pt x="38" y="36"/>
                  </a:cubicBezTo>
                  <a:cubicBezTo>
                    <a:pt x="39" y="31"/>
                    <a:pt x="38" y="26"/>
                    <a:pt x="38" y="2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37" name="Freeform 36">
              <a:extLst>
                <a:ext uri="{FF2B5EF4-FFF2-40B4-BE49-F238E27FC236}">
                  <a16:creationId xmlns:a16="http://schemas.microsoft.com/office/drawing/2014/main" id="{00DB0530-6B32-5B40-B56A-2664791C22DD}"/>
                </a:ext>
              </a:extLst>
            </p:cNvPr>
            <p:cNvSpPr>
              <a:spLocks/>
            </p:cNvSpPr>
            <p:nvPr/>
          </p:nvSpPr>
          <p:spPr bwMode="auto">
            <a:xfrm>
              <a:off x="17621674" y="4874867"/>
              <a:ext cx="82070" cy="78396"/>
            </a:xfrm>
            <a:custGeom>
              <a:avLst/>
              <a:gdLst>
                <a:gd name="T0" fmla="*/ 10 w 15"/>
                <a:gd name="T1" fmla="*/ 1 h 16"/>
                <a:gd name="T2" fmla="*/ 6 w 15"/>
                <a:gd name="T3" fmla="*/ 0 h 16"/>
                <a:gd name="T4" fmla="*/ 1 w 15"/>
                <a:gd name="T5" fmla="*/ 2 h 16"/>
                <a:gd name="T6" fmla="*/ 0 w 15"/>
                <a:gd name="T7" fmla="*/ 7 h 16"/>
                <a:gd name="T8" fmla="*/ 10 w 15"/>
                <a:gd name="T9" fmla="*/ 16 h 16"/>
                <a:gd name="T10" fmla="*/ 10 w 15"/>
                <a:gd name="T11" fmla="*/ 16 h 16"/>
                <a:gd name="T12" fmla="*/ 12 w 15"/>
                <a:gd name="T13" fmla="*/ 16 h 16"/>
                <a:gd name="T14" fmla="*/ 15 w 15"/>
                <a:gd name="T15" fmla="*/ 10 h 16"/>
                <a:gd name="T16" fmla="*/ 10 w 15"/>
                <a:gd name="T1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0" y="1"/>
                  </a:moveTo>
                  <a:cubicBezTo>
                    <a:pt x="9" y="1"/>
                    <a:pt x="7" y="0"/>
                    <a:pt x="6" y="0"/>
                  </a:cubicBezTo>
                  <a:cubicBezTo>
                    <a:pt x="4" y="0"/>
                    <a:pt x="3" y="1"/>
                    <a:pt x="1" y="2"/>
                  </a:cubicBezTo>
                  <a:cubicBezTo>
                    <a:pt x="0" y="4"/>
                    <a:pt x="0" y="5"/>
                    <a:pt x="0" y="7"/>
                  </a:cubicBezTo>
                  <a:cubicBezTo>
                    <a:pt x="1" y="11"/>
                    <a:pt x="6" y="16"/>
                    <a:pt x="10" y="16"/>
                  </a:cubicBezTo>
                  <a:cubicBezTo>
                    <a:pt x="10" y="16"/>
                    <a:pt x="10" y="16"/>
                    <a:pt x="10" y="16"/>
                  </a:cubicBezTo>
                  <a:cubicBezTo>
                    <a:pt x="11" y="16"/>
                    <a:pt x="11" y="16"/>
                    <a:pt x="12" y="16"/>
                  </a:cubicBezTo>
                  <a:cubicBezTo>
                    <a:pt x="14" y="15"/>
                    <a:pt x="15" y="13"/>
                    <a:pt x="15" y="10"/>
                  </a:cubicBezTo>
                  <a:cubicBezTo>
                    <a:pt x="15" y="7"/>
                    <a:pt x="12" y="3"/>
                    <a:pt x="10" y="1"/>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38" name="Freeform 37">
              <a:extLst>
                <a:ext uri="{FF2B5EF4-FFF2-40B4-BE49-F238E27FC236}">
                  <a16:creationId xmlns:a16="http://schemas.microsoft.com/office/drawing/2014/main" id="{313B05A4-7FD2-2743-ACF4-5336C9F62630}"/>
                </a:ext>
              </a:extLst>
            </p:cNvPr>
            <p:cNvSpPr>
              <a:spLocks/>
            </p:cNvSpPr>
            <p:nvPr/>
          </p:nvSpPr>
          <p:spPr bwMode="auto">
            <a:xfrm>
              <a:off x="17933540" y="4835669"/>
              <a:ext cx="65656" cy="54131"/>
            </a:xfrm>
            <a:custGeom>
              <a:avLst/>
              <a:gdLst>
                <a:gd name="T0" fmla="*/ 11 w 12"/>
                <a:gd name="T1" fmla="*/ 4 h 11"/>
                <a:gd name="T2" fmla="*/ 7 w 12"/>
                <a:gd name="T3" fmla="*/ 0 h 11"/>
                <a:gd name="T4" fmla="*/ 1 w 12"/>
                <a:gd name="T5" fmla="*/ 6 h 11"/>
                <a:gd name="T6" fmla="*/ 3 w 12"/>
                <a:gd name="T7" fmla="*/ 10 h 11"/>
                <a:gd name="T8" fmla="*/ 5 w 12"/>
                <a:gd name="T9" fmla="*/ 11 h 11"/>
                <a:gd name="T10" fmla="*/ 5 w 12"/>
                <a:gd name="T11" fmla="*/ 11 h 11"/>
                <a:gd name="T12" fmla="*/ 10 w 12"/>
                <a:gd name="T13" fmla="*/ 8 h 11"/>
                <a:gd name="T14" fmla="*/ 11 w 12"/>
                <a:gd name="T15" fmla="*/ 4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1">
                  <a:moveTo>
                    <a:pt x="11" y="4"/>
                  </a:moveTo>
                  <a:cubicBezTo>
                    <a:pt x="11" y="0"/>
                    <a:pt x="8" y="0"/>
                    <a:pt x="7" y="0"/>
                  </a:cubicBezTo>
                  <a:cubicBezTo>
                    <a:pt x="3" y="0"/>
                    <a:pt x="1" y="4"/>
                    <a:pt x="1" y="6"/>
                  </a:cubicBezTo>
                  <a:cubicBezTo>
                    <a:pt x="0" y="8"/>
                    <a:pt x="2" y="10"/>
                    <a:pt x="3" y="10"/>
                  </a:cubicBezTo>
                  <a:cubicBezTo>
                    <a:pt x="4" y="10"/>
                    <a:pt x="4" y="11"/>
                    <a:pt x="5" y="11"/>
                  </a:cubicBezTo>
                  <a:cubicBezTo>
                    <a:pt x="5" y="11"/>
                    <a:pt x="5" y="11"/>
                    <a:pt x="5" y="11"/>
                  </a:cubicBezTo>
                  <a:cubicBezTo>
                    <a:pt x="7" y="11"/>
                    <a:pt x="9" y="10"/>
                    <a:pt x="10" y="8"/>
                  </a:cubicBezTo>
                  <a:cubicBezTo>
                    <a:pt x="11" y="7"/>
                    <a:pt x="12" y="6"/>
                    <a:pt x="11" y="4"/>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39" name="Freeform 38">
              <a:extLst>
                <a:ext uri="{FF2B5EF4-FFF2-40B4-BE49-F238E27FC236}">
                  <a16:creationId xmlns:a16="http://schemas.microsoft.com/office/drawing/2014/main" id="{3CA25ACB-BC29-4340-BCBF-5F30338DAE6D}"/>
                </a:ext>
              </a:extLst>
            </p:cNvPr>
            <p:cNvSpPr>
              <a:spLocks/>
            </p:cNvSpPr>
            <p:nvPr/>
          </p:nvSpPr>
          <p:spPr bwMode="auto">
            <a:xfrm>
              <a:off x="16146467" y="4036777"/>
              <a:ext cx="1171549" cy="946352"/>
            </a:xfrm>
            <a:custGeom>
              <a:avLst/>
              <a:gdLst>
                <a:gd name="T0" fmla="*/ 209 w 215"/>
                <a:gd name="T1" fmla="*/ 139 h 191"/>
                <a:gd name="T2" fmla="*/ 205 w 215"/>
                <a:gd name="T3" fmla="*/ 135 h 191"/>
                <a:gd name="T4" fmla="*/ 197 w 215"/>
                <a:gd name="T5" fmla="*/ 125 h 191"/>
                <a:gd name="T6" fmla="*/ 189 w 215"/>
                <a:gd name="T7" fmla="*/ 119 h 191"/>
                <a:gd name="T8" fmla="*/ 181 w 215"/>
                <a:gd name="T9" fmla="*/ 110 h 191"/>
                <a:gd name="T10" fmla="*/ 178 w 215"/>
                <a:gd name="T11" fmla="*/ 104 h 191"/>
                <a:gd name="T12" fmla="*/ 179 w 215"/>
                <a:gd name="T13" fmla="*/ 90 h 191"/>
                <a:gd name="T14" fmla="*/ 181 w 215"/>
                <a:gd name="T15" fmla="*/ 69 h 191"/>
                <a:gd name="T16" fmla="*/ 180 w 215"/>
                <a:gd name="T17" fmla="*/ 57 h 191"/>
                <a:gd name="T18" fmla="*/ 182 w 215"/>
                <a:gd name="T19" fmla="*/ 50 h 191"/>
                <a:gd name="T20" fmla="*/ 184 w 215"/>
                <a:gd name="T21" fmla="*/ 44 h 191"/>
                <a:gd name="T22" fmla="*/ 185 w 215"/>
                <a:gd name="T23" fmla="*/ 35 h 191"/>
                <a:gd name="T24" fmla="*/ 181 w 215"/>
                <a:gd name="T25" fmla="*/ 21 h 191"/>
                <a:gd name="T26" fmla="*/ 177 w 215"/>
                <a:gd name="T27" fmla="*/ 16 h 191"/>
                <a:gd name="T28" fmla="*/ 165 w 215"/>
                <a:gd name="T29" fmla="*/ 3 h 191"/>
                <a:gd name="T30" fmla="*/ 149 w 215"/>
                <a:gd name="T31" fmla="*/ 9 h 191"/>
                <a:gd name="T32" fmla="*/ 148 w 215"/>
                <a:gd name="T33" fmla="*/ 15 h 191"/>
                <a:gd name="T34" fmla="*/ 146 w 215"/>
                <a:gd name="T35" fmla="*/ 30 h 191"/>
                <a:gd name="T36" fmla="*/ 145 w 215"/>
                <a:gd name="T37" fmla="*/ 38 h 191"/>
                <a:gd name="T38" fmla="*/ 146 w 215"/>
                <a:gd name="T39" fmla="*/ 50 h 191"/>
                <a:gd name="T40" fmla="*/ 143 w 215"/>
                <a:gd name="T41" fmla="*/ 62 h 191"/>
                <a:gd name="T42" fmla="*/ 141 w 215"/>
                <a:gd name="T43" fmla="*/ 44 h 191"/>
                <a:gd name="T44" fmla="*/ 138 w 215"/>
                <a:gd name="T45" fmla="*/ 16 h 191"/>
                <a:gd name="T46" fmla="*/ 131 w 215"/>
                <a:gd name="T47" fmla="*/ 10 h 191"/>
                <a:gd name="T48" fmla="*/ 5 w 215"/>
                <a:gd name="T49" fmla="*/ 82 h 191"/>
                <a:gd name="T50" fmla="*/ 2 w 215"/>
                <a:gd name="T51" fmla="*/ 98 h 191"/>
                <a:gd name="T52" fmla="*/ 3 w 215"/>
                <a:gd name="T53" fmla="*/ 104 h 191"/>
                <a:gd name="T54" fmla="*/ 15 w 215"/>
                <a:gd name="T55" fmla="*/ 121 h 191"/>
                <a:gd name="T56" fmla="*/ 30 w 215"/>
                <a:gd name="T57" fmla="*/ 128 h 191"/>
                <a:gd name="T58" fmla="*/ 32 w 215"/>
                <a:gd name="T59" fmla="*/ 127 h 191"/>
                <a:gd name="T60" fmla="*/ 35 w 215"/>
                <a:gd name="T61" fmla="*/ 128 h 191"/>
                <a:gd name="T62" fmla="*/ 34 w 215"/>
                <a:gd name="T63" fmla="*/ 140 h 191"/>
                <a:gd name="T64" fmla="*/ 36 w 215"/>
                <a:gd name="T65" fmla="*/ 163 h 191"/>
                <a:gd name="T66" fmla="*/ 49 w 215"/>
                <a:gd name="T67" fmla="*/ 165 h 191"/>
                <a:gd name="T68" fmla="*/ 59 w 215"/>
                <a:gd name="T69" fmla="*/ 167 h 191"/>
                <a:gd name="T70" fmla="*/ 74 w 215"/>
                <a:gd name="T71" fmla="*/ 170 h 191"/>
                <a:gd name="T72" fmla="*/ 82 w 215"/>
                <a:gd name="T73" fmla="*/ 172 h 191"/>
                <a:gd name="T74" fmla="*/ 101 w 215"/>
                <a:gd name="T75" fmla="*/ 167 h 191"/>
                <a:gd name="T76" fmla="*/ 108 w 215"/>
                <a:gd name="T77" fmla="*/ 168 h 191"/>
                <a:gd name="T78" fmla="*/ 120 w 215"/>
                <a:gd name="T79" fmla="*/ 169 h 191"/>
                <a:gd name="T80" fmla="*/ 131 w 215"/>
                <a:gd name="T81" fmla="*/ 158 h 191"/>
                <a:gd name="T82" fmla="*/ 134 w 215"/>
                <a:gd name="T83" fmla="*/ 153 h 191"/>
                <a:gd name="T84" fmla="*/ 134 w 215"/>
                <a:gd name="T85" fmla="*/ 158 h 191"/>
                <a:gd name="T86" fmla="*/ 133 w 215"/>
                <a:gd name="T87" fmla="*/ 167 h 191"/>
                <a:gd name="T88" fmla="*/ 144 w 215"/>
                <a:gd name="T89" fmla="*/ 169 h 191"/>
                <a:gd name="T90" fmla="*/ 145 w 215"/>
                <a:gd name="T91" fmla="*/ 174 h 191"/>
                <a:gd name="T92" fmla="*/ 157 w 215"/>
                <a:gd name="T93" fmla="*/ 184 h 191"/>
                <a:gd name="T94" fmla="*/ 167 w 215"/>
                <a:gd name="T95" fmla="*/ 188 h 191"/>
                <a:gd name="T96" fmla="*/ 184 w 215"/>
                <a:gd name="T97" fmla="*/ 189 h 191"/>
                <a:gd name="T98" fmla="*/ 195 w 215"/>
                <a:gd name="T99" fmla="*/ 179 h 191"/>
                <a:gd name="T100" fmla="*/ 195 w 215"/>
                <a:gd name="T101" fmla="*/ 173 h 191"/>
                <a:gd name="T102" fmla="*/ 195 w 215"/>
                <a:gd name="T103" fmla="*/ 165 h 191"/>
                <a:gd name="T104" fmla="*/ 191 w 215"/>
                <a:gd name="T105" fmla="*/ 156 h 191"/>
                <a:gd name="T106" fmla="*/ 192 w 215"/>
                <a:gd name="T107" fmla="*/ 155 h 191"/>
                <a:gd name="T108" fmla="*/ 198 w 215"/>
                <a:gd name="T109" fmla="*/ 158 h 191"/>
                <a:gd name="T110" fmla="*/ 202 w 215"/>
                <a:gd name="T111" fmla="*/ 157 h 191"/>
                <a:gd name="T112" fmla="*/ 207 w 215"/>
                <a:gd name="T113" fmla="*/ 161 h 191"/>
                <a:gd name="T114" fmla="*/ 214 w 215"/>
                <a:gd name="T115" fmla="*/ 154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5" h="191">
                  <a:moveTo>
                    <a:pt x="212" y="142"/>
                  </a:moveTo>
                  <a:cubicBezTo>
                    <a:pt x="211" y="141"/>
                    <a:pt x="210" y="140"/>
                    <a:pt x="209" y="139"/>
                  </a:cubicBezTo>
                  <a:cubicBezTo>
                    <a:pt x="209" y="139"/>
                    <a:pt x="208" y="138"/>
                    <a:pt x="207" y="138"/>
                  </a:cubicBezTo>
                  <a:cubicBezTo>
                    <a:pt x="207" y="137"/>
                    <a:pt x="206" y="136"/>
                    <a:pt x="205" y="135"/>
                  </a:cubicBezTo>
                  <a:cubicBezTo>
                    <a:pt x="205" y="134"/>
                    <a:pt x="205" y="134"/>
                    <a:pt x="204" y="133"/>
                  </a:cubicBezTo>
                  <a:cubicBezTo>
                    <a:pt x="202" y="130"/>
                    <a:pt x="199" y="127"/>
                    <a:pt x="197" y="125"/>
                  </a:cubicBezTo>
                  <a:cubicBezTo>
                    <a:pt x="196" y="124"/>
                    <a:pt x="195" y="124"/>
                    <a:pt x="194" y="123"/>
                  </a:cubicBezTo>
                  <a:cubicBezTo>
                    <a:pt x="193" y="121"/>
                    <a:pt x="191" y="120"/>
                    <a:pt x="189" y="119"/>
                  </a:cubicBezTo>
                  <a:cubicBezTo>
                    <a:pt x="187" y="118"/>
                    <a:pt x="185" y="117"/>
                    <a:pt x="184" y="115"/>
                  </a:cubicBezTo>
                  <a:cubicBezTo>
                    <a:pt x="183" y="114"/>
                    <a:pt x="182" y="112"/>
                    <a:pt x="181" y="110"/>
                  </a:cubicBezTo>
                  <a:cubicBezTo>
                    <a:pt x="181" y="109"/>
                    <a:pt x="181" y="109"/>
                    <a:pt x="181" y="108"/>
                  </a:cubicBezTo>
                  <a:cubicBezTo>
                    <a:pt x="180" y="107"/>
                    <a:pt x="179" y="105"/>
                    <a:pt x="178" y="104"/>
                  </a:cubicBezTo>
                  <a:cubicBezTo>
                    <a:pt x="178" y="103"/>
                    <a:pt x="177" y="102"/>
                    <a:pt x="177" y="101"/>
                  </a:cubicBezTo>
                  <a:cubicBezTo>
                    <a:pt x="175" y="98"/>
                    <a:pt x="177" y="95"/>
                    <a:pt x="179" y="90"/>
                  </a:cubicBezTo>
                  <a:cubicBezTo>
                    <a:pt x="182" y="86"/>
                    <a:pt x="184" y="80"/>
                    <a:pt x="183" y="75"/>
                  </a:cubicBezTo>
                  <a:cubicBezTo>
                    <a:pt x="183" y="73"/>
                    <a:pt x="182" y="71"/>
                    <a:pt x="181" y="69"/>
                  </a:cubicBezTo>
                  <a:cubicBezTo>
                    <a:pt x="180" y="66"/>
                    <a:pt x="179" y="64"/>
                    <a:pt x="179" y="61"/>
                  </a:cubicBezTo>
                  <a:cubicBezTo>
                    <a:pt x="179" y="60"/>
                    <a:pt x="179" y="59"/>
                    <a:pt x="180" y="57"/>
                  </a:cubicBezTo>
                  <a:cubicBezTo>
                    <a:pt x="181" y="56"/>
                    <a:pt x="181" y="56"/>
                    <a:pt x="181" y="56"/>
                  </a:cubicBezTo>
                  <a:cubicBezTo>
                    <a:pt x="181" y="54"/>
                    <a:pt x="182" y="52"/>
                    <a:pt x="182" y="50"/>
                  </a:cubicBezTo>
                  <a:cubicBezTo>
                    <a:pt x="182" y="49"/>
                    <a:pt x="182" y="49"/>
                    <a:pt x="182" y="49"/>
                  </a:cubicBezTo>
                  <a:cubicBezTo>
                    <a:pt x="183" y="47"/>
                    <a:pt x="183" y="46"/>
                    <a:pt x="184" y="44"/>
                  </a:cubicBezTo>
                  <a:cubicBezTo>
                    <a:pt x="185" y="42"/>
                    <a:pt x="185" y="39"/>
                    <a:pt x="185" y="35"/>
                  </a:cubicBezTo>
                  <a:cubicBezTo>
                    <a:pt x="185" y="35"/>
                    <a:pt x="185" y="35"/>
                    <a:pt x="185" y="35"/>
                  </a:cubicBezTo>
                  <a:cubicBezTo>
                    <a:pt x="185" y="32"/>
                    <a:pt x="185" y="29"/>
                    <a:pt x="184" y="25"/>
                  </a:cubicBezTo>
                  <a:cubicBezTo>
                    <a:pt x="183" y="23"/>
                    <a:pt x="182" y="22"/>
                    <a:pt x="181" y="21"/>
                  </a:cubicBezTo>
                  <a:cubicBezTo>
                    <a:pt x="180" y="20"/>
                    <a:pt x="180" y="19"/>
                    <a:pt x="179" y="19"/>
                  </a:cubicBezTo>
                  <a:cubicBezTo>
                    <a:pt x="179" y="18"/>
                    <a:pt x="178" y="17"/>
                    <a:pt x="177" y="16"/>
                  </a:cubicBezTo>
                  <a:cubicBezTo>
                    <a:pt x="175" y="12"/>
                    <a:pt x="173" y="7"/>
                    <a:pt x="168" y="5"/>
                  </a:cubicBezTo>
                  <a:cubicBezTo>
                    <a:pt x="167" y="4"/>
                    <a:pt x="166" y="4"/>
                    <a:pt x="165" y="3"/>
                  </a:cubicBezTo>
                  <a:cubicBezTo>
                    <a:pt x="163" y="2"/>
                    <a:pt x="160" y="0"/>
                    <a:pt x="157" y="0"/>
                  </a:cubicBezTo>
                  <a:cubicBezTo>
                    <a:pt x="151" y="0"/>
                    <a:pt x="149" y="6"/>
                    <a:pt x="149" y="9"/>
                  </a:cubicBezTo>
                  <a:cubicBezTo>
                    <a:pt x="149" y="10"/>
                    <a:pt x="149" y="10"/>
                    <a:pt x="149" y="10"/>
                  </a:cubicBezTo>
                  <a:cubicBezTo>
                    <a:pt x="148" y="12"/>
                    <a:pt x="148" y="14"/>
                    <a:pt x="148" y="15"/>
                  </a:cubicBezTo>
                  <a:cubicBezTo>
                    <a:pt x="147" y="17"/>
                    <a:pt x="147" y="20"/>
                    <a:pt x="146" y="22"/>
                  </a:cubicBezTo>
                  <a:cubicBezTo>
                    <a:pt x="146" y="24"/>
                    <a:pt x="146" y="27"/>
                    <a:pt x="146" y="30"/>
                  </a:cubicBezTo>
                  <a:cubicBezTo>
                    <a:pt x="146" y="31"/>
                    <a:pt x="146" y="33"/>
                    <a:pt x="146" y="34"/>
                  </a:cubicBezTo>
                  <a:cubicBezTo>
                    <a:pt x="146" y="36"/>
                    <a:pt x="145" y="37"/>
                    <a:pt x="145" y="38"/>
                  </a:cubicBezTo>
                  <a:cubicBezTo>
                    <a:pt x="145" y="40"/>
                    <a:pt x="145" y="43"/>
                    <a:pt x="145" y="46"/>
                  </a:cubicBezTo>
                  <a:cubicBezTo>
                    <a:pt x="145" y="47"/>
                    <a:pt x="146" y="49"/>
                    <a:pt x="146" y="50"/>
                  </a:cubicBezTo>
                  <a:cubicBezTo>
                    <a:pt x="146" y="52"/>
                    <a:pt x="147" y="54"/>
                    <a:pt x="147" y="55"/>
                  </a:cubicBezTo>
                  <a:cubicBezTo>
                    <a:pt x="146" y="58"/>
                    <a:pt x="144" y="62"/>
                    <a:pt x="143" y="62"/>
                  </a:cubicBezTo>
                  <a:cubicBezTo>
                    <a:pt x="143" y="62"/>
                    <a:pt x="142" y="62"/>
                    <a:pt x="141" y="59"/>
                  </a:cubicBezTo>
                  <a:cubicBezTo>
                    <a:pt x="140" y="54"/>
                    <a:pt x="140" y="49"/>
                    <a:pt x="141" y="44"/>
                  </a:cubicBezTo>
                  <a:cubicBezTo>
                    <a:pt x="142" y="41"/>
                    <a:pt x="142" y="39"/>
                    <a:pt x="142" y="37"/>
                  </a:cubicBezTo>
                  <a:cubicBezTo>
                    <a:pt x="143" y="29"/>
                    <a:pt x="140" y="22"/>
                    <a:pt x="138" y="16"/>
                  </a:cubicBezTo>
                  <a:cubicBezTo>
                    <a:pt x="136" y="14"/>
                    <a:pt x="135" y="13"/>
                    <a:pt x="134" y="12"/>
                  </a:cubicBezTo>
                  <a:cubicBezTo>
                    <a:pt x="131" y="10"/>
                    <a:pt x="131" y="10"/>
                    <a:pt x="131" y="10"/>
                  </a:cubicBezTo>
                  <a:cubicBezTo>
                    <a:pt x="94" y="118"/>
                    <a:pt x="94" y="118"/>
                    <a:pt x="94" y="118"/>
                  </a:cubicBezTo>
                  <a:cubicBezTo>
                    <a:pt x="5" y="82"/>
                    <a:pt x="5" y="82"/>
                    <a:pt x="5" y="82"/>
                  </a:cubicBezTo>
                  <a:cubicBezTo>
                    <a:pt x="4" y="84"/>
                    <a:pt x="4" y="84"/>
                    <a:pt x="4" y="84"/>
                  </a:cubicBezTo>
                  <a:cubicBezTo>
                    <a:pt x="0" y="88"/>
                    <a:pt x="1" y="93"/>
                    <a:pt x="2" y="98"/>
                  </a:cubicBezTo>
                  <a:cubicBezTo>
                    <a:pt x="2" y="98"/>
                    <a:pt x="2" y="99"/>
                    <a:pt x="2" y="100"/>
                  </a:cubicBezTo>
                  <a:cubicBezTo>
                    <a:pt x="3" y="101"/>
                    <a:pt x="3" y="102"/>
                    <a:pt x="3" y="104"/>
                  </a:cubicBezTo>
                  <a:cubicBezTo>
                    <a:pt x="3" y="105"/>
                    <a:pt x="3" y="107"/>
                    <a:pt x="4" y="109"/>
                  </a:cubicBezTo>
                  <a:cubicBezTo>
                    <a:pt x="5" y="116"/>
                    <a:pt x="11" y="118"/>
                    <a:pt x="15" y="121"/>
                  </a:cubicBezTo>
                  <a:cubicBezTo>
                    <a:pt x="18" y="122"/>
                    <a:pt x="20" y="123"/>
                    <a:pt x="21" y="124"/>
                  </a:cubicBezTo>
                  <a:cubicBezTo>
                    <a:pt x="24" y="126"/>
                    <a:pt x="26" y="127"/>
                    <a:pt x="30" y="128"/>
                  </a:cubicBezTo>
                  <a:cubicBezTo>
                    <a:pt x="30" y="128"/>
                    <a:pt x="30" y="128"/>
                    <a:pt x="30" y="128"/>
                  </a:cubicBezTo>
                  <a:cubicBezTo>
                    <a:pt x="31" y="128"/>
                    <a:pt x="32" y="127"/>
                    <a:pt x="32" y="127"/>
                  </a:cubicBezTo>
                  <a:cubicBezTo>
                    <a:pt x="33" y="127"/>
                    <a:pt x="33" y="127"/>
                    <a:pt x="34" y="127"/>
                  </a:cubicBezTo>
                  <a:cubicBezTo>
                    <a:pt x="35" y="127"/>
                    <a:pt x="35" y="128"/>
                    <a:pt x="35" y="128"/>
                  </a:cubicBezTo>
                  <a:cubicBezTo>
                    <a:pt x="36" y="130"/>
                    <a:pt x="37" y="134"/>
                    <a:pt x="35" y="137"/>
                  </a:cubicBezTo>
                  <a:cubicBezTo>
                    <a:pt x="35" y="138"/>
                    <a:pt x="34" y="139"/>
                    <a:pt x="34" y="140"/>
                  </a:cubicBezTo>
                  <a:cubicBezTo>
                    <a:pt x="33" y="141"/>
                    <a:pt x="31" y="143"/>
                    <a:pt x="31" y="146"/>
                  </a:cubicBezTo>
                  <a:cubicBezTo>
                    <a:pt x="29" y="152"/>
                    <a:pt x="32" y="159"/>
                    <a:pt x="36" y="163"/>
                  </a:cubicBezTo>
                  <a:cubicBezTo>
                    <a:pt x="39" y="165"/>
                    <a:pt x="43" y="165"/>
                    <a:pt x="46" y="165"/>
                  </a:cubicBezTo>
                  <a:cubicBezTo>
                    <a:pt x="46" y="165"/>
                    <a:pt x="49" y="165"/>
                    <a:pt x="49" y="165"/>
                  </a:cubicBezTo>
                  <a:cubicBezTo>
                    <a:pt x="51" y="165"/>
                    <a:pt x="52" y="166"/>
                    <a:pt x="54" y="166"/>
                  </a:cubicBezTo>
                  <a:cubicBezTo>
                    <a:pt x="55" y="166"/>
                    <a:pt x="57" y="167"/>
                    <a:pt x="59" y="167"/>
                  </a:cubicBezTo>
                  <a:cubicBezTo>
                    <a:pt x="63" y="167"/>
                    <a:pt x="68" y="168"/>
                    <a:pt x="72" y="169"/>
                  </a:cubicBezTo>
                  <a:cubicBezTo>
                    <a:pt x="73" y="169"/>
                    <a:pt x="74" y="170"/>
                    <a:pt x="74" y="170"/>
                  </a:cubicBezTo>
                  <a:cubicBezTo>
                    <a:pt x="76" y="171"/>
                    <a:pt x="78" y="172"/>
                    <a:pt x="81" y="172"/>
                  </a:cubicBezTo>
                  <a:cubicBezTo>
                    <a:pt x="81" y="172"/>
                    <a:pt x="82" y="172"/>
                    <a:pt x="82" y="172"/>
                  </a:cubicBezTo>
                  <a:cubicBezTo>
                    <a:pt x="86" y="172"/>
                    <a:pt x="90" y="171"/>
                    <a:pt x="93" y="170"/>
                  </a:cubicBezTo>
                  <a:cubicBezTo>
                    <a:pt x="96" y="169"/>
                    <a:pt x="98" y="168"/>
                    <a:pt x="101" y="167"/>
                  </a:cubicBezTo>
                  <a:cubicBezTo>
                    <a:pt x="101" y="167"/>
                    <a:pt x="102" y="167"/>
                    <a:pt x="102" y="167"/>
                  </a:cubicBezTo>
                  <a:cubicBezTo>
                    <a:pt x="104" y="167"/>
                    <a:pt x="106" y="168"/>
                    <a:pt x="108" y="168"/>
                  </a:cubicBezTo>
                  <a:cubicBezTo>
                    <a:pt x="110" y="169"/>
                    <a:pt x="113" y="169"/>
                    <a:pt x="115" y="169"/>
                  </a:cubicBezTo>
                  <a:cubicBezTo>
                    <a:pt x="117" y="169"/>
                    <a:pt x="118" y="169"/>
                    <a:pt x="120" y="169"/>
                  </a:cubicBezTo>
                  <a:cubicBezTo>
                    <a:pt x="123" y="168"/>
                    <a:pt x="126" y="165"/>
                    <a:pt x="129" y="161"/>
                  </a:cubicBezTo>
                  <a:cubicBezTo>
                    <a:pt x="130" y="160"/>
                    <a:pt x="131" y="159"/>
                    <a:pt x="131" y="158"/>
                  </a:cubicBezTo>
                  <a:cubicBezTo>
                    <a:pt x="132" y="156"/>
                    <a:pt x="133" y="154"/>
                    <a:pt x="134" y="154"/>
                  </a:cubicBezTo>
                  <a:cubicBezTo>
                    <a:pt x="134" y="153"/>
                    <a:pt x="134" y="153"/>
                    <a:pt x="134" y="153"/>
                  </a:cubicBezTo>
                  <a:cubicBezTo>
                    <a:pt x="134" y="153"/>
                    <a:pt x="135" y="154"/>
                    <a:pt x="135" y="154"/>
                  </a:cubicBezTo>
                  <a:cubicBezTo>
                    <a:pt x="135" y="155"/>
                    <a:pt x="135" y="156"/>
                    <a:pt x="134" y="158"/>
                  </a:cubicBezTo>
                  <a:cubicBezTo>
                    <a:pt x="133" y="159"/>
                    <a:pt x="133" y="160"/>
                    <a:pt x="132" y="162"/>
                  </a:cubicBezTo>
                  <a:cubicBezTo>
                    <a:pt x="132" y="164"/>
                    <a:pt x="132" y="165"/>
                    <a:pt x="133" y="167"/>
                  </a:cubicBezTo>
                  <a:cubicBezTo>
                    <a:pt x="135" y="169"/>
                    <a:pt x="138" y="169"/>
                    <a:pt x="140" y="169"/>
                  </a:cubicBezTo>
                  <a:cubicBezTo>
                    <a:pt x="141" y="169"/>
                    <a:pt x="143" y="169"/>
                    <a:pt x="144" y="169"/>
                  </a:cubicBezTo>
                  <a:cubicBezTo>
                    <a:pt x="144" y="170"/>
                    <a:pt x="145" y="171"/>
                    <a:pt x="145" y="173"/>
                  </a:cubicBezTo>
                  <a:cubicBezTo>
                    <a:pt x="145" y="173"/>
                    <a:pt x="145" y="174"/>
                    <a:pt x="145" y="174"/>
                  </a:cubicBezTo>
                  <a:cubicBezTo>
                    <a:pt x="146" y="177"/>
                    <a:pt x="146" y="180"/>
                    <a:pt x="148" y="182"/>
                  </a:cubicBezTo>
                  <a:cubicBezTo>
                    <a:pt x="151" y="184"/>
                    <a:pt x="154" y="184"/>
                    <a:pt x="157" y="184"/>
                  </a:cubicBezTo>
                  <a:cubicBezTo>
                    <a:pt x="157" y="184"/>
                    <a:pt x="158" y="184"/>
                    <a:pt x="159" y="184"/>
                  </a:cubicBezTo>
                  <a:cubicBezTo>
                    <a:pt x="162" y="185"/>
                    <a:pt x="164" y="186"/>
                    <a:pt x="167" y="188"/>
                  </a:cubicBezTo>
                  <a:cubicBezTo>
                    <a:pt x="171" y="190"/>
                    <a:pt x="174" y="191"/>
                    <a:pt x="177" y="191"/>
                  </a:cubicBezTo>
                  <a:cubicBezTo>
                    <a:pt x="179" y="191"/>
                    <a:pt x="182" y="191"/>
                    <a:pt x="184" y="189"/>
                  </a:cubicBezTo>
                  <a:cubicBezTo>
                    <a:pt x="185" y="189"/>
                    <a:pt x="185" y="189"/>
                    <a:pt x="185" y="189"/>
                  </a:cubicBezTo>
                  <a:cubicBezTo>
                    <a:pt x="189" y="187"/>
                    <a:pt x="194" y="185"/>
                    <a:pt x="195" y="179"/>
                  </a:cubicBezTo>
                  <a:cubicBezTo>
                    <a:pt x="195" y="178"/>
                    <a:pt x="195" y="177"/>
                    <a:pt x="195" y="176"/>
                  </a:cubicBezTo>
                  <a:cubicBezTo>
                    <a:pt x="195" y="175"/>
                    <a:pt x="195" y="174"/>
                    <a:pt x="195" y="173"/>
                  </a:cubicBezTo>
                  <a:cubicBezTo>
                    <a:pt x="195" y="173"/>
                    <a:pt x="195" y="172"/>
                    <a:pt x="195" y="172"/>
                  </a:cubicBezTo>
                  <a:cubicBezTo>
                    <a:pt x="196" y="170"/>
                    <a:pt x="196" y="167"/>
                    <a:pt x="195" y="165"/>
                  </a:cubicBezTo>
                  <a:cubicBezTo>
                    <a:pt x="194" y="163"/>
                    <a:pt x="192" y="162"/>
                    <a:pt x="189" y="161"/>
                  </a:cubicBezTo>
                  <a:cubicBezTo>
                    <a:pt x="190" y="160"/>
                    <a:pt x="191" y="158"/>
                    <a:pt x="191" y="156"/>
                  </a:cubicBezTo>
                  <a:cubicBezTo>
                    <a:pt x="191" y="156"/>
                    <a:pt x="191" y="155"/>
                    <a:pt x="191" y="154"/>
                  </a:cubicBezTo>
                  <a:cubicBezTo>
                    <a:pt x="192" y="154"/>
                    <a:pt x="192" y="155"/>
                    <a:pt x="192" y="155"/>
                  </a:cubicBezTo>
                  <a:cubicBezTo>
                    <a:pt x="193" y="156"/>
                    <a:pt x="194" y="157"/>
                    <a:pt x="196" y="158"/>
                  </a:cubicBezTo>
                  <a:cubicBezTo>
                    <a:pt x="197" y="158"/>
                    <a:pt x="197" y="158"/>
                    <a:pt x="198" y="158"/>
                  </a:cubicBezTo>
                  <a:cubicBezTo>
                    <a:pt x="200" y="158"/>
                    <a:pt x="201" y="158"/>
                    <a:pt x="201" y="157"/>
                  </a:cubicBezTo>
                  <a:cubicBezTo>
                    <a:pt x="201" y="157"/>
                    <a:pt x="202" y="157"/>
                    <a:pt x="202" y="157"/>
                  </a:cubicBezTo>
                  <a:cubicBezTo>
                    <a:pt x="202" y="157"/>
                    <a:pt x="202" y="158"/>
                    <a:pt x="202" y="158"/>
                  </a:cubicBezTo>
                  <a:cubicBezTo>
                    <a:pt x="203" y="159"/>
                    <a:pt x="204" y="161"/>
                    <a:pt x="207" y="161"/>
                  </a:cubicBezTo>
                  <a:cubicBezTo>
                    <a:pt x="207" y="161"/>
                    <a:pt x="208" y="161"/>
                    <a:pt x="208" y="161"/>
                  </a:cubicBezTo>
                  <a:cubicBezTo>
                    <a:pt x="211" y="160"/>
                    <a:pt x="213" y="158"/>
                    <a:pt x="214" y="154"/>
                  </a:cubicBezTo>
                  <a:cubicBezTo>
                    <a:pt x="215" y="150"/>
                    <a:pt x="215" y="145"/>
                    <a:pt x="212" y="14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40" name="Freeform 39">
              <a:extLst>
                <a:ext uri="{FF2B5EF4-FFF2-40B4-BE49-F238E27FC236}">
                  <a16:creationId xmlns:a16="http://schemas.microsoft.com/office/drawing/2014/main" id="{4504CD73-040E-FD43-8808-F78CF738F6EE}"/>
                </a:ext>
              </a:extLst>
            </p:cNvPr>
            <p:cNvSpPr>
              <a:spLocks/>
            </p:cNvSpPr>
            <p:nvPr/>
          </p:nvSpPr>
          <p:spPr bwMode="auto">
            <a:xfrm>
              <a:off x="17055391" y="3977047"/>
              <a:ext cx="180554" cy="188525"/>
            </a:xfrm>
            <a:custGeom>
              <a:avLst/>
              <a:gdLst>
                <a:gd name="T0" fmla="*/ 18 w 33"/>
                <a:gd name="T1" fmla="*/ 1 h 38"/>
                <a:gd name="T2" fmla="*/ 11 w 33"/>
                <a:gd name="T3" fmla="*/ 0 h 38"/>
                <a:gd name="T4" fmla="*/ 5 w 33"/>
                <a:gd name="T5" fmla="*/ 1 h 38"/>
                <a:gd name="T6" fmla="*/ 1 w 33"/>
                <a:gd name="T7" fmla="*/ 12 h 38"/>
                <a:gd name="T8" fmla="*/ 3 w 33"/>
                <a:gd name="T9" fmla="*/ 16 h 38"/>
                <a:gd name="T10" fmla="*/ 4 w 33"/>
                <a:gd name="T11" fmla="*/ 17 h 38"/>
                <a:gd name="T12" fmla="*/ 5 w 33"/>
                <a:gd name="T13" fmla="*/ 18 h 38"/>
                <a:gd name="T14" fmla="*/ 9 w 33"/>
                <a:gd name="T15" fmla="*/ 26 h 38"/>
                <a:gd name="T16" fmla="*/ 18 w 33"/>
                <a:gd name="T17" fmla="*/ 38 h 38"/>
                <a:gd name="T18" fmla="*/ 24 w 33"/>
                <a:gd name="T19" fmla="*/ 35 h 38"/>
                <a:gd name="T20" fmla="*/ 32 w 33"/>
                <a:gd name="T21" fmla="*/ 15 h 38"/>
                <a:gd name="T22" fmla="*/ 18 w 33"/>
                <a:gd name="T23"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38">
                  <a:moveTo>
                    <a:pt x="18" y="1"/>
                  </a:moveTo>
                  <a:cubicBezTo>
                    <a:pt x="15" y="1"/>
                    <a:pt x="13" y="0"/>
                    <a:pt x="11" y="0"/>
                  </a:cubicBezTo>
                  <a:cubicBezTo>
                    <a:pt x="9" y="0"/>
                    <a:pt x="7" y="1"/>
                    <a:pt x="5" y="1"/>
                  </a:cubicBezTo>
                  <a:cubicBezTo>
                    <a:pt x="2" y="3"/>
                    <a:pt x="0" y="7"/>
                    <a:pt x="1" y="12"/>
                  </a:cubicBezTo>
                  <a:cubicBezTo>
                    <a:pt x="2" y="13"/>
                    <a:pt x="3" y="15"/>
                    <a:pt x="3" y="16"/>
                  </a:cubicBezTo>
                  <a:cubicBezTo>
                    <a:pt x="3" y="16"/>
                    <a:pt x="4" y="16"/>
                    <a:pt x="4" y="17"/>
                  </a:cubicBezTo>
                  <a:cubicBezTo>
                    <a:pt x="5" y="18"/>
                    <a:pt x="5" y="18"/>
                    <a:pt x="5" y="18"/>
                  </a:cubicBezTo>
                  <a:cubicBezTo>
                    <a:pt x="6" y="21"/>
                    <a:pt x="8" y="23"/>
                    <a:pt x="9" y="26"/>
                  </a:cubicBezTo>
                  <a:cubicBezTo>
                    <a:pt x="10" y="30"/>
                    <a:pt x="12" y="38"/>
                    <a:pt x="18" y="38"/>
                  </a:cubicBezTo>
                  <a:cubicBezTo>
                    <a:pt x="20" y="38"/>
                    <a:pt x="22" y="37"/>
                    <a:pt x="24" y="35"/>
                  </a:cubicBezTo>
                  <a:cubicBezTo>
                    <a:pt x="27" y="31"/>
                    <a:pt x="33" y="22"/>
                    <a:pt x="32" y="15"/>
                  </a:cubicBezTo>
                  <a:cubicBezTo>
                    <a:pt x="31" y="8"/>
                    <a:pt x="24" y="3"/>
                    <a:pt x="18" y="1"/>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41" name="Freeform 40">
              <a:extLst>
                <a:ext uri="{FF2B5EF4-FFF2-40B4-BE49-F238E27FC236}">
                  <a16:creationId xmlns:a16="http://schemas.microsoft.com/office/drawing/2014/main" id="{72F3FE40-9C23-E241-B892-8F6A210D89A0}"/>
                </a:ext>
              </a:extLst>
            </p:cNvPr>
            <p:cNvSpPr>
              <a:spLocks/>
            </p:cNvSpPr>
            <p:nvPr/>
          </p:nvSpPr>
          <p:spPr bwMode="auto">
            <a:xfrm>
              <a:off x="16995891" y="3967714"/>
              <a:ext cx="43086" cy="59730"/>
            </a:xfrm>
            <a:custGeom>
              <a:avLst/>
              <a:gdLst>
                <a:gd name="T0" fmla="*/ 5 w 8"/>
                <a:gd name="T1" fmla="*/ 3 h 12"/>
                <a:gd name="T2" fmla="*/ 5 w 8"/>
                <a:gd name="T3" fmla="*/ 3 h 12"/>
                <a:gd name="T4" fmla="*/ 5 w 8"/>
                <a:gd name="T5" fmla="*/ 0 h 12"/>
                <a:gd name="T6" fmla="*/ 0 w 8"/>
                <a:gd name="T7" fmla="*/ 6 h 12"/>
                <a:gd name="T8" fmla="*/ 3 w 8"/>
                <a:gd name="T9" fmla="*/ 6 h 12"/>
                <a:gd name="T10" fmla="*/ 3 w 8"/>
                <a:gd name="T11" fmla="*/ 6 h 12"/>
                <a:gd name="T12" fmla="*/ 0 w 8"/>
                <a:gd name="T13" fmla="*/ 6 h 12"/>
                <a:gd name="T14" fmla="*/ 1 w 8"/>
                <a:gd name="T15" fmla="*/ 10 h 12"/>
                <a:gd name="T16" fmla="*/ 5 w 8"/>
                <a:gd name="T17" fmla="*/ 12 h 12"/>
                <a:gd name="T18" fmla="*/ 5 w 8"/>
                <a:gd name="T19" fmla="*/ 9 h 12"/>
                <a:gd name="T20" fmla="*/ 7 w 8"/>
                <a:gd name="T21" fmla="*/ 8 h 12"/>
                <a:gd name="T22" fmla="*/ 5 w 8"/>
                <a:gd name="T23"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2">
                  <a:moveTo>
                    <a:pt x="5" y="3"/>
                  </a:moveTo>
                  <a:cubicBezTo>
                    <a:pt x="5" y="3"/>
                    <a:pt x="5" y="3"/>
                    <a:pt x="5" y="3"/>
                  </a:cubicBezTo>
                  <a:cubicBezTo>
                    <a:pt x="5" y="0"/>
                    <a:pt x="5" y="0"/>
                    <a:pt x="5" y="0"/>
                  </a:cubicBezTo>
                  <a:cubicBezTo>
                    <a:pt x="2" y="0"/>
                    <a:pt x="0" y="3"/>
                    <a:pt x="0" y="6"/>
                  </a:cubicBezTo>
                  <a:cubicBezTo>
                    <a:pt x="3" y="6"/>
                    <a:pt x="3" y="6"/>
                    <a:pt x="3" y="6"/>
                  </a:cubicBezTo>
                  <a:cubicBezTo>
                    <a:pt x="3" y="6"/>
                    <a:pt x="3" y="6"/>
                    <a:pt x="3" y="6"/>
                  </a:cubicBezTo>
                  <a:cubicBezTo>
                    <a:pt x="0" y="6"/>
                    <a:pt x="0" y="6"/>
                    <a:pt x="0" y="6"/>
                  </a:cubicBezTo>
                  <a:cubicBezTo>
                    <a:pt x="0" y="7"/>
                    <a:pt x="0" y="8"/>
                    <a:pt x="1" y="10"/>
                  </a:cubicBezTo>
                  <a:cubicBezTo>
                    <a:pt x="2" y="11"/>
                    <a:pt x="3" y="12"/>
                    <a:pt x="5" y="12"/>
                  </a:cubicBezTo>
                  <a:cubicBezTo>
                    <a:pt x="5" y="9"/>
                    <a:pt x="5" y="9"/>
                    <a:pt x="5" y="9"/>
                  </a:cubicBezTo>
                  <a:cubicBezTo>
                    <a:pt x="6" y="9"/>
                    <a:pt x="6" y="9"/>
                    <a:pt x="7" y="8"/>
                  </a:cubicBezTo>
                  <a:cubicBezTo>
                    <a:pt x="8" y="6"/>
                    <a:pt x="8" y="4"/>
                    <a:pt x="5" y="3"/>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42" name="Freeform 41">
              <a:extLst>
                <a:ext uri="{FF2B5EF4-FFF2-40B4-BE49-F238E27FC236}">
                  <a16:creationId xmlns:a16="http://schemas.microsoft.com/office/drawing/2014/main" id="{D3E94454-ADE4-3142-8246-F6EFC01E12F0}"/>
                </a:ext>
              </a:extLst>
            </p:cNvPr>
            <p:cNvSpPr>
              <a:spLocks/>
            </p:cNvSpPr>
            <p:nvPr/>
          </p:nvSpPr>
          <p:spPr bwMode="auto">
            <a:xfrm>
              <a:off x="17256463" y="4940198"/>
              <a:ext cx="82070" cy="87729"/>
            </a:xfrm>
            <a:custGeom>
              <a:avLst/>
              <a:gdLst>
                <a:gd name="T0" fmla="*/ 9 w 15"/>
                <a:gd name="T1" fmla="*/ 0 h 18"/>
                <a:gd name="T2" fmla="*/ 5 w 15"/>
                <a:gd name="T3" fmla="*/ 1 h 18"/>
                <a:gd name="T4" fmla="*/ 0 w 15"/>
                <a:gd name="T5" fmla="*/ 11 h 18"/>
                <a:gd name="T6" fmla="*/ 3 w 15"/>
                <a:gd name="T7" fmla="*/ 17 h 18"/>
                <a:gd name="T8" fmla="*/ 6 w 15"/>
                <a:gd name="T9" fmla="*/ 18 h 18"/>
                <a:gd name="T10" fmla="*/ 12 w 15"/>
                <a:gd name="T11" fmla="*/ 13 h 18"/>
                <a:gd name="T12" fmla="*/ 12 w 15"/>
                <a:gd name="T13" fmla="*/ 12 h 18"/>
                <a:gd name="T14" fmla="*/ 13 w 15"/>
                <a:gd name="T15" fmla="*/ 3 h 18"/>
                <a:gd name="T16" fmla="*/ 9 w 15"/>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9" y="0"/>
                  </a:moveTo>
                  <a:cubicBezTo>
                    <a:pt x="8" y="0"/>
                    <a:pt x="7" y="1"/>
                    <a:pt x="5" y="1"/>
                  </a:cubicBezTo>
                  <a:cubicBezTo>
                    <a:pt x="2" y="3"/>
                    <a:pt x="0" y="8"/>
                    <a:pt x="0" y="11"/>
                  </a:cubicBezTo>
                  <a:cubicBezTo>
                    <a:pt x="0" y="15"/>
                    <a:pt x="2" y="16"/>
                    <a:pt x="3" y="17"/>
                  </a:cubicBezTo>
                  <a:cubicBezTo>
                    <a:pt x="4" y="17"/>
                    <a:pt x="5" y="18"/>
                    <a:pt x="6" y="18"/>
                  </a:cubicBezTo>
                  <a:cubicBezTo>
                    <a:pt x="9" y="18"/>
                    <a:pt x="11" y="14"/>
                    <a:pt x="12" y="13"/>
                  </a:cubicBezTo>
                  <a:cubicBezTo>
                    <a:pt x="12" y="12"/>
                    <a:pt x="12" y="12"/>
                    <a:pt x="12" y="12"/>
                  </a:cubicBezTo>
                  <a:cubicBezTo>
                    <a:pt x="14" y="9"/>
                    <a:pt x="15" y="6"/>
                    <a:pt x="13" y="3"/>
                  </a:cubicBezTo>
                  <a:cubicBezTo>
                    <a:pt x="12" y="1"/>
                    <a:pt x="11" y="0"/>
                    <a:pt x="9" y="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43" name="Freeform 42">
              <a:extLst>
                <a:ext uri="{FF2B5EF4-FFF2-40B4-BE49-F238E27FC236}">
                  <a16:creationId xmlns:a16="http://schemas.microsoft.com/office/drawing/2014/main" id="{82B54E22-5204-E146-91D4-19C6380A1A1D}"/>
                </a:ext>
              </a:extLst>
            </p:cNvPr>
            <p:cNvSpPr>
              <a:spLocks/>
            </p:cNvSpPr>
            <p:nvPr/>
          </p:nvSpPr>
          <p:spPr bwMode="auto">
            <a:xfrm>
              <a:off x="17301601" y="4617280"/>
              <a:ext cx="98484" cy="83996"/>
            </a:xfrm>
            <a:custGeom>
              <a:avLst/>
              <a:gdLst>
                <a:gd name="T0" fmla="*/ 10 w 18"/>
                <a:gd name="T1" fmla="*/ 1 h 17"/>
                <a:gd name="T2" fmla="*/ 7 w 18"/>
                <a:gd name="T3" fmla="*/ 0 h 17"/>
                <a:gd name="T4" fmla="*/ 3 w 18"/>
                <a:gd name="T5" fmla="*/ 2 h 17"/>
                <a:gd name="T6" fmla="*/ 5 w 18"/>
                <a:gd name="T7" fmla="*/ 12 h 17"/>
                <a:gd name="T8" fmla="*/ 5 w 18"/>
                <a:gd name="T9" fmla="*/ 13 h 17"/>
                <a:gd name="T10" fmla="*/ 11 w 18"/>
                <a:gd name="T11" fmla="*/ 17 h 17"/>
                <a:gd name="T12" fmla="*/ 11 w 18"/>
                <a:gd name="T13" fmla="*/ 17 h 17"/>
                <a:gd name="T14" fmla="*/ 16 w 18"/>
                <a:gd name="T15" fmla="*/ 13 h 17"/>
                <a:gd name="T16" fmla="*/ 10 w 18"/>
                <a:gd name="T17"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7">
                  <a:moveTo>
                    <a:pt x="10" y="1"/>
                  </a:moveTo>
                  <a:cubicBezTo>
                    <a:pt x="9" y="0"/>
                    <a:pt x="8" y="0"/>
                    <a:pt x="7" y="0"/>
                  </a:cubicBezTo>
                  <a:cubicBezTo>
                    <a:pt x="5" y="0"/>
                    <a:pt x="4" y="1"/>
                    <a:pt x="3" y="2"/>
                  </a:cubicBezTo>
                  <a:cubicBezTo>
                    <a:pt x="0" y="6"/>
                    <a:pt x="3" y="10"/>
                    <a:pt x="5" y="12"/>
                  </a:cubicBezTo>
                  <a:cubicBezTo>
                    <a:pt x="5" y="13"/>
                    <a:pt x="5" y="13"/>
                    <a:pt x="5" y="13"/>
                  </a:cubicBezTo>
                  <a:cubicBezTo>
                    <a:pt x="6" y="14"/>
                    <a:pt x="8" y="17"/>
                    <a:pt x="11" y="17"/>
                  </a:cubicBezTo>
                  <a:cubicBezTo>
                    <a:pt x="11" y="17"/>
                    <a:pt x="11" y="17"/>
                    <a:pt x="11" y="17"/>
                  </a:cubicBezTo>
                  <a:cubicBezTo>
                    <a:pt x="12" y="17"/>
                    <a:pt x="15" y="16"/>
                    <a:pt x="16" y="13"/>
                  </a:cubicBezTo>
                  <a:cubicBezTo>
                    <a:pt x="18" y="8"/>
                    <a:pt x="15" y="2"/>
                    <a:pt x="10" y="1"/>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44" name="Freeform 43">
              <a:extLst>
                <a:ext uri="{FF2B5EF4-FFF2-40B4-BE49-F238E27FC236}">
                  <a16:creationId xmlns:a16="http://schemas.microsoft.com/office/drawing/2014/main" id="{D6E9B31D-D6FF-FE44-B5BC-69CF014417FA}"/>
                </a:ext>
              </a:extLst>
            </p:cNvPr>
            <p:cNvSpPr>
              <a:spLocks/>
            </p:cNvSpPr>
            <p:nvPr/>
          </p:nvSpPr>
          <p:spPr bwMode="auto">
            <a:xfrm>
              <a:off x="16919976" y="4958864"/>
              <a:ext cx="75915" cy="74663"/>
            </a:xfrm>
            <a:custGeom>
              <a:avLst/>
              <a:gdLst>
                <a:gd name="T0" fmla="*/ 6 w 14"/>
                <a:gd name="T1" fmla="*/ 0 h 15"/>
                <a:gd name="T2" fmla="*/ 0 w 14"/>
                <a:gd name="T3" fmla="*/ 5 h 15"/>
                <a:gd name="T4" fmla="*/ 3 w 14"/>
                <a:gd name="T5" fmla="*/ 11 h 15"/>
                <a:gd name="T6" fmla="*/ 3 w 14"/>
                <a:gd name="T7" fmla="*/ 11 h 15"/>
                <a:gd name="T8" fmla="*/ 8 w 14"/>
                <a:gd name="T9" fmla="*/ 15 h 15"/>
                <a:gd name="T10" fmla="*/ 8 w 14"/>
                <a:gd name="T11" fmla="*/ 15 h 15"/>
                <a:gd name="T12" fmla="*/ 13 w 14"/>
                <a:gd name="T13" fmla="*/ 13 h 15"/>
                <a:gd name="T14" fmla="*/ 13 w 14"/>
                <a:gd name="T15" fmla="*/ 5 h 15"/>
                <a:gd name="T16" fmla="*/ 6 w 14"/>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5">
                  <a:moveTo>
                    <a:pt x="6" y="0"/>
                  </a:moveTo>
                  <a:cubicBezTo>
                    <a:pt x="3" y="0"/>
                    <a:pt x="1" y="2"/>
                    <a:pt x="0" y="5"/>
                  </a:cubicBezTo>
                  <a:cubicBezTo>
                    <a:pt x="0" y="7"/>
                    <a:pt x="0" y="9"/>
                    <a:pt x="3" y="11"/>
                  </a:cubicBezTo>
                  <a:cubicBezTo>
                    <a:pt x="3" y="11"/>
                    <a:pt x="3" y="11"/>
                    <a:pt x="3" y="11"/>
                  </a:cubicBezTo>
                  <a:cubicBezTo>
                    <a:pt x="4" y="15"/>
                    <a:pt x="7" y="15"/>
                    <a:pt x="8" y="15"/>
                  </a:cubicBezTo>
                  <a:cubicBezTo>
                    <a:pt x="8" y="15"/>
                    <a:pt x="8" y="15"/>
                    <a:pt x="8" y="15"/>
                  </a:cubicBezTo>
                  <a:cubicBezTo>
                    <a:pt x="10" y="15"/>
                    <a:pt x="11" y="14"/>
                    <a:pt x="13" y="13"/>
                  </a:cubicBezTo>
                  <a:cubicBezTo>
                    <a:pt x="14" y="10"/>
                    <a:pt x="14" y="7"/>
                    <a:pt x="13" y="5"/>
                  </a:cubicBezTo>
                  <a:cubicBezTo>
                    <a:pt x="12" y="2"/>
                    <a:pt x="9" y="0"/>
                    <a:pt x="6" y="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45" name="Freeform 44">
              <a:extLst>
                <a:ext uri="{FF2B5EF4-FFF2-40B4-BE49-F238E27FC236}">
                  <a16:creationId xmlns:a16="http://schemas.microsoft.com/office/drawing/2014/main" id="{ED5CFB0A-8389-314E-AC4C-86982CDF1800}"/>
                </a:ext>
              </a:extLst>
            </p:cNvPr>
            <p:cNvSpPr>
              <a:spLocks/>
            </p:cNvSpPr>
            <p:nvPr/>
          </p:nvSpPr>
          <p:spPr bwMode="auto">
            <a:xfrm>
              <a:off x="17131306" y="4973795"/>
              <a:ext cx="77967" cy="65330"/>
            </a:xfrm>
            <a:custGeom>
              <a:avLst/>
              <a:gdLst>
                <a:gd name="T0" fmla="*/ 8 w 14"/>
                <a:gd name="T1" fmla="*/ 0 h 13"/>
                <a:gd name="T2" fmla="*/ 1 w 14"/>
                <a:gd name="T3" fmla="*/ 4 h 13"/>
                <a:gd name="T4" fmla="*/ 0 w 14"/>
                <a:gd name="T5" fmla="*/ 9 h 13"/>
                <a:gd name="T6" fmla="*/ 3 w 14"/>
                <a:gd name="T7" fmla="*/ 13 h 13"/>
                <a:gd name="T8" fmla="*/ 6 w 14"/>
                <a:gd name="T9" fmla="*/ 13 h 13"/>
                <a:gd name="T10" fmla="*/ 13 w 14"/>
                <a:gd name="T11" fmla="*/ 10 h 13"/>
                <a:gd name="T12" fmla="*/ 13 w 14"/>
                <a:gd name="T13" fmla="*/ 3 h 13"/>
                <a:gd name="T14" fmla="*/ 8 w 14"/>
                <a:gd name="T15" fmla="*/ 0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3">
                  <a:moveTo>
                    <a:pt x="8" y="0"/>
                  </a:moveTo>
                  <a:cubicBezTo>
                    <a:pt x="5" y="0"/>
                    <a:pt x="2" y="1"/>
                    <a:pt x="1" y="4"/>
                  </a:cubicBezTo>
                  <a:cubicBezTo>
                    <a:pt x="0" y="6"/>
                    <a:pt x="0" y="8"/>
                    <a:pt x="0" y="9"/>
                  </a:cubicBezTo>
                  <a:cubicBezTo>
                    <a:pt x="1" y="10"/>
                    <a:pt x="1" y="12"/>
                    <a:pt x="3" y="13"/>
                  </a:cubicBezTo>
                  <a:cubicBezTo>
                    <a:pt x="4" y="13"/>
                    <a:pt x="5" y="13"/>
                    <a:pt x="6" y="13"/>
                  </a:cubicBezTo>
                  <a:cubicBezTo>
                    <a:pt x="8" y="13"/>
                    <a:pt x="11" y="12"/>
                    <a:pt x="13" y="10"/>
                  </a:cubicBezTo>
                  <a:cubicBezTo>
                    <a:pt x="14" y="8"/>
                    <a:pt x="14" y="5"/>
                    <a:pt x="13" y="3"/>
                  </a:cubicBezTo>
                  <a:cubicBezTo>
                    <a:pt x="13" y="1"/>
                    <a:pt x="10" y="0"/>
                    <a:pt x="8" y="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46" name="Freeform 45">
              <a:extLst>
                <a:ext uri="{FF2B5EF4-FFF2-40B4-BE49-F238E27FC236}">
                  <a16:creationId xmlns:a16="http://schemas.microsoft.com/office/drawing/2014/main" id="{30F50786-435D-9849-BD36-559ED36DA3D6}"/>
                </a:ext>
              </a:extLst>
            </p:cNvPr>
            <p:cNvSpPr>
              <a:spLocks noEditPoints="1"/>
            </p:cNvSpPr>
            <p:nvPr/>
          </p:nvSpPr>
          <p:spPr bwMode="auto">
            <a:xfrm>
              <a:off x="15736118" y="4001312"/>
              <a:ext cx="4704660" cy="2713993"/>
            </a:xfrm>
            <a:custGeom>
              <a:avLst/>
              <a:gdLst>
                <a:gd name="T0" fmla="*/ 834 w 863"/>
                <a:gd name="T1" fmla="*/ 311 h 547"/>
                <a:gd name="T2" fmla="*/ 792 w 863"/>
                <a:gd name="T3" fmla="*/ 284 h 547"/>
                <a:gd name="T4" fmla="*/ 774 w 863"/>
                <a:gd name="T5" fmla="*/ 241 h 547"/>
                <a:gd name="T6" fmla="*/ 848 w 863"/>
                <a:gd name="T7" fmla="*/ 263 h 547"/>
                <a:gd name="T8" fmla="*/ 847 w 863"/>
                <a:gd name="T9" fmla="*/ 195 h 547"/>
                <a:gd name="T10" fmla="*/ 790 w 863"/>
                <a:gd name="T11" fmla="*/ 178 h 547"/>
                <a:gd name="T12" fmla="*/ 735 w 863"/>
                <a:gd name="T13" fmla="*/ 169 h 547"/>
                <a:gd name="T14" fmla="*/ 725 w 863"/>
                <a:gd name="T15" fmla="*/ 129 h 547"/>
                <a:gd name="T16" fmla="*/ 689 w 863"/>
                <a:gd name="T17" fmla="*/ 93 h 547"/>
                <a:gd name="T18" fmla="*/ 665 w 863"/>
                <a:gd name="T19" fmla="*/ 87 h 547"/>
                <a:gd name="T20" fmla="*/ 614 w 863"/>
                <a:gd name="T21" fmla="*/ 63 h 547"/>
                <a:gd name="T22" fmla="*/ 550 w 863"/>
                <a:gd name="T23" fmla="*/ 63 h 547"/>
                <a:gd name="T24" fmla="*/ 523 w 863"/>
                <a:gd name="T25" fmla="*/ 14 h 547"/>
                <a:gd name="T26" fmla="*/ 480 w 863"/>
                <a:gd name="T27" fmla="*/ 95 h 547"/>
                <a:gd name="T28" fmla="*/ 467 w 863"/>
                <a:gd name="T29" fmla="*/ 13 h 547"/>
                <a:gd name="T30" fmla="*/ 446 w 863"/>
                <a:gd name="T31" fmla="*/ 151 h 547"/>
                <a:gd name="T32" fmla="*/ 494 w 863"/>
                <a:gd name="T33" fmla="*/ 169 h 547"/>
                <a:gd name="T34" fmla="*/ 483 w 863"/>
                <a:gd name="T35" fmla="*/ 244 h 547"/>
                <a:gd name="T36" fmla="*/ 462 w 863"/>
                <a:gd name="T37" fmla="*/ 226 h 547"/>
                <a:gd name="T38" fmla="*/ 428 w 863"/>
                <a:gd name="T39" fmla="*/ 227 h 547"/>
                <a:gd name="T40" fmla="*/ 397 w 863"/>
                <a:gd name="T41" fmla="*/ 176 h 547"/>
                <a:gd name="T42" fmla="*/ 394 w 863"/>
                <a:gd name="T43" fmla="*/ 112 h 547"/>
                <a:gd name="T44" fmla="*/ 424 w 863"/>
                <a:gd name="T45" fmla="*/ 35 h 547"/>
                <a:gd name="T46" fmla="*/ 364 w 863"/>
                <a:gd name="T47" fmla="*/ 58 h 547"/>
                <a:gd name="T48" fmla="*/ 346 w 863"/>
                <a:gd name="T49" fmla="*/ 121 h 547"/>
                <a:gd name="T50" fmla="*/ 368 w 863"/>
                <a:gd name="T51" fmla="*/ 186 h 547"/>
                <a:gd name="T52" fmla="*/ 376 w 863"/>
                <a:gd name="T53" fmla="*/ 219 h 547"/>
                <a:gd name="T54" fmla="*/ 348 w 863"/>
                <a:gd name="T55" fmla="*/ 269 h 547"/>
                <a:gd name="T56" fmla="*/ 338 w 863"/>
                <a:gd name="T57" fmla="*/ 226 h 547"/>
                <a:gd name="T58" fmla="*/ 315 w 863"/>
                <a:gd name="T59" fmla="*/ 242 h 547"/>
                <a:gd name="T60" fmla="*/ 293 w 863"/>
                <a:gd name="T61" fmla="*/ 239 h 547"/>
                <a:gd name="T62" fmla="*/ 246 w 863"/>
                <a:gd name="T63" fmla="*/ 229 h 547"/>
                <a:gd name="T64" fmla="*/ 205 w 863"/>
                <a:gd name="T65" fmla="*/ 179 h 547"/>
                <a:gd name="T66" fmla="*/ 188 w 863"/>
                <a:gd name="T67" fmla="*/ 204 h 547"/>
                <a:gd name="T68" fmla="*/ 162 w 863"/>
                <a:gd name="T69" fmla="*/ 247 h 547"/>
                <a:gd name="T70" fmla="*/ 132 w 863"/>
                <a:gd name="T71" fmla="*/ 198 h 547"/>
                <a:gd name="T72" fmla="*/ 81 w 863"/>
                <a:gd name="T73" fmla="*/ 180 h 547"/>
                <a:gd name="T74" fmla="*/ 71 w 863"/>
                <a:gd name="T75" fmla="*/ 129 h 547"/>
                <a:gd name="T76" fmla="*/ 339 w 863"/>
                <a:gd name="T77" fmla="*/ 547 h 547"/>
                <a:gd name="T78" fmla="*/ 370 w 863"/>
                <a:gd name="T79" fmla="*/ 480 h 547"/>
                <a:gd name="T80" fmla="*/ 403 w 863"/>
                <a:gd name="T81" fmla="*/ 448 h 547"/>
                <a:gd name="T82" fmla="*/ 466 w 863"/>
                <a:gd name="T83" fmla="*/ 385 h 547"/>
                <a:gd name="T84" fmla="*/ 489 w 863"/>
                <a:gd name="T85" fmla="*/ 308 h 547"/>
                <a:gd name="T86" fmla="*/ 526 w 863"/>
                <a:gd name="T87" fmla="*/ 303 h 547"/>
                <a:gd name="T88" fmla="*/ 552 w 863"/>
                <a:gd name="T89" fmla="*/ 244 h 547"/>
                <a:gd name="T90" fmla="*/ 538 w 863"/>
                <a:gd name="T91" fmla="*/ 185 h 547"/>
                <a:gd name="T92" fmla="*/ 531 w 863"/>
                <a:gd name="T93" fmla="*/ 170 h 547"/>
                <a:gd name="T94" fmla="*/ 595 w 863"/>
                <a:gd name="T95" fmla="*/ 161 h 547"/>
                <a:gd name="T96" fmla="*/ 613 w 863"/>
                <a:gd name="T97" fmla="*/ 200 h 547"/>
                <a:gd name="T98" fmla="*/ 671 w 863"/>
                <a:gd name="T99" fmla="*/ 215 h 547"/>
                <a:gd name="T100" fmla="*/ 675 w 863"/>
                <a:gd name="T101" fmla="*/ 310 h 547"/>
                <a:gd name="T102" fmla="*/ 621 w 863"/>
                <a:gd name="T103" fmla="*/ 342 h 547"/>
                <a:gd name="T104" fmla="*/ 685 w 863"/>
                <a:gd name="T105" fmla="*/ 353 h 547"/>
                <a:gd name="T106" fmla="*/ 728 w 863"/>
                <a:gd name="T107" fmla="*/ 369 h 547"/>
                <a:gd name="T108" fmla="*/ 776 w 863"/>
                <a:gd name="T109" fmla="*/ 396 h 547"/>
                <a:gd name="T110" fmla="*/ 837 w 863"/>
                <a:gd name="T111" fmla="*/ 378 h 547"/>
                <a:gd name="T112" fmla="*/ 825 w 863"/>
                <a:gd name="T113" fmla="*/ 361 h 547"/>
                <a:gd name="T114" fmla="*/ 493 w 863"/>
                <a:gd name="T115" fmla="*/ 121 h 547"/>
                <a:gd name="T116" fmla="*/ 457 w 863"/>
                <a:gd name="T117" fmla="*/ 345 h 547"/>
                <a:gd name="T118" fmla="*/ 573 w 863"/>
                <a:gd name="T119" fmla="*/ 140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3" h="547">
                  <a:moveTo>
                    <a:pt x="862" y="359"/>
                  </a:moveTo>
                  <a:cubicBezTo>
                    <a:pt x="863" y="356"/>
                    <a:pt x="863" y="352"/>
                    <a:pt x="862" y="349"/>
                  </a:cubicBezTo>
                  <a:cubicBezTo>
                    <a:pt x="860" y="347"/>
                    <a:pt x="859" y="344"/>
                    <a:pt x="856" y="342"/>
                  </a:cubicBezTo>
                  <a:cubicBezTo>
                    <a:pt x="856" y="342"/>
                    <a:pt x="855" y="342"/>
                    <a:pt x="855" y="341"/>
                  </a:cubicBezTo>
                  <a:cubicBezTo>
                    <a:pt x="855" y="341"/>
                    <a:pt x="854" y="341"/>
                    <a:pt x="854" y="340"/>
                  </a:cubicBezTo>
                  <a:cubicBezTo>
                    <a:pt x="854" y="340"/>
                    <a:pt x="855" y="339"/>
                    <a:pt x="856" y="339"/>
                  </a:cubicBezTo>
                  <a:cubicBezTo>
                    <a:pt x="858" y="335"/>
                    <a:pt x="858" y="330"/>
                    <a:pt x="854" y="326"/>
                  </a:cubicBezTo>
                  <a:cubicBezTo>
                    <a:pt x="853" y="324"/>
                    <a:pt x="851" y="324"/>
                    <a:pt x="849" y="323"/>
                  </a:cubicBezTo>
                  <a:cubicBezTo>
                    <a:pt x="848" y="323"/>
                    <a:pt x="847" y="323"/>
                    <a:pt x="847" y="323"/>
                  </a:cubicBezTo>
                  <a:cubicBezTo>
                    <a:pt x="847" y="322"/>
                    <a:pt x="847" y="322"/>
                    <a:pt x="847" y="321"/>
                  </a:cubicBezTo>
                  <a:cubicBezTo>
                    <a:pt x="847" y="320"/>
                    <a:pt x="847" y="318"/>
                    <a:pt x="846" y="316"/>
                  </a:cubicBezTo>
                  <a:cubicBezTo>
                    <a:pt x="845" y="315"/>
                    <a:pt x="842" y="315"/>
                    <a:pt x="841" y="315"/>
                  </a:cubicBezTo>
                  <a:cubicBezTo>
                    <a:pt x="841" y="315"/>
                    <a:pt x="841" y="315"/>
                    <a:pt x="841" y="315"/>
                  </a:cubicBezTo>
                  <a:cubicBezTo>
                    <a:pt x="840" y="315"/>
                    <a:pt x="839" y="315"/>
                    <a:pt x="839" y="315"/>
                  </a:cubicBezTo>
                  <a:cubicBezTo>
                    <a:pt x="838" y="315"/>
                    <a:pt x="838" y="315"/>
                    <a:pt x="838" y="315"/>
                  </a:cubicBezTo>
                  <a:cubicBezTo>
                    <a:pt x="838" y="315"/>
                    <a:pt x="838" y="315"/>
                    <a:pt x="838" y="315"/>
                  </a:cubicBezTo>
                  <a:cubicBezTo>
                    <a:pt x="837" y="315"/>
                    <a:pt x="837" y="314"/>
                    <a:pt x="837" y="313"/>
                  </a:cubicBezTo>
                  <a:cubicBezTo>
                    <a:pt x="836" y="313"/>
                    <a:pt x="835" y="312"/>
                    <a:pt x="834" y="311"/>
                  </a:cubicBezTo>
                  <a:cubicBezTo>
                    <a:pt x="834" y="310"/>
                    <a:pt x="833" y="310"/>
                    <a:pt x="833" y="310"/>
                  </a:cubicBezTo>
                  <a:cubicBezTo>
                    <a:pt x="833" y="310"/>
                    <a:pt x="833" y="310"/>
                    <a:pt x="833" y="310"/>
                  </a:cubicBezTo>
                  <a:cubicBezTo>
                    <a:pt x="833" y="309"/>
                    <a:pt x="834" y="307"/>
                    <a:pt x="834" y="306"/>
                  </a:cubicBezTo>
                  <a:cubicBezTo>
                    <a:pt x="836" y="303"/>
                    <a:pt x="836" y="303"/>
                    <a:pt x="836" y="303"/>
                  </a:cubicBezTo>
                  <a:cubicBezTo>
                    <a:pt x="833" y="302"/>
                    <a:pt x="833" y="302"/>
                    <a:pt x="833" y="302"/>
                  </a:cubicBezTo>
                  <a:cubicBezTo>
                    <a:pt x="831" y="301"/>
                    <a:pt x="830" y="301"/>
                    <a:pt x="829" y="301"/>
                  </a:cubicBezTo>
                  <a:cubicBezTo>
                    <a:pt x="828" y="301"/>
                    <a:pt x="826" y="301"/>
                    <a:pt x="826" y="301"/>
                  </a:cubicBezTo>
                  <a:cubicBezTo>
                    <a:pt x="825" y="301"/>
                    <a:pt x="824" y="301"/>
                    <a:pt x="824" y="301"/>
                  </a:cubicBezTo>
                  <a:cubicBezTo>
                    <a:pt x="824" y="300"/>
                    <a:pt x="824" y="299"/>
                    <a:pt x="824" y="299"/>
                  </a:cubicBezTo>
                  <a:cubicBezTo>
                    <a:pt x="824" y="297"/>
                    <a:pt x="823" y="292"/>
                    <a:pt x="817" y="292"/>
                  </a:cubicBezTo>
                  <a:cubicBezTo>
                    <a:pt x="815" y="292"/>
                    <a:pt x="813" y="293"/>
                    <a:pt x="812" y="294"/>
                  </a:cubicBezTo>
                  <a:cubicBezTo>
                    <a:pt x="811" y="294"/>
                    <a:pt x="810" y="295"/>
                    <a:pt x="810" y="295"/>
                  </a:cubicBezTo>
                  <a:cubicBezTo>
                    <a:pt x="810" y="295"/>
                    <a:pt x="809" y="294"/>
                    <a:pt x="808" y="293"/>
                  </a:cubicBezTo>
                  <a:cubicBezTo>
                    <a:pt x="807" y="292"/>
                    <a:pt x="807" y="291"/>
                    <a:pt x="806" y="290"/>
                  </a:cubicBezTo>
                  <a:cubicBezTo>
                    <a:pt x="804" y="289"/>
                    <a:pt x="801" y="289"/>
                    <a:pt x="800" y="289"/>
                  </a:cubicBezTo>
                  <a:cubicBezTo>
                    <a:pt x="798" y="289"/>
                    <a:pt x="798" y="289"/>
                    <a:pt x="798" y="289"/>
                  </a:cubicBezTo>
                  <a:cubicBezTo>
                    <a:pt x="797" y="289"/>
                    <a:pt x="796" y="289"/>
                    <a:pt x="796" y="289"/>
                  </a:cubicBezTo>
                  <a:cubicBezTo>
                    <a:pt x="794" y="288"/>
                    <a:pt x="793" y="287"/>
                    <a:pt x="792" y="284"/>
                  </a:cubicBezTo>
                  <a:cubicBezTo>
                    <a:pt x="791" y="281"/>
                    <a:pt x="790" y="278"/>
                    <a:pt x="787" y="276"/>
                  </a:cubicBezTo>
                  <a:cubicBezTo>
                    <a:pt x="786" y="276"/>
                    <a:pt x="786" y="276"/>
                    <a:pt x="785" y="276"/>
                  </a:cubicBezTo>
                  <a:cubicBezTo>
                    <a:pt x="785" y="275"/>
                    <a:pt x="785" y="274"/>
                    <a:pt x="785" y="274"/>
                  </a:cubicBezTo>
                  <a:cubicBezTo>
                    <a:pt x="784" y="273"/>
                    <a:pt x="783" y="270"/>
                    <a:pt x="779" y="270"/>
                  </a:cubicBezTo>
                  <a:cubicBezTo>
                    <a:pt x="779" y="270"/>
                    <a:pt x="778" y="270"/>
                    <a:pt x="777" y="270"/>
                  </a:cubicBezTo>
                  <a:cubicBezTo>
                    <a:pt x="776" y="271"/>
                    <a:pt x="775" y="271"/>
                    <a:pt x="775" y="272"/>
                  </a:cubicBezTo>
                  <a:cubicBezTo>
                    <a:pt x="775" y="272"/>
                    <a:pt x="775" y="272"/>
                    <a:pt x="775" y="271"/>
                  </a:cubicBezTo>
                  <a:cubicBezTo>
                    <a:pt x="774" y="270"/>
                    <a:pt x="772" y="270"/>
                    <a:pt x="771" y="268"/>
                  </a:cubicBezTo>
                  <a:cubicBezTo>
                    <a:pt x="771" y="268"/>
                    <a:pt x="771" y="268"/>
                    <a:pt x="770" y="268"/>
                  </a:cubicBezTo>
                  <a:cubicBezTo>
                    <a:pt x="771" y="268"/>
                    <a:pt x="772" y="268"/>
                    <a:pt x="772" y="268"/>
                  </a:cubicBezTo>
                  <a:cubicBezTo>
                    <a:pt x="773" y="268"/>
                    <a:pt x="774" y="268"/>
                    <a:pt x="775" y="268"/>
                  </a:cubicBezTo>
                  <a:cubicBezTo>
                    <a:pt x="777" y="267"/>
                    <a:pt x="779" y="266"/>
                    <a:pt x="780" y="263"/>
                  </a:cubicBezTo>
                  <a:cubicBezTo>
                    <a:pt x="781" y="261"/>
                    <a:pt x="780" y="258"/>
                    <a:pt x="779" y="256"/>
                  </a:cubicBezTo>
                  <a:cubicBezTo>
                    <a:pt x="777" y="253"/>
                    <a:pt x="774" y="252"/>
                    <a:pt x="771" y="251"/>
                  </a:cubicBezTo>
                  <a:cubicBezTo>
                    <a:pt x="768" y="250"/>
                    <a:pt x="766" y="249"/>
                    <a:pt x="765" y="247"/>
                  </a:cubicBezTo>
                  <a:cubicBezTo>
                    <a:pt x="765" y="246"/>
                    <a:pt x="765" y="246"/>
                    <a:pt x="765" y="246"/>
                  </a:cubicBezTo>
                  <a:cubicBezTo>
                    <a:pt x="765" y="244"/>
                    <a:pt x="768" y="243"/>
                    <a:pt x="770" y="243"/>
                  </a:cubicBezTo>
                  <a:cubicBezTo>
                    <a:pt x="772" y="242"/>
                    <a:pt x="773" y="242"/>
                    <a:pt x="774" y="241"/>
                  </a:cubicBezTo>
                  <a:cubicBezTo>
                    <a:pt x="776" y="240"/>
                    <a:pt x="776" y="240"/>
                    <a:pt x="776" y="240"/>
                  </a:cubicBezTo>
                  <a:cubicBezTo>
                    <a:pt x="776" y="240"/>
                    <a:pt x="777" y="240"/>
                    <a:pt x="777" y="239"/>
                  </a:cubicBezTo>
                  <a:cubicBezTo>
                    <a:pt x="777" y="239"/>
                    <a:pt x="777" y="240"/>
                    <a:pt x="779" y="240"/>
                  </a:cubicBezTo>
                  <a:cubicBezTo>
                    <a:pt x="779" y="241"/>
                    <a:pt x="779" y="241"/>
                    <a:pt x="779" y="241"/>
                  </a:cubicBezTo>
                  <a:cubicBezTo>
                    <a:pt x="782" y="243"/>
                    <a:pt x="784" y="245"/>
                    <a:pt x="788" y="247"/>
                  </a:cubicBezTo>
                  <a:cubicBezTo>
                    <a:pt x="789" y="248"/>
                    <a:pt x="789" y="248"/>
                    <a:pt x="790" y="248"/>
                  </a:cubicBezTo>
                  <a:cubicBezTo>
                    <a:pt x="792" y="249"/>
                    <a:pt x="793" y="249"/>
                    <a:pt x="794" y="251"/>
                  </a:cubicBezTo>
                  <a:cubicBezTo>
                    <a:pt x="795" y="251"/>
                    <a:pt x="795" y="251"/>
                    <a:pt x="795" y="251"/>
                  </a:cubicBezTo>
                  <a:cubicBezTo>
                    <a:pt x="797" y="253"/>
                    <a:pt x="799" y="256"/>
                    <a:pt x="802" y="256"/>
                  </a:cubicBezTo>
                  <a:cubicBezTo>
                    <a:pt x="803" y="256"/>
                    <a:pt x="804" y="256"/>
                    <a:pt x="805" y="255"/>
                  </a:cubicBezTo>
                  <a:cubicBezTo>
                    <a:pt x="805" y="258"/>
                    <a:pt x="805" y="261"/>
                    <a:pt x="807" y="262"/>
                  </a:cubicBezTo>
                  <a:cubicBezTo>
                    <a:pt x="809" y="264"/>
                    <a:pt x="812" y="265"/>
                    <a:pt x="814" y="266"/>
                  </a:cubicBezTo>
                  <a:cubicBezTo>
                    <a:pt x="815" y="266"/>
                    <a:pt x="816" y="266"/>
                    <a:pt x="816" y="266"/>
                  </a:cubicBezTo>
                  <a:cubicBezTo>
                    <a:pt x="818" y="267"/>
                    <a:pt x="820" y="268"/>
                    <a:pt x="822" y="270"/>
                  </a:cubicBezTo>
                  <a:cubicBezTo>
                    <a:pt x="826" y="275"/>
                    <a:pt x="830" y="278"/>
                    <a:pt x="838" y="278"/>
                  </a:cubicBezTo>
                  <a:cubicBezTo>
                    <a:pt x="843" y="278"/>
                    <a:pt x="847" y="277"/>
                    <a:pt x="849" y="274"/>
                  </a:cubicBezTo>
                  <a:cubicBezTo>
                    <a:pt x="850" y="272"/>
                    <a:pt x="851" y="270"/>
                    <a:pt x="849" y="266"/>
                  </a:cubicBezTo>
                  <a:cubicBezTo>
                    <a:pt x="848" y="263"/>
                    <a:pt x="848" y="263"/>
                    <a:pt x="848" y="263"/>
                  </a:cubicBezTo>
                  <a:cubicBezTo>
                    <a:pt x="847" y="260"/>
                    <a:pt x="845" y="255"/>
                    <a:pt x="843" y="252"/>
                  </a:cubicBezTo>
                  <a:cubicBezTo>
                    <a:pt x="844" y="252"/>
                    <a:pt x="844" y="252"/>
                    <a:pt x="845" y="252"/>
                  </a:cubicBezTo>
                  <a:cubicBezTo>
                    <a:pt x="846" y="252"/>
                    <a:pt x="846" y="252"/>
                    <a:pt x="847" y="251"/>
                  </a:cubicBezTo>
                  <a:cubicBezTo>
                    <a:pt x="850" y="250"/>
                    <a:pt x="851" y="247"/>
                    <a:pt x="852" y="245"/>
                  </a:cubicBezTo>
                  <a:cubicBezTo>
                    <a:pt x="852" y="244"/>
                    <a:pt x="852" y="243"/>
                    <a:pt x="853" y="242"/>
                  </a:cubicBezTo>
                  <a:cubicBezTo>
                    <a:pt x="855" y="239"/>
                    <a:pt x="855" y="237"/>
                    <a:pt x="853" y="234"/>
                  </a:cubicBezTo>
                  <a:cubicBezTo>
                    <a:pt x="853" y="234"/>
                    <a:pt x="852" y="234"/>
                    <a:pt x="852" y="233"/>
                  </a:cubicBezTo>
                  <a:cubicBezTo>
                    <a:pt x="852" y="233"/>
                    <a:pt x="853" y="232"/>
                    <a:pt x="853" y="231"/>
                  </a:cubicBezTo>
                  <a:cubicBezTo>
                    <a:pt x="854" y="230"/>
                    <a:pt x="855" y="229"/>
                    <a:pt x="854" y="227"/>
                  </a:cubicBezTo>
                  <a:cubicBezTo>
                    <a:pt x="853" y="225"/>
                    <a:pt x="851" y="224"/>
                    <a:pt x="850" y="223"/>
                  </a:cubicBezTo>
                  <a:cubicBezTo>
                    <a:pt x="849" y="223"/>
                    <a:pt x="849" y="223"/>
                    <a:pt x="849" y="223"/>
                  </a:cubicBezTo>
                  <a:cubicBezTo>
                    <a:pt x="848" y="222"/>
                    <a:pt x="848" y="222"/>
                    <a:pt x="847" y="221"/>
                  </a:cubicBezTo>
                  <a:cubicBezTo>
                    <a:pt x="851" y="221"/>
                    <a:pt x="853" y="219"/>
                    <a:pt x="854" y="218"/>
                  </a:cubicBezTo>
                  <a:cubicBezTo>
                    <a:pt x="855" y="215"/>
                    <a:pt x="855" y="213"/>
                    <a:pt x="854" y="211"/>
                  </a:cubicBezTo>
                  <a:cubicBezTo>
                    <a:pt x="854" y="210"/>
                    <a:pt x="854" y="209"/>
                    <a:pt x="854" y="209"/>
                  </a:cubicBezTo>
                  <a:cubicBezTo>
                    <a:pt x="854" y="208"/>
                    <a:pt x="855" y="208"/>
                    <a:pt x="855" y="207"/>
                  </a:cubicBezTo>
                  <a:cubicBezTo>
                    <a:pt x="856" y="205"/>
                    <a:pt x="858" y="200"/>
                    <a:pt x="852" y="197"/>
                  </a:cubicBezTo>
                  <a:cubicBezTo>
                    <a:pt x="850" y="196"/>
                    <a:pt x="848" y="196"/>
                    <a:pt x="847" y="195"/>
                  </a:cubicBezTo>
                  <a:cubicBezTo>
                    <a:pt x="845" y="195"/>
                    <a:pt x="844" y="195"/>
                    <a:pt x="843" y="194"/>
                  </a:cubicBezTo>
                  <a:cubicBezTo>
                    <a:pt x="842" y="194"/>
                    <a:pt x="842" y="194"/>
                    <a:pt x="842" y="194"/>
                  </a:cubicBezTo>
                  <a:cubicBezTo>
                    <a:pt x="840" y="193"/>
                    <a:pt x="839" y="192"/>
                    <a:pt x="837" y="192"/>
                  </a:cubicBezTo>
                  <a:cubicBezTo>
                    <a:pt x="835" y="192"/>
                    <a:pt x="833" y="193"/>
                    <a:pt x="831" y="195"/>
                  </a:cubicBezTo>
                  <a:cubicBezTo>
                    <a:pt x="830" y="196"/>
                    <a:pt x="829" y="197"/>
                    <a:pt x="829" y="198"/>
                  </a:cubicBezTo>
                  <a:cubicBezTo>
                    <a:pt x="827" y="199"/>
                    <a:pt x="826" y="201"/>
                    <a:pt x="825" y="201"/>
                  </a:cubicBezTo>
                  <a:cubicBezTo>
                    <a:pt x="825" y="200"/>
                    <a:pt x="825" y="200"/>
                    <a:pt x="825" y="199"/>
                  </a:cubicBezTo>
                  <a:cubicBezTo>
                    <a:pt x="825" y="196"/>
                    <a:pt x="825" y="193"/>
                    <a:pt x="823" y="191"/>
                  </a:cubicBezTo>
                  <a:cubicBezTo>
                    <a:pt x="822" y="190"/>
                    <a:pt x="821" y="189"/>
                    <a:pt x="819" y="189"/>
                  </a:cubicBezTo>
                  <a:cubicBezTo>
                    <a:pt x="819" y="189"/>
                    <a:pt x="818" y="189"/>
                    <a:pt x="818" y="190"/>
                  </a:cubicBezTo>
                  <a:cubicBezTo>
                    <a:pt x="816" y="190"/>
                    <a:pt x="814" y="191"/>
                    <a:pt x="812" y="193"/>
                  </a:cubicBezTo>
                  <a:cubicBezTo>
                    <a:pt x="811" y="193"/>
                    <a:pt x="810" y="194"/>
                    <a:pt x="810" y="194"/>
                  </a:cubicBezTo>
                  <a:cubicBezTo>
                    <a:pt x="810" y="194"/>
                    <a:pt x="810" y="194"/>
                    <a:pt x="810" y="194"/>
                  </a:cubicBezTo>
                  <a:cubicBezTo>
                    <a:pt x="809" y="194"/>
                    <a:pt x="808" y="193"/>
                    <a:pt x="807" y="191"/>
                  </a:cubicBezTo>
                  <a:cubicBezTo>
                    <a:pt x="806" y="191"/>
                    <a:pt x="806" y="190"/>
                    <a:pt x="805" y="189"/>
                  </a:cubicBezTo>
                  <a:cubicBezTo>
                    <a:pt x="802" y="186"/>
                    <a:pt x="799" y="183"/>
                    <a:pt x="796" y="181"/>
                  </a:cubicBezTo>
                  <a:cubicBezTo>
                    <a:pt x="796" y="181"/>
                    <a:pt x="796" y="181"/>
                    <a:pt x="796" y="181"/>
                  </a:cubicBezTo>
                  <a:cubicBezTo>
                    <a:pt x="795" y="180"/>
                    <a:pt x="793" y="178"/>
                    <a:pt x="790" y="178"/>
                  </a:cubicBezTo>
                  <a:cubicBezTo>
                    <a:pt x="790" y="178"/>
                    <a:pt x="789" y="178"/>
                    <a:pt x="789" y="178"/>
                  </a:cubicBezTo>
                  <a:cubicBezTo>
                    <a:pt x="788" y="179"/>
                    <a:pt x="787" y="179"/>
                    <a:pt x="786" y="180"/>
                  </a:cubicBezTo>
                  <a:cubicBezTo>
                    <a:pt x="785" y="177"/>
                    <a:pt x="785" y="175"/>
                    <a:pt x="783" y="174"/>
                  </a:cubicBezTo>
                  <a:cubicBezTo>
                    <a:pt x="782" y="174"/>
                    <a:pt x="782" y="174"/>
                    <a:pt x="782" y="174"/>
                  </a:cubicBezTo>
                  <a:cubicBezTo>
                    <a:pt x="782" y="174"/>
                    <a:pt x="782" y="174"/>
                    <a:pt x="782" y="174"/>
                  </a:cubicBezTo>
                  <a:cubicBezTo>
                    <a:pt x="780" y="174"/>
                    <a:pt x="778" y="176"/>
                    <a:pt x="776" y="177"/>
                  </a:cubicBezTo>
                  <a:cubicBezTo>
                    <a:pt x="776" y="178"/>
                    <a:pt x="775" y="179"/>
                    <a:pt x="774" y="179"/>
                  </a:cubicBezTo>
                  <a:cubicBezTo>
                    <a:pt x="774" y="179"/>
                    <a:pt x="774" y="179"/>
                    <a:pt x="774" y="179"/>
                  </a:cubicBezTo>
                  <a:cubicBezTo>
                    <a:pt x="773" y="179"/>
                    <a:pt x="773" y="179"/>
                    <a:pt x="772" y="179"/>
                  </a:cubicBezTo>
                  <a:cubicBezTo>
                    <a:pt x="772" y="179"/>
                    <a:pt x="771" y="179"/>
                    <a:pt x="771" y="179"/>
                  </a:cubicBezTo>
                  <a:cubicBezTo>
                    <a:pt x="770" y="179"/>
                    <a:pt x="769" y="180"/>
                    <a:pt x="768" y="180"/>
                  </a:cubicBezTo>
                  <a:cubicBezTo>
                    <a:pt x="767" y="180"/>
                    <a:pt x="767" y="180"/>
                    <a:pt x="766" y="181"/>
                  </a:cubicBezTo>
                  <a:cubicBezTo>
                    <a:pt x="766" y="181"/>
                    <a:pt x="765" y="181"/>
                    <a:pt x="765" y="181"/>
                  </a:cubicBezTo>
                  <a:cubicBezTo>
                    <a:pt x="764" y="181"/>
                    <a:pt x="763" y="181"/>
                    <a:pt x="762" y="180"/>
                  </a:cubicBezTo>
                  <a:cubicBezTo>
                    <a:pt x="762" y="180"/>
                    <a:pt x="761" y="180"/>
                    <a:pt x="760" y="179"/>
                  </a:cubicBezTo>
                  <a:cubicBezTo>
                    <a:pt x="755" y="178"/>
                    <a:pt x="751" y="176"/>
                    <a:pt x="747" y="173"/>
                  </a:cubicBezTo>
                  <a:cubicBezTo>
                    <a:pt x="746" y="173"/>
                    <a:pt x="746" y="173"/>
                    <a:pt x="746" y="173"/>
                  </a:cubicBezTo>
                  <a:cubicBezTo>
                    <a:pt x="742" y="171"/>
                    <a:pt x="738" y="170"/>
                    <a:pt x="735" y="169"/>
                  </a:cubicBezTo>
                  <a:cubicBezTo>
                    <a:pt x="733" y="169"/>
                    <a:pt x="731" y="168"/>
                    <a:pt x="729" y="168"/>
                  </a:cubicBezTo>
                  <a:cubicBezTo>
                    <a:pt x="727" y="167"/>
                    <a:pt x="726" y="165"/>
                    <a:pt x="727" y="163"/>
                  </a:cubicBezTo>
                  <a:cubicBezTo>
                    <a:pt x="727" y="163"/>
                    <a:pt x="728" y="161"/>
                    <a:pt x="728" y="161"/>
                  </a:cubicBezTo>
                  <a:cubicBezTo>
                    <a:pt x="730" y="159"/>
                    <a:pt x="733" y="156"/>
                    <a:pt x="731" y="152"/>
                  </a:cubicBezTo>
                  <a:cubicBezTo>
                    <a:pt x="731" y="151"/>
                    <a:pt x="730" y="151"/>
                    <a:pt x="730" y="150"/>
                  </a:cubicBezTo>
                  <a:cubicBezTo>
                    <a:pt x="731" y="150"/>
                    <a:pt x="733" y="149"/>
                    <a:pt x="734" y="149"/>
                  </a:cubicBezTo>
                  <a:cubicBezTo>
                    <a:pt x="736" y="149"/>
                    <a:pt x="737" y="149"/>
                    <a:pt x="738" y="148"/>
                  </a:cubicBezTo>
                  <a:cubicBezTo>
                    <a:pt x="742" y="147"/>
                    <a:pt x="745" y="143"/>
                    <a:pt x="745" y="140"/>
                  </a:cubicBezTo>
                  <a:cubicBezTo>
                    <a:pt x="745" y="137"/>
                    <a:pt x="743" y="134"/>
                    <a:pt x="740" y="132"/>
                  </a:cubicBezTo>
                  <a:cubicBezTo>
                    <a:pt x="738" y="131"/>
                    <a:pt x="737" y="131"/>
                    <a:pt x="735" y="131"/>
                  </a:cubicBezTo>
                  <a:cubicBezTo>
                    <a:pt x="732" y="131"/>
                    <a:pt x="730" y="132"/>
                    <a:pt x="727" y="133"/>
                  </a:cubicBezTo>
                  <a:cubicBezTo>
                    <a:pt x="725" y="134"/>
                    <a:pt x="724" y="135"/>
                    <a:pt x="722" y="135"/>
                  </a:cubicBezTo>
                  <a:cubicBezTo>
                    <a:pt x="721" y="135"/>
                    <a:pt x="720" y="135"/>
                    <a:pt x="719" y="135"/>
                  </a:cubicBezTo>
                  <a:cubicBezTo>
                    <a:pt x="718" y="135"/>
                    <a:pt x="718" y="135"/>
                    <a:pt x="717" y="135"/>
                  </a:cubicBezTo>
                  <a:cubicBezTo>
                    <a:pt x="717" y="135"/>
                    <a:pt x="717" y="135"/>
                    <a:pt x="717" y="135"/>
                  </a:cubicBezTo>
                  <a:cubicBezTo>
                    <a:pt x="717" y="135"/>
                    <a:pt x="717" y="135"/>
                    <a:pt x="718" y="134"/>
                  </a:cubicBezTo>
                  <a:cubicBezTo>
                    <a:pt x="718" y="132"/>
                    <a:pt x="721" y="129"/>
                    <a:pt x="724" y="129"/>
                  </a:cubicBezTo>
                  <a:cubicBezTo>
                    <a:pt x="724" y="129"/>
                    <a:pt x="725" y="129"/>
                    <a:pt x="725" y="129"/>
                  </a:cubicBezTo>
                  <a:cubicBezTo>
                    <a:pt x="727" y="129"/>
                    <a:pt x="732" y="129"/>
                    <a:pt x="733" y="125"/>
                  </a:cubicBezTo>
                  <a:cubicBezTo>
                    <a:pt x="734" y="121"/>
                    <a:pt x="732" y="117"/>
                    <a:pt x="727" y="112"/>
                  </a:cubicBezTo>
                  <a:cubicBezTo>
                    <a:pt x="725" y="111"/>
                    <a:pt x="717" y="106"/>
                    <a:pt x="712" y="106"/>
                  </a:cubicBezTo>
                  <a:cubicBezTo>
                    <a:pt x="708" y="106"/>
                    <a:pt x="706" y="108"/>
                    <a:pt x="706" y="113"/>
                  </a:cubicBezTo>
                  <a:cubicBezTo>
                    <a:pt x="706" y="113"/>
                    <a:pt x="706" y="114"/>
                    <a:pt x="706" y="115"/>
                  </a:cubicBezTo>
                  <a:cubicBezTo>
                    <a:pt x="706" y="115"/>
                    <a:pt x="705" y="114"/>
                    <a:pt x="705" y="114"/>
                  </a:cubicBezTo>
                  <a:cubicBezTo>
                    <a:pt x="704" y="113"/>
                    <a:pt x="704" y="112"/>
                    <a:pt x="703" y="112"/>
                  </a:cubicBezTo>
                  <a:cubicBezTo>
                    <a:pt x="703" y="111"/>
                    <a:pt x="704" y="109"/>
                    <a:pt x="705" y="109"/>
                  </a:cubicBezTo>
                  <a:cubicBezTo>
                    <a:pt x="705" y="108"/>
                    <a:pt x="706" y="108"/>
                    <a:pt x="706" y="107"/>
                  </a:cubicBezTo>
                  <a:cubicBezTo>
                    <a:pt x="706" y="107"/>
                    <a:pt x="706" y="107"/>
                    <a:pt x="706" y="107"/>
                  </a:cubicBezTo>
                  <a:cubicBezTo>
                    <a:pt x="707" y="105"/>
                    <a:pt x="710" y="101"/>
                    <a:pt x="707" y="97"/>
                  </a:cubicBezTo>
                  <a:cubicBezTo>
                    <a:pt x="705" y="95"/>
                    <a:pt x="702" y="95"/>
                    <a:pt x="701" y="95"/>
                  </a:cubicBezTo>
                  <a:cubicBezTo>
                    <a:pt x="701" y="95"/>
                    <a:pt x="700" y="95"/>
                    <a:pt x="699" y="95"/>
                  </a:cubicBezTo>
                  <a:cubicBezTo>
                    <a:pt x="699" y="95"/>
                    <a:pt x="698" y="95"/>
                    <a:pt x="698" y="95"/>
                  </a:cubicBezTo>
                  <a:cubicBezTo>
                    <a:pt x="697" y="95"/>
                    <a:pt x="697" y="95"/>
                    <a:pt x="697" y="95"/>
                  </a:cubicBezTo>
                  <a:cubicBezTo>
                    <a:pt x="697" y="95"/>
                    <a:pt x="696" y="94"/>
                    <a:pt x="695" y="94"/>
                  </a:cubicBezTo>
                  <a:cubicBezTo>
                    <a:pt x="694" y="93"/>
                    <a:pt x="693" y="92"/>
                    <a:pt x="691" y="92"/>
                  </a:cubicBezTo>
                  <a:cubicBezTo>
                    <a:pt x="690" y="92"/>
                    <a:pt x="690" y="92"/>
                    <a:pt x="689" y="93"/>
                  </a:cubicBezTo>
                  <a:cubicBezTo>
                    <a:pt x="689" y="93"/>
                    <a:pt x="688" y="93"/>
                    <a:pt x="687" y="94"/>
                  </a:cubicBezTo>
                  <a:cubicBezTo>
                    <a:pt x="687" y="93"/>
                    <a:pt x="687" y="93"/>
                    <a:pt x="687" y="93"/>
                  </a:cubicBezTo>
                  <a:cubicBezTo>
                    <a:pt x="685" y="93"/>
                    <a:pt x="685" y="93"/>
                    <a:pt x="685" y="93"/>
                  </a:cubicBezTo>
                  <a:cubicBezTo>
                    <a:pt x="683" y="93"/>
                    <a:pt x="681" y="94"/>
                    <a:pt x="679" y="95"/>
                  </a:cubicBezTo>
                  <a:cubicBezTo>
                    <a:pt x="679" y="95"/>
                    <a:pt x="679" y="95"/>
                    <a:pt x="679" y="95"/>
                  </a:cubicBezTo>
                  <a:cubicBezTo>
                    <a:pt x="678" y="96"/>
                    <a:pt x="677" y="97"/>
                    <a:pt x="676" y="97"/>
                  </a:cubicBezTo>
                  <a:cubicBezTo>
                    <a:pt x="676" y="98"/>
                    <a:pt x="675" y="98"/>
                    <a:pt x="675" y="99"/>
                  </a:cubicBezTo>
                  <a:cubicBezTo>
                    <a:pt x="675" y="99"/>
                    <a:pt x="675" y="98"/>
                    <a:pt x="675" y="98"/>
                  </a:cubicBezTo>
                  <a:cubicBezTo>
                    <a:pt x="675" y="96"/>
                    <a:pt x="675" y="90"/>
                    <a:pt x="670" y="88"/>
                  </a:cubicBezTo>
                  <a:cubicBezTo>
                    <a:pt x="670" y="88"/>
                    <a:pt x="669" y="88"/>
                    <a:pt x="668" y="88"/>
                  </a:cubicBezTo>
                  <a:cubicBezTo>
                    <a:pt x="664" y="88"/>
                    <a:pt x="663" y="92"/>
                    <a:pt x="661" y="95"/>
                  </a:cubicBezTo>
                  <a:cubicBezTo>
                    <a:pt x="661" y="96"/>
                    <a:pt x="661" y="97"/>
                    <a:pt x="661" y="97"/>
                  </a:cubicBezTo>
                  <a:cubicBezTo>
                    <a:pt x="660" y="98"/>
                    <a:pt x="660" y="99"/>
                    <a:pt x="659" y="99"/>
                  </a:cubicBezTo>
                  <a:cubicBezTo>
                    <a:pt x="658" y="101"/>
                    <a:pt x="656" y="104"/>
                    <a:pt x="655" y="104"/>
                  </a:cubicBezTo>
                  <a:cubicBezTo>
                    <a:pt x="654" y="104"/>
                    <a:pt x="654" y="104"/>
                    <a:pt x="654" y="104"/>
                  </a:cubicBezTo>
                  <a:cubicBezTo>
                    <a:pt x="654" y="104"/>
                    <a:pt x="653" y="103"/>
                    <a:pt x="654" y="101"/>
                  </a:cubicBezTo>
                  <a:cubicBezTo>
                    <a:pt x="655" y="98"/>
                    <a:pt x="656" y="97"/>
                    <a:pt x="656" y="96"/>
                  </a:cubicBezTo>
                  <a:cubicBezTo>
                    <a:pt x="659" y="95"/>
                    <a:pt x="663" y="92"/>
                    <a:pt x="665" y="87"/>
                  </a:cubicBezTo>
                  <a:cubicBezTo>
                    <a:pt x="666" y="85"/>
                    <a:pt x="665" y="83"/>
                    <a:pt x="664" y="82"/>
                  </a:cubicBezTo>
                  <a:cubicBezTo>
                    <a:pt x="663" y="80"/>
                    <a:pt x="661" y="79"/>
                    <a:pt x="659" y="78"/>
                  </a:cubicBezTo>
                  <a:cubicBezTo>
                    <a:pt x="659" y="78"/>
                    <a:pt x="658" y="78"/>
                    <a:pt x="658" y="78"/>
                  </a:cubicBezTo>
                  <a:cubicBezTo>
                    <a:pt x="657" y="78"/>
                    <a:pt x="657" y="77"/>
                    <a:pt x="656" y="77"/>
                  </a:cubicBezTo>
                  <a:cubicBezTo>
                    <a:pt x="654" y="76"/>
                    <a:pt x="651" y="74"/>
                    <a:pt x="648" y="74"/>
                  </a:cubicBezTo>
                  <a:cubicBezTo>
                    <a:pt x="647" y="73"/>
                    <a:pt x="646" y="73"/>
                    <a:pt x="645" y="73"/>
                  </a:cubicBezTo>
                  <a:cubicBezTo>
                    <a:pt x="642" y="73"/>
                    <a:pt x="640" y="74"/>
                    <a:pt x="638" y="76"/>
                  </a:cubicBezTo>
                  <a:cubicBezTo>
                    <a:pt x="637" y="78"/>
                    <a:pt x="637" y="80"/>
                    <a:pt x="637" y="82"/>
                  </a:cubicBezTo>
                  <a:cubicBezTo>
                    <a:pt x="637" y="83"/>
                    <a:pt x="637" y="84"/>
                    <a:pt x="637" y="85"/>
                  </a:cubicBezTo>
                  <a:cubicBezTo>
                    <a:pt x="637" y="86"/>
                    <a:pt x="636" y="87"/>
                    <a:pt x="636" y="87"/>
                  </a:cubicBezTo>
                  <a:cubicBezTo>
                    <a:pt x="636" y="87"/>
                    <a:pt x="636" y="86"/>
                    <a:pt x="635" y="86"/>
                  </a:cubicBezTo>
                  <a:cubicBezTo>
                    <a:pt x="634" y="82"/>
                    <a:pt x="632" y="77"/>
                    <a:pt x="627" y="76"/>
                  </a:cubicBezTo>
                  <a:cubicBezTo>
                    <a:pt x="626" y="76"/>
                    <a:pt x="626" y="76"/>
                    <a:pt x="625" y="76"/>
                  </a:cubicBezTo>
                  <a:cubicBezTo>
                    <a:pt x="623" y="76"/>
                    <a:pt x="621" y="77"/>
                    <a:pt x="619" y="78"/>
                  </a:cubicBezTo>
                  <a:cubicBezTo>
                    <a:pt x="619" y="78"/>
                    <a:pt x="618" y="79"/>
                    <a:pt x="617" y="79"/>
                  </a:cubicBezTo>
                  <a:cubicBezTo>
                    <a:pt x="618" y="79"/>
                    <a:pt x="618" y="78"/>
                    <a:pt x="618" y="77"/>
                  </a:cubicBezTo>
                  <a:cubicBezTo>
                    <a:pt x="620" y="75"/>
                    <a:pt x="622" y="72"/>
                    <a:pt x="621" y="70"/>
                  </a:cubicBezTo>
                  <a:cubicBezTo>
                    <a:pt x="621" y="64"/>
                    <a:pt x="616" y="63"/>
                    <a:pt x="614" y="63"/>
                  </a:cubicBezTo>
                  <a:cubicBezTo>
                    <a:pt x="611" y="63"/>
                    <a:pt x="610" y="62"/>
                    <a:pt x="609" y="61"/>
                  </a:cubicBezTo>
                  <a:cubicBezTo>
                    <a:pt x="609" y="60"/>
                    <a:pt x="608" y="59"/>
                    <a:pt x="608" y="58"/>
                  </a:cubicBezTo>
                  <a:cubicBezTo>
                    <a:pt x="608" y="56"/>
                    <a:pt x="607" y="55"/>
                    <a:pt x="607" y="54"/>
                  </a:cubicBezTo>
                  <a:cubicBezTo>
                    <a:pt x="605" y="50"/>
                    <a:pt x="600" y="47"/>
                    <a:pt x="596" y="46"/>
                  </a:cubicBezTo>
                  <a:cubicBezTo>
                    <a:pt x="596" y="46"/>
                    <a:pt x="595" y="46"/>
                    <a:pt x="595" y="46"/>
                  </a:cubicBezTo>
                  <a:cubicBezTo>
                    <a:pt x="594" y="46"/>
                    <a:pt x="593" y="46"/>
                    <a:pt x="593" y="47"/>
                  </a:cubicBezTo>
                  <a:cubicBezTo>
                    <a:pt x="592" y="47"/>
                    <a:pt x="591" y="47"/>
                    <a:pt x="591" y="47"/>
                  </a:cubicBezTo>
                  <a:cubicBezTo>
                    <a:pt x="590" y="47"/>
                    <a:pt x="590" y="47"/>
                    <a:pt x="589" y="47"/>
                  </a:cubicBezTo>
                  <a:cubicBezTo>
                    <a:pt x="588" y="46"/>
                    <a:pt x="587" y="46"/>
                    <a:pt x="586" y="45"/>
                  </a:cubicBezTo>
                  <a:cubicBezTo>
                    <a:pt x="584" y="44"/>
                    <a:pt x="581" y="43"/>
                    <a:pt x="578" y="43"/>
                  </a:cubicBezTo>
                  <a:cubicBezTo>
                    <a:pt x="578" y="43"/>
                    <a:pt x="577" y="43"/>
                    <a:pt x="576" y="44"/>
                  </a:cubicBezTo>
                  <a:cubicBezTo>
                    <a:pt x="572" y="44"/>
                    <a:pt x="568" y="47"/>
                    <a:pt x="564" y="52"/>
                  </a:cubicBezTo>
                  <a:cubicBezTo>
                    <a:pt x="561" y="57"/>
                    <a:pt x="560" y="60"/>
                    <a:pt x="564" y="65"/>
                  </a:cubicBezTo>
                  <a:cubicBezTo>
                    <a:pt x="564" y="65"/>
                    <a:pt x="564" y="65"/>
                    <a:pt x="564" y="65"/>
                  </a:cubicBezTo>
                  <a:cubicBezTo>
                    <a:pt x="563" y="66"/>
                    <a:pt x="562" y="66"/>
                    <a:pt x="561" y="67"/>
                  </a:cubicBezTo>
                  <a:cubicBezTo>
                    <a:pt x="560" y="65"/>
                    <a:pt x="557" y="64"/>
                    <a:pt x="555" y="64"/>
                  </a:cubicBezTo>
                  <a:cubicBezTo>
                    <a:pt x="555" y="64"/>
                    <a:pt x="554" y="64"/>
                    <a:pt x="554" y="63"/>
                  </a:cubicBezTo>
                  <a:cubicBezTo>
                    <a:pt x="553" y="63"/>
                    <a:pt x="551" y="63"/>
                    <a:pt x="550" y="63"/>
                  </a:cubicBezTo>
                  <a:cubicBezTo>
                    <a:pt x="549" y="63"/>
                    <a:pt x="549" y="63"/>
                    <a:pt x="549" y="63"/>
                  </a:cubicBezTo>
                  <a:cubicBezTo>
                    <a:pt x="549" y="63"/>
                    <a:pt x="549" y="63"/>
                    <a:pt x="549" y="63"/>
                  </a:cubicBezTo>
                  <a:cubicBezTo>
                    <a:pt x="545" y="63"/>
                    <a:pt x="544" y="67"/>
                    <a:pt x="544" y="70"/>
                  </a:cubicBezTo>
                  <a:cubicBezTo>
                    <a:pt x="543" y="70"/>
                    <a:pt x="543" y="71"/>
                    <a:pt x="543" y="71"/>
                  </a:cubicBezTo>
                  <a:cubicBezTo>
                    <a:pt x="542" y="74"/>
                    <a:pt x="541" y="76"/>
                    <a:pt x="541" y="77"/>
                  </a:cubicBezTo>
                  <a:cubicBezTo>
                    <a:pt x="540" y="76"/>
                    <a:pt x="540" y="74"/>
                    <a:pt x="540" y="72"/>
                  </a:cubicBezTo>
                  <a:cubicBezTo>
                    <a:pt x="540" y="72"/>
                    <a:pt x="540" y="71"/>
                    <a:pt x="540" y="71"/>
                  </a:cubicBezTo>
                  <a:cubicBezTo>
                    <a:pt x="540" y="70"/>
                    <a:pt x="540" y="69"/>
                    <a:pt x="540" y="69"/>
                  </a:cubicBezTo>
                  <a:cubicBezTo>
                    <a:pt x="540" y="66"/>
                    <a:pt x="539" y="64"/>
                    <a:pt x="540" y="62"/>
                  </a:cubicBezTo>
                  <a:cubicBezTo>
                    <a:pt x="540" y="62"/>
                    <a:pt x="540" y="62"/>
                    <a:pt x="541" y="61"/>
                  </a:cubicBezTo>
                  <a:cubicBezTo>
                    <a:pt x="542" y="60"/>
                    <a:pt x="543" y="60"/>
                    <a:pt x="543" y="58"/>
                  </a:cubicBezTo>
                  <a:cubicBezTo>
                    <a:pt x="547" y="52"/>
                    <a:pt x="543" y="47"/>
                    <a:pt x="541" y="43"/>
                  </a:cubicBezTo>
                  <a:cubicBezTo>
                    <a:pt x="540" y="42"/>
                    <a:pt x="539" y="41"/>
                    <a:pt x="539" y="40"/>
                  </a:cubicBezTo>
                  <a:cubicBezTo>
                    <a:pt x="538" y="38"/>
                    <a:pt x="537" y="37"/>
                    <a:pt x="536" y="36"/>
                  </a:cubicBezTo>
                  <a:cubicBezTo>
                    <a:pt x="535" y="34"/>
                    <a:pt x="534" y="33"/>
                    <a:pt x="533" y="32"/>
                  </a:cubicBezTo>
                  <a:cubicBezTo>
                    <a:pt x="533" y="31"/>
                    <a:pt x="533" y="30"/>
                    <a:pt x="533" y="29"/>
                  </a:cubicBezTo>
                  <a:cubicBezTo>
                    <a:pt x="532" y="28"/>
                    <a:pt x="532" y="27"/>
                    <a:pt x="532" y="26"/>
                  </a:cubicBezTo>
                  <a:cubicBezTo>
                    <a:pt x="531" y="21"/>
                    <a:pt x="527" y="16"/>
                    <a:pt x="523" y="14"/>
                  </a:cubicBezTo>
                  <a:cubicBezTo>
                    <a:pt x="522" y="13"/>
                    <a:pt x="521" y="13"/>
                    <a:pt x="519" y="13"/>
                  </a:cubicBezTo>
                  <a:cubicBezTo>
                    <a:pt x="517" y="13"/>
                    <a:pt x="515" y="14"/>
                    <a:pt x="513" y="15"/>
                  </a:cubicBezTo>
                  <a:cubicBezTo>
                    <a:pt x="512" y="16"/>
                    <a:pt x="511" y="16"/>
                    <a:pt x="510" y="17"/>
                  </a:cubicBezTo>
                  <a:cubicBezTo>
                    <a:pt x="509" y="17"/>
                    <a:pt x="509" y="17"/>
                    <a:pt x="508" y="17"/>
                  </a:cubicBezTo>
                  <a:cubicBezTo>
                    <a:pt x="506" y="18"/>
                    <a:pt x="504" y="18"/>
                    <a:pt x="501" y="20"/>
                  </a:cubicBezTo>
                  <a:cubicBezTo>
                    <a:pt x="496" y="23"/>
                    <a:pt x="491" y="28"/>
                    <a:pt x="487" y="33"/>
                  </a:cubicBezTo>
                  <a:cubicBezTo>
                    <a:pt x="479" y="43"/>
                    <a:pt x="473" y="57"/>
                    <a:pt x="479" y="67"/>
                  </a:cubicBezTo>
                  <a:cubicBezTo>
                    <a:pt x="480" y="68"/>
                    <a:pt x="482" y="70"/>
                    <a:pt x="484" y="71"/>
                  </a:cubicBezTo>
                  <a:cubicBezTo>
                    <a:pt x="485" y="72"/>
                    <a:pt x="488" y="74"/>
                    <a:pt x="489" y="75"/>
                  </a:cubicBezTo>
                  <a:cubicBezTo>
                    <a:pt x="488" y="76"/>
                    <a:pt x="488" y="76"/>
                    <a:pt x="487" y="76"/>
                  </a:cubicBezTo>
                  <a:cubicBezTo>
                    <a:pt x="487" y="76"/>
                    <a:pt x="486" y="77"/>
                    <a:pt x="486" y="77"/>
                  </a:cubicBezTo>
                  <a:cubicBezTo>
                    <a:pt x="484" y="79"/>
                    <a:pt x="481" y="81"/>
                    <a:pt x="479" y="85"/>
                  </a:cubicBezTo>
                  <a:cubicBezTo>
                    <a:pt x="476" y="94"/>
                    <a:pt x="485" y="100"/>
                    <a:pt x="489" y="102"/>
                  </a:cubicBezTo>
                  <a:cubicBezTo>
                    <a:pt x="493" y="105"/>
                    <a:pt x="495" y="106"/>
                    <a:pt x="494" y="110"/>
                  </a:cubicBezTo>
                  <a:cubicBezTo>
                    <a:pt x="494" y="111"/>
                    <a:pt x="494" y="111"/>
                    <a:pt x="494" y="112"/>
                  </a:cubicBezTo>
                  <a:cubicBezTo>
                    <a:pt x="494" y="108"/>
                    <a:pt x="490" y="106"/>
                    <a:pt x="487" y="104"/>
                  </a:cubicBezTo>
                  <a:cubicBezTo>
                    <a:pt x="486" y="103"/>
                    <a:pt x="484" y="102"/>
                    <a:pt x="483" y="101"/>
                  </a:cubicBezTo>
                  <a:cubicBezTo>
                    <a:pt x="482" y="100"/>
                    <a:pt x="481" y="97"/>
                    <a:pt x="480" y="95"/>
                  </a:cubicBezTo>
                  <a:cubicBezTo>
                    <a:pt x="480" y="94"/>
                    <a:pt x="479" y="93"/>
                    <a:pt x="478" y="91"/>
                  </a:cubicBezTo>
                  <a:cubicBezTo>
                    <a:pt x="478" y="90"/>
                    <a:pt x="478" y="90"/>
                    <a:pt x="478" y="90"/>
                  </a:cubicBezTo>
                  <a:cubicBezTo>
                    <a:pt x="476" y="87"/>
                    <a:pt x="475" y="86"/>
                    <a:pt x="475" y="83"/>
                  </a:cubicBezTo>
                  <a:cubicBezTo>
                    <a:pt x="475" y="81"/>
                    <a:pt x="475" y="80"/>
                    <a:pt x="476" y="78"/>
                  </a:cubicBezTo>
                  <a:cubicBezTo>
                    <a:pt x="476" y="73"/>
                    <a:pt x="477" y="68"/>
                    <a:pt x="473" y="62"/>
                  </a:cubicBezTo>
                  <a:cubicBezTo>
                    <a:pt x="473" y="62"/>
                    <a:pt x="472" y="61"/>
                    <a:pt x="472" y="61"/>
                  </a:cubicBezTo>
                  <a:cubicBezTo>
                    <a:pt x="471" y="60"/>
                    <a:pt x="471" y="59"/>
                    <a:pt x="471" y="58"/>
                  </a:cubicBezTo>
                  <a:cubicBezTo>
                    <a:pt x="471" y="55"/>
                    <a:pt x="472" y="51"/>
                    <a:pt x="473" y="49"/>
                  </a:cubicBezTo>
                  <a:cubicBezTo>
                    <a:pt x="474" y="46"/>
                    <a:pt x="475" y="43"/>
                    <a:pt x="477" y="41"/>
                  </a:cubicBezTo>
                  <a:cubicBezTo>
                    <a:pt x="477" y="40"/>
                    <a:pt x="478" y="39"/>
                    <a:pt x="478" y="38"/>
                  </a:cubicBezTo>
                  <a:cubicBezTo>
                    <a:pt x="479" y="36"/>
                    <a:pt x="481" y="33"/>
                    <a:pt x="483" y="31"/>
                  </a:cubicBezTo>
                  <a:cubicBezTo>
                    <a:pt x="483" y="30"/>
                    <a:pt x="484" y="30"/>
                    <a:pt x="485" y="29"/>
                  </a:cubicBezTo>
                  <a:cubicBezTo>
                    <a:pt x="487" y="25"/>
                    <a:pt x="489" y="22"/>
                    <a:pt x="489" y="17"/>
                  </a:cubicBezTo>
                  <a:cubicBezTo>
                    <a:pt x="488" y="14"/>
                    <a:pt x="488" y="14"/>
                    <a:pt x="488" y="14"/>
                  </a:cubicBezTo>
                  <a:cubicBezTo>
                    <a:pt x="486" y="14"/>
                    <a:pt x="486" y="14"/>
                    <a:pt x="486" y="14"/>
                  </a:cubicBezTo>
                  <a:cubicBezTo>
                    <a:pt x="481" y="14"/>
                    <a:pt x="477" y="14"/>
                    <a:pt x="473" y="13"/>
                  </a:cubicBezTo>
                  <a:cubicBezTo>
                    <a:pt x="470" y="13"/>
                    <a:pt x="470" y="13"/>
                    <a:pt x="470" y="13"/>
                  </a:cubicBezTo>
                  <a:cubicBezTo>
                    <a:pt x="469" y="13"/>
                    <a:pt x="468" y="13"/>
                    <a:pt x="467" y="13"/>
                  </a:cubicBezTo>
                  <a:cubicBezTo>
                    <a:pt x="464" y="13"/>
                    <a:pt x="462" y="13"/>
                    <a:pt x="460" y="15"/>
                  </a:cubicBezTo>
                  <a:cubicBezTo>
                    <a:pt x="459" y="16"/>
                    <a:pt x="459" y="16"/>
                    <a:pt x="458" y="17"/>
                  </a:cubicBezTo>
                  <a:cubicBezTo>
                    <a:pt x="455" y="19"/>
                    <a:pt x="451" y="22"/>
                    <a:pt x="449" y="25"/>
                  </a:cubicBezTo>
                  <a:cubicBezTo>
                    <a:pt x="448" y="27"/>
                    <a:pt x="448" y="27"/>
                    <a:pt x="448" y="27"/>
                  </a:cubicBezTo>
                  <a:cubicBezTo>
                    <a:pt x="443" y="36"/>
                    <a:pt x="437" y="44"/>
                    <a:pt x="434" y="54"/>
                  </a:cubicBezTo>
                  <a:cubicBezTo>
                    <a:pt x="430" y="68"/>
                    <a:pt x="426" y="89"/>
                    <a:pt x="428" y="108"/>
                  </a:cubicBezTo>
                  <a:cubicBezTo>
                    <a:pt x="430" y="115"/>
                    <a:pt x="434" y="119"/>
                    <a:pt x="441" y="121"/>
                  </a:cubicBezTo>
                  <a:cubicBezTo>
                    <a:pt x="444" y="122"/>
                    <a:pt x="446" y="122"/>
                    <a:pt x="449" y="122"/>
                  </a:cubicBezTo>
                  <a:cubicBezTo>
                    <a:pt x="450" y="122"/>
                    <a:pt x="450" y="122"/>
                    <a:pt x="450" y="122"/>
                  </a:cubicBezTo>
                  <a:cubicBezTo>
                    <a:pt x="454" y="122"/>
                    <a:pt x="461" y="126"/>
                    <a:pt x="461" y="129"/>
                  </a:cubicBezTo>
                  <a:cubicBezTo>
                    <a:pt x="461" y="129"/>
                    <a:pt x="461" y="129"/>
                    <a:pt x="460" y="129"/>
                  </a:cubicBezTo>
                  <a:cubicBezTo>
                    <a:pt x="458" y="129"/>
                    <a:pt x="453" y="127"/>
                    <a:pt x="452" y="126"/>
                  </a:cubicBezTo>
                  <a:cubicBezTo>
                    <a:pt x="452" y="126"/>
                    <a:pt x="450" y="126"/>
                    <a:pt x="449" y="125"/>
                  </a:cubicBezTo>
                  <a:cubicBezTo>
                    <a:pt x="447" y="124"/>
                    <a:pt x="443" y="123"/>
                    <a:pt x="440" y="123"/>
                  </a:cubicBezTo>
                  <a:cubicBezTo>
                    <a:pt x="438" y="123"/>
                    <a:pt x="437" y="124"/>
                    <a:pt x="436" y="125"/>
                  </a:cubicBezTo>
                  <a:cubicBezTo>
                    <a:pt x="431" y="129"/>
                    <a:pt x="434" y="134"/>
                    <a:pt x="436" y="137"/>
                  </a:cubicBezTo>
                  <a:cubicBezTo>
                    <a:pt x="437" y="138"/>
                    <a:pt x="437" y="139"/>
                    <a:pt x="437" y="139"/>
                  </a:cubicBezTo>
                  <a:cubicBezTo>
                    <a:pt x="439" y="145"/>
                    <a:pt x="442" y="147"/>
                    <a:pt x="446" y="151"/>
                  </a:cubicBezTo>
                  <a:cubicBezTo>
                    <a:pt x="452" y="156"/>
                    <a:pt x="460" y="157"/>
                    <a:pt x="463" y="157"/>
                  </a:cubicBezTo>
                  <a:cubicBezTo>
                    <a:pt x="463" y="157"/>
                    <a:pt x="464" y="157"/>
                    <a:pt x="464" y="157"/>
                  </a:cubicBezTo>
                  <a:cubicBezTo>
                    <a:pt x="466" y="157"/>
                    <a:pt x="468" y="157"/>
                    <a:pt x="469" y="156"/>
                  </a:cubicBezTo>
                  <a:cubicBezTo>
                    <a:pt x="470" y="156"/>
                    <a:pt x="471" y="156"/>
                    <a:pt x="472" y="156"/>
                  </a:cubicBezTo>
                  <a:cubicBezTo>
                    <a:pt x="472" y="156"/>
                    <a:pt x="473" y="156"/>
                    <a:pt x="474" y="158"/>
                  </a:cubicBezTo>
                  <a:cubicBezTo>
                    <a:pt x="475" y="159"/>
                    <a:pt x="475" y="159"/>
                    <a:pt x="475" y="159"/>
                  </a:cubicBezTo>
                  <a:cubicBezTo>
                    <a:pt x="477" y="162"/>
                    <a:pt x="480" y="166"/>
                    <a:pt x="484" y="167"/>
                  </a:cubicBezTo>
                  <a:cubicBezTo>
                    <a:pt x="485" y="167"/>
                    <a:pt x="485" y="167"/>
                    <a:pt x="486" y="167"/>
                  </a:cubicBezTo>
                  <a:cubicBezTo>
                    <a:pt x="488" y="167"/>
                    <a:pt x="489" y="166"/>
                    <a:pt x="491" y="166"/>
                  </a:cubicBezTo>
                  <a:cubicBezTo>
                    <a:pt x="492" y="165"/>
                    <a:pt x="493" y="165"/>
                    <a:pt x="494" y="165"/>
                  </a:cubicBezTo>
                  <a:cubicBezTo>
                    <a:pt x="494" y="165"/>
                    <a:pt x="495" y="165"/>
                    <a:pt x="495" y="165"/>
                  </a:cubicBezTo>
                  <a:cubicBezTo>
                    <a:pt x="498" y="166"/>
                    <a:pt x="498" y="166"/>
                    <a:pt x="498" y="166"/>
                  </a:cubicBezTo>
                  <a:cubicBezTo>
                    <a:pt x="500" y="166"/>
                    <a:pt x="502" y="167"/>
                    <a:pt x="505" y="167"/>
                  </a:cubicBezTo>
                  <a:cubicBezTo>
                    <a:pt x="503" y="167"/>
                    <a:pt x="501" y="168"/>
                    <a:pt x="500" y="168"/>
                  </a:cubicBezTo>
                  <a:cubicBezTo>
                    <a:pt x="499" y="169"/>
                    <a:pt x="499" y="169"/>
                    <a:pt x="498" y="169"/>
                  </a:cubicBezTo>
                  <a:cubicBezTo>
                    <a:pt x="497" y="169"/>
                    <a:pt x="496" y="169"/>
                    <a:pt x="495" y="169"/>
                  </a:cubicBezTo>
                  <a:cubicBezTo>
                    <a:pt x="495" y="169"/>
                    <a:pt x="495" y="169"/>
                    <a:pt x="495" y="169"/>
                  </a:cubicBezTo>
                  <a:cubicBezTo>
                    <a:pt x="495" y="169"/>
                    <a:pt x="494" y="169"/>
                    <a:pt x="494" y="169"/>
                  </a:cubicBezTo>
                  <a:cubicBezTo>
                    <a:pt x="494" y="169"/>
                    <a:pt x="493" y="169"/>
                    <a:pt x="492" y="169"/>
                  </a:cubicBezTo>
                  <a:cubicBezTo>
                    <a:pt x="492" y="169"/>
                    <a:pt x="491" y="169"/>
                    <a:pt x="491" y="169"/>
                  </a:cubicBezTo>
                  <a:cubicBezTo>
                    <a:pt x="487" y="171"/>
                    <a:pt x="487" y="176"/>
                    <a:pt x="488" y="181"/>
                  </a:cubicBezTo>
                  <a:cubicBezTo>
                    <a:pt x="488" y="181"/>
                    <a:pt x="488" y="182"/>
                    <a:pt x="488" y="182"/>
                  </a:cubicBezTo>
                  <a:cubicBezTo>
                    <a:pt x="488" y="186"/>
                    <a:pt x="488" y="190"/>
                    <a:pt x="489" y="193"/>
                  </a:cubicBezTo>
                  <a:cubicBezTo>
                    <a:pt x="490" y="198"/>
                    <a:pt x="494" y="199"/>
                    <a:pt x="497" y="199"/>
                  </a:cubicBezTo>
                  <a:cubicBezTo>
                    <a:pt x="497" y="200"/>
                    <a:pt x="497" y="200"/>
                    <a:pt x="497" y="201"/>
                  </a:cubicBezTo>
                  <a:cubicBezTo>
                    <a:pt x="497" y="201"/>
                    <a:pt x="497" y="202"/>
                    <a:pt x="497" y="203"/>
                  </a:cubicBezTo>
                  <a:cubicBezTo>
                    <a:pt x="497" y="203"/>
                    <a:pt x="497" y="204"/>
                    <a:pt x="497" y="204"/>
                  </a:cubicBezTo>
                  <a:cubicBezTo>
                    <a:pt x="497" y="206"/>
                    <a:pt x="497" y="209"/>
                    <a:pt x="496" y="210"/>
                  </a:cubicBezTo>
                  <a:cubicBezTo>
                    <a:pt x="495" y="210"/>
                    <a:pt x="494" y="211"/>
                    <a:pt x="494" y="211"/>
                  </a:cubicBezTo>
                  <a:cubicBezTo>
                    <a:pt x="492" y="212"/>
                    <a:pt x="489" y="213"/>
                    <a:pt x="488" y="215"/>
                  </a:cubicBezTo>
                  <a:cubicBezTo>
                    <a:pt x="487" y="217"/>
                    <a:pt x="487" y="220"/>
                    <a:pt x="487" y="223"/>
                  </a:cubicBezTo>
                  <a:cubicBezTo>
                    <a:pt x="487" y="224"/>
                    <a:pt x="487" y="225"/>
                    <a:pt x="486" y="226"/>
                  </a:cubicBezTo>
                  <a:cubicBezTo>
                    <a:pt x="486" y="229"/>
                    <a:pt x="486" y="231"/>
                    <a:pt x="486" y="234"/>
                  </a:cubicBezTo>
                  <a:cubicBezTo>
                    <a:pt x="486" y="237"/>
                    <a:pt x="486" y="240"/>
                    <a:pt x="485" y="243"/>
                  </a:cubicBezTo>
                  <a:cubicBezTo>
                    <a:pt x="485" y="243"/>
                    <a:pt x="485" y="243"/>
                    <a:pt x="484" y="243"/>
                  </a:cubicBezTo>
                  <a:cubicBezTo>
                    <a:pt x="484" y="244"/>
                    <a:pt x="484" y="244"/>
                    <a:pt x="483" y="244"/>
                  </a:cubicBezTo>
                  <a:cubicBezTo>
                    <a:pt x="481" y="246"/>
                    <a:pt x="479" y="250"/>
                    <a:pt x="478" y="254"/>
                  </a:cubicBezTo>
                  <a:cubicBezTo>
                    <a:pt x="478" y="255"/>
                    <a:pt x="478" y="257"/>
                    <a:pt x="478" y="258"/>
                  </a:cubicBezTo>
                  <a:cubicBezTo>
                    <a:pt x="478" y="260"/>
                    <a:pt x="478" y="262"/>
                    <a:pt x="478" y="263"/>
                  </a:cubicBezTo>
                  <a:cubicBezTo>
                    <a:pt x="477" y="263"/>
                    <a:pt x="477" y="264"/>
                    <a:pt x="476" y="264"/>
                  </a:cubicBezTo>
                  <a:cubicBezTo>
                    <a:pt x="475" y="264"/>
                    <a:pt x="474" y="265"/>
                    <a:pt x="473" y="266"/>
                  </a:cubicBezTo>
                  <a:cubicBezTo>
                    <a:pt x="472" y="267"/>
                    <a:pt x="471" y="268"/>
                    <a:pt x="471" y="269"/>
                  </a:cubicBezTo>
                  <a:cubicBezTo>
                    <a:pt x="470" y="268"/>
                    <a:pt x="469" y="266"/>
                    <a:pt x="468" y="264"/>
                  </a:cubicBezTo>
                  <a:cubicBezTo>
                    <a:pt x="467" y="262"/>
                    <a:pt x="465" y="260"/>
                    <a:pt x="463" y="258"/>
                  </a:cubicBezTo>
                  <a:cubicBezTo>
                    <a:pt x="463" y="258"/>
                    <a:pt x="463" y="258"/>
                    <a:pt x="463" y="258"/>
                  </a:cubicBezTo>
                  <a:cubicBezTo>
                    <a:pt x="461" y="257"/>
                    <a:pt x="460" y="255"/>
                    <a:pt x="459" y="253"/>
                  </a:cubicBezTo>
                  <a:cubicBezTo>
                    <a:pt x="458" y="251"/>
                    <a:pt x="457" y="251"/>
                    <a:pt x="457" y="250"/>
                  </a:cubicBezTo>
                  <a:cubicBezTo>
                    <a:pt x="457" y="248"/>
                    <a:pt x="457" y="248"/>
                    <a:pt x="457" y="248"/>
                  </a:cubicBezTo>
                  <a:cubicBezTo>
                    <a:pt x="458" y="246"/>
                    <a:pt x="458" y="243"/>
                    <a:pt x="457" y="241"/>
                  </a:cubicBezTo>
                  <a:cubicBezTo>
                    <a:pt x="457" y="240"/>
                    <a:pt x="457" y="240"/>
                    <a:pt x="457" y="240"/>
                  </a:cubicBezTo>
                  <a:cubicBezTo>
                    <a:pt x="457" y="239"/>
                    <a:pt x="456" y="237"/>
                    <a:pt x="456" y="237"/>
                  </a:cubicBezTo>
                  <a:cubicBezTo>
                    <a:pt x="457" y="236"/>
                    <a:pt x="458" y="235"/>
                    <a:pt x="458" y="234"/>
                  </a:cubicBezTo>
                  <a:cubicBezTo>
                    <a:pt x="459" y="233"/>
                    <a:pt x="459" y="233"/>
                    <a:pt x="459" y="233"/>
                  </a:cubicBezTo>
                  <a:cubicBezTo>
                    <a:pt x="461" y="231"/>
                    <a:pt x="462" y="228"/>
                    <a:pt x="462" y="226"/>
                  </a:cubicBezTo>
                  <a:cubicBezTo>
                    <a:pt x="462" y="225"/>
                    <a:pt x="462" y="224"/>
                    <a:pt x="462" y="223"/>
                  </a:cubicBezTo>
                  <a:cubicBezTo>
                    <a:pt x="462" y="220"/>
                    <a:pt x="463" y="216"/>
                    <a:pt x="461" y="212"/>
                  </a:cubicBezTo>
                  <a:cubicBezTo>
                    <a:pt x="460" y="211"/>
                    <a:pt x="459" y="210"/>
                    <a:pt x="459" y="209"/>
                  </a:cubicBezTo>
                  <a:cubicBezTo>
                    <a:pt x="458" y="208"/>
                    <a:pt x="458" y="208"/>
                    <a:pt x="457" y="207"/>
                  </a:cubicBezTo>
                  <a:cubicBezTo>
                    <a:pt x="456" y="205"/>
                    <a:pt x="454" y="204"/>
                    <a:pt x="452" y="202"/>
                  </a:cubicBezTo>
                  <a:cubicBezTo>
                    <a:pt x="452" y="201"/>
                    <a:pt x="451" y="201"/>
                    <a:pt x="450" y="200"/>
                  </a:cubicBezTo>
                  <a:cubicBezTo>
                    <a:pt x="449" y="200"/>
                    <a:pt x="448" y="199"/>
                    <a:pt x="448" y="199"/>
                  </a:cubicBezTo>
                  <a:cubicBezTo>
                    <a:pt x="448" y="198"/>
                    <a:pt x="448" y="198"/>
                    <a:pt x="447" y="197"/>
                  </a:cubicBezTo>
                  <a:cubicBezTo>
                    <a:pt x="446" y="196"/>
                    <a:pt x="444" y="192"/>
                    <a:pt x="441" y="192"/>
                  </a:cubicBezTo>
                  <a:cubicBezTo>
                    <a:pt x="440" y="192"/>
                    <a:pt x="440" y="192"/>
                    <a:pt x="440" y="192"/>
                  </a:cubicBezTo>
                  <a:cubicBezTo>
                    <a:pt x="435" y="193"/>
                    <a:pt x="435" y="197"/>
                    <a:pt x="435" y="199"/>
                  </a:cubicBezTo>
                  <a:cubicBezTo>
                    <a:pt x="435" y="199"/>
                    <a:pt x="434" y="200"/>
                    <a:pt x="434" y="201"/>
                  </a:cubicBezTo>
                  <a:cubicBezTo>
                    <a:pt x="433" y="202"/>
                    <a:pt x="433" y="203"/>
                    <a:pt x="432" y="205"/>
                  </a:cubicBezTo>
                  <a:cubicBezTo>
                    <a:pt x="432" y="206"/>
                    <a:pt x="432" y="206"/>
                    <a:pt x="432" y="206"/>
                  </a:cubicBezTo>
                  <a:cubicBezTo>
                    <a:pt x="432" y="208"/>
                    <a:pt x="432" y="210"/>
                    <a:pt x="432" y="212"/>
                  </a:cubicBezTo>
                  <a:cubicBezTo>
                    <a:pt x="432" y="215"/>
                    <a:pt x="431" y="217"/>
                    <a:pt x="429" y="220"/>
                  </a:cubicBezTo>
                  <a:cubicBezTo>
                    <a:pt x="429" y="221"/>
                    <a:pt x="429" y="222"/>
                    <a:pt x="428" y="223"/>
                  </a:cubicBezTo>
                  <a:cubicBezTo>
                    <a:pt x="428" y="224"/>
                    <a:pt x="428" y="226"/>
                    <a:pt x="428" y="227"/>
                  </a:cubicBezTo>
                  <a:cubicBezTo>
                    <a:pt x="428" y="230"/>
                    <a:pt x="427" y="230"/>
                    <a:pt x="427" y="231"/>
                  </a:cubicBezTo>
                  <a:cubicBezTo>
                    <a:pt x="427" y="231"/>
                    <a:pt x="426" y="230"/>
                    <a:pt x="425" y="222"/>
                  </a:cubicBezTo>
                  <a:cubicBezTo>
                    <a:pt x="425" y="221"/>
                    <a:pt x="425" y="219"/>
                    <a:pt x="426" y="217"/>
                  </a:cubicBezTo>
                  <a:cubicBezTo>
                    <a:pt x="426" y="213"/>
                    <a:pt x="426" y="208"/>
                    <a:pt x="424" y="203"/>
                  </a:cubicBezTo>
                  <a:cubicBezTo>
                    <a:pt x="423" y="202"/>
                    <a:pt x="422" y="201"/>
                    <a:pt x="422" y="200"/>
                  </a:cubicBezTo>
                  <a:cubicBezTo>
                    <a:pt x="421" y="199"/>
                    <a:pt x="420" y="198"/>
                    <a:pt x="419" y="197"/>
                  </a:cubicBezTo>
                  <a:cubicBezTo>
                    <a:pt x="419" y="196"/>
                    <a:pt x="420" y="196"/>
                    <a:pt x="421" y="194"/>
                  </a:cubicBezTo>
                  <a:cubicBezTo>
                    <a:pt x="423" y="193"/>
                    <a:pt x="425" y="191"/>
                    <a:pt x="425" y="188"/>
                  </a:cubicBezTo>
                  <a:cubicBezTo>
                    <a:pt x="425" y="184"/>
                    <a:pt x="421" y="183"/>
                    <a:pt x="418" y="182"/>
                  </a:cubicBezTo>
                  <a:cubicBezTo>
                    <a:pt x="418" y="182"/>
                    <a:pt x="417" y="182"/>
                    <a:pt x="417" y="182"/>
                  </a:cubicBezTo>
                  <a:cubicBezTo>
                    <a:pt x="416" y="181"/>
                    <a:pt x="415" y="181"/>
                    <a:pt x="415" y="181"/>
                  </a:cubicBezTo>
                  <a:cubicBezTo>
                    <a:pt x="414" y="180"/>
                    <a:pt x="412" y="179"/>
                    <a:pt x="411" y="179"/>
                  </a:cubicBezTo>
                  <a:cubicBezTo>
                    <a:pt x="409" y="179"/>
                    <a:pt x="407" y="181"/>
                    <a:pt x="405" y="182"/>
                  </a:cubicBezTo>
                  <a:cubicBezTo>
                    <a:pt x="405" y="183"/>
                    <a:pt x="404" y="183"/>
                    <a:pt x="404" y="183"/>
                  </a:cubicBezTo>
                  <a:cubicBezTo>
                    <a:pt x="404" y="183"/>
                    <a:pt x="403" y="182"/>
                    <a:pt x="403" y="181"/>
                  </a:cubicBezTo>
                  <a:cubicBezTo>
                    <a:pt x="402" y="180"/>
                    <a:pt x="402" y="180"/>
                    <a:pt x="402" y="180"/>
                  </a:cubicBezTo>
                  <a:cubicBezTo>
                    <a:pt x="401" y="179"/>
                    <a:pt x="399" y="178"/>
                    <a:pt x="398" y="177"/>
                  </a:cubicBezTo>
                  <a:cubicBezTo>
                    <a:pt x="398" y="177"/>
                    <a:pt x="397" y="176"/>
                    <a:pt x="397" y="176"/>
                  </a:cubicBezTo>
                  <a:cubicBezTo>
                    <a:pt x="397" y="176"/>
                    <a:pt x="397" y="176"/>
                    <a:pt x="397" y="176"/>
                  </a:cubicBezTo>
                  <a:cubicBezTo>
                    <a:pt x="397" y="176"/>
                    <a:pt x="397" y="176"/>
                    <a:pt x="400" y="175"/>
                  </a:cubicBezTo>
                  <a:cubicBezTo>
                    <a:pt x="401" y="174"/>
                    <a:pt x="403" y="173"/>
                    <a:pt x="405" y="172"/>
                  </a:cubicBezTo>
                  <a:cubicBezTo>
                    <a:pt x="406" y="170"/>
                    <a:pt x="406" y="168"/>
                    <a:pt x="406" y="167"/>
                  </a:cubicBezTo>
                  <a:cubicBezTo>
                    <a:pt x="406" y="166"/>
                    <a:pt x="406" y="165"/>
                    <a:pt x="406" y="165"/>
                  </a:cubicBezTo>
                  <a:cubicBezTo>
                    <a:pt x="406" y="165"/>
                    <a:pt x="407" y="165"/>
                    <a:pt x="408" y="165"/>
                  </a:cubicBezTo>
                  <a:cubicBezTo>
                    <a:pt x="409" y="165"/>
                    <a:pt x="411" y="165"/>
                    <a:pt x="412" y="161"/>
                  </a:cubicBezTo>
                  <a:cubicBezTo>
                    <a:pt x="414" y="157"/>
                    <a:pt x="410" y="154"/>
                    <a:pt x="409" y="153"/>
                  </a:cubicBezTo>
                  <a:cubicBezTo>
                    <a:pt x="407" y="152"/>
                    <a:pt x="407" y="152"/>
                    <a:pt x="406" y="151"/>
                  </a:cubicBezTo>
                  <a:cubicBezTo>
                    <a:pt x="406" y="150"/>
                    <a:pt x="405" y="149"/>
                    <a:pt x="405" y="148"/>
                  </a:cubicBezTo>
                  <a:cubicBezTo>
                    <a:pt x="404" y="147"/>
                    <a:pt x="404" y="146"/>
                    <a:pt x="403" y="145"/>
                  </a:cubicBezTo>
                  <a:cubicBezTo>
                    <a:pt x="403" y="144"/>
                    <a:pt x="403" y="143"/>
                    <a:pt x="403" y="143"/>
                  </a:cubicBezTo>
                  <a:cubicBezTo>
                    <a:pt x="402" y="141"/>
                    <a:pt x="402" y="140"/>
                    <a:pt x="401" y="138"/>
                  </a:cubicBezTo>
                  <a:cubicBezTo>
                    <a:pt x="400" y="137"/>
                    <a:pt x="399" y="137"/>
                    <a:pt x="399" y="136"/>
                  </a:cubicBezTo>
                  <a:cubicBezTo>
                    <a:pt x="398" y="135"/>
                    <a:pt x="397" y="135"/>
                    <a:pt x="397" y="134"/>
                  </a:cubicBezTo>
                  <a:cubicBezTo>
                    <a:pt x="396" y="132"/>
                    <a:pt x="396" y="130"/>
                    <a:pt x="397" y="127"/>
                  </a:cubicBezTo>
                  <a:cubicBezTo>
                    <a:pt x="397" y="125"/>
                    <a:pt x="397" y="124"/>
                    <a:pt x="397" y="123"/>
                  </a:cubicBezTo>
                  <a:cubicBezTo>
                    <a:pt x="397" y="119"/>
                    <a:pt x="396" y="115"/>
                    <a:pt x="394" y="112"/>
                  </a:cubicBezTo>
                  <a:cubicBezTo>
                    <a:pt x="394" y="110"/>
                    <a:pt x="392" y="108"/>
                    <a:pt x="391" y="107"/>
                  </a:cubicBezTo>
                  <a:cubicBezTo>
                    <a:pt x="391" y="106"/>
                    <a:pt x="390" y="105"/>
                    <a:pt x="389" y="104"/>
                  </a:cubicBezTo>
                  <a:cubicBezTo>
                    <a:pt x="389" y="104"/>
                    <a:pt x="389" y="103"/>
                    <a:pt x="388" y="102"/>
                  </a:cubicBezTo>
                  <a:cubicBezTo>
                    <a:pt x="388" y="100"/>
                    <a:pt x="387" y="97"/>
                    <a:pt x="385" y="96"/>
                  </a:cubicBezTo>
                  <a:cubicBezTo>
                    <a:pt x="383" y="94"/>
                    <a:pt x="381" y="94"/>
                    <a:pt x="379" y="93"/>
                  </a:cubicBezTo>
                  <a:cubicBezTo>
                    <a:pt x="379" y="93"/>
                    <a:pt x="379" y="93"/>
                    <a:pt x="378" y="93"/>
                  </a:cubicBezTo>
                  <a:cubicBezTo>
                    <a:pt x="380" y="92"/>
                    <a:pt x="381" y="91"/>
                    <a:pt x="382" y="90"/>
                  </a:cubicBezTo>
                  <a:cubicBezTo>
                    <a:pt x="383" y="89"/>
                    <a:pt x="384" y="88"/>
                    <a:pt x="385" y="87"/>
                  </a:cubicBezTo>
                  <a:cubicBezTo>
                    <a:pt x="386" y="86"/>
                    <a:pt x="387" y="86"/>
                    <a:pt x="388" y="85"/>
                  </a:cubicBezTo>
                  <a:cubicBezTo>
                    <a:pt x="393" y="80"/>
                    <a:pt x="392" y="71"/>
                    <a:pt x="391" y="65"/>
                  </a:cubicBezTo>
                  <a:cubicBezTo>
                    <a:pt x="391" y="64"/>
                    <a:pt x="391" y="64"/>
                    <a:pt x="391" y="64"/>
                  </a:cubicBezTo>
                  <a:cubicBezTo>
                    <a:pt x="391" y="63"/>
                    <a:pt x="391" y="62"/>
                    <a:pt x="391" y="62"/>
                  </a:cubicBezTo>
                  <a:cubicBezTo>
                    <a:pt x="391" y="62"/>
                    <a:pt x="392" y="62"/>
                    <a:pt x="393" y="63"/>
                  </a:cubicBezTo>
                  <a:cubicBezTo>
                    <a:pt x="396" y="63"/>
                    <a:pt x="398" y="64"/>
                    <a:pt x="400" y="64"/>
                  </a:cubicBezTo>
                  <a:cubicBezTo>
                    <a:pt x="405" y="64"/>
                    <a:pt x="409" y="62"/>
                    <a:pt x="412" y="58"/>
                  </a:cubicBezTo>
                  <a:cubicBezTo>
                    <a:pt x="414" y="55"/>
                    <a:pt x="416" y="51"/>
                    <a:pt x="417" y="48"/>
                  </a:cubicBezTo>
                  <a:cubicBezTo>
                    <a:pt x="418" y="45"/>
                    <a:pt x="418" y="43"/>
                    <a:pt x="420" y="41"/>
                  </a:cubicBezTo>
                  <a:cubicBezTo>
                    <a:pt x="421" y="39"/>
                    <a:pt x="422" y="37"/>
                    <a:pt x="424" y="35"/>
                  </a:cubicBezTo>
                  <a:cubicBezTo>
                    <a:pt x="426" y="32"/>
                    <a:pt x="429" y="28"/>
                    <a:pt x="430" y="24"/>
                  </a:cubicBezTo>
                  <a:cubicBezTo>
                    <a:pt x="431" y="20"/>
                    <a:pt x="431" y="17"/>
                    <a:pt x="429" y="15"/>
                  </a:cubicBezTo>
                  <a:cubicBezTo>
                    <a:pt x="426" y="10"/>
                    <a:pt x="418" y="8"/>
                    <a:pt x="411" y="6"/>
                  </a:cubicBezTo>
                  <a:cubicBezTo>
                    <a:pt x="408" y="6"/>
                    <a:pt x="405" y="5"/>
                    <a:pt x="403" y="4"/>
                  </a:cubicBezTo>
                  <a:cubicBezTo>
                    <a:pt x="398" y="1"/>
                    <a:pt x="393" y="0"/>
                    <a:pt x="389" y="0"/>
                  </a:cubicBezTo>
                  <a:cubicBezTo>
                    <a:pt x="386" y="0"/>
                    <a:pt x="384" y="1"/>
                    <a:pt x="382" y="1"/>
                  </a:cubicBezTo>
                  <a:cubicBezTo>
                    <a:pt x="379" y="2"/>
                    <a:pt x="372" y="4"/>
                    <a:pt x="370" y="9"/>
                  </a:cubicBezTo>
                  <a:cubicBezTo>
                    <a:pt x="369" y="10"/>
                    <a:pt x="369" y="13"/>
                    <a:pt x="370" y="16"/>
                  </a:cubicBezTo>
                  <a:cubicBezTo>
                    <a:pt x="369" y="16"/>
                    <a:pt x="368" y="17"/>
                    <a:pt x="368" y="17"/>
                  </a:cubicBezTo>
                  <a:cubicBezTo>
                    <a:pt x="365" y="19"/>
                    <a:pt x="365" y="22"/>
                    <a:pt x="365" y="24"/>
                  </a:cubicBezTo>
                  <a:cubicBezTo>
                    <a:pt x="365" y="25"/>
                    <a:pt x="365" y="25"/>
                    <a:pt x="365" y="25"/>
                  </a:cubicBezTo>
                  <a:cubicBezTo>
                    <a:pt x="365" y="26"/>
                    <a:pt x="365" y="27"/>
                    <a:pt x="365" y="28"/>
                  </a:cubicBezTo>
                  <a:cubicBezTo>
                    <a:pt x="364" y="30"/>
                    <a:pt x="364" y="32"/>
                    <a:pt x="364" y="34"/>
                  </a:cubicBezTo>
                  <a:cubicBezTo>
                    <a:pt x="364" y="36"/>
                    <a:pt x="364" y="37"/>
                    <a:pt x="364" y="39"/>
                  </a:cubicBezTo>
                  <a:cubicBezTo>
                    <a:pt x="364" y="42"/>
                    <a:pt x="365" y="45"/>
                    <a:pt x="364" y="47"/>
                  </a:cubicBezTo>
                  <a:cubicBezTo>
                    <a:pt x="364" y="47"/>
                    <a:pt x="364" y="48"/>
                    <a:pt x="363" y="48"/>
                  </a:cubicBezTo>
                  <a:cubicBezTo>
                    <a:pt x="363" y="50"/>
                    <a:pt x="362" y="52"/>
                    <a:pt x="363" y="55"/>
                  </a:cubicBezTo>
                  <a:cubicBezTo>
                    <a:pt x="363" y="56"/>
                    <a:pt x="363" y="57"/>
                    <a:pt x="364" y="58"/>
                  </a:cubicBezTo>
                  <a:cubicBezTo>
                    <a:pt x="364" y="59"/>
                    <a:pt x="365" y="59"/>
                    <a:pt x="365" y="60"/>
                  </a:cubicBezTo>
                  <a:cubicBezTo>
                    <a:pt x="366" y="64"/>
                    <a:pt x="366" y="68"/>
                    <a:pt x="366" y="73"/>
                  </a:cubicBezTo>
                  <a:cubicBezTo>
                    <a:pt x="366" y="74"/>
                    <a:pt x="366" y="76"/>
                    <a:pt x="366" y="77"/>
                  </a:cubicBezTo>
                  <a:cubicBezTo>
                    <a:pt x="366" y="79"/>
                    <a:pt x="366" y="81"/>
                    <a:pt x="366" y="82"/>
                  </a:cubicBezTo>
                  <a:cubicBezTo>
                    <a:pt x="366" y="83"/>
                    <a:pt x="365" y="83"/>
                    <a:pt x="365" y="84"/>
                  </a:cubicBezTo>
                  <a:cubicBezTo>
                    <a:pt x="364" y="86"/>
                    <a:pt x="363" y="88"/>
                    <a:pt x="365" y="91"/>
                  </a:cubicBezTo>
                  <a:cubicBezTo>
                    <a:pt x="365" y="91"/>
                    <a:pt x="365" y="91"/>
                    <a:pt x="365" y="91"/>
                  </a:cubicBezTo>
                  <a:cubicBezTo>
                    <a:pt x="363" y="92"/>
                    <a:pt x="363" y="94"/>
                    <a:pt x="362" y="95"/>
                  </a:cubicBezTo>
                  <a:cubicBezTo>
                    <a:pt x="362" y="96"/>
                    <a:pt x="362" y="96"/>
                    <a:pt x="362" y="96"/>
                  </a:cubicBezTo>
                  <a:cubicBezTo>
                    <a:pt x="362" y="96"/>
                    <a:pt x="362" y="96"/>
                    <a:pt x="361" y="97"/>
                  </a:cubicBezTo>
                  <a:cubicBezTo>
                    <a:pt x="359" y="97"/>
                    <a:pt x="357" y="98"/>
                    <a:pt x="356" y="100"/>
                  </a:cubicBezTo>
                  <a:cubicBezTo>
                    <a:pt x="355" y="102"/>
                    <a:pt x="355" y="105"/>
                    <a:pt x="356" y="106"/>
                  </a:cubicBezTo>
                  <a:cubicBezTo>
                    <a:pt x="357" y="107"/>
                    <a:pt x="358" y="108"/>
                    <a:pt x="360" y="108"/>
                  </a:cubicBezTo>
                  <a:cubicBezTo>
                    <a:pt x="360" y="108"/>
                    <a:pt x="360" y="108"/>
                    <a:pt x="359" y="108"/>
                  </a:cubicBezTo>
                  <a:cubicBezTo>
                    <a:pt x="359" y="108"/>
                    <a:pt x="359" y="108"/>
                    <a:pt x="358" y="108"/>
                  </a:cubicBezTo>
                  <a:cubicBezTo>
                    <a:pt x="358" y="108"/>
                    <a:pt x="357" y="108"/>
                    <a:pt x="356" y="108"/>
                  </a:cubicBezTo>
                  <a:cubicBezTo>
                    <a:pt x="355" y="108"/>
                    <a:pt x="352" y="108"/>
                    <a:pt x="350" y="110"/>
                  </a:cubicBezTo>
                  <a:cubicBezTo>
                    <a:pt x="348" y="113"/>
                    <a:pt x="347" y="118"/>
                    <a:pt x="346" y="121"/>
                  </a:cubicBezTo>
                  <a:cubicBezTo>
                    <a:pt x="345" y="122"/>
                    <a:pt x="345" y="123"/>
                    <a:pt x="345" y="124"/>
                  </a:cubicBezTo>
                  <a:cubicBezTo>
                    <a:pt x="345" y="124"/>
                    <a:pt x="345" y="125"/>
                    <a:pt x="345" y="125"/>
                  </a:cubicBezTo>
                  <a:cubicBezTo>
                    <a:pt x="343" y="128"/>
                    <a:pt x="341" y="136"/>
                    <a:pt x="347" y="139"/>
                  </a:cubicBezTo>
                  <a:cubicBezTo>
                    <a:pt x="348" y="139"/>
                    <a:pt x="348" y="139"/>
                    <a:pt x="349" y="139"/>
                  </a:cubicBezTo>
                  <a:cubicBezTo>
                    <a:pt x="349" y="139"/>
                    <a:pt x="348" y="140"/>
                    <a:pt x="348" y="140"/>
                  </a:cubicBezTo>
                  <a:cubicBezTo>
                    <a:pt x="346" y="141"/>
                    <a:pt x="345" y="143"/>
                    <a:pt x="344" y="144"/>
                  </a:cubicBezTo>
                  <a:cubicBezTo>
                    <a:pt x="344" y="144"/>
                    <a:pt x="344" y="145"/>
                    <a:pt x="343" y="145"/>
                  </a:cubicBezTo>
                  <a:cubicBezTo>
                    <a:pt x="343" y="146"/>
                    <a:pt x="342" y="146"/>
                    <a:pt x="341" y="148"/>
                  </a:cubicBezTo>
                  <a:cubicBezTo>
                    <a:pt x="340" y="151"/>
                    <a:pt x="340" y="156"/>
                    <a:pt x="340" y="158"/>
                  </a:cubicBezTo>
                  <a:cubicBezTo>
                    <a:pt x="341" y="161"/>
                    <a:pt x="342" y="162"/>
                    <a:pt x="344" y="163"/>
                  </a:cubicBezTo>
                  <a:cubicBezTo>
                    <a:pt x="344" y="164"/>
                    <a:pt x="345" y="164"/>
                    <a:pt x="345" y="165"/>
                  </a:cubicBezTo>
                  <a:cubicBezTo>
                    <a:pt x="345" y="165"/>
                    <a:pt x="345" y="166"/>
                    <a:pt x="345" y="166"/>
                  </a:cubicBezTo>
                  <a:cubicBezTo>
                    <a:pt x="345" y="167"/>
                    <a:pt x="345" y="168"/>
                    <a:pt x="345" y="170"/>
                  </a:cubicBezTo>
                  <a:cubicBezTo>
                    <a:pt x="346" y="172"/>
                    <a:pt x="347" y="173"/>
                    <a:pt x="349" y="174"/>
                  </a:cubicBezTo>
                  <a:cubicBezTo>
                    <a:pt x="351" y="175"/>
                    <a:pt x="353" y="176"/>
                    <a:pt x="355" y="177"/>
                  </a:cubicBezTo>
                  <a:cubicBezTo>
                    <a:pt x="356" y="177"/>
                    <a:pt x="356" y="177"/>
                    <a:pt x="357" y="178"/>
                  </a:cubicBezTo>
                  <a:cubicBezTo>
                    <a:pt x="360" y="179"/>
                    <a:pt x="362" y="181"/>
                    <a:pt x="364" y="182"/>
                  </a:cubicBezTo>
                  <a:cubicBezTo>
                    <a:pt x="365" y="184"/>
                    <a:pt x="367" y="185"/>
                    <a:pt x="368" y="186"/>
                  </a:cubicBezTo>
                  <a:cubicBezTo>
                    <a:pt x="370" y="187"/>
                    <a:pt x="372" y="188"/>
                    <a:pt x="374" y="188"/>
                  </a:cubicBezTo>
                  <a:cubicBezTo>
                    <a:pt x="374" y="188"/>
                    <a:pt x="375" y="188"/>
                    <a:pt x="375" y="188"/>
                  </a:cubicBezTo>
                  <a:cubicBezTo>
                    <a:pt x="376" y="188"/>
                    <a:pt x="377" y="188"/>
                    <a:pt x="378" y="188"/>
                  </a:cubicBezTo>
                  <a:cubicBezTo>
                    <a:pt x="378" y="188"/>
                    <a:pt x="379" y="188"/>
                    <a:pt x="379" y="188"/>
                  </a:cubicBezTo>
                  <a:cubicBezTo>
                    <a:pt x="380" y="188"/>
                    <a:pt x="380" y="188"/>
                    <a:pt x="381" y="188"/>
                  </a:cubicBezTo>
                  <a:cubicBezTo>
                    <a:pt x="381" y="189"/>
                    <a:pt x="380" y="189"/>
                    <a:pt x="379" y="190"/>
                  </a:cubicBezTo>
                  <a:cubicBezTo>
                    <a:pt x="379" y="190"/>
                    <a:pt x="379" y="190"/>
                    <a:pt x="379" y="190"/>
                  </a:cubicBezTo>
                  <a:cubicBezTo>
                    <a:pt x="378" y="190"/>
                    <a:pt x="377" y="189"/>
                    <a:pt x="377" y="189"/>
                  </a:cubicBezTo>
                  <a:cubicBezTo>
                    <a:pt x="376" y="189"/>
                    <a:pt x="375" y="189"/>
                    <a:pt x="374" y="189"/>
                  </a:cubicBezTo>
                  <a:cubicBezTo>
                    <a:pt x="368" y="189"/>
                    <a:pt x="367" y="193"/>
                    <a:pt x="367" y="195"/>
                  </a:cubicBezTo>
                  <a:cubicBezTo>
                    <a:pt x="367" y="196"/>
                    <a:pt x="368" y="197"/>
                    <a:pt x="368" y="198"/>
                  </a:cubicBezTo>
                  <a:cubicBezTo>
                    <a:pt x="368" y="199"/>
                    <a:pt x="368" y="201"/>
                    <a:pt x="368" y="201"/>
                  </a:cubicBezTo>
                  <a:cubicBezTo>
                    <a:pt x="367" y="202"/>
                    <a:pt x="363" y="203"/>
                    <a:pt x="362" y="208"/>
                  </a:cubicBezTo>
                  <a:cubicBezTo>
                    <a:pt x="362" y="211"/>
                    <a:pt x="363" y="214"/>
                    <a:pt x="365" y="216"/>
                  </a:cubicBezTo>
                  <a:cubicBezTo>
                    <a:pt x="367" y="217"/>
                    <a:pt x="368" y="218"/>
                    <a:pt x="369" y="218"/>
                  </a:cubicBezTo>
                  <a:cubicBezTo>
                    <a:pt x="373" y="218"/>
                    <a:pt x="374" y="215"/>
                    <a:pt x="376" y="212"/>
                  </a:cubicBezTo>
                  <a:cubicBezTo>
                    <a:pt x="376" y="213"/>
                    <a:pt x="376" y="214"/>
                    <a:pt x="376" y="214"/>
                  </a:cubicBezTo>
                  <a:cubicBezTo>
                    <a:pt x="376" y="216"/>
                    <a:pt x="376" y="217"/>
                    <a:pt x="376" y="219"/>
                  </a:cubicBezTo>
                  <a:cubicBezTo>
                    <a:pt x="376" y="219"/>
                    <a:pt x="375" y="219"/>
                    <a:pt x="374" y="220"/>
                  </a:cubicBezTo>
                  <a:cubicBezTo>
                    <a:pt x="373" y="221"/>
                    <a:pt x="371" y="223"/>
                    <a:pt x="369" y="225"/>
                  </a:cubicBezTo>
                  <a:cubicBezTo>
                    <a:pt x="367" y="226"/>
                    <a:pt x="366" y="228"/>
                    <a:pt x="365" y="230"/>
                  </a:cubicBezTo>
                  <a:cubicBezTo>
                    <a:pt x="364" y="232"/>
                    <a:pt x="364" y="232"/>
                    <a:pt x="364" y="232"/>
                  </a:cubicBezTo>
                  <a:cubicBezTo>
                    <a:pt x="364" y="232"/>
                    <a:pt x="364" y="232"/>
                    <a:pt x="364" y="233"/>
                  </a:cubicBezTo>
                  <a:cubicBezTo>
                    <a:pt x="363" y="233"/>
                    <a:pt x="363" y="234"/>
                    <a:pt x="363" y="234"/>
                  </a:cubicBezTo>
                  <a:cubicBezTo>
                    <a:pt x="363" y="234"/>
                    <a:pt x="362" y="234"/>
                    <a:pt x="362" y="234"/>
                  </a:cubicBezTo>
                  <a:cubicBezTo>
                    <a:pt x="362" y="234"/>
                    <a:pt x="361" y="234"/>
                    <a:pt x="361" y="234"/>
                  </a:cubicBezTo>
                  <a:cubicBezTo>
                    <a:pt x="360" y="234"/>
                    <a:pt x="360" y="234"/>
                    <a:pt x="359" y="234"/>
                  </a:cubicBezTo>
                  <a:cubicBezTo>
                    <a:pt x="357" y="234"/>
                    <a:pt x="356" y="234"/>
                    <a:pt x="354" y="235"/>
                  </a:cubicBezTo>
                  <a:cubicBezTo>
                    <a:pt x="351" y="237"/>
                    <a:pt x="349" y="239"/>
                    <a:pt x="347" y="242"/>
                  </a:cubicBezTo>
                  <a:cubicBezTo>
                    <a:pt x="347" y="242"/>
                    <a:pt x="347" y="242"/>
                    <a:pt x="347" y="242"/>
                  </a:cubicBezTo>
                  <a:cubicBezTo>
                    <a:pt x="344" y="247"/>
                    <a:pt x="345" y="251"/>
                    <a:pt x="346" y="254"/>
                  </a:cubicBezTo>
                  <a:cubicBezTo>
                    <a:pt x="346" y="255"/>
                    <a:pt x="346" y="255"/>
                    <a:pt x="346" y="255"/>
                  </a:cubicBezTo>
                  <a:cubicBezTo>
                    <a:pt x="347" y="256"/>
                    <a:pt x="347" y="257"/>
                    <a:pt x="347" y="259"/>
                  </a:cubicBezTo>
                  <a:cubicBezTo>
                    <a:pt x="347" y="259"/>
                    <a:pt x="348" y="260"/>
                    <a:pt x="348" y="260"/>
                  </a:cubicBezTo>
                  <a:cubicBezTo>
                    <a:pt x="348" y="262"/>
                    <a:pt x="348" y="263"/>
                    <a:pt x="349" y="265"/>
                  </a:cubicBezTo>
                  <a:cubicBezTo>
                    <a:pt x="349" y="267"/>
                    <a:pt x="349" y="268"/>
                    <a:pt x="348" y="269"/>
                  </a:cubicBezTo>
                  <a:cubicBezTo>
                    <a:pt x="348" y="270"/>
                    <a:pt x="348" y="270"/>
                    <a:pt x="348" y="270"/>
                  </a:cubicBezTo>
                  <a:cubicBezTo>
                    <a:pt x="348" y="270"/>
                    <a:pt x="348" y="270"/>
                    <a:pt x="347" y="270"/>
                  </a:cubicBezTo>
                  <a:cubicBezTo>
                    <a:pt x="347" y="270"/>
                    <a:pt x="346" y="269"/>
                    <a:pt x="345" y="269"/>
                  </a:cubicBezTo>
                  <a:cubicBezTo>
                    <a:pt x="345" y="268"/>
                    <a:pt x="344" y="268"/>
                    <a:pt x="344" y="268"/>
                  </a:cubicBezTo>
                  <a:cubicBezTo>
                    <a:pt x="343" y="268"/>
                    <a:pt x="342" y="268"/>
                    <a:pt x="342" y="267"/>
                  </a:cubicBezTo>
                  <a:cubicBezTo>
                    <a:pt x="342" y="267"/>
                    <a:pt x="342" y="266"/>
                    <a:pt x="342" y="265"/>
                  </a:cubicBezTo>
                  <a:cubicBezTo>
                    <a:pt x="342" y="264"/>
                    <a:pt x="342" y="264"/>
                    <a:pt x="342" y="263"/>
                  </a:cubicBezTo>
                  <a:cubicBezTo>
                    <a:pt x="342" y="262"/>
                    <a:pt x="341" y="260"/>
                    <a:pt x="340" y="259"/>
                  </a:cubicBezTo>
                  <a:cubicBezTo>
                    <a:pt x="340" y="258"/>
                    <a:pt x="340" y="257"/>
                    <a:pt x="340" y="257"/>
                  </a:cubicBezTo>
                  <a:cubicBezTo>
                    <a:pt x="340" y="255"/>
                    <a:pt x="340" y="254"/>
                    <a:pt x="341" y="252"/>
                  </a:cubicBezTo>
                  <a:cubicBezTo>
                    <a:pt x="341" y="251"/>
                    <a:pt x="341" y="250"/>
                    <a:pt x="341" y="249"/>
                  </a:cubicBezTo>
                  <a:cubicBezTo>
                    <a:pt x="341" y="249"/>
                    <a:pt x="341" y="248"/>
                    <a:pt x="342" y="247"/>
                  </a:cubicBezTo>
                  <a:cubicBezTo>
                    <a:pt x="342" y="246"/>
                    <a:pt x="343" y="245"/>
                    <a:pt x="344" y="244"/>
                  </a:cubicBezTo>
                  <a:cubicBezTo>
                    <a:pt x="346" y="242"/>
                    <a:pt x="348" y="240"/>
                    <a:pt x="348" y="236"/>
                  </a:cubicBezTo>
                  <a:cubicBezTo>
                    <a:pt x="348" y="234"/>
                    <a:pt x="347" y="233"/>
                    <a:pt x="346" y="231"/>
                  </a:cubicBezTo>
                  <a:cubicBezTo>
                    <a:pt x="345" y="230"/>
                    <a:pt x="343" y="229"/>
                    <a:pt x="341" y="229"/>
                  </a:cubicBezTo>
                  <a:cubicBezTo>
                    <a:pt x="340" y="229"/>
                    <a:pt x="340" y="229"/>
                    <a:pt x="340" y="229"/>
                  </a:cubicBezTo>
                  <a:cubicBezTo>
                    <a:pt x="339" y="228"/>
                    <a:pt x="339" y="227"/>
                    <a:pt x="338" y="226"/>
                  </a:cubicBezTo>
                  <a:cubicBezTo>
                    <a:pt x="337" y="226"/>
                    <a:pt x="336" y="226"/>
                    <a:pt x="335" y="226"/>
                  </a:cubicBezTo>
                  <a:cubicBezTo>
                    <a:pt x="335" y="226"/>
                    <a:pt x="334" y="226"/>
                    <a:pt x="334" y="226"/>
                  </a:cubicBezTo>
                  <a:cubicBezTo>
                    <a:pt x="334" y="225"/>
                    <a:pt x="334" y="224"/>
                    <a:pt x="334" y="224"/>
                  </a:cubicBezTo>
                  <a:cubicBezTo>
                    <a:pt x="332" y="222"/>
                    <a:pt x="331" y="221"/>
                    <a:pt x="330" y="220"/>
                  </a:cubicBezTo>
                  <a:cubicBezTo>
                    <a:pt x="329" y="220"/>
                    <a:pt x="329" y="220"/>
                    <a:pt x="329" y="220"/>
                  </a:cubicBezTo>
                  <a:cubicBezTo>
                    <a:pt x="329" y="220"/>
                    <a:pt x="328" y="219"/>
                    <a:pt x="328" y="219"/>
                  </a:cubicBezTo>
                  <a:cubicBezTo>
                    <a:pt x="327" y="219"/>
                    <a:pt x="327" y="218"/>
                    <a:pt x="326" y="217"/>
                  </a:cubicBezTo>
                  <a:cubicBezTo>
                    <a:pt x="325" y="217"/>
                    <a:pt x="323" y="217"/>
                    <a:pt x="322" y="217"/>
                  </a:cubicBezTo>
                  <a:cubicBezTo>
                    <a:pt x="320" y="217"/>
                    <a:pt x="318" y="218"/>
                    <a:pt x="316" y="219"/>
                  </a:cubicBezTo>
                  <a:cubicBezTo>
                    <a:pt x="316" y="219"/>
                    <a:pt x="315" y="219"/>
                    <a:pt x="315" y="220"/>
                  </a:cubicBezTo>
                  <a:cubicBezTo>
                    <a:pt x="315" y="220"/>
                    <a:pt x="315" y="220"/>
                    <a:pt x="314" y="220"/>
                  </a:cubicBezTo>
                  <a:cubicBezTo>
                    <a:pt x="314" y="220"/>
                    <a:pt x="314" y="220"/>
                    <a:pt x="313" y="220"/>
                  </a:cubicBezTo>
                  <a:cubicBezTo>
                    <a:pt x="313" y="220"/>
                    <a:pt x="312" y="220"/>
                    <a:pt x="312" y="220"/>
                  </a:cubicBezTo>
                  <a:cubicBezTo>
                    <a:pt x="310" y="220"/>
                    <a:pt x="308" y="220"/>
                    <a:pt x="307" y="221"/>
                  </a:cubicBezTo>
                  <a:cubicBezTo>
                    <a:pt x="304" y="224"/>
                    <a:pt x="305" y="228"/>
                    <a:pt x="305" y="230"/>
                  </a:cubicBezTo>
                  <a:cubicBezTo>
                    <a:pt x="305" y="231"/>
                    <a:pt x="305" y="231"/>
                    <a:pt x="305" y="231"/>
                  </a:cubicBezTo>
                  <a:cubicBezTo>
                    <a:pt x="306" y="233"/>
                    <a:pt x="306" y="238"/>
                    <a:pt x="310" y="240"/>
                  </a:cubicBezTo>
                  <a:cubicBezTo>
                    <a:pt x="312" y="241"/>
                    <a:pt x="313" y="242"/>
                    <a:pt x="315" y="242"/>
                  </a:cubicBezTo>
                  <a:cubicBezTo>
                    <a:pt x="317" y="242"/>
                    <a:pt x="319" y="241"/>
                    <a:pt x="320" y="241"/>
                  </a:cubicBezTo>
                  <a:cubicBezTo>
                    <a:pt x="321" y="241"/>
                    <a:pt x="321" y="241"/>
                    <a:pt x="321" y="241"/>
                  </a:cubicBezTo>
                  <a:cubicBezTo>
                    <a:pt x="322" y="241"/>
                    <a:pt x="322" y="241"/>
                    <a:pt x="322" y="241"/>
                  </a:cubicBezTo>
                  <a:cubicBezTo>
                    <a:pt x="322" y="241"/>
                    <a:pt x="322" y="241"/>
                    <a:pt x="322" y="241"/>
                  </a:cubicBezTo>
                  <a:cubicBezTo>
                    <a:pt x="322" y="241"/>
                    <a:pt x="322" y="242"/>
                    <a:pt x="322" y="242"/>
                  </a:cubicBezTo>
                  <a:cubicBezTo>
                    <a:pt x="323" y="243"/>
                    <a:pt x="323" y="244"/>
                    <a:pt x="324" y="246"/>
                  </a:cubicBezTo>
                  <a:cubicBezTo>
                    <a:pt x="324" y="247"/>
                    <a:pt x="324" y="247"/>
                    <a:pt x="324" y="248"/>
                  </a:cubicBezTo>
                  <a:cubicBezTo>
                    <a:pt x="324" y="249"/>
                    <a:pt x="322" y="250"/>
                    <a:pt x="321" y="250"/>
                  </a:cubicBezTo>
                  <a:cubicBezTo>
                    <a:pt x="320" y="250"/>
                    <a:pt x="320" y="250"/>
                    <a:pt x="320" y="250"/>
                  </a:cubicBezTo>
                  <a:cubicBezTo>
                    <a:pt x="319" y="249"/>
                    <a:pt x="318" y="248"/>
                    <a:pt x="317" y="247"/>
                  </a:cubicBezTo>
                  <a:cubicBezTo>
                    <a:pt x="317" y="246"/>
                    <a:pt x="316" y="244"/>
                    <a:pt x="314" y="243"/>
                  </a:cubicBezTo>
                  <a:cubicBezTo>
                    <a:pt x="313" y="242"/>
                    <a:pt x="310" y="241"/>
                    <a:pt x="308" y="241"/>
                  </a:cubicBezTo>
                  <a:cubicBezTo>
                    <a:pt x="305" y="241"/>
                    <a:pt x="303" y="242"/>
                    <a:pt x="301" y="243"/>
                  </a:cubicBezTo>
                  <a:cubicBezTo>
                    <a:pt x="300" y="243"/>
                    <a:pt x="300" y="243"/>
                    <a:pt x="300" y="243"/>
                  </a:cubicBezTo>
                  <a:cubicBezTo>
                    <a:pt x="299" y="243"/>
                    <a:pt x="299" y="244"/>
                    <a:pt x="298" y="244"/>
                  </a:cubicBezTo>
                  <a:cubicBezTo>
                    <a:pt x="298" y="244"/>
                    <a:pt x="298" y="244"/>
                    <a:pt x="298" y="244"/>
                  </a:cubicBezTo>
                  <a:cubicBezTo>
                    <a:pt x="297" y="243"/>
                    <a:pt x="297" y="242"/>
                    <a:pt x="296" y="242"/>
                  </a:cubicBezTo>
                  <a:cubicBezTo>
                    <a:pt x="295" y="241"/>
                    <a:pt x="294" y="240"/>
                    <a:pt x="293" y="239"/>
                  </a:cubicBezTo>
                  <a:cubicBezTo>
                    <a:pt x="291" y="238"/>
                    <a:pt x="290" y="238"/>
                    <a:pt x="289" y="238"/>
                  </a:cubicBezTo>
                  <a:cubicBezTo>
                    <a:pt x="288" y="238"/>
                    <a:pt x="288" y="238"/>
                    <a:pt x="288" y="238"/>
                  </a:cubicBezTo>
                  <a:cubicBezTo>
                    <a:pt x="287" y="238"/>
                    <a:pt x="287" y="238"/>
                    <a:pt x="287" y="238"/>
                  </a:cubicBezTo>
                  <a:cubicBezTo>
                    <a:pt x="286" y="238"/>
                    <a:pt x="285" y="237"/>
                    <a:pt x="284" y="237"/>
                  </a:cubicBezTo>
                  <a:cubicBezTo>
                    <a:pt x="282" y="236"/>
                    <a:pt x="281" y="236"/>
                    <a:pt x="279" y="236"/>
                  </a:cubicBezTo>
                  <a:cubicBezTo>
                    <a:pt x="278" y="236"/>
                    <a:pt x="278" y="236"/>
                    <a:pt x="277" y="236"/>
                  </a:cubicBezTo>
                  <a:cubicBezTo>
                    <a:pt x="274" y="236"/>
                    <a:pt x="271" y="236"/>
                    <a:pt x="269" y="237"/>
                  </a:cubicBezTo>
                  <a:cubicBezTo>
                    <a:pt x="268" y="237"/>
                    <a:pt x="267" y="237"/>
                    <a:pt x="267" y="237"/>
                  </a:cubicBezTo>
                  <a:cubicBezTo>
                    <a:pt x="265" y="238"/>
                    <a:pt x="264" y="238"/>
                    <a:pt x="262" y="238"/>
                  </a:cubicBezTo>
                  <a:cubicBezTo>
                    <a:pt x="262" y="238"/>
                    <a:pt x="261" y="238"/>
                    <a:pt x="261" y="237"/>
                  </a:cubicBezTo>
                  <a:cubicBezTo>
                    <a:pt x="260" y="236"/>
                    <a:pt x="260" y="236"/>
                    <a:pt x="258" y="235"/>
                  </a:cubicBezTo>
                  <a:cubicBezTo>
                    <a:pt x="257" y="234"/>
                    <a:pt x="256" y="234"/>
                    <a:pt x="255" y="234"/>
                  </a:cubicBezTo>
                  <a:cubicBezTo>
                    <a:pt x="254" y="234"/>
                    <a:pt x="254" y="234"/>
                    <a:pt x="254" y="234"/>
                  </a:cubicBezTo>
                  <a:cubicBezTo>
                    <a:pt x="254" y="237"/>
                    <a:pt x="254" y="237"/>
                    <a:pt x="254" y="237"/>
                  </a:cubicBezTo>
                  <a:cubicBezTo>
                    <a:pt x="254" y="234"/>
                    <a:pt x="254" y="234"/>
                    <a:pt x="254" y="234"/>
                  </a:cubicBezTo>
                  <a:cubicBezTo>
                    <a:pt x="252" y="234"/>
                    <a:pt x="251" y="234"/>
                    <a:pt x="250" y="232"/>
                  </a:cubicBezTo>
                  <a:cubicBezTo>
                    <a:pt x="249" y="231"/>
                    <a:pt x="249" y="231"/>
                    <a:pt x="248" y="230"/>
                  </a:cubicBezTo>
                  <a:cubicBezTo>
                    <a:pt x="247" y="230"/>
                    <a:pt x="247" y="229"/>
                    <a:pt x="246" y="229"/>
                  </a:cubicBezTo>
                  <a:cubicBezTo>
                    <a:pt x="246" y="229"/>
                    <a:pt x="246" y="229"/>
                    <a:pt x="246" y="229"/>
                  </a:cubicBezTo>
                  <a:cubicBezTo>
                    <a:pt x="246" y="228"/>
                    <a:pt x="245" y="227"/>
                    <a:pt x="245" y="227"/>
                  </a:cubicBezTo>
                  <a:cubicBezTo>
                    <a:pt x="244" y="226"/>
                    <a:pt x="244" y="226"/>
                    <a:pt x="244" y="226"/>
                  </a:cubicBezTo>
                  <a:cubicBezTo>
                    <a:pt x="243" y="222"/>
                    <a:pt x="241" y="218"/>
                    <a:pt x="236" y="218"/>
                  </a:cubicBezTo>
                  <a:cubicBezTo>
                    <a:pt x="235" y="218"/>
                    <a:pt x="235" y="218"/>
                    <a:pt x="234" y="218"/>
                  </a:cubicBezTo>
                  <a:cubicBezTo>
                    <a:pt x="233" y="218"/>
                    <a:pt x="231" y="219"/>
                    <a:pt x="229" y="219"/>
                  </a:cubicBezTo>
                  <a:cubicBezTo>
                    <a:pt x="228" y="219"/>
                    <a:pt x="227" y="218"/>
                    <a:pt x="227" y="218"/>
                  </a:cubicBezTo>
                  <a:cubicBezTo>
                    <a:pt x="226" y="218"/>
                    <a:pt x="225" y="215"/>
                    <a:pt x="225" y="214"/>
                  </a:cubicBezTo>
                  <a:cubicBezTo>
                    <a:pt x="225" y="213"/>
                    <a:pt x="225" y="213"/>
                    <a:pt x="225" y="213"/>
                  </a:cubicBezTo>
                  <a:cubicBezTo>
                    <a:pt x="224" y="211"/>
                    <a:pt x="223" y="209"/>
                    <a:pt x="222" y="207"/>
                  </a:cubicBezTo>
                  <a:cubicBezTo>
                    <a:pt x="220" y="205"/>
                    <a:pt x="218" y="205"/>
                    <a:pt x="217" y="205"/>
                  </a:cubicBezTo>
                  <a:cubicBezTo>
                    <a:pt x="217" y="205"/>
                    <a:pt x="217" y="204"/>
                    <a:pt x="217" y="204"/>
                  </a:cubicBezTo>
                  <a:cubicBezTo>
                    <a:pt x="217" y="204"/>
                    <a:pt x="217" y="202"/>
                    <a:pt x="217" y="201"/>
                  </a:cubicBezTo>
                  <a:cubicBezTo>
                    <a:pt x="217" y="201"/>
                    <a:pt x="217" y="201"/>
                    <a:pt x="217" y="201"/>
                  </a:cubicBezTo>
                  <a:cubicBezTo>
                    <a:pt x="217" y="199"/>
                    <a:pt x="217" y="198"/>
                    <a:pt x="218" y="197"/>
                  </a:cubicBezTo>
                  <a:cubicBezTo>
                    <a:pt x="218" y="194"/>
                    <a:pt x="219" y="190"/>
                    <a:pt x="217" y="185"/>
                  </a:cubicBezTo>
                  <a:cubicBezTo>
                    <a:pt x="216" y="184"/>
                    <a:pt x="214" y="179"/>
                    <a:pt x="208" y="179"/>
                  </a:cubicBezTo>
                  <a:cubicBezTo>
                    <a:pt x="207" y="179"/>
                    <a:pt x="206" y="179"/>
                    <a:pt x="205" y="179"/>
                  </a:cubicBezTo>
                  <a:cubicBezTo>
                    <a:pt x="203" y="179"/>
                    <a:pt x="200" y="179"/>
                    <a:pt x="197" y="179"/>
                  </a:cubicBezTo>
                  <a:cubicBezTo>
                    <a:pt x="194" y="180"/>
                    <a:pt x="193" y="180"/>
                    <a:pt x="191" y="182"/>
                  </a:cubicBezTo>
                  <a:cubicBezTo>
                    <a:pt x="190" y="182"/>
                    <a:pt x="189" y="182"/>
                    <a:pt x="188" y="182"/>
                  </a:cubicBezTo>
                  <a:cubicBezTo>
                    <a:pt x="187" y="182"/>
                    <a:pt x="185" y="182"/>
                    <a:pt x="184" y="182"/>
                  </a:cubicBezTo>
                  <a:cubicBezTo>
                    <a:pt x="182" y="181"/>
                    <a:pt x="180" y="181"/>
                    <a:pt x="179" y="181"/>
                  </a:cubicBezTo>
                  <a:cubicBezTo>
                    <a:pt x="178" y="181"/>
                    <a:pt x="177" y="181"/>
                    <a:pt x="176" y="181"/>
                  </a:cubicBezTo>
                  <a:cubicBezTo>
                    <a:pt x="176" y="181"/>
                    <a:pt x="174" y="182"/>
                    <a:pt x="173" y="183"/>
                  </a:cubicBezTo>
                  <a:cubicBezTo>
                    <a:pt x="172" y="184"/>
                    <a:pt x="172" y="184"/>
                    <a:pt x="171" y="185"/>
                  </a:cubicBezTo>
                  <a:cubicBezTo>
                    <a:pt x="171" y="185"/>
                    <a:pt x="171" y="185"/>
                    <a:pt x="170" y="185"/>
                  </a:cubicBezTo>
                  <a:cubicBezTo>
                    <a:pt x="168" y="186"/>
                    <a:pt x="166" y="187"/>
                    <a:pt x="165" y="190"/>
                  </a:cubicBezTo>
                  <a:cubicBezTo>
                    <a:pt x="163" y="194"/>
                    <a:pt x="166" y="199"/>
                    <a:pt x="167" y="200"/>
                  </a:cubicBezTo>
                  <a:cubicBezTo>
                    <a:pt x="167" y="201"/>
                    <a:pt x="167" y="201"/>
                    <a:pt x="167" y="201"/>
                  </a:cubicBezTo>
                  <a:cubicBezTo>
                    <a:pt x="168" y="202"/>
                    <a:pt x="170" y="204"/>
                    <a:pt x="171" y="205"/>
                  </a:cubicBezTo>
                  <a:cubicBezTo>
                    <a:pt x="172" y="205"/>
                    <a:pt x="174" y="205"/>
                    <a:pt x="175" y="205"/>
                  </a:cubicBezTo>
                  <a:cubicBezTo>
                    <a:pt x="178" y="205"/>
                    <a:pt x="180" y="204"/>
                    <a:pt x="181" y="201"/>
                  </a:cubicBezTo>
                  <a:cubicBezTo>
                    <a:pt x="181" y="201"/>
                    <a:pt x="182" y="199"/>
                    <a:pt x="183" y="199"/>
                  </a:cubicBezTo>
                  <a:cubicBezTo>
                    <a:pt x="183" y="199"/>
                    <a:pt x="183" y="199"/>
                    <a:pt x="183" y="199"/>
                  </a:cubicBezTo>
                  <a:cubicBezTo>
                    <a:pt x="183" y="200"/>
                    <a:pt x="184" y="203"/>
                    <a:pt x="188" y="204"/>
                  </a:cubicBezTo>
                  <a:cubicBezTo>
                    <a:pt x="191" y="204"/>
                    <a:pt x="194" y="202"/>
                    <a:pt x="196" y="200"/>
                  </a:cubicBezTo>
                  <a:cubicBezTo>
                    <a:pt x="197" y="200"/>
                    <a:pt x="198" y="199"/>
                    <a:pt x="199" y="199"/>
                  </a:cubicBezTo>
                  <a:cubicBezTo>
                    <a:pt x="201" y="198"/>
                    <a:pt x="203" y="197"/>
                    <a:pt x="205" y="197"/>
                  </a:cubicBezTo>
                  <a:cubicBezTo>
                    <a:pt x="205" y="196"/>
                    <a:pt x="206" y="196"/>
                    <a:pt x="207" y="196"/>
                  </a:cubicBezTo>
                  <a:cubicBezTo>
                    <a:pt x="207" y="196"/>
                    <a:pt x="207" y="196"/>
                    <a:pt x="207" y="196"/>
                  </a:cubicBezTo>
                  <a:cubicBezTo>
                    <a:pt x="207" y="198"/>
                    <a:pt x="201" y="200"/>
                    <a:pt x="198" y="202"/>
                  </a:cubicBezTo>
                  <a:cubicBezTo>
                    <a:pt x="197" y="202"/>
                    <a:pt x="196" y="203"/>
                    <a:pt x="196" y="203"/>
                  </a:cubicBezTo>
                  <a:cubicBezTo>
                    <a:pt x="193" y="204"/>
                    <a:pt x="190" y="205"/>
                    <a:pt x="187" y="205"/>
                  </a:cubicBezTo>
                  <a:cubicBezTo>
                    <a:pt x="183" y="205"/>
                    <a:pt x="179" y="206"/>
                    <a:pt x="176" y="208"/>
                  </a:cubicBezTo>
                  <a:cubicBezTo>
                    <a:pt x="166" y="213"/>
                    <a:pt x="168" y="219"/>
                    <a:pt x="169" y="224"/>
                  </a:cubicBezTo>
                  <a:cubicBezTo>
                    <a:pt x="170" y="226"/>
                    <a:pt x="170" y="228"/>
                    <a:pt x="170" y="230"/>
                  </a:cubicBezTo>
                  <a:cubicBezTo>
                    <a:pt x="171" y="231"/>
                    <a:pt x="171" y="233"/>
                    <a:pt x="170" y="235"/>
                  </a:cubicBezTo>
                  <a:cubicBezTo>
                    <a:pt x="170" y="236"/>
                    <a:pt x="170" y="238"/>
                    <a:pt x="170" y="241"/>
                  </a:cubicBezTo>
                  <a:cubicBezTo>
                    <a:pt x="170" y="242"/>
                    <a:pt x="170" y="243"/>
                    <a:pt x="171" y="244"/>
                  </a:cubicBezTo>
                  <a:cubicBezTo>
                    <a:pt x="171" y="246"/>
                    <a:pt x="172" y="248"/>
                    <a:pt x="171" y="249"/>
                  </a:cubicBezTo>
                  <a:cubicBezTo>
                    <a:pt x="171" y="250"/>
                    <a:pt x="168" y="250"/>
                    <a:pt x="166" y="250"/>
                  </a:cubicBezTo>
                  <a:cubicBezTo>
                    <a:pt x="164" y="250"/>
                    <a:pt x="163" y="250"/>
                    <a:pt x="163" y="250"/>
                  </a:cubicBezTo>
                  <a:cubicBezTo>
                    <a:pt x="163" y="250"/>
                    <a:pt x="162" y="249"/>
                    <a:pt x="162" y="247"/>
                  </a:cubicBezTo>
                  <a:cubicBezTo>
                    <a:pt x="162" y="246"/>
                    <a:pt x="162" y="245"/>
                    <a:pt x="162" y="244"/>
                  </a:cubicBezTo>
                  <a:cubicBezTo>
                    <a:pt x="163" y="244"/>
                    <a:pt x="163" y="244"/>
                    <a:pt x="164" y="243"/>
                  </a:cubicBezTo>
                  <a:cubicBezTo>
                    <a:pt x="167" y="242"/>
                    <a:pt x="169" y="237"/>
                    <a:pt x="168" y="233"/>
                  </a:cubicBezTo>
                  <a:cubicBezTo>
                    <a:pt x="168" y="230"/>
                    <a:pt x="166" y="227"/>
                    <a:pt x="164" y="226"/>
                  </a:cubicBezTo>
                  <a:cubicBezTo>
                    <a:pt x="162" y="225"/>
                    <a:pt x="160" y="225"/>
                    <a:pt x="159" y="225"/>
                  </a:cubicBezTo>
                  <a:cubicBezTo>
                    <a:pt x="158" y="224"/>
                    <a:pt x="158" y="224"/>
                    <a:pt x="158" y="224"/>
                  </a:cubicBezTo>
                  <a:cubicBezTo>
                    <a:pt x="157" y="224"/>
                    <a:pt x="158" y="221"/>
                    <a:pt x="158" y="220"/>
                  </a:cubicBezTo>
                  <a:cubicBezTo>
                    <a:pt x="158" y="218"/>
                    <a:pt x="159" y="216"/>
                    <a:pt x="158" y="214"/>
                  </a:cubicBezTo>
                  <a:cubicBezTo>
                    <a:pt x="157" y="210"/>
                    <a:pt x="154" y="209"/>
                    <a:pt x="152" y="209"/>
                  </a:cubicBezTo>
                  <a:cubicBezTo>
                    <a:pt x="151" y="209"/>
                    <a:pt x="150" y="207"/>
                    <a:pt x="149" y="207"/>
                  </a:cubicBezTo>
                  <a:cubicBezTo>
                    <a:pt x="149" y="206"/>
                    <a:pt x="149" y="205"/>
                    <a:pt x="149" y="204"/>
                  </a:cubicBezTo>
                  <a:cubicBezTo>
                    <a:pt x="149" y="202"/>
                    <a:pt x="149" y="198"/>
                    <a:pt x="146" y="196"/>
                  </a:cubicBezTo>
                  <a:cubicBezTo>
                    <a:pt x="145" y="196"/>
                    <a:pt x="144" y="196"/>
                    <a:pt x="143" y="196"/>
                  </a:cubicBezTo>
                  <a:cubicBezTo>
                    <a:pt x="143" y="196"/>
                    <a:pt x="143" y="196"/>
                    <a:pt x="142" y="196"/>
                  </a:cubicBezTo>
                  <a:cubicBezTo>
                    <a:pt x="141" y="196"/>
                    <a:pt x="141" y="196"/>
                    <a:pt x="140" y="196"/>
                  </a:cubicBezTo>
                  <a:cubicBezTo>
                    <a:pt x="138" y="196"/>
                    <a:pt x="137" y="196"/>
                    <a:pt x="136" y="196"/>
                  </a:cubicBezTo>
                  <a:cubicBezTo>
                    <a:pt x="135" y="197"/>
                    <a:pt x="135" y="197"/>
                    <a:pt x="135" y="197"/>
                  </a:cubicBezTo>
                  <a:cubicBezTo>
                    <a:pt x="134" y="198"/>
                    <a:pt x="133" y="198"/>
                    <a:pt x="132" y="198"/>
                  </a:cubicBezTo>
                  <a:cubicBezTo>
                    <a:pt x="131" y="198"/>
                    <a:pt x="131" y="198"/>
                    <a:pt x="130" y="198"/>
                  </a:cubicBezTo>
                  <a:cubicBezTo>
                    <a:pt x="127" y="198"/>
                    <a:pt x="124" y="197"/>
                    <a:pt x="121" y="197"/>
                  </a:cubicBezTo>
                  <a:cubicBezTo>
                    <a:pt x="120" y="197"/>
                    <a:pt x="120" y="196"/>
                    <a:pt x="119" y="196"/>
                  </a:cubicBezTo>
                  <a:cubicBezTo>
                    <a:pt x="118" y="196"/>
                    <a:pt x="116" y="196"/>
                    <a:pt x="115" y="195"/>
                  </a:cubicBezTo>
                  <a:cubicBezTo>
                    <a:pt x="113" y="195"/>
                    <a:pt x="113" y="195"/>
                    <a:pt x="113" y="195"/>
                  </a:cubicBezTo>
                  <a:cubicBezTo>
                    <a:pt x="112" y="195"/>
                    <a:pt x="110" y="195"/>
                    <a:pt x="109" y="194"/>
                  </a:cubicBezTo>
                  <a:cubicBezTo>
                    <a:pt x="108" y="194"/>
                    <a:pt x="106" y="194"/>
                    <a:pt x="105" y="193"/>
                  </a:cubicBezTo>
                  <a:cubicBezTo>
                    <a:pt x="103" y="193"/>
                    <a:pt x="101" y="192"/>
                    <a:pt x="99" y="191"/>
                  </a:cubicBezTo>
                  <a:cubicBezTo>
                    <a:pt x="98" y="191"/>
                    <a:pt x="98" y="191"/>
                    <a:pt x="98" y="191"/>
                  </a:cubicBezTo>
                  <a:cubicBezTo>
                    <a:pt x="97" y="191"/>
                    <a:pt x="97" y="191"/>
                    <a:pt x="96" y="191"/>
                  </a:cubicBezTo>
                  <a:cubicBezTo>
                    <a:pt x="96" y="190"/>
                    <a:pt x="96" y="190"/>
                    <a:pt x="96" y="190"/>
                  </a:cubicBezTo>
                  <a:cubicBezTo>
                    <a:pt x="95" y="189"/>
                    <a:pt x="95" y="188"/>
                    <a:pt x="93" y="187"/>
                  </a:cubicBezTo>
                  <a:cubicBezTo>
                    <a:pt x="92" y="186"/>
                    <a:pt x="92" y="186"/>
                    <a:pt x="91" y="186"/>
                  </a:cubicBezTo>
                  <a:cubicBezTo>
                    <a:pt x="91" y="186"/>
                    <a:pt x="90" y="186"/>
                    <a:pt x="90" y="185"/>
                  </a:cubicBezTo>
                  <a:cubicBezTo>
                    <a:pt x="89" y="185"/>
                    <a:pt x="89" y="185"/>
                    <a:pt x="88" y="184"/>
                  </a:cubicBezTo>
                  <a:cubicBezTo>
                    <a:pt x="88" y="184"/>
                    <a:pt x="87" y="183"/>
                    <a:pt x="86" y="182"/>
                  </a:cubicBezTo>
                  <a:cubicBezTo>
                    <a:pt x="84" y="182"/>
                    <a:pt x="83" y="181"/>
                    <a:pt x="81" y="181"/>
                  </a:cubicBezTo>
                  <a:cubicBezTo>
                    <a:pt x="81" y="180"/>
                    <a:pt x="81" y="180"/>
                    <a:pt x="81" y="180"/>
                  </a:cubicBezTo>
                  <a:cubicBezTo>
                    <a:pt x="78" y="179"/>
                    <a:pt x="76" y="178"/>
                    <a:pt x="75" y="177"/>
                  </a:cubicBezTo>
                  <a:cubicBezTo>
                    <a:pt x="78" y="176"/>
                    <a:pt x="79" y="173"/>
                    <a:pt x="79" y="172"/>
                  </a:cubicBezTo>
                  <a:cubicBezTo>
                    <a:pt x="80" y="171"/>
                    <a:pt x="80" y="171"/>
                    <a:pt x="82" y="170"/>
                  </a:cubicBezTo>
                  <a:cubicBezTo>
                    <a:pt x="84" y="170"/>
                    <a:pt x="85" y="170"/>
                    <a:pt x="87" y="170"/>
                  </a:cubicBezTo>
                  <a:cubicBezTo>
                    <a:pt x="89" y="170"/>
                    <a:pt x="91" y="170"/>
                    <a:pt x="92" y="171"/>
                  </a:cubicBezTo>
                  <a:cubicBezTo>
                    <a:pt x="93" y="171"/>
                    <a:pt x="93" y="171"/>
                    <a:pt x="94" y="171"/>
                  </a:cubicBezTo>
                  <a:cubicBezTo>
                    <a:pt x="97" y="171"/>
                    <a:pt x="100" y="169"/>
                    <a:pt x="101" y="166"/>
                  </a:cubicBezTo>
                  <a:cubicBezTo>
                    <a:pt x="103" y="164"/>
                    <a:pt x="102" y="161"/>
                    <a:pt x="101" y="159"/>
                  </a:cubicBezTo>
                  <a:cubicBezTo>
                    <a:pt x="100" y="159"/>
                    <a:pt x="100" y="158"/>
                    <a:pt x="100" y="158"/>
                  </a:cubicBezTo>
                  <a:cubicBezTo>
                    <a:pt x="100" y="154"/>
                    <a:pt x="98" y="150"/>
                    <a:pt x="96" y="148"/>
                  </a:cubicBezTo>
                  <a:cubicBezTo>
                    <a:pt x="95" y="147"/>
                    <a:pt x="95" y="145"/>
                    <a:pt x="94" y="144"/>
                  </a:cubicBezTo>
                  <a:cubicBezTo>
                    <a:pt x="94" y="143"/>
                    <a:pt x="94" y="143"/>
                    <a:pt x="94" y="143"/>
                  </a:cubicBezTo>
                  <a:cubicBezTo>
                    <a:pt x="93" y="141"/>
                    <a:pt x="90" y="134"/>
                    <a:pt x="85" y="132"/>
                  </a:cubicBezTo>
                  <a:cubicBezTo>
                    <a:pt x="84" y="131"/>
                    <a:pt x="82" y="131"/>
                    <a:pt x="81" y="131"/>
                  </a:cubicBezTo>
                  <a:cubicBezTo>
                    <a:pt x="79" y="131"/>
                    <a:pt x="77" y="131"/>
                    <a:pt x="76" y="131"/>
                  </a:cubicBezTo>
                  <a:cubicBezTo>
                    <a:pt x="75" y="132"/>
                    <a:pt x="75" y="132"/>
                    <a:pt x="75" y="132"/>
                  </a:cubicBezTo>
                  <a:cubicBezTo>
                    <a:pt x="74" y="132"/>
                    <a:pt x="73" y="131"/>
                    <a:pt x="72" y="130"/>
                  </a:cubicBezTo>
                  <a:cubicBezTo>
                    <a:pt x="71" y="129"/>
                    <a:pt x="71" y="129"/>
                    <a:pt x="71" y="129"/>
                  </a:cubicBezTo>
                  <a:cubicBezTo>
                    <a:pt x="70" y="128"/>
                    <a:pt x="68" y="127"/>
                    <a:pt x="67" y="126"/>
                  </a:cubicBezTo>
                  <a:cubicBezTo>
                    <a:pt x="65" y="124"/>
                    <a:pt x="63" y="123"/>
                    <a:pt x="61" y="121"/>
                  </a:cubicBezTo>
                  <a:cubicBezTo>
                    <a:pt x="59" y="118"/>
                    <a:pt x="57" y="116"/>
                    <a:pt x="56" y="113"/>
                  </a:cubicBezTo>
                  <a:cubicBezTo>
                    <a:pt x="55" y="110"/>
                    <a:pt x="53" y="106"/>
                    <a:pt x="49" y="102"/>
                  </a:cubicBezTo>
                  <a:cubicBezTo>
                    <a:pt x="46" y="100"/>
                    <a:pt x="44" y="99"/>
                    <a:pt x="42" y="98"/>
                  </a:cubicBezTo>
                  <a:cubicBezTo>
                    <a:pt x="41" y="97"/>
                    <a:pt x="41" y="97"/>
                    <a:pt x="41" y="97"/>
                  </a:cubicBezTo>
                  <a:cubicBezTo>
                    <a:pt x="40" y="97"/>
                    <a:pt x="40" y="96"/>
                    <a:pt x="39" y="95"/>
                  </a:cubicBezTo>
                  <a:cubicBezTo>
                    <a:pt x="39" y="94"/>
                    <a:pt x="39" y="94"/>
                    <a:pt x="39" y="94"/>
                  </a:cubicBezTo>
                  <a:cubicBezTo>
                    <a:pt x="37" y="91"/>
                    <a:pt x="35" y="89"/>
                    <a:pt x="34" y="86"/>
                  </a:cubicBezTo>
                  <a:cubicBezTo>
                    <a:pt x="32" y="80"/>
                    <a:pt x="32" y="80"/>
                    <a:pt x="32" y="80"/>
                  </a:cubicBezTo>
                  <a:cubicBezTo>
                    <a:pt x="0" y="142"/>
                    <a:pt x="0" y="142"/>
                    <a:pt x="0" y="142"/>
                  </a:cubicBezTo>
                  <a:cubicBezTo>
                    <a:pt x="63" y="257"/>
                    <a:pt x="63" y="257"/>
                    <a:pt x="63" y="257"/>
                  </a:cubicBezTo>
                  <a:cubicBezTo>
                    <a:pt x="74" y="287"/>
                    <a:pt x="101" y="288"/>
                    <a:pt x="103" y="288"/>
                  </a:cubicBezTo>
                  <a:cubicBezTo>
                    <a:pt x="115" y="319"/>
                    <a:pt x="115" y="319"/>
                    <a:pt x="115" y="319"/>
                  </a:cubicBezTo>
                  <a:cubicBezTo>
                    <a:pt x="228" y="374"/>
                    <a:pt x="228" y="374"/>
                    <a:pt x="228" y="374"/>
                  </a:cubicBezTo>
                  <a:cubicBezTo>
                    <a:pt x="224" y="384"/>
                    <a:pt x="215" y="434"/>
                    <a:pt x="200" y="526"/>
                  </a:cubicBezTo>
                  <a:cubicBezTo>
                    <a:pt x="199" y="529"/>
                    <a:pt x="199" y="529"/>
                    <a:pt x="199" y="529"/>
                  </a:cubicBezTo>
                  <a:cubicBezTo>
                    <a:pt x="339" y="547"/>
                    <a:pt x="339" y="547"/>
                    <a:pt x="339" y="547"/>
                  </a:cubicBezTo>
                  <a:cubicBezTo>
                    <a:pt x="339" y="545"/>
                    <a:pt x="339" y="545"/>
                    <a:pt x="339" y="545"/>
                  </a:cubicBezTo>
                  <a:cubicBezTo>
                    <a:pt x="340" y="543"/>
                    <a:pt x="340" y="541"/>
                    <a:pt x="341" y="540"/>
                  </a:cubicBezTo>
                  <a:cubicBezTo>
                    <a:pt x="341" y="538"/>
                    <a:pt x="342" y="537"/>
                    <a:pt x="342" y="535"/>
                  </a:cubicBezTo>
                  <a:cubicBezTo>
                    <a:pt x="342" y="535"/>
                    <a:pt x="343" y="534"/>
                    <a:pt x="343" y="534"/>
                  </a:cubicBezTo>
                  <a:cubicBezTo>
                    <a:pt x="343" y="533"/>
                    <a:pt x="343" y="533"/>
                    <a:pt x="343" y="532"/>
                  </a:cubicBezTo>
                  <a:cubicBezTo>
                    <a:pt x="343" y="531"/>
                    <a:pt x="344" y="531"/>
                    <a:pt x="344" y="530"/>
                  </a:cubicBezTo>
                  <a:cubicBezTo>
                    <a:pt x="345" y="529"/>
                    <a:pt x="346" y="528"/>
                    <a:pt x="346" y="526"/>
                  </a:cubicBezTo>
                  <a:cubicBezTo>
                    <a:pt x="347" y="525"/>
                    <a:pt x="348" y="524"/>
                    <a:pt x="348" y="522"/>
                  </a:cubicBezTo>
                  <a:cubicBezTo>
                    <a:pt x="349" y="519"/>
                    <a:pt x="351" y="516"/>
                    <a:pt x="353" y="514"/>
                  </a:cubicBezTo>
                  <a:cubicBezTo>
                    <a:pt x="353" y="514"/>
                    <a:pt x="353" y="513"/>
                    <a:pt x="354" y="513"/>
                  </a:cubicBezTo>
                  <a:cubicBezTo>
                    <a:pt x="354" y="512"/>
                    <a:pt x="355" y="512"/>
                    <a:pt x="356" y="510"/>
                  </a:cubicBezTo>
                  <a:cubicBezTo>
                    <a:pt x="357" y="509"/>
                    <a:pt x="357" y="507"/>
                    <a:pt x="357" y="506"/>
                  </a:cubicBezTo>
                  <a:cubicBezTo>
                    <a:pt x="357" y="506"/>
                    <a:pt x="357" y="505"/>
                    <a:pt x="357" y="505"/>
                  </a:cubicBezTo>
                  <a:cubicBezTo>
                    <a:pt x="357" y="504"/>
                    <a:pt x="357" y="503"/>
                    <a:pt x="357" y="502"/>
                  </a:cubicBezTo>
                  <a:cubicBezTo>
                    <a:pt x="357" y="500"/>
                    <a:pt x="357" y="497"/>
                    <a:pt x="358" y="496"/>
                  </a:cubicBezTo>
                  <a:cubicBezTo>
                    <a:pt x="360" y="494"/>
                    <a:pt x="362" y="492"/>
                    <a:pt x="364" y="490"/>
                  </a:cubicBezTo>
                  <a:cubicBezTo>
                    <a:pt x="366" y="487"/>
                    <a:pt x="366" y="487"/>
                    <a:pt x="366" y="487"/>
                  </a:cubicBezTo>
                  <a:cubicBezTo>
                    <a:pt x="368" y="485"/>
                    <a:pt x="370" y="484"/>
                    <a:pt x="370" y="480"/>
                  </a:cubicBezTo>
                  <a:cubicBezTo>
                    <a:pt x="370" y="479"/>
                    <a:pt x="370" y="478"/>
                    <a:pt x="370" y="477"/>
                  </a:cubicBezTo>
                  <a:cubicBezTo>
                    <a:pt x="370" y="477"/>
                    <a:pt x="370" y="477"/>
                    <a:pt x="370" y="476"/>
                  </a:cubicBezTo>
                  <a:cubicBezTo>
                    <a:pt x="370" y="476"/>
                    <a:pt x="370" y="476"/>
                    <a:pt x="371" y="476"/>
                  </a:cubicBezTo>
                  <a:cubicBezTo>
                    <a:pt x="372" y="476"/>
                    <a:pt x="374" y="475"/>
                    <a:pt x="375" y="473"/>
                  </a:cubicBezTo>
                  <a:cubicBezTo>
                    <a:pt x="376" y="472"/>
                    <a:pt x="376" y="471"/>
                    <a:pt x="376" y="469"/>
                  </a:cubicBezTo>
                  <a:cubicBezTo>
                    <a:pt x="376" y="469"/>
                    <a:pt x="377" y="468"/>
                    <a:pt x="377" y="468"/>
                  </a:cubicBezTo>
                  <a:cubicBezTo>
                    <a:pt x="377" y="468"/>
                    <a:pt x="378" y="467"/>
                    <a:pt x="378" y="467"/>
                  </a:cubicBezTo>
                  <a:cubicBezTo>
                    <a:pt x="379" y="466"/>
                    <a:pt x="380" y="465"/>
                    <a:pt x="381" y="463"/>
                  </a:cubicBezTo>
                  <a:cubicBezTo>
                    <a:pt x="382" y="462"/>
                    <a:pt x="382" y="462"/>
                    <a:pt x="382" y="461"/>
                  </a:cubicBezTo>
                  <a:cubicBezTo>
                    <a:pt x="383" y="460"/>
                    <a:pt x="383" y="459"/>
                    <a:pt x="385" y="457"/>
                  </a:cubicBezTo>
                  <a:cubicBezTo>
                    <a:pt x="385" y="457"/>
                    <a:pt x="385" y="457"/>
                    <a:pt x="386" y="456"/>
                  </a:cubicBezTo>
                  <a:cubicBezTo>
                    <a:pt x="387" y="456"/>
                    <a:pt x="388" y="455"/>
                    <a:pt x="388" y="453"/>
                  </a:cubicBezTo>
                  <a:cubicBezTo>
                    <a:pt x="389" y="454"/>
                    <a:pt x="391" y="454"/>
                    <a:pt x="392" y="454"/>
                  </a:cubicBezTo>
                  <a:cubicBezTo>
                    <a:pt x="394" y="454"/>
                    <a:pt x="396" y="453"/>
                    <a:pt x="396" y="449"/>
                  </a:cubicBezTo>
                  <a:cubicBezTo>
                    <a:pt x="396" y="448"/>
                    <a:pt x="396" y="448"/>
                    <a:pt x="396" y="447"/>
                  </a:cubicBezTo>
                  <a:cubicBezTo>
                    <a:pt x="397" y="447"/>
                    <a:pt x="397" y="447"/>
                    <a:pt x="398" y="447"/>
                  </a:cubicBezTo>
                  <a:cubicBezTo>
                    <a:pt x="398" y="447"/>
                    <a:pt x="399" y="447"/>
                    <a:pt x="399" y="447"/>
                  </a:cubicBezTo>
                  <a:cubicBezTo>
                    <a:pt x="401" y="448"/>
                    <a:pt x="402" y="448"/>
                    <a:pt x="403" y="448"/>
                  </a:cubicBezTo>
                  <a:cubicBezTo>
                    <a:pt x="405" y="448"/>
                    <a:pt x="407" y="447"/>
                    <a:pt x="408" y="446"/>
                  </a:cubicBezTo>
                  <a:cubicBezTo>
                    <a:pt x="409" y="445"/>
                    <a:pt x="409" y="444"/>
                    <a:pt x="410" y="443"/>
                  </a:cubicBezTo>
                  <a:cubicBezTo>
                    <a:pt x="410" y="443"/>
                    <a:pt x="410" y="443"/>
                    <a:pt x="410" y="443"/>
                  </a:cubicBezTo>
                  <a:cubicBezTo>
                    <a:pt x="411" y="442"/>
                    <a:pt x="411" y="442"/>
                    <a:pt x="412" y="442"/>
                  </a:cubicBezTo>
                  <a:cubicBezTo>
                    <a:pt x="413" y="441"/>
                    <a:pt x="413" y="441"/>
                    <a:pt x="413" y="441"/>
                  </a:cubicBezTo>
                  <a:cubicBezTo>
                    <a:pt x="415" y="440"/>
                    <a:pt x="418" y="438"/>
                    <a:pt x="418" y="434"/>
                  </a:cubicBezTo>
                  <a:cubicBezTo>
                    <a:pt x="419" y="431"/>
                    <a:pt x="419" y="428"/>
                    <a:pt x="418" y="426"/>
                  </a:cubicBezTo>
                  <a:cubicBezTo>
                    <a:pt x="417" y="423"/>
                    <a:pt x="416" y="420"/>
                    <a:pt x="414" y="418"/>
                  </a:cubicBezTo>
                  <a:cubicBezTo>
                    <a:pt x="414" y="418"/>
                    <a:pt x="414" y="418"/>
                    <a:pt x="415" y="418"/>
                  </a:cubicBezTo>
                  <a:cubicBezTo>
                    <a:pt x="415" y="418"/>
                    <a:pt x="415" y="418"/>
                    <a:pt x="415" y="418"/>
                  </a:cubicBezTo>
                  <a:cubicBezTo>
                    <a:pt x="419" y="418"/>
                    <a:pt x="424" y="416"/>
                    <a:pt x="427" y="413"/>
                  </a:cubicBezTo>
                  <a:cubicBezTo>
                    <a:pt x="428" y="411"/>
                    <a:pt x="429" y="408"/>
                    <a:pt x="430" y="405"/>
                  </a:cubicBezTo>
                  <a:cubicBezTo>
                    <a:pt x="431" y="399"/>
                    <a:pt x="432" y="397"/>
                    <a:pt x="434" y="397"/>
                  </a:cubicBezTo>
                  <a:cubicBezTo>
                    <a:pt x="435" y="397"/>
                    <a:pt x="435" y="397"/>
                    <a:pt x="435" y="397"/>
                  </a:cubicBezTo>
                  <a:cubicBezTo>
                    <a:pt x="437" y="397"/>
                    <a:pt x="438" y="398"/>
                    <a:pt x="441" y="399"/>
                  </a:cubicBezTo>
                  <a:cubicBezTo>
                    <a:pt x="443" y="400"/>
                    <a:pt x="446" y="401"/>
                    <a:pt x="449" y="401"/>
                  </a:cubicBezTo>
                  <a:cubicBezTo>
                    <a:pt x="451" y="401"/>
                    <a:pt x="452" y="401"/>
                    <a:pt x="453" y="400"/>
                  </a:cubicBezTo>
                  <a:cubicBezTo>
                    <a:pt x="461" y="398"/>
                    <a:pt x="464" y="391"/>
                    <a:pt x="466" y="385"/>
                  </a:cubicBezTo>
                  <a:cubicBezTo>
                    <a:pt x="468" y="380"/>
                    <a:pt x="471" y="375"/>
                    <a:pt x="474" y="370"/>
                  </a:cubicBezTo>
                  <a:cubicBezTo>
                    <a:pt x="474" y="369"/>
                    <a:pt x="474" y="369"/>
                    <a:pt x="474" y="369"/>
                  </a:cubicBezTo>
                  <a:cubicBezTo>
                    <a:pt x="476" y="367"/>
                    <a:pt x="478" y="364"/>
                    <a:pt x="479" y="360"/>
                  </a:cubicBezTo>
                  <a:cubicBezTo>
                    <a:pt x="479" y="359"/>
                    <a:pt x="480" y="358"/>
                    <a:pt x="480" y="357"/>
                  </a:cubicBezTo>
                  <a:cubicBezTo>
                    <a:pt x="480" y="356"/>
                    <a:pt x="480" y="356"/>
                    <a:pt x="480" y="355"/>
                  </a:cubicBezTo>
                  <a:cubicBezTo>
                    <a:pt x="480" y="355"/>
                    <a:pt x="480" y="355"/>
                    <a:pt x="480" y="355"/>
                  </a:cubicBezTo>
                  <a:cubicBezTo>
                    <a:pt x="480" y="353"/>
                    <a:pt x="481" y="351"/>
                    <a:pt x="479" y="349"/>
                  </a:cubicBezTo>
                  <a:cubicBezTo>
                    <a:pt x="478" y="348"/>
                    <a:pt x="478" y="347"/>
                    <a:pt x="477" y="347"/>
                  </a:cubicBezTo>
                  <a:cubicBezTo>
                    <a:pt x="478" y="346"/>
                    <a:pt x="478" y="345"/>
                    <a:pt x="479" y="343"/>
                  </a:cubicBezTo>
                  <a:cubicBezTo>
                    <a:pt x="479" y="343"/>
                    <a:pt x="479" y="342"/>
                    <a:pt x="479" y="342"/>
                  </a:cubicBezTo>
                  <a:cubicBezTo>
                    <a:pt x="479" y="341"/>
                    <a:pt x="479" y="341"/>
                    <a:pt x="480" y="340"/>
                  </a:cubicBezTo>
                  <a:cubicBezTo>
                    <a:pt x="482" y="339"/>
                    <a:pt x="484" y="337"/>
                    <a:pt x="486" y="335"/>
                  </a:cubicBezTo>
                  <a:cubicBezTo>
                    <a:pt x="487" y="333"/>
                    <a:pt x="488" y="331"/>
                    <a:pt x="488" y="328"/>
                  </a:cubicBezTo>
                  <a:cubicBezTo>
                    <a:pt x="488" y="327"/>
                    <a:pt x="488" y="326"/>
                    <a:pt x="489" y="325"/>
                  </a:cubicBezTo>
                  <a:cubicBezTo>
                    <a:pt x="489" y="324"/>
                    <a:pt x="490" y="324"/>
                    <a:pt x="491" y="323"/>
                  </a:cubicBezTo>
                  <a:cubicBezTo>
                    <a:pt x="493" y="322"/>
                    <a:pt x="495" y="320"/>
                    <a:pt x="496" y="316"/>
                  </a:cubicBezTo>
                  <a:cubicBezTo>
                    <a:pt x="496" y="313"/>
                    <a:pt x="495" y="310"/>
                    <a:pt x="492" y="309"/>
                  </a:cubicBezTo>
                  <a:cubicBezTo>
                    <a:pt x="491" y="308"/>
                    <a:pt x="490" y="308"/>
                    <a:pt x="489" y="308"/>
                  </a:cubicBezTo>
                  <a:cubicBezTo>
                    <a:pt x="488" y="308"/>
                    <a:pt x="488" y="308"/>
                    <a:pt x="487" y="307"/>
                  </a:cubicBezTo>
                  <a:cubicBezTo>
                    <a:pt x="486" y="307"/>
                    <a:pt x="485" y="306"/>
                    <a:pt x="484" y="305"/>
                  </a:cubicBezTo>
                  <a:cubicBezTo>
                    <a:pt x="482" y="303"/>
                    <a:pt x="482" y="302"/>
                    <a:pt x="482" y="302"/>
                  </a:cubicBezTo>
                  <a:cubicBezTo>
                    <a:pt x="483" y="302"/>
                    <a:pt x="485" y="302"/>
                    <a:pt x="486" y="302"/>
                  </a:cubicBezTo>
                  <a:cubicBezTo>
                    <a:pt x="487" y="302"/>
                    <a:pt x="487" y="302"/>
                    <a:pt x="487" y="302"/>
                  </a:cubicBezTo>
                  <a:cubicBezTo>
                    <a:pt x="488" y="302"/>
                    <a:pt x="489" y="302"/>
                    <a:pt x="490" y="302"/>
                  </a:cubicBezTo>
                  <a:cubicBezTo>
                    <a:pt x="491" y="302"/>
                    <a:pt x="492" y="301"/>
                    <a:pt x="493" y="301"/>
                  </a:cubicBezTo>
                  <a:cubicBezTo>
                    <a:pt x="495" y="301"/>
                    <a:pt x="496" y="300"/>
                    <a:pt x="498" y="300"/>
                  </a:cubicBezTo>
                  <a:cubicBezTo>
                    <a:pt x="499" y="305"/>
                    <a:pt x="502" y="312"/>
                    <a:pt x="509" y="313"/>
                  </a:cubicBezTo>
                  <a:cubicBezTo>
                    <a:pt x="510" y="313"/>
                    <a:pt x="510" y="313"/>
                    <a:pt x="510" y="313"/>
                  </a:cubicBezTo>
                  <a:cubicBezTo>
                    <a:pt x="510" y="313"/>
                    <a:pt x="511" y="313"/>
                    <a:pt x="511" y="313"/>
                  </a:cubicBezTo>
                  <a:cubicBezTo>
                    <a:pt x="513" y="313"/>
                    <a:pt x="514" y="313"/>
                    <a:pt x="516" y="311"/>
                  </a:cubicBezTo>
                  <a:cubicBezTo>
                    <a:pt x="517" y="310"/>
                    <a:pt x="517" y="309"/>
                    <a:pt x="517" y="308"/>
                  </a:cubicBezTo>
                  <a:cubicBezTo>
                    <a:pt x="517" y="308"/>
                    <a:pt x="517" y="308"/>
                    <a:pt x="517" y="308"/>
                  </a:cubicBezTo>
                  <a:cubicBezTo>
                    <a:pt x="518" y="308"/>
                    <a:pt x="519" y="309"/>
                    <a:pt x="520" y="309"/>
                  </a:cubicBezTo>
                  <a:cubicBezTo>
                    <a:pt x="521" y="309"/>
                    <a:pt x="521" y="309"/>
                    <a:pt x="522" y="309"/>
                  </a:cubicBezTo>
                  <a:cubicBezTo>
                    <a:pt x="523" y="308"/>
                    <a:pt x="525" y="307"/>
                    <a:pt x="526" y="305"/>
                  </a:cubicBezTo>
                  <a:cubicBezTo>
                    <a:pt x="526" y="304"/>
                    <a:pt x="526" y="304"/>
                    <a:pt x="526" y="303"/>
                  </a:cubicBezTo>
                  <a:cubicBezTo>
                    <a:pt x="527" y="304"/>
                    <a:pt x="528" y="304"/>
                    <a:pt x="528" y="304"/>
                  </a:cubicBezTo>
                  <a:cubicBezTo>
                    <a:pt x="529" y="305"/>
                    <a:pt x="530" y="305"/>
                    <a:pt x="531" y="305"/>
                  </a:cubicBezTo>
                  <a:cubicBezTo>
                    <a:pt x="535" y="305"/>
                    <a:pt x="537" y="301"/>
                    <a:pt x="538" y="299"/>
                  </a:cubicBezTo>
                  <a:cubicBezTo>
                    <a:pt x="539" y="298"/>
                    <a:pt x="539" y="297"/>
                    <a:pt x="540" y="297"/>
                  </a:cubicBezTo>
                  <a:cubicBezTo>
                    <a:pt x="541" y="296"/>
                    <a:pt x="541" y="295"/>
                    <a:pt x="542" y="294"/>
                  </a:cubicBezTo>
                  <a:cubicBezTo>
                    <a:pt x="542" y="293"/>
                    <a:pt x="543" y="293"/>
                    <a:pt x="543" y="292"/>
                  </a:cubicBezTo>
                  <a:cubicBezTo>
                    <a:pt x="544" y="292"/>
                    <a:pt x="545" y="291"/>
                    <a:pt x="545" y="291"/>
                  </a:cubicBezTo>
                  <a:cubicBezTo>
                    <a:pt x="547" y="290"/>
                    <a:pt x="549" y="289"/>
                    <a:pt x="550" y="286"/>
                  </a:cubicBezTo>
                  <a:cubicBezTo>
                    <a:pt x="551" y="285"/>
                    <a:pt x="551" y="284"/>
                    <a:pt x="552" y="283"/>
                  </a:cubicBezTo>
                  <a:cubicBezTo>
                    <a:pt x="552" y="281"/>
                    <a:pt x="552" y="280"/>
                    <a:pt x="553" y="280"/>
                  </a:cubicBezTo>
                  <a:cubicBezTo>
                    <a:pt x="553" y="279"/>
                    <a:pt x="554" y="279"/>
                    <a:pt x="555" y="278"/>
                  </a:cubicBezTo>
                  <a:cubicBezTo>
                    <a:pt x="556" y="278"/>
                    <a:pt x="558" y="277"/>
                    <a:pt x="559" y="276"/>
                  </a:cubicBezTo>
                  <a:cubicBezTo>
                    <a:pt x="562" y="272"/>
                    <a:pt x="562" y="268"/>
                    <a:pt x="561" y="264"/>
                  </a:cubicBezTo>
                  <a:cubicBezTo>
                    <a:pt x="561" y="263"/>
                    <a:pt x="561" y="262"/>
                    <a:pt x="561" y="261"/>
                  </a:cubicBezTo>
                  <a:cubicBezTo>
                    <a:pt x="561" y="261"/>
                    <a:pt x="561" y="260"/>
                    <a:pt x="561" y="260"/>
                  </a:cubicBezTo>
                  <a:cubicBezTo>
                    <a:pt x="562" y="259"/>
                    <a:pt x="562" y="257"/>
                    <a:pt x="561" y="255"/>
                  </a:cubicBezTo>
                  <a:cubicBezTo>
                    <a:pt x="560" y="253"/>
                    <a:pt x="558" y="251"/>
                    <a:pt x="556" y="248"/>
                  </a:cubicBezTo>
                  <a:cubicBezTo>
                    <a:pt x="555" y="247"/>
                    <a:pt x="554" y="246"/>
                    <a:pt x="552" y="244"/>
                  </a:cubicBezTo>
                  <a:cubicBezTo>
                    <a:pt x="551" y="242"/>
                    <a:pt x="550" y="241"/>
                    <a:pt x="549" y="239"/>
                  </a:cubicBezTo>
                  <a:cubicBezTo>
                    <a:pt x="548" y="238"/>
                    <a:pt x="547" y="237"/>
                    <a:pt x="547" y="235"/>
                  </a:cubicBezTo>
                  <a:cubicBezTo>
                    <a:pt x="547" y="234"/>
                    <a:pt x="546" y="232"/>
                    <a:pt x="545" y="231"/>
                  </a:cubicBezTo>
                  <a:cubicBezTo>
                    <a:pt x="545" y="230"/>
                    <a:pt x="544" y="229"/>
                    <a:pt x="543" y="228"/>
                  </a:cubicBezTo>
                  <a:cubicBezTo>
                    <a:pt x="542" y="227"/>
                    <a:pt x="540" y="224"/>
                    <a:pt x="540" y="223"/>
                  </a:cubicBezTo>
                  <a:cubicBezTo>
                    <a:pt x="540" y="223"/>
                    <a:pt x="540" y="223"/>
                    <a:pt x="540" y="223"/>
                  </a:cubicBezTo>
                  <a:cubicBezTo>
                    <a:pt x="540" y="223"/>
                    <a:pt x="541" y="223"/>
                    <a:pt x="541" y="223"/>
                  </a:cubicBezTo>
                  <a:cubicBezTo>
                    <a:pt x="542" y="223"/>
                    <a:pt x="543" y="223"/>
                    <a:pt x="544" y="223"/>
                  </a:cubicBezTo>
                  <a:cubicBezTo>
                    <a:pt x="546" y="223"/>
                    <a:pt x="547" y="222"/>
                    <a:pt x="549" y="221"/>
                  </a:cubicBezTo>
                  <a:cubicBezTo>
                    <a:pt x="550" y="220"/>
                    <a:pt x="551" y="218"/>
                    <a:pt x="553" y="217"/>
                  </a:cubicBezTo>
                  <a:cubicBezTo>
                    <a:pt x="555" y="214"/>
                    <a:pt x="556" y="212"/>
                    <a:pt x="556" y="209"/>
                  </a:cubicBezTo>
                  <a:cubicBezTo>
                    <a:pt x="556" y="203"/>
                    <a:pt x="552" y="203"/>
                    <a:pt x="550" y="203"/>
                  </a:cubicBezTo>
                  <a:cubicBezTo>
                    <a:pt x="549" y="203"/>
                    <a:pt x="549" y="203"/>
                    <a:pt x="548" y="202"/>
                  </a:cubicBezTo>
                  <a:cubicBezTo>
                    <a:pt x="548" y="202"/>
                    <a:pt x="548" y="202"/>
                    <a:pt x="548" y="202"/>
                  </a:cubicBezTo>
                  <a:cubicBezTo>
                    <a:pt x="549" y="200"/>
                    <a:pt x="552" y="197"/>
                    <a:pt x="551" y="193"/>
                  </a:cubicBezTo>
                  <a:cubicBezTo>
                    <a:pt x="551" y="192"/>
                    <a:pt x="550" y="190"/>
                    <a:pt x="548" y="189"/>
                  </a:cubicBezTo>
                  <a:cubicBezTo>
                    <a:pt x="546" y="188"/>
                    <a:pt x="544" y="187"/>
                    <a:pt x="542" y="187"/>
                  </a:cubicBezTo>
                  <a:cubicBezTo>
                    <a:pt x="540" y="187"/>
                    <a:pt x="539" y="186"/>
                    <a:pt x="538" y="185"/>
                  </a:cubicBezTo>
                  <a:cubicBezTo>
                    <a:pt x="537" y="185"/>
                    <a:pt x="536" y="184"/>
                    <a:pt x="536" y="184"/>
                  </a:cubicBezTo>
                  <a:cubicBezTo>
                    <a:pt x="535" y="183"/>
                    <a:pt x="534" y="181"/>
                    <a:pt x="533" y="180"/>
                  </a:cubicBezTo>
                  <a:cubicBezTo>
                    <a:pt x="532" y="180"/>
                    <a:pt x="532" y="180"/>
                    <a:pt x="532" y="180"/>
                  </a:cubicBezTo>
                  <a:cubicBezTo>
                    <a:pt x="532" y="180"/>
                    <a:pt x="532" y="179"/>
                    <a:pt x="532" y="179"/>
                  </a:cubicBezTo>
                  <a:cubicBezTo>
                    <a:pt x="533" y="176"/>
                    <a:pt x="533" y="174"/>
                    <a:pt x="532" y="173"/>
                  </a:cubicBezTo>
                  <a:cubicBezTo>
                    <a:pt x="531" y="172"/>
                    <a:pt x="530" y="170"/>
                    <a:pt x="526" y="170"/>
                  </a:cubicBezTo>
                  <a:cubicBezTo>
                    <a:pt x="523" y="170"/>
                    <a:pt x="520" y="171"/>
                    <a:pt x="519" y="172"/>
                  </a:cubicBezTo>
                  <a:cubicBezTo>
                    <a:pt x="518" y="173"/>
                    <a:pt x="517" y="173"/>
                    <a:pt x="516" y="173"/>
                  </a:cubicBezTo>
                  <a:cubicBezTo>
                    <a:pt x="515" y="173"/>
                    <a:pt x="515" y="173"/>
                    <a:pt x="514" y="173"/>
                  </a:cubicBezTo>
                  <a:cubicBezTo>
                    <a:pt x="513" y="172"/>
                    <a:pt x="513" y="172"/>
                    <a:pt x="512" y="171"/>
                  </a:cubicBezTo>
                  <a:cubicBezTo>
                    <a:pt x="511" y="170"/>
                    <a:pt x="510" y="169"/>
                    <a:pt x="508" y="168"/>
                  </a:cubicBezTo>
                  <a:cubicBezTo>
                    <a:pt x="508" y="168"/>
                    <a:pt x="508" y="168"/>
                    <a:pt x="507" y="168"/>
                  </a:cubicBezTo>
                  <a:cubicBezTo>
                    <a:pt x="509" y="168"/>
                    <a:pt x="510" y="168"/>
                    <a:pt x="511" y="168"/>
                  </a:cubicBezTo>
                  <a:cubicBezTo>
                    <a:pt x="513" y="168"/>
                    <a:pt x="516" y="168"/>
                    <a:pt x="518" y="167"/>
                  </a:cubicBezTo>
                  <a:cubicBezTo>
                    <a:pt x="519" y="167"/>
                    <a:pt x="520" y="167"/>
                    <a:pt x="520" y="167"/>
                  </a:cubicBezTo>
                  <a:cubicBezTo>
                    <a:pt x="521" y="167"/>
                    <a:pt x="522" y="167"/>
                    <a:pt x="524" y="168"/>
                  </a:cubicBezTo>
                  <a:cubicBezTo>
                    <a:pt x="525" y="168"/>
                    <a:pt x="526" y="169"/>
                    <a:pt x="526" y="169"/>
                  </a:cubicBezTo>
                  <a:cubicBezTo>
                    <a:pt x="528" y="170"/>
                    <a:pt x="530" y="170"/>
                    <a:pt x="531" y="170"/>
                  </a:cubicBezTo>
                  <a:cubicBezTo>
                    <a:pt x="535" y="170"/>
                    <a:pt x="538" y="168"/>
                    <a:pt x="540" y="165"/>
                  </a:cubicBezTo>
                  <a:cubicBezTo>
                    <a:pt x="543" y="162"/>
                    <a:pt x="547" y="160"/>
                    <a:pt x="551" y="160"/>
                  </a:cubicBezTo>
                  <a:cubicBezTo>
                    <a:pt x="552" y="160"/>
                    <a:pt x="554" y="161"/>
                    <a:pt x="555" y="161"/>
                  </a:cubicBezTo>
                  <a:cubicBezTo>
                    <a:pt x="557" y="161"/>
                    <a:pt x="558" y="162"/>
                    <a:pt x="560" y="162"/>
                  </a:cubicBezTo>
                  <a:cubicBezTo>
                    <a:pt x="563" y="163"/>
                    <a:pt x="567" y="165"/>
                    <a:pt x="571" y="165"/>
                  </a:cubicBezTo>
                  <a:cubicBezTo>
                    <a:pt x="573" y="165"/>
                    <a:pt x="575" y="164"/>
                    <a:pt x="577" y="164"/>
                  </a:cubicBezTo>
                  <a:cubicBezTo>
                    <a:pt x="581" y="162"/>
                    <a:pt x="582" y="159"/>
                    <a:pt x="582" y="157"/>
                  </a:cubicBezTo>
                  <a:cubicBezTo>
                    <a:pt x="583" y="152"/>
                    <a:pt x="579" y="147"/>
                    <a:pt x="578" y="146"/>
                  </a:cubicBezTo>
                  <a:cubicBezTo>
                    <a:pt x="579" y="146"/>
                    <a:pt x="579" y="147"/>
                    <a:pt x="580" y="147"/>
                  </a:cubicBezTo>
                  <a:cubicBezTo>
                    <a:pt x="582" y="147"/>
                    <a:pt x="583" y="148"/>
                    <a:pt x="585" y="148"/>
                  </a:cubicBezTo>
                  <a:cubicBezTo>
                    <a:pt x="585" y="148"/>
                    <a:pt x="586" y="148"/>
                    <a:pt x="586" y="148"/>
                  </a:cubicBezTo>
                  <a:cubicBezTo>
                    <a:pt x="587" y="147"/>
                    <a:pt x="587" y="147"/>
                    <a:pt x="588" y="147"/>
                  </a:cubicBezTo>
                  <a:cubicBezTo>
                    <a:pt x="588" y="147"/>
                    <a:pt x="589" y="148"/>
                    <a:pt x="589" y="148"/>
                  </a:cubicBezTo>
                  <a:cubicBezTo>
                    <a:pt x="589" y="148"/>
                    <a:pt x="589" y="148"/>
                    <a:pt x="589" y="148"/>
                  </a:cubicBezTo>
                  <a:cubicBezTo>
                    <a:pt x="589" y="148"/>
                    <a:pt x="589" y="148"/>
                    <a:pt x="589" y="150"/>
                  </a:cubicBezTo>
                  <a:cubicBezTo>
                    <a:pt x="589" y="150"/>
                    <a:pt x="589" y="151"/>
                    <a:pt x="589" y="151"/>
                  </a:cubicBezTo>
                  <a:cubicBezTo>
                    <a:pt x="589" y="153"/>
                    <a:pt x="588" y="157"/>
                    <a:pt x="591" y="160"/>
                  </a:cubicBezTo>
                  <a:cubicBezTo>
                    <a:pt x="592" y="160"/>
                    <a:pt x="594" y="161"/>
                    <a:pt x="595" y="161"/>
                  </a:cubicBezTo>
                  <a:cubicBezTo>
                    <a:pt x="596" y="161"/>
                    <a:pt x="597" y="161"/>
                    <a:pt x="598" y="160"/>
                  </a:cubicBezTo>
                  <a:cubicBezTo>
                    <a:pt x="599" y="160"/>
                    <a:pt x="599" y="160"/>
                    <a:pt x="600" y="160"/>
                  </a:cubicBezTo>
                  <a:cubicBezTo>
                    <a:pt x="600" y="160"/>
                    <a:pt x="600" y="160"/>
                    <a:pt x="600" y="160"/>
                  </a:cubicBezTo>
                  <a:cubicBezTo>
                    <a:pt x="600" y="160"/>
                    <a:pt x="600" y="160"/>
                    <a:pt x="600" y="160"/>
                  </a:cubicBezTo>
                  <a:cubicBezTo>
                    <a:pt x="600" y="160"/>
                    <a:pt x="600" y="160"/>
                    <a:pt x="600" y="160"/>
                  </a:cubicBezTo>
                  <a:cubicBezTo>
                    <a:pt x="600" y="160"/>
                    <a:pt x="601" y="161"/>
                    <a:pt x="601" y="162"/>
                  </a:cubicBezTo>
                  <a:cubicBezTo>
                    <a:pt x="601" y="163"/>
                    <a:pt x="601" y="163"/>
                    <a:pt x="601" y="163"/>
                  </a:cubicBezTo>
                  <a:cubicBezTo>
                    <a:pt x="601" y="167"/>
                    <a:pt x="603" y="168"/>
                    <a:pt x="606" y="168"/>
                  </a:cubicBezTo>
                  <a:cubicBezTo>
                    <a:pt x="606" y="168"/>
                    <a:pt x="607" y="169"/>
                    <a:pt x="607" y="169"/>
                  </a:cubicBezTo>
                  <a:cubicBezTo>
                    <a:pt x="608" y="169"/>
                    <a:pt x="608" y="170"/>
                    <a:pt x="609" y="170"/>
                  </a:cubicBezTo>
                  <a:cubicBezTo>
                    <a:pt x="610" y="171"/>
                    <a:pt x="611" y="173"/>
                    <a:pt x="613" y="174"/>
                  </a:cubicBezTo>
                  <a:cubicBezTo>
                    <a:pt x="615" y="174"/>
                    <a:pt x="617" y="174"/>
                    <a:pt x="618" y="174"/>
                  </a:cubicBezTo>
                  <a:cubicBezTo>
                    <a:pt x="620" y="174"/>
                    <a:pt x="621" y="174"/>
                    <a:pt x="622" y="175"/>
                  </a:cubicBezTo>
                  <a:cubicBezTo>
                    <a:pt x="623" y="177"/>
                    <a:pt x="623" y="178"/>
                    <a:pt x="623" y="179"/>
                  </a:cubicBezTo>
                  <a:cubicBezTo>
                    <a:pt x="623" y="179"/>
                    <a:pt x="622" y="180"/>
                    <a:pt x="622" y="181"/>
                  </a:cubicBezTo>
                  <a:cubicBezTo>
                    <a:pt x="621" y="181"/>
                    <a:pt x="620" y="181"/>
                    <a:pt x="619" y="182"/>
                  </a:cubicBezTo>
                  <a:cubicBezTo>
                    <a:pt x="617" y="182"/>
                    <a:pt x="614" y="183"/>
                    <a:pt x="612" y="187"/>
                  </a:cubicBezTo>
                  <a:cubicBezTo>
                    <a:pt x="611" y="190"/>
                    <a:pt x="611" y="197"/>
                    <a:pt x="613" y="200"/>
                  </a:cubicBezTo>
                  <a:cubicBezTo>
                    <a:pt x="614" y="202"/>
                    <a:pt x="616" y="203"/>
                    <a:pt x="618" y="203"/>
                  </a:cubicBezTo>
                  <a:cubicBezTo>
                    <a:pt x="619" y="203"/>
                    <a:pt x="621" y="203"/>
                    <a:pt x="622" y="202"/>
                  </a:cubicBezTo>
                  <a:cubicBezTo>
                    <a:pt x="626" y="199"/>
                    <a:pt x="628" y="195"/>
                    <a:pt x="630" y="192"/>
                  </a:cubicBezTo>
                  <a:cubicBezTo>
                    <a:pt x="631" y="189"/>
                    <a:pt x="633" y="187"/>
                    <a:pt x="635" y="185"/>
                  </a:cubicBezTo>
                  <a:cubicBezTo>
                    <a:pt x="636" y="185"/>
                    <a:pt x="638" y="184"/>
                    <a:pt x="638" y="184"/>
                  </a:cubicBezTo>
                  <a:cubicBezTo>
                    <a:pt x="638" y="184"/>
                    <a:pt x="638" y="185"/>
                    <a:pt x="638" y="185"/>
                  </a:cubicBezTo>
                  <a:cubicBezTo>
                    <a:pt x="638" y="187"/>
                    <a:pt x="638" y="188"/>
                    <a:pt x="638" y="189"/>
                  </a:cubicBezTo>
                  <a:cubicBezTo>
                    <a:pt x="638" y="192"/>
                    <a:pt x="639" y="194"/>
                    <a:pt x="641" y="197"/>
                  </a:cubicBezTo>
                  <a:cubicBezTo>
                    <a:pt x="643" y="198"/>
                    <a:pt x="646" y="201"/>
                    <a:pt x="649" y="201"/>
                  </a:cubicBezTo>
                  <a:cubicBezTo>
                    <a:pt x="650" y="201"/>
                    <a:pt x="650" y="201"/>
                    <a:pt x="650" y="201"/>
                  </a:cubicBezTo>
                  <a:cubicBezTo>
                    <a:pt x="650" y="201"/>
                    <a:pt x="650" y="201"/>
                    <a:pt x="650" y="201"/>
                  </a:cubicBezTo>
                  <a:cubicBezTo>
                    <a:pt x="652" y="201"/>
                    <a:pt x="652" y="200"/>
                    <a:pt x="653" y="200"/>
                  </a:cubicBezTo>
                  <a:cubicBezTo>
                    <a:pt x="653" y="205"/>
                    <a:pt x="656" y="207"/>
                    <a:pt x="657" y="207"/>
                  </a:cubicBezTo>
                  <a:cubicBezTo>
                    <a:pt x="658" y="208"/>
                    <a:pt x="659" y="208"/>
                    <a:pt x="660" y="208"/>
                  </a:cubicBezTo>
                  <a:cubicBezTo>
                    <a:pt x="661" y="208"/>
                    <a:pt x="662" y="208"/>
                    <a:pt x="663" y="207"/>
                  </a:cubicBezTo>
                  <a:cubicBezTo>
                    <a:pt x="664" y="207"/>
                    <a:pt x="664" y="207"/>
                    <a:pt x="665" y="207"/>
                  </a:cubicBezTo>
                  <a:cubicBezTo>
                    <a:pt x="665" y="207"/>
                    <a:pt x="665" y="207"/>
                    <a:pt x="665" y="207"/>
                  </a:cubicBezTo>
                  <a:cubicBezTo>
                    <a:pt x="667" y="208"/>
                    <a:pt x="669" y="212"/>
                    <a:pt x="671" y="215"/>
                  </a:cubicBezTo>
                  <a:cubicBezTo>
                    <a:pt x="672" y="217"/>
                    <a:pt x="673" y="219"/>
                    <a:pt x="675" y="221"/>
                  </a:cubicBezTo>
                  <a:cubicBezTo>
                    <a:pt x="677" y="223"/>
                    <a:pt x="677" y="223"/>
                    <a:pt x="677" y="223"/>
                  </a:cubicBezTo>
                  <a:cubicBezTo>
                    <a:pt x="679" y="226"/>
                    <a:pt x="682" y="229"/>
                    <a:pt x="684" y="233"/>
                  </a:cubicBezTo>
                  <a:cubicBezTo>
                    <a:pt x="685" y="236"/>
                    <a:pt x="687" y="241"/>
                    <a:pt x="686" y="244"/>
                  </a:cubicBezTo>
                  <a:cubicBezTo>
                    <a:pt x="686" y="245"/>
                    <a:pt x="685" y="246"/>
                    <a:pt x="684" y="248"/>
                  </a:cubicBezTo>
                  <a:cubicBezTo>
                    <a:pt x="682" y="250"/>
                    <a:pt x="680" y="252"/>
                    <a:pt x="680" y="256"/>
                  </a:cubicBezTo>
                  <a:cubicBezTo>
                    <a:pt x="680" y="258"/>
                    <a:pt x="680" y="260"/>
                    <a:pt x="682" y="262"/>
                  </a:cubicBezTo>
                  <a:cubicBezTo>
                    <a:pt x="680" y="262"/>
                    <a:pt x="678" y="263"/>
                    <a:pt x="677" y="265"/>
                  </a:cubicBezTo>
                  <a:cubicBezTo>
                    <a:pt x="676" y="266"/>
                    <a:pt x="675" y="268"/>
                    <a:pt x="675" y="269"/>
                  </a:cubicBezTo>
                  <a:cubicBezTo>
                    <a:pt x="675" y="270"/>
                    <a:pt x="674" y="271"/>
                    <a:pt x="674" y="271"/>
                  </a:cubicBezTo>
                  <a:cubicBezTo>
                    <a:pt x="673" y="273"/>
                    <a:pt x="672" y="275"/>
                    <a:pt x="671" y="277"/>
                  </a:cubicBezTo>
                  <a:cubicBezTo>
                    <a:pt x="669" y="281"/>
                    <a:pt x="666" y="285"/>
                    <a:pt x="667" y="290"/>
                  </a:cubicBezTo>
                  <a:cubicBezTo>
                    <a:pt x="669" y="296"/>
                    <a:pt x="674" y="298"/>
                    <a:pt x="678" y="300"/>
                  </a:cubicBezTo>
                  <a:cubicBezTo>
                    <a:pt x="681" y="302"/>
                    <a:pt x="684" y="303"/>
                    <a:pt x="686" y="305"/>
                  </a:cubicBezTo>
                  <a:cubicBezTo>
                    <a:pt x="686" y="306"/>
                    <a:pt x="686" y="306"/>
                    <a:pt x="686" y="307"/>
                  </a:cubicBezTo>
                  <a:cubicBezTo>
                    <a:pt x="686" y="307"/>
                    <a:pt x="684" y="308"/>
                    <a:pt x="681" y="309"/>
                  </a:cubicBezTo>
                  <a:cubicBezTo>
                    <a:pt x="680" y="309"/>
                    <a:pt x="680" y="309"/>
                    <a:pt x="679" y="309"/>
                  </a:cubicBezTo>
                  <a:cubicBezTo>
                    <a:pt x="678" y="310"/>
                    <a:pt x="676" y="310"/>
                    <a:pt x="675" y="310"/>
                  </a:cubicBezTo>
                  <a:cubicBezTo>
                    <a:pt x="672" y="312"/>
                    <a:pt x="671" y="314"/>
                    <a:pt x="669" y="315"/>
                  </a:cubicBezTo>
                  <a:cubicBezTo>
                    <a:pt x="669" y="316"/>
                    <a:pt x="668" y="317"/>
                    <a:pt x="668" y="317"/>
                  </a:cubicBezTo>
                  <a:cubicBezTo>
                    <a:pt x="667" y="318"/>
                    <a:pt x="666" y="319"/>
                    <a:pt x="665" y="320"/>
                  </a:cubicBezTo>
                  <a:cubicBezTo>
                    <a:pt x="664" y="321"/>
                    <a:pt x="664" y="321"/>
                    <a:pt x="664" y="321"/>
                  </a:cubicBezTo>
                  <a:cubicBezTo>
                    <a:pt x="662" y="322"/>
                    <a:pt x="659" y="323"/>
                    <a:pt x="655" y="323"/>
                  </a:cubicBezTo>
                  <a:cubicBezTo>
                    <a:pt x="655" y="323"/>
                    <a:pt x="655" y="323"/>
                    <a:pt x="655" y="323"/>
                  </a:cubicBezTo>
                  <a:cubicBezTo>
                    <a:pt x="652" y="323"/>
                    <a:pt x="649" y="322"/>
                    <a:pt x="645" y="322"/>
                  </a:cubicBezTo>
                  <a:cubicBezTo>
                    <a:pt x="642" y="321"/>
                    <a:pt x="638" y="321"/>
                    <a:pt x="634" y="321"/>
                  </a:cubicBezTo>
                  <a:cubicBezTo>
                    <a:pt x="632" y="321"/>
                    <a:pt x="630" y="321"/>
                    <a:pt x="628" y="321"/>
                  </a:cubicBezTo>
                  <a:cubicBezTo>
                    <a:pt x="626" y="322"/>
                    <a:pt x="626" y="322"/>
                    <a:pt x="626" y="322"/>
                  </a:cubicBezTo>
                  <a:cubicBezTo>
                    <a:pt x="626" y="324"/>
                    <a:pt x="626" y="324"/>
                    <a:pt x="626" y="324"/>
                  </a:cubicBezTo>
                  <a:cubicBezTo>
                    <a:pt x="625" y="325"/>
                    <a:pt x="625" y="325"/>
                    <a:pt x="625" y="325"/>
                  </a:cubicBezTo>
                  <a:cubicBezTo>
                    <a:pt x="625" y="326"/>
                    <a:pt x="625" y="328"/>
                    <a:pt x="626" y="329"/>
                  </a:cubicBezTo>
                  <a:cubicBezTo>
                    <a:pt x="626" y="331"/>
                    <a:pt x="627" y="332"/>
                    <a:pt x="628" y="332"/>
                  </a:cubicBezTo>
                  <a:cubicBezTo>
                    <a:pt x="628" y="332"/>
                    <a:pt x="628" y="332"/>
                    <a:pt x="628" y="332"/>
                  </a:cubicBezTo>
                  <a:cubicBezTo>
                    <a:pt x="629" y="334"/>
                    <a:pt x="629" y="334"/>
                    <a:pt x="628" y="335"/>
                  </a:cubicBezTo>
                  <a:cubicBezTo>
                    <a:pt x="627" y="335"/>
                    <a:pt x="627" y="336"/>
                    <a:pt x="626" y="336"/>
                  </a:cubicBezTo>
                  <a:cubicBezTo>
                    <a:pt x="625" y="337"/>
                    <a:pt x="623" y="338"/>
                    <a:pt x="621" y="342"/>
                  </a:cubicBezTo>
                  <a:cubicBezTo>
                    <a:pt x="621" y="343"/>
                    <a:pt x="621" y="343"/>
                    <a:pt x="621" y="344"/>
                  </a:cubicBezTo>
                  <a:cubicBezTo>
                    <a:pt x="621" y="345"/>
                    <a:pt x="621" y="345"/>
                    <a:pt x="620" y="346"/>
                  </a:cubicBezTo>
                  <a:cubicBezTo>
                    <a:pt x="620" y="347"/>
                    <a:pt x="620" y="347"/>
                    <a:pt x="620" y="347"/>
                  </a:cubicBezTo>
                  <a:cubicBezTo>
                    <a:pt x="619" y="349"/>
                    <a:pt x="619" y="350"/>
                    <a:pt x="619" y="352"/>
                  </a:cubicBezTo>
                  <a:cubicBezTo>
                    <a:pt x="619" y="353"/>
                    <a:pt x="620" y="354"/>
                    <a:pt x="620" y="355"/>
                  </a:cubicBezTo>
                  <a:cubicBezTo>
                    <a:pt x="620" y="358"/>
                    <a:pt x="620" y="361"/>
                    <a:pt x="624" y="365"/>
                  </a:cubicBezTo>
                  <a:cubicBezTo>
                    <a:pt x="627" y="369"/>
                    <a:pt x="632" y="371"/>
                    <a:pt x="637" y="372"/>
                  </a:cubicBezTo>
                  <a:cubicBezTo>
                    <a:pt x="638" y="373"/>
                    <a:pt x="639" y="373"/>
                    <a:pt x="640" y="373"/>
                  </a:cubicBezTo>
                  <a:cubicBezTo>
                    <a:pt x="644" y="373"/>
                    <a:pt x="647" y="371"/>
                    <a:pt x="649" y="370"/>
                  </a:cubicBezTo>
                  <a:cubicBezTo>
                    <a:pt x="650" y="369"/>
                    <a:pt x="651" y="369"/>
                    <a:pt x="652" y="368"/>
                  </a:cubicBezTo>
                  <a:cubicBezTo>
                    <a:pt x="655" y="367"/>
                    <a:pt x="658" y="365"/>
                    <a:pt x="662" y="362"/>
                  </a:cubicBezTo>
                  <a:cubicBezTo>
                    <a:pt x="664" y="360"/>
                    <a:pt x="665" y="358"/>
                    <a:pt x="665" y="357"/>
                  </a:cubicBezTo>
                  <a:cubicBezTo>
                    <a:pt x="666" y="356"/>
                    <a:pt x="666" y="355"/>
                    <a:pt x="666" y="355"/>
                  </a:cubicBezTo>
                  <a:cubicBezTo>
                    <a:pt x="667" y="355"/>
                    <a:pt x="667" y="355"/>
                    <a:pt x="667" y="355"/>
                  </a:cubicBezTo>
                  <a:cubicBezTo>
                    <a:pt x="668" y="355"/>
                    <a:pt x="669" y="355"/>
                    <a:pt x="670" y="356"/>
                  </a:cubicBezTo>
                  <a:cubicBezTo>
                    <a:pt x="671" y="356"/>
                    <a:pt x="671" y="356"/>
                    <a:pt x="671" y="356"/>
                  </a:cubicBezTo>
                  <a:cubicBezTo>
                    <a:pt x="673" y="356"/>
                    <a:pt x="675" y="357"/>
                    <a:pt x="676" y="357"/>
                  </a:cubicBezTo>
                  <a:cubicBezTo>
                    <a:pt x="680" y="357"/>
                    <a:pt x="684" y="355"/>
                    <a:pt x="685" y="353"/>
                  </a:cubicBezTo>
                  <a:cubicBezTo>
                    <a:pt x="686" y="351"/>
                    <a:pt x="686" y="350"/>
                    <a:pt x="685" y="348"/>
                  </a:cubicBezTo>
                  <a:cubicBezTo>
                    <a:pt x="686" y="347"/>
                    <a:pt x="686" y="347"/>
                    <a:pt x="686" y="347"/>
                  </a:cubicBezTo>
                  <a:cubicBezTo>
                    <a:pt x="687" y="348"/>
                    <a:pt x="688" y="350"/>
                    <a:pt x="691" y="351"/>
                  </a:cubicBezTo>
                  <a:cubicBezTo>
                    <a:pt x="691" y="351"/>
                    <a:pt x="691" y="351"/>
                    <a:pt x="691" y="351"/>
                  </a:cubicBezTo>
                  <a:cubicBezTo>
                    <a:pt x="692" y="351"/>
                    <a:pt x="692" y="351"/>
                    <a:pt x="692" y="351"/>
                  </a:cubicBezTo>
                  <a:cubicBezTo>
                    <a:pt x="695" y="351"/>
                    <a:pt x="696" y="348"/>
                    <a:pt x="697" y="347"/>
                  </a:cubicBezTo>
                  <a:cubicBezTo>
                    <a:pt x="697" y="346"/>
                    <a:pt x="697" y="346"/>
                    <a:pt x="697" y="346"/>
                  </a:cubicBezTo>
                  <a:cubicBezTo>
                    <a:pt x="698" y="346"/>
                    <a:pt x="698" y="347"/>
                    <a:pt x="698" y="348"/>
                  </a:cubicBezTo>
                  <a:cubicBezTo>
                    <a:pt x="699" y="348"/>
                    <a:pt x="699" y="348"/>
                    <a:pt x="699" y="348"/>
                  </a:cubicBezTo>
                  <a:cubicBezTo>
                    <a:pt x="700" y="350"/>
                    <a:pt x="702" y="352"/>
                    <a:pt x="703" y="353"/>
                  </a:cubicBezTo>
                  <a:cubicBezTo>
                    <a:pt x="704" y="354"/>
                    <a:pt x="704" y="354"/>
                    <a:pt x="705" y="355"/>
                  </a:cubicBezTo>
                  <a:cubicBezTo>
                    <a:pt x="707" y="357"/>
                    <a:pt x="709" y="358"/>
                    <a:pt x="711" y="359"/>
                  </a:cubicBezTo>
                  <a:cubicBezTo>
                    <a:pt x="713" y="360"/>
                    <a:pt x="713" y="360"/>
                    <a:pt x="713" y="360"/>
                  </a:cubicBezTo>
                  <a:cubicBezTo>
                    <a:pt x="715" y="361"/>
                    <a:pt x="716" y="362"/>
                    <a:pt x="717" y="364"/>
                  </a:cubicBezTo>
                  <a:cubicBezTo>
                    <a:pt x="717" y="364"/>
                    <a:pt x="717" y="364"/>
                    <a:pt x="717" y="364"/>
                  </a:cubicBezTo>
                  <a:cubicBezTo>
                    <a:pt x="719" y="367"/>
                    <a:pt x="721" y="368"/>
                    <a:pt x="724" y="368"/>
                  </a:cubicBezTo>
                  <a:cubicBezTo>
                    <a:pt x="724" y="368"/>
                    <a:pt x="725" y="368"/>
                    <a:pt x="726" y="368"/>
                  </a:cubicBezTo>
                  <a:cubicBezTo>
                    <a:pt x="727" y="368"/>
                    <a:pt x="727" y="368"/>
                    <a:pt x="728" y="369"/>
                  </a:cubicBezTo>
                  <a:cubicBezTo>
                    <a:pt x="729" y="369"/>
                    <a:pt x="731" y="370"/>
                    <a:pt x="733" y="370"/>
                  </a:cubicBezTo>
                  <a:cubicBezTo>
                    <a:pt x="733" y="370"/>
                    <a:pt x="733" y="370"/>
                    <a:pt x="733" y="370"/>
                  </a:cubicBezTo>
                  <a:cubicBezTo>
                    <a:pt x="734" y="370"/>
                    <a:pt x="735" y="370"/>
                    <a:pt x="737" y="370"/>
                  </a:cubicBezTo>
                  <a:cubicBezTo>
                    <a:pt x="739" y="370"/>
                    <a:pt x="740" y="370"/>
                    <a:pt x="742" y="370"/>
                  </a:cubicBezTo>
                  <a:cubicBezTo>
                    <a:pt x="741" y="371"/>
                    <a:pt x="741" y="371"/>
                    <a:pt x="740" y="372"/>
                  </a:cubicBezTo>
                  <a:cubicBezTo>
                    <a:pt x="738" y="374"/>
                    <a:pt x="736" y="377"/>
                    <a:pt x="736" y="380"/>
                  </a:cubicBezTo>
                  <a:cubicBezTo>
                    <a:pt x="736" y="381"/>
                    <a:pt x="737" y="383"/>
                    <a:pt x="739" y="384"/>
                  </a:cubicBezTo>
                  <a:cubicBezTo>
                    <a:pt x="741" y="386"/>
                    <a:pt x="742" y="388"/>
                    <a:pt x="744" y="390"/>
                  </a:cubicBezTo>
                  <a:cubicBezTo>
                    <a:pt x="746" y="392"/>
                    <a:pt x="748" y="392"/>
                    <a:pt x="751" y="392"/>
                  </a:cubicBezTo>
                  <a:cubicBezTo>
                    <a:pt x="752" y="392"/>
                    <a:pt x="753" y="392"/>
                    <a:pt x="754" y="392"/>
                  </a:cubicBezTo>
                  <a:cubicBezTo>
                    <a:pt x="755" y="392"/>
                    <a:pt x="756" y="392"/>
                    <a:pt x="757" y="392"/>
                  </a:cubicBezTo>
                  <a:cubicBezTo>
                    <a:pt x="757" y="392"/>
                    <a:pt x="758" y="392"/>
                    <a:pt x="758" y="392"/>
                  </a:cubicBezTo>
                  <a:cubicBezTo>
                    <a:pt x="759" y="393"/>
                    <a:pt x="759" y="394"/>
                    <a:pt x="758" y="395"/>
                  </a:cubicBezTo>
                  <a:cubicBezTo>
                    <a:pt x="758" y="396"/>
                    <a:pt x="758" y="397"/>
                    <a:pt x="759" y="398"/>
                  </a:cubicBezTo>
                  <a:cubicBezTo>
                    <a:pt x="759" y="402"/>
                    <a:pt x="763" y="407"/>
                    <a:pt x="769" y="407"/>
                  </a:cubicBezTo>
                  <a:cubicBezTo>
                    <a:pt x="770" y="407"/>
                    <a:pt x="770" y="407"/>
                    <a:pt x="771" y="407"/>
                  </a:cubicBezTo>
                  <a:cubicBezTo>
                    <a:pt x="776" y="405"/>
                    <a:pt x="776" y="401"/>
                    <a:pt x="776" y="399"/>
                  </a:cubicBezTo>
                  <a:cubicBezTo>
                    <a:pt x="775" y="397"/>
                    <a:pt x="776" y="396"/>
                    <a:pt x="776" y="396"/>
                  </a:cubicBezTo>
                  <a:cubicBezTo>
                    <a:pt x="777" y="396"/>
                    <a:pt x="779" y="395"/>
                    <a:pt x="781" y="395"/>
                  </a:cubicBezTo>
                  <a:cubicBezTo>
                    <a:pt x="783" y="395"/>
                    <a:pt x="784" y="395"/>
                    <a:pt x="785" y="395"/>
                  </a:cubicBezTo>
                  <a:cubicBezTo>
                    <a:pt x="786" y="396"/>
                    <a:pt x="788" y="398"/>
                    <a:pt x="789" y="399"/>
                  </a:cubicBezTo>
                  <a:cubicBezTo>
                    <a:pt x="792" y="401"/>
                    <a:pt x="795" y="403"/>
                    <a:pt x="798" y="404"/>
                  </a:cubicBezTo>
                  <a:cubicBezTo>
                    <a:pt x="801" y="405"/>
                    <a:pt x="803" y="405"/>
                    <a:pt x="806" y="405"/>
                  </a:cubicBezTo>
                  <a:cubicBezTo>
                    <a:pt x="808" y="405"/>
                    <a:pt x="809" y="405"/>
                    <a:pt x="811" y="405"/>
                  </a:cubicBezTo>
                  <a:cubicBezTo>
                    <a:pt x="812" y="405"/>
                    <a:pt x="813" y="405"/>
                    <a:pt x="814" y="405"/>
                  </a:cubicBezTo>
                  <a:cubicBezTo>
                    <a:pt x="814" y="405"/>
                    <a:pt x="814" y="405"/>
                    <a:pt x="815" y="405"/>
                  </a:cubicBezTo>
                  <a:cubicBezTo>
                    <a:pt x="817" y="405"/>
                    <a:pt x="819" y="405"/>
                    <a:pt x="822" y="405"/>
                  </a:cubicBezTo>
                  <a:cubicBezTo>
                    <a:pt x="823" y="405"/>
                    <a:pt x="823" y="405"/>
                    <a:pt x="823" y="405"/>
                  </a:cubicBezTo>
                  <a:cubicBezTo>
                    <a:pt x="823" y="405"/>
                    <a:pt x="824" y="405"/>
                    <a:pt x="824" y="405"/>
                  </a:cubicBezTo>
                  <a:cubicBezTo>
                    <a:pt x="826" y="405"/>
                    <a:pt x="827" y="405"/>
                    <a:pt x="828" y="405"/>
                  </a:cubicBezTo>
                  <a:cubicBezTo>
                    <a:pt x="829" y="405"/>
                    <a:pt x="830" y="404"/>
                    <a:pt x="831" y="404"/>
                  </a:cubicBezTo>
                  <a:cubicBezTo>
                    <a:pt x="832" y="404"/>
                    <a:pt x="835" y="405"/>
                    <a:pt x="836" y="405"/>
                  </a:cubicBezTo>
                  <a:cubicBezTo>
                    <a:pt x="839" y="406"/>
                    <a:pt x="842" y="407"/>
                    <a:pt x="845" y="407"/>
                  </a:cubicBezTo>
                  <a:cubicBezTo>
                    <a:pt x="848" y="407"/>
                    <a:pt x="850" y="406"/>
                    <a:pt x="851" y="404"/>
                  </a:cubicBezTo>
                  <a:cubicBezTo>
                    <a:pt x="853" y="403"/>
                    <a:pt x="853" y="400"/>
                    <a:pt x="853" y="398"/>
                  </a:cubicBezTo>
                  <a:cubicBezTo>
                    <a:pt x="853" y="389"/>
                    <a:pt x="844" y="382"/>
                    <a:pt x="837" y="378"/>
                  </a:cubicBezTo>
                  <a:cubicBezTo>
                    <a:pt x="834" y="377"/>
                    <a:pt x="832" y="376"/>
                    <a:pt x="829" y="375"/>
                  </a:cubicBezTo>
                  <a:cubicBezTo>
                    <a:pt x="824" y="373"/>
                    <a:pt x="820" y="371"/>
                    <a:pt x="816" y="368"/>
                  </a:cubicBezTo>
                  <a:cubicBezTo>
                    <a:pt x="814" y="367"/>
                    <a:pt x="812" y="367"/>
                    <a:pt x="810" y="366"/>
                  </a:cubicBezTo>
                  <a:cubicBezTo>
                    <a:pt x="809" y="366"/>
                    <a:pt x="808" y="366"/>
                    <a:pt x="807" y="365"/>
                  </a:cubicBezTo>
                  <a:cubicBezTo>
                    <a:pt x="803" y="364"/>
                    <a:pt x="798" y="361"/>
                    <a:pt x="794" y="359"/>
                  </a:cubicBezTo>
                  <a:cubicBezTo>
                    <a:pt x="793" y="358"/>
                    <a:pt x="791" y="357"/>
                    <a:pt x="790" y="357"/>
                  </a:cubicBezTo>
                  <a:cubicBezTo>
                    <a:pt x="788" y="355"/>
                    <a:pt x="786" y="354"/>
                    <a:pt x="785" y="353"/>
                  </a:cubicBezTo>
                  <a:cubicBezTo>
                    <a:pt x="785" y="352"/>
                    <a:pt x="785" y="352"/>
                    <a:pt x="785" y="352"/>
                  </a:cubicBezTo>
                  <a:cubicBezTo>
                    <a:pt x="786" y="352"/>
                    <a:pt x="788" y="353"/>
                    <a:pt x="789" y="353"/>
                  </a:cubicBezTo>
                  <a:cubicBezTo>
                    <a:pt x="791" y="354"/>
                    <a:pt x="792" y="354"/>
                    <a:pt x="793" y="354"/>
                  </a:cubicBezTo>
                  <a:cubicBezTo>
                    <a:pt x="794" y="354"/>
                    <a:pt x="795" y="354"/>
                    <a:pt x="796" y="354"/>
                  </a:cubicBezTo>
                  <a:cubicBezTo>
                    <a:pt x="797" y="354"/>
                    <a:pt x="797" y="354"/>
                    <a:pt x="798" y="354"/>
                  </a:cubicBezTo>
                  <a:cubicBezTo>
                    <a:pt x="799" y="354"/>
                    <a:pt x="799" y="354"/>
                    <a:pt x="800" y="354"/>
                  </a:cubicBezTo>
                  <a:cubicBezTo>
                    <a:pt x="801" y="354"/>
                    <a:pt x="802" y="354"/>
                    <a:pt x="802" y="355"/>
                  </a:cubicBezTo>
                  <a:cubicBezTo>
                    <a:pt x="806" y="355"/>
                    <a:pt x="809" y="357"/>
                    <a:pt x="812" y="358"/>
                  </a:cubicBezTo>
                  <a:cubicBezTo>
                    <a:pt x="815" y="359"/>
                    <a:pt x="817" y="360"/>
                    <a:pt x="819" y="361"/>
                  </a:cubicBezTo>
                  <a:cubicBezTo>
                    <a:pt x="820" y="361"/>
                    <a:pt x="821" y="362"/>
                    <a:pt x="822" y="362"/>
                  </a:cubicBezTo>
                  <a:cubicBezTo>
                    <a:pt x="823" y="362"/>
                    <a:pt x="824" y="361"/>
                    <a:pt x="825" y="361"/>
                  </a:cubicBezTo>
                  <a:cubicBezTo>
                    <a:pt x="826" y="361"/>
                    <a:pt x="827" y="361"/>
                    <a:pt x="827" y="361"/>
                  </a:cubicBezTo>
                  <a:cubicBezTo>
                    <a:pt x="827" y="361"/>
                    <a:pt x="828" y="361"/>
                    <a:pt x="828" y="361"/>
                  </a:cubicBezTo>
                  <a:cubicBezTo>
                    <a:pt x="828" y="361"/>
                    <a:pt x="829" y="362"/>
                    <a:pt x="830" y="362"/>
                  </a:cubicBezTo>
                  <a:cubicBezTo>
                    <a:pt x="831" y="363"/>
                    <a:pt x="832" y="365"/>
                    <a:pt x="834" y="365"/>
                  </a:cubicBezTo>
                  <a:cubicBezTo>
                    <a:pt x="835" y="366"/>
                    <a:pt x="836" y="366"/>
                    <a:pt x="838" y="366"/>
                  </a:cubicBezTo>
                  <a:cubicBezTo>
                    <a:pt x="838" y="366"/>
                    <a:pt x="839" y="366"/>
                    <a:pt x="840" y="366"/>
                  </a:cubicBezTo>
                  <a:cubicBezTo>
                    <a:pt x="841" y="366"/>
                    <a:pt x="842" y="366"/>
                    <a:pt x="842" y="366"/>
                  </a:cubicBezTo>
                  <a:cubicBezTo>
                    <a:pt x="843" y="366"/>
                    <a:pt x="843" y="366"/>
                    <a:pt x="843" y="366"/>
                  </a:cubicBezTo>
                  <a:cubicBezTo>
                    <a:pt x="844" y="366"/>
                    <a:pt x="845" y="366"/>
                    <a:pt x="846" y="367"/>
                  </a:cubicBezTo>
                  <a:cubicBezTo>
                    <a:pt x="847" y="367"/>
                    <a:pt x="847" y="367"/>
                    <a:pt x="847" y="367"/>
                  </a:cubicBezTo>
                  <a:cubicBezTo>
                    <a:pt x="848" y="368"/>
                    <a:pt x="848" y="368"/>
                    <a:pt x="849" y="368"/>
                  </a:cubicBezTo>
                  <a:cubicBezTo>
                    <a:pt x="850" y="369"/>
                    <a:pt x="851" y="369"/>
                    <a:pt x="852" y="370"/>
                  </a:cubicBezTo>
                  <a:cubicBezTo>
                    <a:pt x="854" y="371"/>
                    <a:pt x="855" y="371"/>
                    <a:pt x="857" y="371"/>
                  </a:cubicBezTo>
                  <a:cubicBezTo>
                    <a:pt x="859" y="371"/>
                    <a:pt x="861" y="370"/>
                    <a:pt x="862" y="367"/>
                  </a:cubicBezTo>
                  <a:cubicBezTo>
                    <a:pt x="863" y="365"/>
                    <a:pt x="862" y="362"/>
                    <a:pt x="861" y="360"/>
                  </a:cubicBezTo>
                  <a:cubicBezTo>
                    <a:pt x="861" y="360"/>
                    <a:pt x="861" y="360"/>
                    <a:pt x="862" y="359"/>
                  </a:cubicBezTo>
                  <a:close/>
                  <a:moveTo>
                    <a:pt x="493" y="120"/>
                  </a:moveTo>
                  <a:cubicBezTo>
                    <a:pt x="493" y="120"/>
                    <a:pt x="493" y="121"/>
                    <a:pt x="493" y="121"/>
                  </a:cubicBezTo>
                  <a:cubicBezTo>
                    <a:pt x="492" y="120"/>
                    <a:pt x="490" y="120"/>
                    <a:pt x="489" y="120"/>
                  </a:cubicBezTo>
                  <a:cubicBezTo>
                    <a:pt x="489" y="120"/>
                    <a:pt x="489" y="120"/>
                    <a:pt x="489" y="120"/>
                  </a:cubicBezTo>
                  <a:cubicBezTo>
                    <a:pt x="490" y="120"/>
                    <a:pt x="490" y="120"/>
                    <a:pt x="490" y="120"/>
                  </a:cubicBezTo>
                  <a:cubicBezTo>
                    <a:pt x="492" y="118"/>
                    <a:pt x="493" y="116"/>
                    <a:pt x="494" y="115"/>
                  </a:cubicBezTo>
                  <a:cubicBezTo>
                    <a:pt x="494" y="116"/>
                    <a:pt x="493" y="120"/>
                    <a:pt x="493" y="120"/>
                  </a:cubicBezTo>
                  <a:close/>
                  <a:moveTo>
                    <a:pt x="457" y="346"/>
                  </a:moveTo>
                  <a:cubicBezTo>
                    <a:pt x="452" y="346"/>
                    <a:pt x="448" y="345"/>
                    <a:pt x="445" y="342"/>
                  </a:cubicBezTo>
                  <a:cubicBezTo>
                    <a:pt x="444" y="341"/>
                    <a:pt x="444" y="341"/>
                    <a:pt x="444" y="341"/>
                  </a:cubicBezTo>
                  <a:cubicBezTo>
                    <a:pt x="443" y="340"/>
                    <a:pt x="442" y="339"/>
                    <a:pt x="441" y="338"/>
                  </a:cubicBezTo>
                  <a:cubicBezTo>
                    <a:pt x="440" y="336"/>
                    <a:pt x="439" y="335"/>
                    <a:pt x="438" y="333"/>
                  </a:cubicBezTo>
                  <a:cubicBezTo>
                    <a:pt x="437" y="331"/>
                    <a:pt x="435" y="330"/>
                    <a:pt x="433" y="329"/>
                  </a:cubicBezTo>
                  <a:cubicBezTo>
                    <a:pt x="431" y="328"/>
                    <a:pt x="430" y="327"/>
                    <a:pt x="428" y="326"/>
                  </a:cubicBezTo>
                  <a:cubicBezTo>
                    <a:pt x="430" y="326"/>
                    <a:pt x="433" y="326"/>
                    <a:pt x="435" y="327"/>
                  </a:cubicBezTo>
                  <a:cubicBezTo>
                    <a:pt x="437" y="328"/>
                    <a:pt x="439" y="329"/>
                    <a:pt x="440" y="330"/>
                  </a:cubicBezTo>
                  <a:cubicBezTo>
                    <a:pt x="443" y="332"/>
                    <a:pt x="445" y="334"/>
                    <a:pt x="447" y="336"/>
                  </a:cubicBezTo>
                  <a:cubicBezTo>
                    <a:pt x="448" y="338"/>
                    <a:pt x="450" y="340"/>
                    <a:pt x="453" y="342"/>
                  </a:cubicBezTo>
                  <a:cubicBezTo>
                    <a:pt x="453" y="342"/>
                    <a:pt x="454" y="342"/>
                    <a:pt x="454" y="343"/>
                  </a:cubicBezTo>
                  <a:cubicBezTo>
                    <a:pt x="455" y="344"/>
                    <a:pt x="456" y="345"/>
                    <a:pt x="457" y="345"/>
                  </a:cubicBezTo>
                  <a:cubicBezTo>
                    <a:pt x="458" y="346"/>
                    <a:pt x="458" y="346"/>
                    <a:pt x="458" y="346"/>
                  </a:cubicBezTo>
                  <a:cubicBezTo>
                    <a:pt x="458" y="346"/>
                    <a:pt x="458" y="346"/>
                    <a:pt x="458" y="346"/>
                  </a:cubicBezTo>
                  <a:cubicBezTo>
                    <a:pt x="458" y="346"/>
                    <a:pt x="458" y="346"/>
                    <a:pt x="457" y="346"/>
                  </a:cubicBezTo>
                  <a:close/>
                  <a:moveTo>
                    <a:pt x="567" y="79"/>
                  </a:moveTo>
                  <a:cubicBezTo>
                    <a:pt x="566" y="78"/>
                    <a:pt x="566" y="78"/>
                    <a:pt x="566" y="78"/>
                  </a:cubicBezTo>
                  <a:cubicBezTo>
                    <a:pt x="565" y="77"/>
                    <a:pt x="564" y="76"/>
                    <a:pt x="563" y="75"/>
                  </a:cubicBezTo>
                  <a:cubicBezTo>
                    <a:pt x="563" y="75"/>
                    <a:pt x="563" y="75"/>
                    <a:pt x="563" y="74"/>
                  </a:cubicBezTo>
                  <a:cubicBezTo>
                    <a:pt x="563" y="74"/>
                    <a:pt x="564" y="74"/>
                    <a:pt x="564" y="74"/>
                  </a:cubicBezTo>
                  <a:cubicBezTo>
                    <a:pt x="567" y="75"/>
                    <a:pt x="572" y="79"/>
                    <a:pt x="573" y="81"/>
                  </a:cubicBezTo>
                  <a:cubicBezTo>
                    <a:pt x="573" y="82"/>
                    <a:pt x="573" y="82"/>
                    <a:pt x="573" y="82"/>
                  </a:cubicBezTo>
                  <a:cubicBezTo>
                    <a:pt x="573" y="82"/>
                    <a:pt x="573" y="82"/>
                    <a:pt x="572" y="82"/>
                  </a:cubicBezTo>
                  <a:cubicBezTo>
                    <a:pt x="571" y="82"/>
                    <a:pt x="569" y="81"/>
                    <a:pt x="567" y="79"/>
                  </a:cubicBezTo>
                  <a:close/>
                  <a:moveTo>
                    <a:pt x="573" y="140"/>
                  </a:moveTo>
                  <a:cubicBezTo>
                    <a:pt x="573" y="140"/>
                    <a:pt x="574" y="140"/>
                    <a:pt x="574" y="140"/>
                  </a:cubicBezTo>
                  <a:cubicBezTo>
                    <a:pt x="574" y="140"/>
                    <a:pt x="574" y="140"/>
                    <a:pt x="574" y="140"/>
                  </a:cubicBezTo>
                  <a:cubicBezTo>
                    <a:pt x="575" y="140"/>
                    <a:pt x="575" y="141"/>
                    <a:pt x="575" y="142"/>
                  </a:cubicBezTo>
                  <a:cubicBezTo>
                    <a:pt x="575" y="142"/>
                    <a:pt x="576" y="143"/>
                    <a:pt x="576" y="144"/>
                  </a:cubicBezTo>
                  <a:cubicBezTo>
                    <a:pt x="575" y="143"/>
                    <a:pt x="574" y="142"/>
                    <a:pt x="573" y="140"/>
                  </a:cubicBezTo>
                  <a:close/>
                  <a:moveTo>
                    <a:pt x="739" y="259"/>
                  </a:moveTo>
                  <a:cubicBezTo>
                    <a:pt x="739" y="260"/>
                    <a:pt x="738" y="261"/>
                    <a:pt x="736" y="261"/>
                  </a:cubicBezTo>
                  <a:cubicBezTo>
                    <a:pt x="736" y="261"/>
                    <a:pt x="735" y="261"/>
                    <a:pt x="735" y="261"/>
                  </a:cubicBezTo>
                  <a:cubicBezTo>
                    <a:pt x="734" y="261"/>
                    <a:pt x="732" y="261"/>
                    <a:pt x="732" y="261"/>
                  </a:cubicBezTo>
                  <a:cubicBezTo>
                    <a:pt x="731" y="261"/>
                    <a:pt x="731" y="261"/>
                    <a:pt x="730" y="261"/>
                  </a:cubicBezTo>
                  <a:cubicBezTo>
                    <a:pt x="726" y="263"/>
                    <a:pt x="723" y="268"/>
                    <a:pt x="720" y="273"/>
                  </a:cubicBezTo>
                  <a:cubicBezTo>
                    <a:pt x="719" y="273"/>
                    <a:pt x="719" y="273"/>
                    <a:pt x="719" y="273"/>
                  </a:cubicBezTo>
                  <a:cubicBezTo>
                    <a:pt x="720" y="271"/>
                    <a:pt x="720" y="270"/>
                    <a:pt x="719" y="267"/>
                  </a:cubicBezTo>
                  <a:cubicBezTo>
                    <a:pt x="717" y="262"/>
                    <a:pt x="714" y="259"/>
                    <a:pt x="710" y="258"/>
                  </a:cubicBezTo>
                  <a:cubicBezTo>
                    <a:pt x="712" y="254"/>
                    <a:pt x="713" y="250"/>
                    <a:pt x="713" y="246"/>
                  </a:cubicBezTo>
                  <a:cubicBezTo>
                    <a:pt x="716" y="247"/>
                    <a:pt x="719" y="249"/>
                    <a:pt x="723" y="250"/>
                  </a:cubicBezTo>
                  <a:cubicBezTo>
                    <a:pt x="725" y="250"/>
                    <a:pt x="727" y="251"/>
                    <a:pt x="729" y="251"/>
                  </a:cubicBezTo>
                  <a:cubicBezTo>
                    <a:pt x="731" y="251"/>
                    <a:pt x="734" y="251"/>
                    <a:pt x="736" y="252"/>
                  </a:cubicBezTo>
                  <a:cubicBezTo>
                    <a:pt x="738" y="253"/>
                    <a:pt x="739" y="255"/>
                    <a:pt x="740" y="257"/>
                  </a:cubicBezTo>
                  <a:cubicBezTo>
                    <a:pt x="740" y="258"/>
                    <a:pt x="740" y="259"/>
                    <a:pt x="739" y="259"/>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47" name="Freeform 46">
              <a:extLst>
                <a:ext uri="{FF2B5EF4-FFF2-40B4-BE49-F238E27FC236}">
                  <a16:creationId xmlns:a16="http://schemas.microsoft.com/office/drawing/2014/main" id="{A2CB88BD-7124-6244-87B0-8F80B8E67FA8}"/>
                </a:ext>
              </a:extLst>
            </p:cNvPr>
            <p:cNvSpPr>
              <a:spLocks/>
            </p:cNvSpPr>
            <p:nvPr/>
          </p:nvSpPr>
          <p:spPr bwMode="auto">
            <a:xfrm>
              <a:off x="17687331" y="3713860"/>
              <a:ext cx="92329" cy="69063"/>
            </a:xfrm>
            <a:custGeom>
              <a:avLst/>
              <a:gdLst>
                <a:gd name="T0" fmla="*/ 16 w 17"/>
                <a:gd name="T1" fmla="*/ 2 h 14"/>
                <a:gd name="T2" fmla="*/ 12 w 17"/>
                <a:gd name="T3" fmla="*/ 0 h 14"/>
                <a:gd name="T4" fmla="*/ 10 w 17"/>
                <a:gd name="T5" fmla="*/ 0 h 14"/>
                <a:gd name="T6" fmla="*/ 7 w 17"/>
                <a:gd name="T7" fmla="*/ 2 h 14"/>
                <a:gd name="T8" fmla="*/ 6 w 17"/>
                <a:gd name="T9" fmla="*/ 3 h 14"/>
                <a:gd name="T10" fmla="*/ 1 w 17"/>
                <a:gd name="T11" fmla="*/ 7 h 14"/>
                <a:gd name="T12" fmla="*/ 1 w 17"/>
                <a:gd name="T13" fmla="*/ 11 h 14"/>
                <a:gd name="T14" fmla="*/ 5 w 17"/>
                <a:gd name="T15" fmla="*/ 14 h 14"/>
                <a:gd name="T16" fmla="*/ 10 w 17"/>
                <a:gd name="T17" fmla="*/ 11 h 14"/>
                <a:gd name="T18" fmla="*/ 10 w 17"/>
                <a:gd name="T19" fmla="*/ 11 h 14"/>
                <a:gd name="T20" fmla="*/ 12 w 17"/>
                <a:gd name="T21" fmla="*/ 11 h 14"/>
                <a:gd name="T22" fmla="*/ 16 w 17"/>
                <a:gd name="T23" fmla="*/ 7 h 14"/>
                <a:gd name="T24" fmla="*/ 16 w 17"/>
                <a:gd name="T25"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14">
                  <a:moveTo>
                    <a:pt x="16" y="2"/>
                  </a:moveTo>
                  <a:cubicBezTo>
                    <a:pt x="15" y="0"/>
                    <a:pt x="14" y="0"/>
                    <a:pt x="12" y="0"/>
                  </a:cubicBezTo>
                  <a:cubicBezTo>
                    <a:pt x="12" y="0"/>
                    <a:pt x="11" y="0"/>
                    <a:pt x="10" y="0"/>
                  </a:cubicBezTo>
                  <a:cubicBezTo>
                    <a:pt x="9" y="0"/>
                    <a:pt x="8" y="1"/>
                    <a:pt x="7" y="2"/>
                  </a:cubicBezTo>
                  <a:cubicBezTo>
                    <a:pt x="7" y="2"/>
                    <a:pt x="6" y="3"/>
                    <a:pt x="6" y="3"/>
                  </a:cubicBezTo>
                  <a:cubicBezTo>
                    <a:pt x="4" y="3"/>
                    <a:pt x="2" y="4"/>
                    <a:pt x="1" y="7"/>
                  </a:cubicBezTo>
                  <a:cubicBezTo>
                    <a:pt x="0" y="7"/>
                    <a:pt x="0" y="9"/>
                    <a:pt x="1" y="11"/>
                  </a:cubicBezTo>
                  <a:cubicBezTo>
                    <a:pt x="2" y="14"/>
                    <a:pt x="4" y="14"/>
                    <a:pt x="5" y="14"/>
                  </a:cubicBezTo>
                  <a:cubicBezTo>
                    <a:pt x="7" y="14"/>
                    <a:pt x="9" y="12"/>
                    <a:pt x="10" y="11"/>
                  </a:cubicBezTo>
                  <a:cubicBezTo>
                    <a:pt x="10" y="11"/>
                    <a:pt x="10" y="11"/>
                    <a:pt x="10" y="11"/>
                  </a:cubicBezTo>
                  <a:cubicBezTo>
                    <a:pt x="11" y="11"/>
                    <a:pt x="11" y="11"/>
                    <a:pt x="12" y="11"/>
                  </a:cubicBezTo>
                  <a:cubicBezTo>
                    <a:pt x="13" y="10"/>
                    <a:pt x="15" y="9"/>
                    <a:pt x="16" y="7"/>
                  </a:cubicBezTo>
                  <a:cubicBezTo>
                    <a:pt x="17" y="6"/>
                    <a:pt x="17" y="3"/>
                    <a:pt x="16" y="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48" name="Freeform 47">
              <a:extLst>
                <a:ext uri="{FF2B5EF4-FFF2-40B4-BE49-F238E27FC236}">
                  <a16:creationId xmlns:a16="http://schemas.microsoft.com/office/drawing/2014/main" id="{D8A21740-D017-9647-82BD-1611B9DE9A82}"/>
                </a:ext>
              </a:extLst>
            </p:cNvPr>
            <p:cNvSpPr>
              <a:spLocks/>
            </p:cNvSpPr>
            <p:nvPr/>
          </p:nvSpPr>
          <p:spPr bwMode="auto">
            <a:xfrm>
              <a:off x="20249965" y="6269195"/>
              <a:ext cx="108743" cy="102661"/>
            </a:xfrm>
            <a:custGeom>
              <a:avLst/>
              <a:gdLst>
                <a:gd name="T0" fmla="*/ 19 w 20"/>
                <a:gd name="T1" fmla="*/ 8 h 21"/>
                <a:gd name="T2" fmla="*/ 14 w 20"/>
                <a:gd name="T3" fmla="*/ 3 h 21"/>
                <a:gd name="T4" fmla="*/ 10 w 20"/>
                <a:gd name="T5" fmla="*/ 0 h 21"/>
                <a:gd name="T6" fmla="*/ 7 w 20"/>
                <a:gd name="T7" fmla="*/ 0 h 21"/>
                <a:gd name="T8" fmla="*/ 2 w 20"/>
                <a:gd name="T9" fmla="*/ 3 h 21"/>
                <a:gd name="T10" fmla="*/ 3 w 20"/>
                <a:gd name="T11" fmla="*/ 7 h 21"/>
                <a:gd name="T12" fmla="*/ 0 w 20"/>
                <a:gd name="T13" fmla="*/ 8 h 21"/>
                <a:gd name="T14" fmla="*/ 0 w 20"/>
                <a:gd name="T15" fmla="*/ 11 h 21"/>
                <a:gd name="T16" fmla="*/ 1 w 20"/>
                <a:gd name="T17" fmla="*/ 13 h 21"/>
                <a:gd name="T18" fmla="*/ 3 w 20"/>
                <a:gd name="T19" fmla="*/ 19 h 21"/>
                <a:gd name="T20" fmla="*/ 7 w 20"/>
                <a:gd name="T21" fmla="*/ 21 h 21"/>
                <a:gd name="T22" fmla="*/ 12 w 20"/>
                <a:gd name="T23" fmla="*/ 18 h 21"/>
                <a:gd name="T24" fmla="*/ 13 w 20"/>
                <a:gd name="T25" fmla="*/ 17 h 21"/>
                <a:gd name="T26" fmla="*/ 14 w 20"/>
                <a:gd name="T27" fmla="*/ 16 h 21"/>
                <a:gd name="T28" fmla="*/ 16 w 20"/>
                <a:gd name="T29" fmla="*/ 15 h 21"/>
                <a:gd name="T30" fmla="*/ 19 w 20"/>
                <a:gd name="T31" fmla="*/ 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1">
                  <a:moveTo>
                    <a:pt x="19" y="8"/>
                  </a:moveTo>
                  <a:cubicBezTo>
                    <a:pt x="18" y="5"/>
                    <a:pt x="16" y="3"/>
                    <a:pt x="14" y="3"/>
                  </a:cubicBezTo>
                  <a:cubicBezTo>
                    <a:pt x="13" y="2"/>
                    <a:pt x="12" y="1"/>
                    <a:pt x="10" y="0"/>
                  </a:cubicBezTo>
                  <a:cubicBezTo>
                    <a:pt x="9" y="0"/>
                    <a:pt x="8" y="0"/>
                    <a:pt x="7" y="0"/>
                  </a:cubicBezTo>
                  <a:cubicBezTo>
                    <a:pt x="5" y="0"/>
                    <a:pt x="3" y="1"/>
                    <a:pt x="2" y="3"/>
                  </a:cubicBezTo>
                  <a:cubicBezTo>
                    <a:pt x="2" y="5"/>
                    <a:pt x="2" y="6"/>
                    <a:pt x="3" y="7"/>
                  </a:cubicBezTo>
                  <a:cubicBezTo>
                    <a:pt x="3" y="7"/>
                    <a:pt x="0" y="8"/>
                    <a:pt x="0" y="8"/>
                  </a:cubicBezTo>
                  <a:cubicBezTo>
                    <a:pt x="0" y="11"/>
                    <a:pt x="0" y="11"/>
                    <a:pt x="0" y="11"/>
                  </a:cubicBezTo>
                  <a:cubicBezTo>
                    <a:pt x="1" y="11"/>
                    <a:pt x="1" y="12"/>
                    <a:pt x="1" y="13"/>
                  </a:cubicBezTo>
                  <a:cubicBezTo>
                    <a:pt x="1" y="15"/>
                    <a:pt x="1" y="17"/>
                    <a:pt x="3" y="19"/>
                  </a:cubicBezTo>
                  <a:cubicBezTo>
                    <a:pt x="4" y="20"/>
                    <a:pt x="6" y="21"/>
                    <a:pt x="7" y="21"/>
                  </a:cubicBezTo>
                  <a:cubicBezTo>
                    <a:pt x="10" y="21"/>
                    <a:pt x="11" y="19"/>
                    <a:pt x="12" y="18"/>
                  </a:cubicBezTo>
                  <a:cubicBezTo>
                    <a:pt x="12" y="17"/>
                    <a:pt x="12" y="17"/>
                    <a:pt x="13" y="17"/>
                  </a:cubicBezTo>
                  <a:cubicBezTo>
                    <a:pt x="13" y="16"/>
                    <a:pt x="13" y="16"/>
                    <a:pt x="14" y="16"/>
                  </a:cubicBezTo>
                  <a:cubicBezTo>
                    <a:pt x="14" y="16"/>
                    <a:pt x="15" y="16"/>
                    <a:pt x="16" y="15"/>
                  </a:cubicBezTo>
                  <a:cubicBezTo>
                    <a:pt x="19" y="14"/>
                    <a:pt x="20" y="11"/>
                    <a:pt x="19" y="8"/>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49" name="Freeform 48">
              <a:extLst>
                <a:ext uri="{FF2B5EF4-FFF2-40B4-BE49-F238E27FC236}">
                  <a16:creationId xmlns:a16="http://schemas.microsoft.com/office/drawing/2014/main" id="{4609F1A9-E8A8-E84A-A2C8-F727A2DA6227}"/>
                </a:ext>
              </a:extLst>
            </p:cNvPr>
            <p:cNvSpPr>
              <a:spLocks noEditPoints="1"/>
            </p:cNvSpPr>
            <p:nvPr/>
          </p:nvSpPr>
          <p:spPr bwMode="auto">
            <a:xfrm>
              <a:off x="20619280" y="6168401"/>
              <a:ext cx="1743987" cy="1597784"/>
            </a:xfrm>
            <a:custGeom>
              <a:avLst/>
              <a:gdLst>
                <a:gd name="T0" fmla="*/ 307 w 320"/>
                <a:gd name="T1" fmla="*/ 198 h 322"/>
                <a:gd name="T2" fmla="*/ 303 w 320"/>
                <a:gd name="T3" fmla="*/ 188 h 322"/>
                <a:gd name="T4" fmla="*/ 296 w 320"/>
                <a:gd name="T5" fmla="*/ 170 h 322"/>
                <a:gd name="T6" fmla="*/ 274 w 320"/>
                <a:gd name="T7" fmla="*/ 161 h 322"/>
                <a:gd name="T8" fmla="*/ 258 w 320"/>
                <a:gd name="T9" fmla="*/ 166 h 322"/>
                <a:gd name="T10" fmla="*/ 247 w 320"/>
                <a:gd name="T11" fmla="*/ 156 h 322"/>
                <a:gd name="T12" fmla="*/ 229 w 320"/>
                <a:gd name="T13" fmla="*/ 166 h 322"/>
                <a:gd name="T14" fmla="*/ 221 w 320"/>
                <a:gd name="T15" fmla="*/ 175 h 322"/>
                <a:gd name="T16" fmla="*/ 218 w 320"/>
                <a:gd name="T17" fmla="*/ 175 h 322"/>
                <a:gd name="T18" fmla="*/ 227 w 320"/>
                <a:gd name="T19" fmla="*/ 162 h 322"/>
                <a:gd name="T20" fmla="*/ 240 w 320"/>
                <a:gd name="T21" fmla="*/ 144 h 322"/>
                <a:gd name="T22" fmla="*/ 225 w 320"/>
                <a:gd name="T23" fmla="*/ 140 h 322"/>
                <a:gd name="T24" fmla="*/ 208 w 320"/>
                <a:gd name="T25" fmla="*/ 147 h 322"/>
                <a:gd name="T26" fmla="*/ 195 w 320"/>
                <a:gd name="T27" fmla="*/ 140 h 322"/>
                <a:gd name="T28" fmla="*/ 174 w 320"/>
                <a:gd name="T29" fmla="*/ 143 h 322"/>
                <a:gd name="T30" fmla="*/ 165 w 320"/>
                <a:gd name="T31" fmla="*/ 148 h 322"/>
                <a:gd name="T32" fmla="*/ 155 w 320"/>
                <a:gd name="T33" fmla="*/ 132 h 322"/>
                <a:gd name="T34" fmla="*/ 142 w 320"/>
                <a:gd name="T35" fmla="*/ 132 h 322"/>
                <a:gd name="T36" fmla="*/ 132 w 320"/>
                <a:gd name="T37" fmla="*/ 132 h 322"/>
                <a:gd name="T38" fmla="*/ 112 w 320"/>
                <a:gd name="T39" fmla="*/ 119 h 322"/>
                <a:gd name="T40" fmla="*/ 117 w 320"/>
                <a:gd name="T41" fmla="*/ 107 h 322"/>
                <a:gd name="T42" fmla="*/ 110 w 320"/>
                <a:gd name="T43" fmla="*/ 93 h 322"/>
                <a:gd name="T44" fmla="*/ 104 w 320"/>
                <a:gd name="T45" fmla="*/ 92 h 322"/>
                <a:gd name="T46" fmla="*/ 95 w 320"/>
                <a:gd name="T47" fmla="*/ 76 h 322"/>
                <a:gd name="T48" fmla="*/ 73 w 320"/>
                <a:gd name="T49" fmla="*/ 68 h 322"/>
                <a:gd name="T50" fmla="*/ 62 w 320"/>
                <a:gd name="T51" fmla="*/ 60 h 322"/>
                <a:gd name="T52" fmla="*/ 38 w 320"/>
                <a:gd name="T53" fmla="*/ 36 h 322"/>
                <a:gd name="T54" fmla="*/ 13 w 320"/>
                <a:gd name="T55" fmla="*/ 14 h 322"/>
                <a:gd name="T56" fmla="*/ 3 w 320"/>
                <a:gd name="T57" fmla="*/ 11 h 322"/>
                <a:gd name="T58" fmla="*/ 11 w 320"/>
                <a:gd name="T59" fmla="*/ 42 h 322"/>
                <a:gd name="T60" fmla="*/ 21 w 320"/>
                <a:gd name="T61" fmla="*/ 50 h 322"/>
                <a:gd name="T62" fmla="*/ 38 w 320"/>
                <a:gd name="T63" fmla="*/ 58 h 322"/>
                <a:gd name="T64" fmla="*/ 65 w 320"/>
                <a:gd name="T65" fmla="*/ 114 h 322"/>
                <a:gd name="T66" fmla="*/ 83 w 320"/>
                <a:gd name="T67" fmla="*/ 156 h 322"/>
                <a:gd name="T68" fmla="*/ 104 w 320"/>
                <a:gd name="T69" fmla="*/ 181 h 322"/>
                <a:gd name="T70" fmla="*/ 94 w 320"/>
                <a:gd name="T71" fmla="*/ 207 h 322"/>
                <a:gd name="T72" fmla="*/ 43 w 320"/>
                <a:gd name="T73" fmla="*/ 210 h 322"/>
                <a:gd name="T74" fmla="*/ 34 w 320"/>
                <a:gd name="T75" fmla="*/ 223 h 322"/>
                <a:gd name="T76" fmla="*/ 24 w 320"/>
                <a:gd name="T77" fmla="*/ 242 h 322"/>
                <a:gd name="T78" fmla="*/ 38 w 320"/>
                <a:gd name="T79" fmla="*/ 272 h 322"/>
                <a:gd name="T80" fmla="*/ 59 w 320"/>
                <a:gd name="T81" fmla="*/ 290 h 322"/>
                <a:gd name="T82" fmla="*/ 72 w 320"/>
                <a:gd name="T83" fmla="*/ 292 h 322"/>
                <a:gd name="T84" fmla="*/ 81 w 320"/>
                <a:gd name="T85" fmla="*/ 311 h 322"/>
                <a:gd name="T86" fmla="*/ 107 w 320"/>
                <a:gd name="T87" fmla="*/ 312 h 322"/>
                <a:gd name="T88" fmla="*/ 135 w 320"/>
                <a:gd name="T89" fmla="*/ 322 h 322"/>
                <a:gd name="T90" fmla="*/ 129 w 320"/>
                <a:gd name="T91" fmla="*/ 263 h 322"/>
                <a:gd name="T92" fmla="*/ 154 w 320"/>
                <a:gd name="T93" fmla="*/ 297 h 322"/>
                <a:gd name="T94" fmla="*/ 302 w 320"/>
                <a:gd name="T95" fmla="*/ 249 h 322"/>
                <a:gd name="T96" fmla="*/ 201 w 320"/>
                <a:gd name="T97" fmla="*/ 212 h 322"/>
                <a:gd name="T98" fmla="*/ 214 w 320"/>
                <a:gd name="T99" fmla="*/ 189 h 322"/>
                <a:gd name="T100" fmla="*/ 201 w 320"/>
                <a:gd name="T101" fmla="*/ 216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0" h="322">
                  <a:moveTo>
                    <a:pt x="320" y="207"/>
                  </a:moveTo>
                  <a:cubicBezTo>
                    <a:pt x="319" y="206"/>
                    <a:pt x="319" y="206"/>
                    <a:pt x="319" y="206"/>
                  </a:cubicBezTo>
                  <a:cubicBezTo>
                    <a:pt x="319" y="204"/>
                    <a:pt x="319" y="202"/>
                    <a:pt x="316" y="200"/>
                  </a:cubicBezTo>
                  <a:cubicBezTo>
                    <a:pt x="314" y="198"/>
                    <a:pt x="311" y="198"/>
                    <a:pt x="310" y="198"/>
                  </a:cubicBezTo>
                  <a:cubicBezTo>
                    <a:pt x="309" y="198"/>
                    <a:pt x="308" y="198"/>
                    <a:pt x="307" y="198"/>
                  </a:cubicBezTo>
                  <a:cubicBezTo>
                    <a:pt x="306" y="198"/>
                    <a:pt x="306" y="198"/>
                    <a:pt x="305" y="198"/>
                  </a:cubicBezTo>
                  <a:cubicBezTo>
                    <a:pt x="304" y="198"/>
                    <a:pt x="304" y="198"/>
                    <a:pt x="303" y="198"/>
                  </a:cubicBezTo>
                  <a:cubicBezTo>
                    <a:pt x="303" y="197"/>
                    <a:pt x="303" y="197"/>
                    <a:pt x="302" y="195"/>
                  </a:cubicBezTo>
                  <a:cubicBezTo>
                    <a:pt x="302" y="193"/>
                    <a:pt x="302" y="192"/>
                    <a:pt x="303" y="190"/>
                  </a:cubicBezTo>
                  <a:cubicBezTo>
                    <a:pt x="303" y="189"/>
                    <a:pt x="303" y="189"/>
                    <a:pt x="303" y="188"/>
                  </a:cubicBezTo>
                  <a:cubicBezTo>
                    <a:pt x="303" y="186"/>
                    <a:pt x="303" y="183"/>
                    <a:pt x="301" y="181"/>
                  </a:cubicBezTo>
                  <a:cubicBezTo>
                    <a:pt x="300" y="180"/>
                    <a:pt x="299" y="180"/>
                    <a:pt x="298" y="180"/>
                  </a:cubicBezTo>
                  <a:cubicBezTo>
                    <a:pt x="298" y="180"/>
                    <a:pt x="298" y="180"/>
                    <a:pt x="298" y="180"/>
                  </a:cubicBezTo>
                  <a:cubicBezTo>
                    <a:pt x="298" y="179"/>
                    <a:pt x="298" y="179"/>
                    <a:pt x="298" y="179"/>
                  </a:cubicBezTo>
                  <a:cubicBezTo>
                    <a:pt x="299" y="177"/>
                    <a:pt x="300" y="174"/>
                    <a:pt x="296" y="170"/>
                  </a:cubicBezTo>
                  <a:cubicBezTo>
                    <a:pt x="293" y="167"/>
                    <a:pt x="290" y="166"/>
                    <a:pt x="286" y="164"/>
                  </a:cubicBezTo>
                  <a:cubicBezTo>
                    <a:pt x="284" y="164"/>
                    <a:pt x="283" y="163"/>
                    <a:pt x="281" y="163"/>
                  </a:cubicBezTo>
                  <a:cubicBezTo>
                    <a:pt x="281" y="163"/>
                    <a:pt x="281" y="163"/>
                    <a:pt x="280" y="163"/>
                  </a:cubicBezTo>
                  <a:cubicBezTo>
                    <a:pt x="279" y="163"/>
                    <a:pt x="279" y="163"/>
                    <a:pt x="278" y="162"/>
                  </a:cubicBezTo>
                  <a:cubicBezTo>
                    <a:pt x="277" y="162"/>
                    <a:pt x="275" y="162"/>
                    <a:pt x="274" y="161"/>
                  </a:cubicBezTo>
                  <a:cubicBezTo>
                    <a:pt x="273" y="161"/>
                    <a:pt x="272" y="161"/>
                    <a:pt x="272" y="161"/>
                  </a:cubicBezTo>
                  <a:cubicBezTo>
                    <a:pt x="271" y="161"/>
                    <a:pt x="269" y="161"/>
                    <a:pt x="268" y="161"/>
                  </a:cubicBezTo>
                  <a:cubicBezTo>
                    <a:pt x="268" y="161"/>
                    <a:pt x="267" y="161"/>
                    <a:pt x="267" y="161"/>
                  </a:cubicBezTo>
                  <a:cubicBezTo>
                    <a:pt x="264" y="161"/>
                    <a:pt x="261" y="163"/>
                    <a:pt x="261" y="163"/>
                  </a:cubicBezTo>
                  <a:cubicBezTo>
                    <a:pt x="260" y="164"/>
                    <a:pt x="259" y="165"/>
                    <a:pt x="258" y="166"/>
                  </a:cubicBezTo>
                  <a:cubicBezTo>
                    <a:pt x="258" y="165"/>
                    <a:pt x="257" y="164"/>
                    <a:pt x="257" y="163"/>
                  </a:cubicBezTo>
                  <a:cubicBezTo>
                    <a:pt x="256" y="161"/>
                    <a:pt x="254" y="161"/>
                    <a:pt x="253" y="160"/>
                  </a:cubicBezTo>
                  <a:cubicBezTo>
                    <a:pt x="253" y="160"/>
                    <a:pt x="252" y="160"/>
                    <a:pt x="252" y="159"/>
                  </a:cubicBezTo>
                  <a:cubicBezTo>
                    <a:pt x="252" y="159"/>
                    <a:pt x="251" y="159"/>
                    <a:pt x="251" y="158"/>
                  </a:cubicBezTo>
                  <a:cubicBezTo>
                    <a:pt x="250" y="158"/>
                    <a:pt x="249" y="157"/>
                    <a:pt x="247" y="156"/>
                  </a:cubicBezTo>
                  <a:cubicBezTo>
                    <a:pt x="246" y="156"/>
                    <a:pt x="244" y="155"/>
                    <a:pt x="242" y="155"/>
                  </a:cubicBezTo>
                  <a:cubicBezTo>
                    <a:pt x="241" y="155"/>
                    <a:pt x="240" y="155"/>
                    <a:pt x="239" y="155"/>
                  </a:cubicBezTo>
                  <a:cubicBezTo>
                    <a:pt x="234" y="156"/>
                    <a:pt x="233" y="158"/>
                    <a:pt x="231" y="162"/>
                  </a:cubicBezTo>
                  <a:cubicBezTo>
                    <a:pt x="231" y="163"/>
                    <a:pt x="231" y="163"/>
                    <a:pt x="231" y="163"/>
                  </a:cubicBezTo>
                  <a:cubicBezTo>
                    <a:pt x="230" y="164"/>
                    <a:pt x="230" y="165"/>
                    <a:pt x="229" y="166"/>
                  </a:cubicBezTo>
                  <a:cubicBezTo>
                    <a:pt x="229" y="166"/>
                    <a:pt x="229" y="166"/>
                    <a:pt x="229" y="167"/>
                  </a:cubicBezTo>
                  <a:cubicBezTo>
                    <a:pt x="228" y="167"/>
                    <a:pt x="228" y="167"/>
                    <a:pt x="227" y="167"/>
                  </a:cubicBezTo>
                  <a:cubicBezTo>
                    <a:pt x="226" y="168"/>
                    <a:pt x="225" y="170"/>
                    <a:pt x="224" y="171"/>
                  </a:cubicBezTo>
                  <a:cubicBezTo>
                    <a:pt x="224" y="172"/>
                    <a:pt x="223" y="173"/>
                    <a:pt x="223" y="173"/>
                  </a:cubicBezTo>
                  <a:cubicBezTo>
                    <a:pt x="222" y="174"/>
                    <a:pt x="222" y="175"/>
                    <a:pt x="221" y="175"/>
                  </a:cubicBezTo>
                  <a:cubicBezTo>
                    <a:pt x="220" y="176"/>
                    <a:pt x="219" y="177"/>
                    <a:pt x="218" y="178"/>
                  </a:cubicBezTo>
                  <a:cubicBezTo>
                    <a:pt x="218" y="178"/>
                    <a:pt x="218" y="178"/>
                    <a:pt x="218" y="178"/>
                  </a:cubicBezTo>
                  <a:cubicBezTo>
                    <a:pt x="218" y="178"/>
                    <a:pt x="218" y="177"/>
                    <a:pt x="218" y="177"/>
                  </a:cubicBezTo>
                  <a:cubicBezTo>
                    <a:pt x="218" y="176"/>
                    <a:pt x="218" y="176"/>
                    <a:pt x="218" y="175"/>
                  </a:cubicBezTo>
                  <a:cubicBezTo>
                    <a:pt x="218" y="175"/>
                    <a:pt x="218" y="175"/>
                    <a:pt x="218" y="175"/>
                  </a:cubicBezTo>
                  <a:cubicBezTo>
                    <a:pt x="219" y="174"/>
                    <a:pt x="219" y="172"/>
                    <a:pt x="219" y="172"/>
                  </a:cubicBezTo>
                  <a:cubicBezTo>
                    <a:pt x="220" y="172"/>
                    <a:pt x="220" y="171"/>
                    <a:pt x="221" y="171"/>
                  </a:cubicBezTo>
                  <a:cubicBezTo>
                    <a:pt x="222" y="171"/>
                    <a:pt x="223" y="170"/>
                    <a:pt x="224" y="169"/>
                  </a:cubicBezTo>
                  <a:cubicBezTo>
                    <a:pt x="226" y="168"/>
                    <a:pt x="226" y="166"/>
                    <a:pt x="227" y="164"/>
                  </a:cubicBezTo>
                  <a:cubicBezTo>
                    <a:pt x="227" y="163"/>
                    <a:pt x="227" y="163"/>
                    <a:pt x="227" y="162"/>
                  </a:cubicBezTo>
                  <a:cubicBezTo>
                    <a:pt x="228" y="161"/>
                    <a:pt x="230" y="160"/>
                    <a:pt x="231" y="159"/>
                  </a:cubicBezTo>
                  <a:cubicBezTo>
                    <a:pt x="232" y="158"/>
                    <a:pt x="232" y="158"/>
                    <a:pt x="232" y="158"/>
                  </a:cubicBezTo>
                  <a:cubicBezTo>
                    <a:pt x="232" y="157"/>
                    <a:pt x="233" y="157"/>
                    <a:pt x="234" y="156"/>
                  </a:cubicBezTo>
                  <a:cubicBezTo>
                    <a:pt x="235" y="155"/>
                    <a:pt x="237" y="154"/>
                    <a:pt x="239" y="152"/>
                  </a:cubicBezTo>
                  <a:cubicBezTo>
                    <a:pt x="241" y="149"/>
                    <a:pt x="241" y="146"/>
                    <a:pt x="240" y="144"/>
                  </a:cubicBezTo>
                  <a:cubicBezTo>
                    <a:pt x="240" y="142"/>
                    <a:pt x="238" y="141"/>
                    <a:pt x="236" y="140"/>
                  </a:cubicBezTo>
                  <a:cubicBezTo>
                    <a:pt x="235" y="140"/>
                    <a:pt x="234" y="139"/>
                    <a:pt x="233" y="139"/>
                  </a:cubicBezTo>
                  <a:cubicBezTo>
                    <a:pt x="231" y="139"/>
                    <a:pt x="229" y="140"/>
                    <a:pt x="228" y="141"/>
                  </a:cubicBezTo>
                  <a:cubicBezTo>
                    <a:pt x="227" y="141"/>
                    <a:pt x="227" y="141"/>
                    <a:pt x="227" y="141"/>
                  </a:cubicBezTo>
                  <a:cubicBezTo>
                    <a:pt x="227" y="141"/>
                    <a:pt x="226" y="140"/>
                    <a:pt x="225" y="140"/>
                  </a:cubicBezTo>
                  <a:cubicBezTo>
                    <a:pt x="225" y="140"/>
                    <a:pt x="223" y="139"/>
                    <a:pt x="222" y="139"/>
                  </a:cubicBezTo>
                  <a:cubicBezTo>
                    <a:pt x="221" y="138"/>
                    <a:pt x="221" y="138"/>
                    <a:pt x="220" y="138"/>
                  </a:cubicBezTo>
                  <a:cubicBezTo>
                    <a:pt x="217" y="138"/>
                    <a:pt x="213" y="140"/>
                    <a:pt x="211" y="143"/>
                  </a:cubicBezTo>
                  <a:cubicBezTo>
                    <a:pt x="211" y="144"/>
                    <a:pt x="211" y="144"/>
                    <a:pt x="211" y="144"/>
                  </a:cubicBezTo>
                  <a:cubicBezTo>
                    <a:pt x="210" y="146"/>
                    <a:pt x="209" y="147"/>
                    <a:pt x="208" y="147"/>
                  </a:cubicBezTo>
                  <a:cubicBezTo>
                    <a:pt x="207" y="147"/>
                    <a:pt x="207" y="147"/>
                    <a:pt x="207" y="147"/>
                  </a:cubicBezTo>
                  <a:cubicBezTo>
                    <a:pt x="206" y="147"/>
                    <a:pt x="204" y="147"/>
                    <a:pt x="204" y="146"/>
                  </a:cubicBezTo>
                  <a:cubicBezTo>
                    <a:pt x="203" y="146"/>
                    <a:pt x="203" y="145"/>
                    <a:pt x="203" y="145"/>
                  </a:cubicBezTo>
                  <a:cubicBezTo>
                    <a:pt x="202" y="144"/>
                    <a:pt x="201" y="142"/>
                    <a:pt x="199" y="141"/>
                  </a:cubicBezTo>
                  <a:cubicBezTo>
                    <a:pt x="198" y="140"/>
                    <a:pt x="196" y="140"/>
                    <a:pt x="195" y="140"/>
                  </a:cubicBezTo>
                  <a:cubicBezTo>
                    <a:pt x="192" y="140"/>
                    <a:pt x="189" y="141"/>
                    <a:pt x="187" y="143"/>
                  </a:cubicBezTo>
                  <a:cubicBezTo>
                    <a:pt x="186" y="143"/>
                    <a:pt x="185" y="144"/>
                    <a:pt x="184" y="144"/>
                  </a:cubicBezTo>
                  <a:cubicBezTo>
                    <a:pt x="183" y="144"/>
                    <a:pt x="182" y="144"/>
                    <a:pt x="182" y="143"/>
                  </a:cubicBezTo>
                  <a:cubicBezTo>
                    <a:pt x="181" y="143"/>
                    <a:pt x="179" y="142"/>
                    <a:pt x="177" y="142"/>
                  </a:cubicBezTo>
                  <a:cubicBezTo>
                    <a:pt x="176" y="142"/>
                    <a:pt x="175" y="142"/>
                    <a:pt x="174" y="143"/>
                  </a:cubicBezTo>
                  <a:cubicBezTo>
                    <a:pt x="172" y="144"/>
                    <a:pt x="171" y="145"/>
                    <a:pt x="170" y="147"/>
                  </a:cubicBezTo>
                  <a:cubicBezTo>
                    <a:pt x="169" y="148"/>
                    <a:pt x="169" y="149"/>
                    <a:pt x="168" y="149"/>
                  </a:cubicBezTo>
                  <a:cubicBezTo>
                    <a:pt x="168" y="149"/>
                    <a:pt x="167" y="149"/>
                    <a:pt x="166" y="149"/>
                  </a:cubicBezTo>
                  <a:cubicBezTo>
                    <a:pt x="165" y="149"/>
                    <a:pt x="165" y="149"/>
                    <a:pt x="165" y="149"/>
                  </a:cubicBezTo>
                  <a:cubicBezTo>
                    <a:pt x="165" y="148"/>
                    <a:pt x="165" y="148"/>
                    <a:pt x="165" y="148"/>
                  </a:cubicBezTo>
                  <a:cubicBezTo>
                    <a:pt x="165" y="146"/>
                    <a:pt x="166" y="141"/>
                    <a:pt x="162" y="139"/>
                  </a:cubicBezTo>
                  <a:cubicBezTo>
                    <a:pt x="162" y="138"/>
                    <a:pt x="161" y="138"/>
                    <a:pt x="160" y="138"/>
                  </a:cubicBezTo>
                  <a:cubicBezTo>
                    <a:pt x="160" y="138"/>
                    <a:pt x="160" y="137"/>
                    <a:pt x="160" y="137"/>
                  </a:cubicBezTo>
                  <a:cubicBezTo>
                    <a:pt x="160" y="136"/>
                    <a:pt x="160" y="134"/>
                    <a:pt x="158" y="133"/>
                  </a:cubicBezTo>
                  <a:cubicBezTo>
                    <a:pt x="157" y="132"/>
                    <a:pt x="156" y="132"/>
                    <a:pt x="155" y="132"/>
                  </a:cubicBezTo>
                  <a:cubicBezTo>
                    <a:pt x="153" y="132"/>
                    <a:pt x="152" y="132"/>
                    <a:pt x="151" y="133"/>
                  </a:cubicBezTo>
                  <a:cubicBezTo>
                    <a:pt x="151" y="133"/>
                    <a:pt x="151" y="133"/>
                    <a:pt x="151" y="133"/>
                  </a:cubicBezTo>
                  <a:cubicBezTo>
                    <a:pt x="151" y="133"/>
                    <a:pt x="150" y="133"/>
                    <a:pt x="150" y="133"/>
                  </a:cubicBezTo>
                  <a:cubicBezTo>
                    <a:pt x="149" y="133"/>
                    <a:pt x="148" y="133"/>
                    <a:pt x="148" y="132"/>
                  </a:cubicBezTo>
                  <a:cubicBezTo>
                    <a:pt x="146" y="132"/>
                    <a:pt x="144" y="132"/>
                    <a:pt x="142" y="132"/>
                  </a:cubicBezTo>
                  <a:cubicBezTo>
                    <a:pt x="141" y="132"/>
                    <a:pt x="140" y="132"/>
                    <a:pt x="139" y="132"/>
                  </a:cubicBezTo>
                  <a:cubicBezTo>
                    <a:pt x="138" y="132"/>
                    <a:pt x="138" y="132"/>
                    <a:pt x="138" y="132"/>
                  </a:cubicBezTo>
                  <a:cubicBezTo>
                    <a:pt x="137" y="132"/>
                    <a:pt x="137" y="131"/>
                    <a:pt x="136" y="131"/>
                  </a:cubicBezTo>
                  <a:cubicBezTo>
                    <a:pt x="134" y="131"/>
                    <a:pt x="134" y="132"/>
                    <a:pt x="133" y="132"/>
                  </a:cubicBezTo>
                  <a:cubicBezTo>
                    <a:pt x="132" y="132"/>
                    <a:pt x="132" y="132"/>
                    <a:pt x="132" y="132"/>
                  </a:cubicBezTo>
                  <a:cubicBezTo>
                    <a:pt x="131" y="132"/>
                    <a:pt x="129" y="131"/>
                    <a:pt x="128" y="129"/>
                  </a:cubicBezTo>
                  <a:cubicBezTo>
                    <a:pt x="126" y="127"/>
                    <a:pt x="124" y="126"/>
                    <a:pt x="121" y="124"/>
                  </a:cubicBezTo>
                  <a:cubicBezTo>
                    <a:pt x="120" y="124"/>
                    <a:pt x="119" y="123"/>
                    <a:pt x="118" y="123"/>
                  </a:cubicBezTo>
                  <a:cubicBezTo>
                    <a:pt x="117" y="123"/>
                    <a:pt x="116" y="123"/>
                    <a:pt x="116" y="122"/>
                  </a:cubicBezTo>
                  <a:cubicBezTo>
                    <a:pt x="115" y="121"/>
                    <a:pt x="114" y="120"/>
                    <a:pt x="112" y="119"/>
                  </a:cubicBezTo>
                  <a:cubicBezTo>
                    <a:pt x="111" y="119"/>
                    <a:pt x="111" y="118"/>
                    <a:pt x="111" y="118"/>
                  </a:cubicBezTo>
                  <a:cubicBezTo>
                    <a:pt x="110" y="118"/>
                    <a:pt x="110" y="118"/>
                    <a:pt x="110" y="118"/>
                  </a:cubicBezTo>
                  <a:cubicBezTo>
                    <a:pt x="111" y="117"/>
                    <a:pt x="111" y="117"/>
                    <a:pt x="111" y="117"/>
                  </a:cubicBezTo>
                  <a:cubicBezTo>
                    <a:pt x="112" y="117"/>
                    <a:pt x="112" y="117"/>
                    <a:pt x="112" y="117"/>
                  </a:cubicBezTo>
                  <a:cubicBezTo>
                    <a:pt x="115" y="115"/>
                    <a:pt x="117" y="109"/>
                    <a:pt x="117" y="107"/>
                  </a:cubicBezTo>
                  <a:cubicBezTo>
                    <a:pt x="117" y="107"/>
                    <a:pt x="118" y="106"/>
                    <a:pt x="118" y="105"/>
                  </a:cubicBezTo>
                  <a:cubicBezTo>
                    <a:pt x="118" y="105"/>
                    <a:pt x="118" y="105"/>
                    <a:pt x="118" y="105"/>
                  </a:cubicBezTo>
                  <a:cubicBezTo>
                    <a:pt x="119" y="105"/>
                    <a:pt x="119" y="104"/>
                    <a:pt x="119" y="102"/>
                  </a:cubicBezTo>
                  <a:cubicBezTo>
                    <a:pt x="120" y="99"/>
                    <a:pt x="118" y="97"/>
                    <a:pt x="116" y="95"/>
                  </a:cubicBezTo>
                  <a:cubicBezTo>
                    <a:pt x="114" y="94"/>
                    <a:pt x="112" y="93"/>
                    <a:pt x="110" y="93"/>
                  </a:cubicBezTo>
                  <a:cubicBezTo>
                    <a:pt x="109" y="93"/>
                    <a:pt x="108" y="93"/>
                    <a:pt x="107" y="94"/>
                  </a:cubicBezTo>
                  <a:cubicBezTo>
                    <a:pt x="107" y="94"/>
                    <a:pt x="106" y="94"/>
                    <a:pt x="105" y="94"/>
                  </a:cubicBezTo>
                  <a:cubicBezTo>
                    <a:pt x="105" y="94"/>
                    <a:pt x="105" y="94"/>
                    <a:pt x="105" y="94"/>
                  </a:cubicBezTo>
                  <a:cubicBezTo>
                    <a:pt x="105" y="94"/>
                    <a:pt x="105" y="94"/>
                    <a:pt x="105" y="94"/>
                  </a:cubicBezTo>
                  <a:cubicBezTo>
                    <a:pt x="104" y="94"/>
                    <a:pt x="104" y="93"/>
                    <a:pt x="104" y="92"/>
                  </a:cubicBezTo>
                  <a:cubicBezTo>
                    <a:pt x="104" y="92"/>
                    <a:pt x="104" y="92"/>
                    <a:pt x="104" y="92"/>
                  </a:cubicBezTo>
                  <a:cubicBezTo>
                    <a:pt x="102" y="89"/>
                    <a:pt x="100" y="88"/>
                    <a:pt x="98" y="88"/>
                  </a:cubicBezTo>
                  <a:cubicBezTo>
                    <a:pt x="98" y="88"/>
                    <a:pt x="97" y="88"/>
                    <a:pt x="97" y="88"/>
                  </a:cubicBezTo>
                  <a:cubicBezTo>
                    <a:pt x="97" y="87"/>
                    <a:pt x="97" y="86"/>
                    <a:pt x="97" y="84"/>
                  </a:cubicBezTo>
                  <a:cubicBezTo>
                    <a:pt x="97" y="82"/>
                    <a:pt x="97" y="79"/>
                    <a:pt x="95" y="76"/>
                  </a:cubicBezTo>
                  <a:cubicBezTo>
                    <a:pt x="91" y="73"/>
                    <a:pt x="87" y="73"/>
                    <a:pt x="84" y="73"/>
                  </a:cubicBezTo>
                  <a:cubicBezTo>
                    <a:pt x="84" y="73"/>
                    <a:pt x="82" y="73"/>
                    <a:pt x="82" y="73"/>
                  </a:cubicBezTo>
                  <a:cubicBezTo>
                    <a:pt x="82" y="71"/>
                    <a:pt x="82" y="71"/>
                    <a:pt x="81" y="70"/>
                  </a:cubicBezTo>
                  <a:cubicBezTo>
                    <a:pt x="80" y="69"/>
                    <a:pt x="78" y="68"/>
                    <a:pt x="75" y="68"/>
                  </a:cubicBezTo>
                  <a:cubicBezTo>
                    <a:pt x="74" y="68"/>
                    <a:pt x="74" y="68"/>
                    <a:pt x="73" y="68"/>
                  </a:cubicBezTo>
                  <a:cubicBezTo>
                    <a:pt x="73" y="67"/>
                    <a:pt x="73" y="66"/>
                    <a:pt x="73" y="65"/>
                  </a:cubicBezTo>
                  <a:cubicBezTo>
                    <a:pt x="74" y="64"/>
                    <a:pt x="73" y="63"/>
                    <a:pt x="73" y="62"/>
                  </a:cubicBezTo>
                  <a:cubicBezTo>
                    <a:pt x="71" y="60"/>
                    <a:pt x="67" y="59"/>
                    <a:pt x="64" y="59"/>
                  </a:cubicBezTo>
                  <a:cubicBezTo>
                    <a:pt x="63" y="59"/>
                    <a:pt x="63" y="59"/>
                    <a:pt x="62" y="60"/>
                  </a:cubicBezTo>
                  <a:cubicBezTo>
                    <a:pt x="62" y="60"/>
                    <a:pt x="62" y="60"/>
                    <a:pt x="62" y="60"/>
                  </a:cubicBezTo>
                  <a:cubicBezTo>
                    <a:pt x="63" y="58"/>
                    <a:pt x="64" y="55"/>
                    <a:pt x="63" y="52"/>
                  </a:cubicBezTo>
                  <a:cubicBezTo>
                    <a:pt x="61" y="48"/>
                    <a:pt x="56" y="46"/>
                    <a:pt x="52" y="45"/>
                  </a:cubicBezTo>
                  <a:cubicBezTo>
                    <a:pt x="51" y="44"/>
                    <a:pt x="51" y="43"/>
                    <a:pt x="51" y="43"/>
                  </a:cubicBezTo>
                  <a:cubicBezTo>
                    <a:pt x="50" y="40"/>
                    <a:pt x="46" y="39"/>
                    <a:pt x="44" y="38"/>
                  </a:cubicBezTo>
                  <a:cubicBezTo>
                    <a:pt x="42" y="38"/>
                    <a:pt x="40" y="37"/>
                    <a:pt x="38" y="36"/>
                  </a:cubicBezTo>
                  <a:cubicBezTo>
                    <a:pt x="35" y="35"/>
                    <a:pt x="31" y="32"/>
                    <a:pt x="28" y="30"/>
                  </a:cubicBezTo>
                  <a:cubicBezTo>
                    <a:pt x="26" y="29"/>
                    <a:pt x="25" y="27"/>
                    <a:pt x="23" y="25"/>
                  </a:cubicBezTo>
                  <a:cubicBezTo>
                    <a:pt x="22" y="25"/>
                    <a:pt x="22" y="24"/>
                    <a:pt x="21" y="23"/>
                  </a:cubicBezTo>
                  <a:cubicBezTo>
                    <a:pt x="20" y="22"/>
                    <a:pt x="19" y="20"/>
                    <a:pt x="18" y="19"/>
                  </a:cubicBezTo>
                  <a:cubicBezTo>
                    <a:pt x="16" y="18"/>
                    <a:pt x="14" y="16"/>
                    <a:pt x="13" y="14"/>
                  </a:cubicBezTo>
                  <a:cubicBezTo>
                    <a:pt x="12" y="13"/>
                    <a:pt x="12" y="12"/>
                    <a:pt x="12" y="12"/>
                  </a:cubicBezTo>
                  <a:cubicBezTo>
                    <a:pt x="11" y="9"/>
                    <a:pt x="9" y="6"/>
                    <a:pt x="6" y="4"/>
                  </a:cubicBezTo>
                  <a:cubicBezTo>
                    <a:pt x="0" y="0"/>
                    <a:pt x="0" y="0"/>
                    <a:pt x="0" y="0"/>
                  </a:cubicBezTo>
                  <a:cubicBezTo>
                    <a:pt x="2" y="7"/>
                    <a:pt x="2" y="7"/>
                    <a:pt x="2" y="7"/>
                  </a:cubicBezTo>
                  <a:cubicBezTo>
                    <a:pt x="2" y="8"/>
                    <a:pt x="3" y="11"/>
                    <a:pt x="3" y="11"/>
                  </a:cubicBezTo>
                  <a:cubicBezTo>
                    <a:pt x="3" y="14"/>
                    <a:pt x="4" y="17"/>
                    <a:pt x="5" y="20"/>
                  </a:cubicBezTo>
                  <a:cubicBezTo>
                    <a:pt x="6" y="22"/>
                    <a:pt x="6" y="24"/>
                    <a:pt x="7" y="28"/>
                  </a:cubicBezTo>
                  <a:cubicBezTo>
                    <a:pt x="10" y="27"/>
                    <a:pt x="10" y="27"/>
                    <a:pt x="10" y="27"/>
                  </a:cubicBezTo>
                  <a:cubicBezTo>
                    <a:pt x="7" y="28"/>
                    <a:pt x="7" y="28"/>
                    <a:pt x="7" y="28"/>
                  </a:cubicBezTo>
                  <a:cubicBezTo>
                    <a:pt x="9" y="37"/>
                    <a:pt x="10" y="40"/>
                    <a:pt x="11" y="42"/>
                  </a:cubicBezTo>
                  <a:cubicBezTo>
                    <a:pt x="13" y="43"/>
                    <a:pt x="14" y="43"/>
                    <a:pt x="14" y="43"/>
                  </a:cubicBezTo>
                  <a:cubicBezTo>
                    <a:pt x="15" y="43"/>
                    <a:pt x="15" y="43"/>
                    <a:pt x="16" y="43"/>
                  </a:cubicBezTo>
                  <a:cubicBezTo>
                    <a:pt x="16" y="43"/>
                    <a:pt x="17" y="43"/>
                    <a:pt x="17" y="43"/>
                  </a:cubicBezTo>
                  <a:cubicBezTo>
                    <a:pt x="19" y="43"/>
                    <a:pt x="20" y="43"/>
                    <a:pt x="21" y="45"/>
                  </a:cubicBezTo>
                  <a:cubicBezTo>
                    <a:pt x="22" y="46"/>
                    <a:pt x="22" y="48"/>
                    <a:pt x="21" y="50"/>
                  </a:cubicBezTo>
                  <a:cubicBezTo>
                    <a:pt x="21" y="52"/>
                    <a:pt x="20" y="54"/>
                    <a:pt x="21" y="55"/>
                  </a:cubicBezTo>
                  <a:cubicBezTo>
                    <a:pt x="21" y="57"/>
                    <a:pt x="22" y="60"/>
                    <a:pt x="25" y="60"/>
                  </a:cubicBezTo>
                  <a:cubicBezTo>
                    <a:pt x="26" y="60"/>
                    <a:pt x="28" y="59"/>
                    <a:pt x="29" y="59"/>
                  </a:cubicBezTo>
                  <a:cubicBezTo>
                    <a:pt x="31" y="58"/>
                    <a:pt x="33" y="58"/>
                    <a:pt x="35" y="58"/>
                  </a:cubicBezTo>
                  <a:cubicBezTo>
                    <a:pt x="36" y="58"/>
                    <a:pt x="37" y="58"/>
                    <a:pt x="38" y="58"/>
                  </a:cubicBezTo>
                  <a:cubicBezTo>
                    <a:pt x="45" y="61"/>
                    <a:pt x="45" y="67"/>
                    <a:pt x="44" y="76"/>
                  </a:cubicBezTo>
                  <a:cubicBezTo>
                    <a:pt x="43" y="83"/>
                    <a:pt x="42" y="90"/>
                    <a:pt x="49" y="93"/>
                  </a:cubicBezTo>
                  <a:cubicBezTo>
                    <a:pt x="52" y="95"/>
                    <a:pt x="54" y="95"/>
                    <a:pt x="56" y="96"/>
                  </a:cubicBezTo>
                  <a:cubicBezTo>
                    <a:pt x="61" y="96"/>
                    <a:pt x="63" y="97"/>
                    <a:pt x="65" y="105"/>
                  </a:cubicBezTo>
                  <a:cubicBezTo>
                    <a:pt x="65" y="108"/>
                    <a:pt x="65" y="111"/>
                    <a:pt x="65" y="114"/>
                  </a:cubicBezTo>
                  <a:cubicBezTo>
                    <a:pt x="65" y="118"/>
                    <a:pt x="65" y="122"/>
                    <a:pt x="66" y="127"/>
                  </a:cubicBezTo>
                  <a:cubicBezTo>
                    <a:pt x="67" y="129"/>
                    <a:pt x="67" y="132"/>
                    <a:pt x="67" y="136"/>
                  </a:cubicBezTo>
                  <a:cubicBezTo>
                    <a:pt x="68" y="141"/>
                    <a:pt x="68" y="146"/>
                    <a:pt x="70" y="150"/>
                  </a:cubicBezTo>
                  <a:cubicBezTo>
                    <a:pt x="72" y="154"/>
                    <a:pt x="75" y="154"/>
                    <a:pt x="78" y="154"/>
                  </a:cubicBezTo>
                  <a:cubicBezTo>
                    <a:pt x="79" y="155"/>
                    <a:pt x="81" y="155"/>
                    <a:pt x="83" y="156"/>
                  </a:cubicBezTo>
                  <a:cubicBezTo>
                    <a:pt x="85" y="157"/>
                    <a:pt x="86" y="158"/>
                    <a:pt x="87" y="160"/>
                  </a:cubicBezTo>
                  <a:cubicBezTo>
                    <a:pt x="88" y="161"/>
                    <a:pt x="89" y="162"/>
                    <a:pt x="90" y="163"/>
                  </a:cubicBezTo>
                  <a:cubicBezTo>
                    <a:pt x="92" y="165"/>
                    <a:pt x="94" y="166"/>
                    <a:pt x="96" y="167"/>
                  </a:cubicBezTo>
                  <a:cubicBezTo>
                    <a:pt x="100" y="169"/>
                    <a:pt x="104" y="170"/>
                    <a:pt x="104" y="176"/>
                  </a:cubicBezTo>
                  <a:cubicBezTo>
                    <a:pt x="104" y="178"/>
                    <a:pt x="104" y="179"/>
                    <a:pt x="104" y="181"/>
                  </a:cubicBezTo>
                  <a:cubicBezTo>
                    <a:pt x="103" y="183"/>
                    <a:pt x="103" y="185"/>
                    <a:pt x="104" y="188"/>
                  </a:cubicBezTo>
                  <a:cubicBezTo>
                    <a:pt x="105" y="190"/>
                    <a:pt x="106" y="191"/>
                    <a:pt x="107" y="192"/>
                  </a:cubicBezTo>
                  <a:cubicBezTo>
                    <a:pt x="108" y="194"/>
                    <a:pt x="110" y="196"/>
                    <a:pt x="110" y="199"/>
                  </a:cubicBezTo>
                  <a:cubicBezTo>
                    <a:pt x="110" y="205"/>
                    <a:pt x="106" y="207"/>
                    <a:pt x="98" y="207"/>
                  </a:cubicBezTo>
                  <a:cubicBezTo>
                    <a:pt x="94" y="207"/>
                    <a:pt x="94" y="207"/>
                    <a:pt x="94" y="207"/>
                  </a:cubicBezTo>
                  <a:cubicBezTo>
                    <a:pt x="92" y="207"/>
                    <a:pt x="90" y="207"/>
                    <a:pt x="88" y="208"/>
                  </a:cubicBezTo>
                  <a:cubicBezTo>
                    <a:pt x="85" y="209"/>
                    <a:pt x="82" y="210"/>
                    <a:pt x="78" y="211"/>
                  </a:cubicBezTo>
                  <a:cubicBezTo>
                    <a:pt x="73" y="213"/>
                    <a:pt x="68" y="216"/>
                    <a:pt x="62" y="216"/>
                  </a:cubicBezTo>
                  <a:cubicBezTo>
                    <a:pt x="56" y="216"/>
                    <a:pt x="52" y="214"/>
                    <a:pt x="47" y="211"/>
                  </a:cubicBezTo>
                  <a:cubicBezTo>
                    <a:pt x="46" y="211"/>
                    <a:pt x="44" y="210"/>
                    <a:pt x="43" y="210"/>
                  </a:cubicBezTo>
                  <a:cubicBezTo>
                    <a:pt x="38" y="208"/>
                    <a:pt x="38" y="208"/>
                    <a:pt x="38" y="208"/>
                  </a:cubicBezTo>
                  <a:cubicBezTo>
                    <a:pt x="39" y="213"/>
                    <a:pt x="39" y="213"/>
                    <a:pt x="39" y="213"/>
                  </a:cubicBezTo>
                  <a:cubicBezTo>
                    <a:pt x="39" y="215"/>
                    <a:pt x="40" y="221"/>
                    <a:pt x="39" y="222"/>
                  </a:cubicBezTo>
                  <a:cubicBezTo>
                    <a:pt x="38" y="223"/>
                    <a:pt x="37" y="223"/>
                    <a:pt x="36" y="223"/>
                  </a:cubicBezTo>
                  <a:cubicBezTo>
                    <a:pt x="36" y="223"/>
                    <a:pt x="35" y="223"/>
                    <a:pt x="34" y="223"/>
                  </a:cubicBezTo>
                  <a:cubicBezTo>
                    <a:pt x="31" y="228"/>
                    <a:pt x="31" y="228"/>
                    <a:pt x="31" y="228"/>
                  </a:cubicBezTo>
                  <a:cubicBezTo>
                    <a:pt x="33" y="230"/>
                    <a:pt x="34" y="231"/>
                    <a:pt x="34" y="234"/>
                  </a:cubicBezTo>
                  <a:cubicBezTo>
                    <a:pt x="30" y="235"/>
                    <a:pt x="27" y="237"/>
                    <a:pt x="25" y="240"/>
                  </a:cubicBezTo>
                  <a:cubicBezTo>
                    <a:pt x="24" y="241"/>
                    <a:pt x="24" y="241"/>
                    <a:pt x="24" y="241"/>
                  </a:cubicBezTo>
                  <a:cubicBezTo>
                    <a:pt x="24" y="242"/>
                    <a:pt x="24" y="242"/>
                    <a:pt x="24" y="242"/>
                  </a:cubicBezTo>
                  <a:cubicBezTo>
                    <a:pt x="26" y="255"/>
                    <a:pt x="27" y="258"/>
                    <a:pt x="28" y="259"/>
                  </a:cubicBezTo>
                  <a:cubicBezTo>
                    <a:pt x="29" y="260"/>
                    <a:pt x="31" y="261"/>
                    <a:pt x="32" y="261"/>
                  </a:cubicBezTo>
                  <a:cubicBezTo>
                    <a:pt x="34" y="262"/>
                    <a:pt x="35" y="262"/>
                    <a:pt x="36" y="263"/>
                  </a:cubicBezTo>
                  <a:cubicBezTo>
                    <a:pt x="37" y="265"/>
                    <a:pt x="37" y="266"/>
                    <a:pt x="37" y="268"/>
                  </a:cubicBezTo>
                  <a:cubicBezTo>
                    <a:pt x="37" y="269"/>
                    <a:pt x="38" y="271"/>
                    <a:pt x="38" y="272"/>
                  </a:cubicBezTo>
                  <a:cubicBezTo>
                    <a:pt x="41" y="275"/>
                    <a:pt x="44" y="275"/>
                    <a:pt x="47" y="275"/>
                  </a:cubicBezTo>
                  <a:cubicBezTo>
                    <a:pt x="49" y="275"/>
                    <a:pt x="51" y="276"/>
                    <a:pt x="53" y="277"/>
                  </a:cubicBezTo>
                  <a:cubicBezTo>
                    <a:pt x="57" y="279"/>
                    <a:pt x="58" y="282"/>
                    <a:pt x="58" y="286"/>
                  </a:cubicBezTo>
                  <a:cubicBezTo>
                    <a:pt x="59" y="287"/>
                    <a:pt x="59" y="289"/>
                    <a:pt x="59" y="290"/>
                  </a:cubicBezTo>
                  <a:cubicBezTo>
                    <a:pt x="59" y="290"/>
                    <a:pt x="59" y="290"/>
                    <a:pt x="59" y="290"/>
                  </a:cubicBezTo>
                  <a:cubicBezTo>
                    <a:pt x="61" y="298"/>
                    <a:pt x="63" y="300"/>
                    <a:pt x="64" y="301"/>
                  </a:cubicBezTo>
                  <a:cubicBezTo>
                    <a:pt x="67" y="303"/>
                    <a:pt x="67" y="303"/>
                    <a:pt x="67" y="303"/>
                  </a:cubicBezTo>
                  <a:cubicBezTo>
                    <a:pt x="68" y="299"/>
                    <a:pt x="68" y="299"/>
                    <a:pt x="68" y="299"/>
                  </a:cubicBezTo>
                  <a:cubicBezTo>
                    <a:pt x="69" y="299"/>
                    <a:pt x="69" y="298"/>
                    <a:pt x="69" y="297"/>
                  </a:cubicBezTo>
                  <a:cubicBezTo>
                    <a:pt x="70" y="294"/>
                    <a:pt x="71" y="293"/>
                    <a:pt x="72" y="292"/>
                  </a:cubicBezTo>
                  <a:cubicBezTo>
                    <a:pt x="72" y="292"/>
                    <a:pt x="72" y="292"/>
                    <a:pt x="72" y="292"/>
                  </a:cubicBezTo>
                  <a:cubicBezTo>
                    <a:pt x="74" y="292"/>
                    <a:pt x="75" y="294"/>
                    <a:pt x="76" y="294"/>
                  </a:cubicBezTo>
                  <a:cubicBezTo>
                    <a:pt x="77" y="295"/>
                    <a:pt x="78" y="299"/>
                    <a:pt x="79" y="303"/>
                  </a:cubicBezTo>
                  <a:cubicBezTo>
                    <a:pt x="79" y="306"/>
                    <a:pt x="80" y="309"/>
                    <a:pt x="81" y="310"/>
                  </a:cubicBezTo>
                  <a:cubicBezTo>
                    <a:pt x="81" y="311"/>
                    <a:pt x="81" y="311"/>
                    <a:pt x="81" y="311"/>
                  </a:cubicBezTo>
                  <a:cubicBezTo>
                    <a:pt x="84" y="316"/>
                    <a:pt x="85" y="316"/>
                    <a:pt x="90" y="316"/>
                  </a:cubicBezTo>
                  <a:cubicBezTo>
                    <a:pt x="92" y="316"/>
                    <a:pt x="92" y="316"/>
                    <a:pt x="92" y="316"/>
                  </a:cubicBezTo>
                  <a:cubicBezTo>
                    <a:pt x="93" y="316"/>
                    <a:pt x="94" y="316"/>
                    <a:pt x="95" y="316"/>
                  </a:cubicBezTo>
                  <a:cubicBezTo>
                    <a:pt x="99" y="316"/>
                    <a:pt x="101" y="315"/>
                    <a:pt x="105" y="313"/>
                  </a:cubicBezTo>
                  <a:cubicBezTo>
                    <a:pt x="107" y="312"/>
                    <a:pt x="107" y="312"/>
                    <a:pt x="107" y="312"/>
                  </a:cubicBezTo>
                  <a:cubicBezTo>
                    <a:pt x="109" y="310"/>
                    <a:pt x="111" y="309"/>
                    <a:pt x="113" y="309"/>
                  </a:cubicBezTo>
                  <a:cubicBezTo>
                    <a:pt x="114" y="309"/>
                    <a:pt x="116" y="310"/>
                    <a:pt x="119" y="311"/>
                  </a:cubicBezTo>
                  <a:cubicBezTo>
                    <a:pt x="119" y="312"/>
                    <a:pt x="119" y="312"/>
                    <a:pt x="119" y="312"/>
                  </a:cubicBezTo>
                  <a:cubicBezTo>
                    <a:pt x="124" y="316"/>
                    <a:pt x="128" y="319"/>
                    <a:pt x="130" y="320"/>
                  </a:cubicBezTo>
                  <a:cubicBezTo>
                    <a:pt x="135" y="322"/>
                    <a:pt x="135" y="322"/>
                    <a:pt x="135" y="322"/>
                  </a:cubicBezTo>
                  <a:cubicBezTo>
                    <a:pt x="135" y="315"/>
                    <a:pt x="135" y="315"/>
                    <a:pt x="135" y="315"/>
                  </a:cubicBezTo>
                  <a:cubicBezTo>
                    <a:pt x="136" y="308"/>
                    <a:pt x="136" y="300"/>
                    <a:pt x="134" y="294"/>
                  </a:cubicBezTo>
                  <a:cubicBezTo>
                    <a:pt x="132" y="291"/>
                    <a:pt x="130" y="289"/>
                    <a:pt x="128" y="286"/>
                  </a:cubicBezTo>
                  <a:cubicBezTo>
                    <a:pt x="126" y="283"/>
                    <a:pt x="123" y="280"/>
                    <a:pt x="123" y="275"/>
                  </a:cubicBezTo>
                  <a:cubicBezTo>
                    <a:pt x="123" y="270"/>
                    <a:pt x="125" y="264"/>
                    <a:pt x="129" y="263"/>
                  </a:cubicBezTo>
                  <a:cubicBezTo>
                    <a:pt x="130" y="263"/>
                    <a:pt x="130" y="263"/>
                    <a:pt x="131" y="263"/>
                  </a:cubicBezTo>
                  <a:cubicBezTo>
                    <a:pt x="133" y="263"/>
                    <a:pt x="135" y="264"/>
                    <a:pt x="137" y="267"/>
                  </a:cubicBezTo>
                  <a:cubicBezTo>
                    <a:pt x="140" y="271"/>
                    <a:pt x="139" y="274"/>
                    <a:pt x="139" y="278"/>
                  </a:cubicBezTo>
                  <a:cubicBezTo>
                    <a:pt x="138" y="282"/>
                    <a:pt x="138" y="286"/>
                    <a:pt x="142" y="291"/>
                  </a:cubicBezTo>
                  <a:cubicBezTo>
                    <a:pt x="146" y="295"/>
                    <a:pt x="149" y="297"/>
                    <a:pt x="154" y="297"/>
                  </a:cubicBezTo>
                  <a:cubicBezTo>
                    <a:pt x="156" y="297"/>
                    <a:pt x="158" y="297"/>
                    <a:pt x="161" y="296"/>
                  </a:cubicBezTo>
                  <a:cubicBezTo>
                    <a:pt x="165" y="293"/>
                    <a:pt x="170" y="291"/>
                    <a:pt x="174" y="289"/>
                  </a:cubicBezTo>
                  <a:cubicBezTo>
                    <a:pt x="201" y="275"/>
                    <a:pt x="228" y="262"/>
                    <a:pt x="253" y="249"/>
                  </a:cubicBezTo>
                  <a:cubicBezTo>
                    <a:pt x="266" y="242"/>
                    <a:pt x="279" y="236"/>
                    <a:pt x="292" y="229"/>
                  </a:cubicBezTo>
                  <a:cubicBezTo>
                    <a:pt x="302" y="249"/>
                    <a:pt x="302" y="249"/>
                    <a:pt x="302" y="249"/>
                  </a:cubicBezTo>
                  <a:cubicBezTo>
                    <a:pt x="305" y="246"/>
                    <a:pt x="305" y="246"/>
                    <a:pt x="305" y="246"/>
                  </a:cubicBezTo>
                  <a:cubicBezTo>
                    <a:pt x="307" y="244"/>
                    <a:pt x="309" y="242"/>
                    <a:pt x="310" y="240"/>
                  </a:cubicBezTo>
                  <a:cubicBezTo>
                    <a:pt x="313" y="232"/>
                    <a:pt x="316" y="225"/>
                    <a:pt x="318" y="219"/>
                  </a:cubicBezTo>
                  <a:cubicBezTo>
                    <a:pt x="319" y="215"/>
                    <a:pt x="320" y="211"/>
                    <a:pt x="320" y="207"/>
                  </a:cubicBezTo>
                  <a:close/>
                  <a:moveTo>
                    <a:pt x="201" y="212"/>
                  </a:moveTo>
                  <a:cubicBezTo>
                    <a:pt x="201" y="206"/>
                    <a:pt x="201" y="202"/>
                    <a:pt x="204" y="198"/>
                  </a:cubicBezTo>
                  <a:cubicBezTo>
                    <a:pt x="205" y="197"/>
                    <a:pt x="207" y="196"/>
                    <a:pt x="208" y="195"/>
                  </a:cubicBezTo>
                  <a:cubicBezTo>
                    <a:pt x="208" y="194"/>
                    <a:pt x="209" y="193"/>
                    <a:pt x="210" y="192"/>
                  </a:cubicBezTo>
                  <a:cubicBezTo>
                    <a:pt x="211" y="191"/>
                    <a:pt x="213" y="189"/>
                    <a:pt x="214" y="187"/>
                  </a:cubicBezTo>
                  <a:cubicBezTo>
                    <a:pt x="214" y="188"/>
                    <a:pt x="214" y="188"/>
                    <a:pt x="214" y="189"/>
                  </a:cubicBezTo>
                  <a:cubicBezTo>
                    <a:pt x="214" y="190"/>
                    <a:pt x="214" y="191"/>
                    <a:pt x="214" y="192"/>
                  </a:cubicBezTo>
                  <a:cubicBezTo>
                    <a:pt x="213" y="195"/>
                    <a:pt x="212" y="197"/>
                    <a:pt x="209" y="199"/>
                  </a:cubicBezTo>
                  <a:cubicBezTo>
                    <a:pt x="208" y="200"/>
                    <a:pt x="207" y="200"/>
                    <a:pt x="206" y="202"/>
                  </a:cubicBezTo>
                  <a:cubicBezTo>
                    <a:pt x="203" y="205"/>
                    <a:pt x="203" y="209"/>
                    <a:pt x="202" y="212"/>
                  </a:cubicBezTo>
                  <a:cubicBezTo>
                    <a:pt x="202" y="214"/>
                    <a:pt x="202" y="215"/>
                    <a:pt x="201" y="216"/>
                  </a:cubicBezTo>
                  <a:cubicBezTo>
                    <a:pt x="201" y="216"/>
                    <a:pt x="201" y="215"/>
                    <a:pt x="201" y="214"/>
                  </a:cubicBezTo>
                  <a:cubicBezTo>
                    <a:pt x="201" y="213"/>
                    <a:pt x="201" y="213"/>
                    <a:pt x="201" y="21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0" name="Freeform 49">
              <a:extLst>
                <a:ext uri="{FF2B5EF4-FFF2-40B4-BE49-F238E27FC236}">
                  <a16:creationId xmlns:a16="http://schemas.microsoft.com/office/drawing/2014/main" id="{E4F04400-4A36-164C-9251-D9A9A3EE1E88}"/>
                </a:ext>
              </a:extLst>
            </p:cNvPr>
            <p:cNvSpPr>
              <a:spLocks/>
            </p:cNvSpPr>
            <p:nvPr/>
          </p:nvSpPr>
          <p:spPr bwMode="auto">
            <a:xfrm>
              <a:off x="20434622" y="5811886"/>
              <a:ext cx="55397" cy="59730"/>
            </a:xfrm>
            <a:custGeom>
              <a:avLst/>
              <a:gdLst>
                <a:gd name="T0" fmla="*/ 9 w 10"/>
                <a:gd name="T1" fmla="*/ 4 h 12"/>
                <a:gd name="T2" fmla="*/ 7 w 10"/>
                <a:gd name="T3" fmla="*/ 3 h 12"/>
                <a:gd name="T4" fmla="*/ 7 w 10"/>
                <a:gd name="T5" fmla="*/ 0 h 12"/>
                <a:gd name="T6" fmla="*/ 0 w 10"/>
                <a:gd name="T7" fmla="*/ 7 h 12"/>
                <a:gd name="T8" fmla="*/ 1 w 10"/>
                <a:gd name="T9" fmla="*/ 11 h 12"/>
                <a:gd name="T10" fmla="*/ 5 w 10"/>
                <a:gd name="T11" fmla="*/ 12 h 12"/>
                <a:gd name="T12" fmla="*/ 5 w 10"/>
                <a:gd name="T13" fmla="*/ 9 h 12"/>
                <a:gd name="T14" fmla="*/ 5 w 10"/>
                <a:gd name="T15" fmla="*/ 9 h 12"/>
                <a:gd name="T16" fmla="*/ 9 w 10"/>
                <a:gd name="T1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2">
                  <a:moveTo>
                    <a:pt x="9" y="4"/>
                  </a:moveTo>
                  <a:cubicBezTo>
                    <a:pt x="9" y="3"/>
                    <a:pt x="8" y="3"/>
                    <a:pt x="7" y="3"/>
                  </a:cubicBezTo>
                  <a:cubicBezTo>
                    <a:pt x="7" y="0"/>
                    <a:pt x="7" y="0"/>
                    <a:pt x="7" y="0"/>
                  </a:cubicBezTo>
                  <a:cubicBezTo>
                    <a:pt x="4" y="0"/>
                    <a:pt x="0" y="4"/>
                    <a:pt x="0" y="7"/>
                  </a:cubicBezTo>
                  <a:cubicBezTo>
                    <a:pt x="0" y="9"/>
                    <a:pt x="0" y="10"/>
                    <a:pt x="1" y="11"/>
                  </a:cubicBezTo>
                  <a:cubicBezTo>
                    <a:pt x="2" y="11"/>
                    <a:pt x="4" y="12"/>
                    <a:pt x="5" y="12"/>
                  </a:cubicBezTo>
                  <a:cubicBezTo>
                    <a:pt x="5" y="9"/>
                    <a:pt x="5" y="9"/>
                    <a:pt x="5" y="9"/>
                  </a:cubicBezTo>
                  <a:cubicBezTo>
                    <a:pt x="5" y="9"/>
                    <a:pt x="5" y="9"/>
                    <a:pt x="5" y="9"/>
                  </a:cubicBezTo>
                  <a:cubicBezTo>
                    <a:pt x="8" y="9"/>
                    <a:pt x="10" y="7"/>
                    <a:pt x="9" y="4"/>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1" name="Freeform 50">
              <a:extLst>
                <a:ext uri="{FF2B5EF4-FFF2-40B4-BE49-F238E27FC236}">
                  <a16:creationId xmlns:a16="http://schemas.microsoft.com/office/drawing/2014/main" id="{EA511737-56BF-ED4C-A7B7-AA9019B1A3EF}"/>
                </a:ext>
              </a:extLst>
            </p:cNvPr>
            <p:cNvSpPr>
              <a:spLocks/>
            </p:cNvSpPr>
            <p:nvPr/>
          </p:nvSpPr>
          <p:spPr bwMode="auto">
            <a:xfrm>
              <a:off x="22685391" y="7532863"/>
              <a:ext cx="92329" cy="83996"/>
            </a:xfrm>
            <a:custGeom>
              <a:avLst/>
              <a:gdLst>
                <a:gd name="T0" fmla="*/ 13 w 17"/>
                <a:gd name="T1" fmla="*/ 0 h 17"/>
                <a:gd name="T2" fmla="*/ 10 w 17"/>
                <a:gd name="T3" fmla="*/ 1 h 17"/>
                <a:gd name="T4" fmla="*/ 2 w 17"/>
                <a:gd name="T5" fmla="*/ 10 h 17"/>
                <a:gd name="T6" fmla="*/ 1 w 17"/>
                <a:gd name="T7" fmla="*/ 16 h 17"/>
                <a:gd name="T8" fmla="*/ 4 w 17"/>
                <a:gd name="T9" fmla="*/ 17 h 17"/>
                <a:gd name="T10" fmla="*/ 8 w 17"/>
                <a:gd name="T11" fmla="*/ 16 h 17"/>
                <a:gd name="T12" fmla="*/ 11 w 17"/>
                <a:gd name="T13" fmla="*/ 11 h 17"/>
                <a:gd name="T14" fmla="*/ 12 w 17"/>
                <a:gd name="T15" fmla="*/ 10 h 17"/>
                <a:gd name="T16" fmla="*/ 12 w 17"/>
                <a:gd name="T17" fmla="*/ 10 h 17"/>
                <a:gd name="T18" fmla="*/ 17 w 17"/>
                <a:gd name="T19" fmla="*/ 4 h 17"/>
                <a:gd name="T20" fmla="*/ 13 w 17"/>
                <a:gd name="T2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17">
                  <a:moveTo>
                    <a:pt x="13" y="0"/>
                  </a:moveTo>
                  <a:cubicBezTo>
                    <a:pt x="12" y="0"/>
                    <a:pt x="11" y="1"/>
                    <a:pt x="10" y="1"/>
                  </a:cubicBezTo>
                  <a:cubicBezTo>
                    <a:pt x="7" y="3"/>
                    <a:pt x="3" y="7"/>
                    <a:pt x="2" y="10"/>
                  </a:cubicBezTo>
                  <a:cubicBezTo>
                    <a:pt x="0" y="12"/>
                    <a:pt x="0" y="14"/>
                    <a:pt x="1" y="16"/>
                  </a:cubicBezTo>
                  <a:cubicBezTo>
                    <a:pt x="2" y="17"/>
                    <a:pt x="3" y="17"/>
                    <a:pt x="4" y="17"/>
                  </a:cubicBezTo>
                  <a:cubicBezTo>
                    <a:pt x="6" y="17"/>
                    <a:pt x="7" y="17"/>
                    <a:pt x="8" y="16"/>
                  </a:cubicBezTo>
                  <a:cubicBezTo>
                    <a:pt x="10" y="15"/>
                    <a:pt x="11" y="13"/>
                    <a:pt x="11" y="11"/>
                  </a:cubicBezTo>
                  <a:cubicBezTo>
                    <a:pt x="12" y="11"/>
                    <a:pt x="12" y="10"/>
                    <a:pt x="12" y="10"/>
                  </a:cubicBezTo>
                  <a:cubicBezTo>
                    <a:pt x="12" y="10"/>
                    <a:pt x="12" y="10"/>
                    <a:pt x="12" y="10"/>
                  </a:cubicBezTo>
                  <a:cubicBezTo>
                    <a:pt x="16" y="9"/>
                    <a:pt x="17" y="7"/>
                    <a:pt x="17" y="4"/>
                  </a:cubicBezTo>
                  <a:cubicBezTo>
                    <a:pt x="17" y="0"/>
                    <a:pt x="14" y="0"/>
                    <a:pt x="13" y="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2" name="Freeform 51">
              <a:extLst>
                <a:ext uri="{FF2B5EF4-FFF2-40B4-BE49-F238E27FC236}">
                  <a16:creationId xmlns:a16="http://schemas.microsoft.com/office/drawing/2014/main" id="{F3120914-174E-874A-8995-08BFAA00A373}"/>
                </a:ext>
              </a:extLst>
            </p:cNvPr>
            <p:cNvSpPr>
              <a:spLocks/>
            </p:cNvSpPr>
            <p:nvPr/>
          </p:nvSpPr>
          <p:spPr bwMode="auto">
            <a:xfrm>
              <a:off x="22767461" y="7493665"/>
              <a:ext cx="69759" cy="54131"/>
            </a:xfrm>
            <a:custGeom>
              <a:avLst/>
              <a:gdLst>
                <a:gd name="T0" fmla="*/ 12 w 13"/>
                <a:gd name="T1" fmla="*/ 2 h 11"/>
                <a:gd name="T2" fmla="*/ 7 w 13"/>
                <a:gd name="T3" fmla="*/ 0 h 11"/>
                <a:gd name="T4" fmla="*/ 0 w 13"/>
                <a:gd name="T5" fmla="*/ 4 h 11"/>
                <a:gd name="T6" fmla="*/ 1 w 13"/>
                <a:gd name="T7" fmla="*/ 9 h 11"/>
                <a:gd name="T8" fmla="*/ 6 w 13"/>
                <a:gd name="T9" fmla="*/ 11 h 11"/>
                <a:gd name="T10" fmla="*/ 6 w 13"/>
                <a:gd name="T11" fmla="*/ 11 h 11"/>
                <a:gd name="T12" fmla="*/ 13 w 13"/>
                <a:gd name="T13" fmla="*/ 5 h 11"/>
                <a:gd name="T14" fmla="*/ 12 w 13"/>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1">
                  <a:moveTo>
                    <a:pt x="12" y="2"/>
                  </a:moveTo>
                  <a:cubicBezTo>
                    <a:pt x="11" y="1"/>
                    <a:pt x="10" y="0"/>
                    <a:pt x="7" y="0"/>
                  </a:cubicBezTo>
                  <a:cubicBezTo>
                    <a:pt x="5" y="0"/>
                    <a:pt x="1" y="1"/>
                    <a:pt x="0" y="4"/>
                  </a:cubicBezTo>
                  <a:cubicBezTo>
                    <a:pt x="0" y="5"/>
                    <a:pt x="0" y="7"/>
                    <a:pt x="1" y="9"/>
                  </a:cubicBezTo>
                  <a:cubicBezTo>
                    <a:pt x="2" y="10"/>
                    <a:pt x="4" y="11"/>
                    <a:pt x="6" y="11"/>
                  </a:cubicBezTo>
                  <a:cubicBezTo>
                    <a:pt x="6" y="11"/>
                    <a:pt x="6" y="11"/>
                    <a:pt x="6" y="11"/>
                  </a:cubicBezTo>
                  <a:cubicBezTo>
                    <a:pt x="9" y="10"/>
                    <a:pt x="12" y="8"/>
                    <a:pt x="13" y="5"/>
                  </a:cubicBezTo>
                  <a:cubicBezTo>
                    <a:pt x="13" y="4"/>
                    <a:pt x="13" y="3"/>
                    <a:pt x="12" y="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3" name="Freeform 52">
              <a:extLst>
                <a:ext uri="{FF2B5EF4-FFF2-40B4-BE49-F238E27FC236}">
                  <a16:creationId xmlns:a16="http://schemas.microsoft.com/office/drawing/2014/main" id="{159FF8DF-1B79-2B4E-84D9-E3366CEE4A83}"/>
                </a:ext>
              </a:extLst>
            </p:cNvPr>
            <p:cNvSpPr>
              <a:spLocks/>
            </p:cNvSpPr>
            <p:nvPr/>
          </p:nvSpPr>
          <p:spPr bwMode="auto">
            <a:xfrm>
              <a:off x="20440778" y="5936945"/>
              <a:ext cx="125157" cy="117593"/>
            </a:xfrm>
            <a:custGeom>
              <a:avLst/>
              <a:gdLst>
                <a:gd name="T0" fmla="*/ 22 w 23"/>
                <a:gd name="T1" fmla="*/ 15 h 24"/>
                <a:gd name="T2" fmla="*/ 18 w 23"/>
                <a:gd name="T3" fmla="*/ 9 h 24"/>
                <a:gd name="T4" fmla="*/ 14 w 23"/>
                <a:gd name="T5" fmla="*/ 8 h 24"/>
                <a:gd name="T6" fmla="*/ 14 w 23"/>
                <a:gd name="T7" fmla="*/ 8 h 24"/>
                <a:gd name="T8" fmla="*/ 13 w 23"/>
                <a:gd name="T9" fmla="*/ 8 h 24"/>
                <a:gd name="T10" fmla="*/ 13 w 23"/>
                <a:gd name="T11" fmla="*/ 6 h 24"/>
                <a:gd name="T12" fmla="*/ 11 w 23"/>
                <a:gd name="T13" fmla="*/ 3 h 24"/>
                <a:gd name="T14" fmla="*/ 6 w 23"/>
                <a:gd name="T15" fmla="*/ 0 h 24"/>
                <a:gd name="T16" fmla="*/ 2 w 23"/>
                <a:gd name="T17" fmla="*/ 2 h 24"/>
                <a:gd name="T18" fmla="*/ 0 w 23"/>
                <a:gd name="T19" fmla="*/ 6 h 24"/>
                <a:gd name="T20" fmla="*/ 4 w 23"/>
                <a:gd name="T21" fmla="*/ 11 h 24"/>
                <a:gd name="T22" fmla="*/ 4 w 23"/>
                <a:gd name="T23" fmla="*/ 11 h 24"/>
                <a:gd name="T24" fmla="*/ 1 w 23"/>
                <a:gd name="T25" fmla="*/ 17 h 24"/>
                <a:gd name="T26" fmla="*/ 2 w 23"/>
                <a:gd name="T27" fmla="*/ 21 h 24"/>
                <a:gd name="T28" fmla="*/ 7 w 23"/>
                <a:gd name="T29" fmla="*/ 23 h 24"/>
                <a:gd name="T30" fmla="*/ 9 w 23"/>
                <a:gd name="T31" fmla="*/ 23 h 24"/>
                <a:gd name="T32" fmla="*/ 12 w 23"/>
                <a:gd name="T33" fmla="*/ 23 h 24"/>
                <a:gd name="T34" fmla="*/ 15 w 23"/>
                <a:gd name="T35" fmla="*/ 24 h 24"/>
                <a:gd name="T36" fmla="*/ 15 w 23"/>
                <a:gd name="T37" fmla="*/ 24 h 24"/>
                <a:gd name="T38" fmla="*/ 21 w 23"/>
                <a:gd name="T39" fmla="*/ 21 h 24"/>
                <a:gd name="T40" fmla="*/ 22 w 23"/>
                <a:gd name="T41" fmla="*/ 1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 h="24">
                  <a:moveTo>
                    <a:pt x="22" y="15"/>
                  </a:moveTo>
                  <a:cubicBezTo>
                    <a:pt x="22" y="12"/>
                    <a:pt x="20" y="10"/>
                    <a:pt x="18" y="9"/>
                  </a:cubicBezTo>
                  <a:cubicBezTo>
                    <a:pt x="17" y="8"/>
                    <a:pt x="15" y="8"/>
                    <a:pt x="14" y="8"/>
                  </a:cubicBezTo>
                  <a:cubicBezTo>
                    <a:pt x="14" y="8"/>
                    <a:pt x="14" y="8"/>
                    <a:pt x="14" y="8"/>
                  </a:cubicBezTo>
                  <a:cubicBezTo>
                    <a:pt x="14" y="8"/>
                    <a:pt x="13" y="8"/>
                    <a:pt x="13" y="8"/>
                  </a:cubicBezTo>
                  <a:cubicBezTo>
                    <a:pt x="13" y="7"/>
                    <a:pt x="13" y="7"/>
                    <a:pt x="13" y="6"/>
                  </a:cubicBezTo>
                  <a:cubicBezTo>
                    <a:pt x="13" y="5"/>
                    <a:pt x="12" y="4"/>
                    <a:pt x="11" y="3"/>
                  </a:cubicBezTo>
                  <a:cubicBezTo>
                    <a:pt x="10" y="1"/>
                    <a:pt x="8" y="0"/>
                    <a:pt x="6" y="0"/>
                  </a:cubicBezTo>
                  <a:cubicBezTo>
                    <a:pt x="5" y="0"/>
                    <a:pt x="3" y="0"/>
                    <a:pt x="2" y="2"/>
                  </a:cubicBezTo>
                  <a:cubicBezTo>
                    <a:pt x="0" y="3"/>
                    <a:pt x="0" y="5"/>
                    <a:pt x="0" y="6"/>
                  </a:cubicBezTo>
                  <a:cubicBezTo>
                    <a:pt x="0" y="8"/>
                    <a:pt x="2" y="10"/>
                    <a:pt x="4" y="11"/>
                  </a:cubicBezTo>
                  <a:cubicBezTo>
                    <a:pt x="4" y="11"/>
                    <a:pt x="4" y="11"/>
                    <a:pt x="4" y="11"/>
                  </a:cubicBezTo>
                  <a:cubicBezTo>
                    <a:pt x="2" y="12"/>
                    <a:pt x="1" y="14"/>
                    <a:pt x="1" y="17"/>
                  </a:cubicBezTo>
                  <a:cubicBezTo>
                    <a:pt x="1" y="19"/>
                    <a:pt x="1" y="20"/>
                    <a:pt x="2" y="21"/>
                  </a:cubicBezTo>
                  <a:cubicBezTo>
                    <a:pt x="4" y="23"/>
                    <a:pt x="6" y="23"/>
                    <a:pt x="7" y="23"/>
                  </a:cubicBezTo>
                  <a:cubicBezTo>
                    <a:pt x="7" y="23"/>
                    <a:pt x="9" y="23"/>
                    <a:pt x="9" y="23"/>
                  </a:cubicBezTo>
                  <a:cubicBezTo>
                    <a:pt x="10" y="23"/>
                    <a:pt x="11" y="23"/>
                    <a:pt x="12" y="23"/>
                  </a:cubicBezTo>
                  <a:cubicBezTo>
                    <a:pt x="13" y="24"/>
                    <a:pt x="14" y="24"/>
                    <a:pt x="15" y="24"/>
                  </a:cubicBezTo>
                  <a:cubicBezTo>
                    <a:pt x="15" y="24"/>
                    <a:pt x="15" y="24"/>
                    <a:pt x="15" y="24"/>
                  </a:cubicBezTo>
                  <a:cubicBezTo>
                    <a:pt x="18" y="24"/>
                    <a:pt x="20" y="23"/>
                    <a:pt x="21" y="21"/>
                  </a:cubicBezTo>
                  <a:cubicBezTo>
                    <a:pt x="22" y="19"/>
                    <a:pt x="23" y="17"/>
                    <a:pt x="22" y="15"/>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4" name="Freeform 53">
              <a:extLst>
                <a:ext uri="{FF2B5EF4-FFF2-40B4-BE49-F238E27FC236}">
                  <a16:creationId xmlns:a16="http://schemas.microsoft.com/office/drawing/2014/main" id="{3A85A66F-69E7-5441-9DC6-2F514D238B8C}"/>
                </a:ext>
              </a:extLst>
            </p:cNvPr>
            <p:cNvSpPr>
              <a:spLocks/>
            </p:cNvSpPr>
            <p:nvPr/>
          </p:nvSpPr>
          <p:spPr bwMode="auto">
            <a:xfrm>
              <a:off x="22277093" y="7964041"/>
              <a:ext cx="86173" cy="89595"/>
            </a:xfrm>
            <a:custGeom>
              <a:avLst/>
              <a:gdLst>
                <a:gd name="T0" fmla="*/ 14 w 16"/>
                <a:gd name="T1" fmla="*/ 3 h 18"/>
                <a:gd name="T2" fmla="*/ 10 w 16"/>
                <a:gd name="T3" fmla="*/ 0 h 18"/>
                <a:gd name="T4" fmla="*/ 7 w 16"/>
                <a:gd name="T5" fmla="*/ 1 h 18"/>
                <a:gd name="T6" fmla="*/ 1 w 16"/>
                <a:gd name="T7" fmla="*/ 10 h 18"/>
                <a:gd name="T8" fmla="*/ 2 w 16"/>
                <a:gd name="T9" fmla="*/ 16 h 18"/>
                <a:gd name="T10" fmla="*/ 6 w 16"/>
                <a:gd name="T11" fmla="*/ 18 h 18"/>
                <a:gd name="T12" fmla="*/ 9 w 16"/>
                <a:gd name="T13" fmla="*/ 16 h 18"/>
                <a:gd name="T14" fmla="*/ 15 w 16"/>
                <a:gd name="T15" fmla="*/ 9 h 18"/>
                <a:gd name="T16" fmla="*/ 14 w 16"/>
                <a:gd name="T17"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8">
                  <a:moveTo>
                    <a:pt x="14" y="3"/>
                  </a:moveTo>
                  <a:cubicBezTo>
                    <a:pt x="13" y="1"/>
                    <a:pt x="11" y="0"/>
                    <a:pt x="10" y="0"/>
                  </a:cubicBezTo>
                  <a:cubicBezTo>
                    <a:pt x="9" y="0"/>
                    <a:pt x="8" y="1"/>
                    <a:pt x="7" y="1"/>
                  </a:cubicBezTo>
                  <a:cubicBezTo>
                    <a:pt x="4" y="2"/>
                    <a:pt x="1" y="8"/>
                    <a:pt x="1" y="10"/>
                  </a:cubicBezTo>
                  <a:cubicBezTo>
                    <a:pt x="0" y="12"/>
                    <a:pt x="1" y="15"/>
                    <a:pt x="2" y="16"/>
                  </a:cubicBezTo>
                  <a:cubicBezTo>
                    <a:pt x="3" y="17"/>
                    <a:pt x="4" y="18"/>
                    <a:pt x="6" y="18"/>
                  </a:cubicBezTo>
                  <a:cubicBezTo>
                    <a:pt x="7" y="18"/>
                    <a:pt x="8" y="17"/>
                    <a:pt x="9" y="16"/>
                  </a:cubicBezTo>
                  <a:cubicBezTo>
                    <a:pt x="12" y="15"/>
                    <a:pt x="14" y="12"/>
                    <a:pt x="15" y="9"/>
                  </a:cubicBezTo>
                  <a:cubicBezTo>
                    <a:pt x="16" y="7"/>
                    <a:pt x="16" y="5"/>
                    <a:pt x="14" y="3"/>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5" name="Freeform 54">
              <a:extLst>
                <a:ext uri="{FF2B5EF4-FFF2-40B4-BE49-F238E27FC236}">
                  <a16:creationId xmlns:a16="http://schemas.microsoft.com/office/drawing/2014/main" id="{7F5B425B-1BD1-4046-AE00-8D943898A75E}"/>
                </a:ext>
              </a:extLst>
            </p:cNvPr>
            <p:cNvSpPr>
              <a:spLocks/>
            </p:cNvSpPr>
            <p:nvPr/>
          </p:nvSpPr>
          <p:spPr bwMode="auto">
            <a:xfrm>
              <a:off x="19519542" y="6039607"/>
              <a:ext cx="92329" cy="50397"/>
            </a:xfrm>
            <a:custGeom>
              <a:avLst/>
              <a:gdLst>
                <a:gd name="T0" fmla="*/ 16 w 17"/>
                <a:gd name="T1" fmla="*/ 2 h 10"/>
                <a:gd name="T2" fmla="*/ 13 w 17"/>
                <a:gd name="T3" fmla="*/ 1 h 10"/>
                <a:gd name="T4" fmla="*/ 10 w 17"/>
                <a:gd name="T5" fmla="*/ 1 h 10"/>
                <a:gd name="T6" fmla="*/ 10 w 17"/>
                <a:gd name="T7" fmla="*/ 2 h 10"/>
                <a:gd name="T8" fmla="*/ 9 w 17"/>
                <a:gd name="T9" fmla="*/ 1 h 10"/>
                <a:gd name="T10" fmla="*/ 5 w 17"/>
                <a:gd name="T11" fmla="*/ 0 h 10"/>
                <a:gd name="T12" fmla="*/ 4 w 17"/>
                <a:gd name="T13" fmla="*/ 0 h 10"/>
                <a:gd name="T14" fmla="*/ 0 w 17"/>
                <a:gd name="T15" fmla="*/ 3 h 10"/>
                <a:gd name="T16" fmla="*/ 1 w 17"/>
                <a:gd name="T17" fmla="*/ 8 h 10"/>
                <a:gd name="T18" fmla="*/ 6 w 17"/>
                <a:gd name="T19" fmla="*/ 10 h 10"/>
                <a:gd name="T20" fmla="*/ 6 w 17"/>
                <a:gd name="T21" fmla="*/ 10 h 10"/>
                <a:gd name="T22" fmla="*/ 7 w 17"/>
                <a:gd name="T23" fmla="*/ 10 h 10"/>
                <a:gd name="T24" fmla="*/ 10 w 17"/>
                <a:gd name="T25" fmla="*/ 10 h 10"/>
                <a:gd name="T26" fmla="*/ 17 w 17"/>
                <a:gd name="T27" fmla="*/ 6 h 10"/>
                <a:gd name="T28" fmla="*/ 16 w 17"/>
                <a:gd name="T2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 h="10">
                  <a:moveTo>
                    <a:pt x="16" y="2"/>
                  </a:moveTo>
                  <a:cubicBezTo>
                    <a:pt x="16" y="2"/>
                    <a:pt x="15" y="1"/>
                    <a:pt x="13" y="1"/>
                  </a:cubicBezTo>
                  <a:cubicBezTo>
                    <a:pt x="12" y="1"/>
                    <a:pt x="11" y="1"/>
                    <a:pt x="10" y="1"/>
                  </a:cubicBezTo>
                  <a:cubicBezTo>
                    <a:pt x="10" y="2"/>
                    <a:pt x="10" y="2"/>
                    <a:pt x="10" y="2"/>
                  </a:cubicBezTo>
                  <a:cubicBezTo>
                    <a:pt x="9" y="2"/>
                    <a:pt x="9" y="1"/>
                    <a:pt x="9" y="1"/>
                  </a:cubicBezTo>
                  <a:cubicBezTo>
                    <a:pt x="8" y="1"/>
                    <a:pt x="7" y="0"/>
                    <a:pt x="5" y="0"/>
                  </a:cubicBezTo>
                  <a:cubicBezTo>
                    <a:pt x="5" y="0"/>
                    <a:pt x="4" y="0"/>
                    <a:pt x="4" y="0"/>
                  </a:cubicBezTo>
                  <a:cubicBezTo>
                    <a:pt x="2" y="1"/>
                    <a:pt x="1" y="2"/>
                    <a:pt x="0" y="3"/>
                  </a:cubicBezTo>
                  <a:cubicBezTo>
                    <a:pt x="0" y="5"/>
                    <a:pt x="0" y="7"/>
                    <a:pt x="1" y="8"/>
                  </a:cubicBezTo>
                  <a:cubicBezTo>
                    <a:pt x="2" y="10"/>
                    <a:pt x="5" y="10"/>
                    <a:pt x="6" y="10"/>
                  </a:cubicBezTo>
                  <a:cubicBezTo>
                    <a:pt x="6" y="10"/>
                    <a:pt x="6" y="10"/>
                    <a:pt x="6" y="10"/>
                  </a:cubicBezTo>
                  <a:cubicBezTo>
                    <a:pt x="7" y="10"/>
                    <a:pt x="7" y="10"/>
                    <a:pt x="7" y="10"/>
                  </a:cubicBezTo>
                  <a:cubicBezTo>
                    <a:pt x="8" y="10"/>
                    <a:pt x="9" y="10"/>
                    <a:pt x="10" y="10"/>
                  </a:cubicBezTo>
                  <a:cubicBezTo>
                    <a:pt x="15" y="10"/>
                    <a:pt x="17" y="8"/>
                    <a:pt x="17" y="6"/>
                  </a:cubicBezTo>
                  <a:cubicBezTo>
                    <a:pt x="17" y="4"/>
                    <a:pt x="17" y="3"/>
                    <a:pt x="16" y="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6" name="Freeform 55">
              <a:extLst>
                <a:ext uri="{FF2B5EF4-FFF2-40B4-BE49-F238E27FC236}">
                  <a16:creationId xmlns:a16="http://schemas.microsoft.com/office/drawing/2014/main" id="{A4E93E55-F675-9C4F-B330-88D73DBEE35D}"/>
                </a:ext>
              </a:extLst>
            </p:cNvPr>
            <p:cNvSpPr>
              <a:spLocks/>
            </p:cNvSpPr>
            <p:nvPr/>
          </p:nvSpPr>
          <p:spPr bwMode="auto">
            <a:xfrm>
              <a:off x="19131761" y="5964945"/>
              <a:ext cx="131312" cy="100795"/>
            </a:xfrm>
            <a:custGeom>
              <a:avLst/>
              <a:gdLst>
                <a:gd name="T0" fmla="*/ 23 w 24"/>
                <a:gd name="T1" fmla="*/ 8 h 20"/>
                <a:gd name="T2" fmla="*/ 12 w 24"/>
                <a:gd name="T3" fmla="*/ 0 h 20"/>
                <a:gd name="T4" fmla="*/ 11 w 24"/>
                <a:gd name="T5" fmla="*/ 0 h 20"/>
                <a:gd name="T6" fmla="*/ 3 w 24"/>
                <a:gd name="T7" fmla="*/ 3 h 20"/>
                <a:gd name="T8" fmla="*/ 0 w 24"/>
                <a:gd name="T9" fmla="*/ 8 h 20"/>
                <a:gd name="T10" fmla="*/ 2 w 24"/>
                <a:gd name="T11" fmla="*/ 12 h 20"/>
                <a:gd name="T12" fmla="*/ 4 w 24"/>
                <a:gd name="T13" fmla="*/ 13 h 20"/>
                <a:gd name="T14" fmla="*/ 5 w 24"/>
                <a:gd name="T15" fmla="*/ 14 h 20"/>
                <a:gd name="T16" fmla="*/ 7 w 24"/>
                <a:gd name="T17" fmla="*/ 16 h 20"/>
                <a:gd name="T18" fmla="*/ 8 w 24"/>
                <a:gd name="T19" fmla="*/ 17 h 20"/>
                <a:gd name="T20" fmla="*/ 15 w 24"/>
                <a:gd name="T21" fmla="*/ 20 h 20"/>
                <a:gd name="T22" fmla="*/ 15 w 24"/>
                <a:gd name="T23" fmla="*/ 20 h 20"/>
                <a:gd name="T24" fmla="*/ 20 w 24"/>
                <a:gd name="T25" fmla="*/ 18 h 20"/>
                <a:gd name="T26" fmla="*/ 23 w 24"/>
                <a:gd name="T27"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20">
                  <a:moveTo>
                    <a:pt x="23" y="8"/>
                  </a:moveTo>
                  <a:cubicBezTo>
                    <a:pt x="22" y="4"/>
                    <a:pt x="17" y="0"/>
                    <a:pt x="12" y="0"/>
                  </a:cubicBezTo>
                  <a:cubicBezTo>
                    <a:pt x="12" y="0"/>
                    <a:pt x="11" y="0"/>
                    <a:pt x="11" y="0"/>
                  </a:cubicBezTo>
                  <a:cubicBezTo>
                    <a:pt x="8" y="0"/>
                    <a:pt x="6" y="1"/>
                    <a:pt x="3" y="3"/>
                  </a:cubicBezTo>
                  <a:cubicBezTo>
                    <a:pt x="2" y="4"/>
                    <a:pt x="0" y="6"/>
                    <a:pt x="0" y="8"/>
                  </a:cubicBezTo>
                  <a:cubicBezTo>
                    <a:pt x="0" y="9"/>
                    <a:pt x="0" y="11"/>
                    <a:pt x="2" y="12"/>
                  </a:cubicBezTo>
                  <a:cubicBezTo>
                    <a:pt x="2" y="12"/>
                    <a:pt x="3" y="13"/>
                    <a:pt x="4" y="13"/>
                  </a:cubicBezTo>
                  <a:cubicBezTo>
                    <a:pt x="4" y="13"/>
                    <a:pt x="5" y="14"/>
                    <a:pt x="5" y="14"/>
                  </a:cubicBezTo>
                  <a:cubicBezTo>
                    <a:pt x="5" y="14"/>
                    <a:pt x="6" y="15"/>
                    <a:pt x="7" y="16"/>
                  </a:cubicBezTo>
                  <a:cubicBezTo>
                    <a:pt x="8" y="17"/>
                    <a:pt x="8" y="17"/>
                    <a:pt x="8" y="17"/>
                  </a:cubicBezTo>
                  <a:cubicBezTo>
                    <a:pt x="10" y="18"/>
                    <a:pt x="12" y="20"/>
                    <a:pt x="15" y="20"/>
                  </a:cubicBezTo>
                  <a:cubicBezTo>
                    <a:pt x="15" y="20"/>
                    <a:pt x="15" y="20"/>
                    <a:pt x="15" y="20"/>
                  </a:cubicBezTo>
                  <a:cubicBezTo>
                    <a:pt x="17" y="20"/>
                    <a:pt x="19" y="19"/>
                    <a:pt x="20" y="18"/>
                  </a:cubicBezTo>
                  <a:cubicBezTo>
                    <a:pt x="23" y="15"/>
                    <a:pt x="24" y="11"/>
                    <a:pt x="23" y="8"/>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7" name="Freeform 56">
              <a:extLst>
                <a:ext uri="{FF2B5EF4-FFF2-40B4-BE49-F238E27FC236}">
                  <a16:creationId xmlns:a16="http://schemas.microsoft.com/office/drawing/2014/main" id="{84233F66-67C4-8940-AB96-45F427ACE259}"/>
                </a:ext>
              </a:extLst>
            </p:cNvPr>
            <p:cNvSpPr>
              <a:spLocks/>
            </p:cNvSpPr>
            <p:nvPr/>
          </p:nvSpPr>
          <p:spPr bwMode="auto">
            <a:xfrm>
              <a:off x="19164590" y="5862283"/>
              <a:ext cx="59501" cy="54131"/>
            </a:xfrm>
            <a:custGeom>
              <a:avLst/>
              <a:gdLst>
                <a:gd name="T0" fmla="*/ 10 w 11"/>
                <a:gd name="T1" fmla="*/ 3 h 11"/>
                <a:gd name="T2" fmla="*/ 7 w 11"/>
                <a:gd name="T3" fmla="*/ 0 h 11"/>
                <a:gd name="T4" fmla="*/ 3 w 11"/>
                <a:gd name="T5" fmla="*/ 2 h 11"/>
                <a:gd name="T6" fmla="*/ 1 w 11"/>
                <a:gd name="T7" fmla="*/ 9 h 11"/>
                <a:gd name="T8" fmla="*/ 4 w 11"/>
                <a:gd name="T9" fmla="*/ 11 h 11"/>
                <a:gd name="T10" fmla="*/ 8 w 11"/>
                <a:gd name="T11" fmla="*/ 9 h 11"/>
                <a:gd name="T12" fmla="*/ 8 w 11"/>
                <a:gd name="T13" fmla="*/ 9 h 11"/>
                <a:gd name="T14" fmla="*/ 10 w 11"/>
                <a:gd name="T15" fmla="*/ 7 h 11"/>
                <a:gd name="T16" fmla="*/ 10 w 11"/>
                <a:gd name="T1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10" y="3"/>
                  </a:moveTo>
                  <a:cubicBezTo>
                    <a:pt x="10" y="1"/>
                    <a:pt x="8" y="0"/>
                    <a:pt x="7" y="0"/>
                  </a:cubicBezTo>
                  <a:cubicBezTo>
                    <a:pt x="5" y="0"/>
                    <a:pt x="3" y="1"/>
                    <a:pt x="3" y="2"/>
                  </a:cubicBezTo>
                  <a:cubicBezTo>
                    <a:pt x="1" y="4"/>
                    <a:pt x="0" y="6"/>
                    <a:pt x="1" y="9"/>
                  </a:cubicBezTo>
                  <a:cubicBezTo>
                    <a:pt x="1" y="10"/>
                    <a:pt x="3" y="11"/>
                    <a:pt x="4" y="11"/>
                  </a:cubicBezTo>
                  <a:cubicBezTo>
                    <a:pt x="5" y="11"/>
                    <a:pt x="7" y="10"/>
                    <a:pt x="8" y="9"/>
                  </a:cubicBezTo>
                  <a:cubicBezTo>
                    <a:pt x="8" y="9"/>
                    <a:pt x="8" y="9"/>
                    <a:pt x="8" y="9"/>
                  </a:cubicBezTo>
                  <a:cubicBezTo>
                    <a:pt x="9" y="9"/>
                    <a:pt x="10" y="8"/>
                    <a:pt x="10" y="7"/>
                  </a:cubicBezTo>
                  <a:cubicBezTo>
                    <a:pt x="11" y="6"/>
                    <a:pt x="11" y="4"/>
                    <a:pt x="10" y="3"/>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8" name="Freeform 57">
              <a:extLst>
                <a:ext uri="{FF2B5EF4-FFF2-40B4-BE49-F238E27FC236}">
                  <a16:creationId xmlns:a16="http://schemas.microsoft.com/office/drawing/2014/main" id="{93B8FF83-C7E6-0B45-8135-2F07CF4120B6}"/>
                </a:ext>
              </a:extLst>
            </p:cNvPr>
            <p:cNvSpPr>
              <a:spLocks/>
            </p:cNvSpPr>
            <p:nvPr/>
          </p:nvSpPr>
          <p:spPr bwMode="auto">
            <a:xfrm>
              <a:off x="19224091" y="5916413"/>
              <a:ext cx="114898" cy="78396"/>
            </a:xfrm>
            <a:custGeom>
              <a:avLst/>
              <a:gdLst>
                <a:gd name="T0" fmla="*/ 18 w 21"/>
                <a:gd name="T1" fmla="*/ 3 h 16"/>
                <a:gd name="T2" fmla="*/ 9 w 21"/>
                <a:gd name="T3" fmla="*/ 0 h 16"/>
                <a:gd name="T4" fmla="*/ 1 w 21"/>
                <a:gd name="T5" fmla="*/ 5 h 16"/>
                <a:gd name="T6" fmla="*/ 3 w 21"/>
                <a:gd name="T7" fmla="*/ 10 h 16"/>
                <a:gd name="T8" fmla="*/ 7 w 21"/>
                <a:gd name="T9" fmla="*/ 11 h 16"/>
                <a:gd name="T10" fmla="*/ 9 w 21"/>
                <a:gd name="T11" fmla="*/ 12 h 16"/>
                <a:gd name="T12" fmla="*/ 10 w 21"/>
                <a:gd name="T13" fmla="*/ 13 h 16"/>
                <a:gd name="T14" fmla="*/ 15 w 21"/>
                <a:gd name="T15" fmla="*/ 16 h 16"/>
                <a:gd name="T16" fmla="*/ 18 w 21"/>
                <a:gd name="T17" fmla="*/ 15 h 16"/>
                <a:gd name="T18" fmla="*/ 21 w 21"/>
                <a:gd name="T19" fmla="*/ 10 h 16"/>
                <a:gd name="T20" fmla="*/ 18 w 21"/>
                <a:gd name="T21"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6">
                  <a:moveTo>
                    <a:pt x="18" y="3"/>
                  </a:moveTo>
                  <a:cubicBezTo>
                    <a:pt x="15" y="0"/>
                    <a:pt x="10" y="0"/>
                    <a:pt x="9" y="0"/>
                  </a:cubicBezTo>
                  <a:cubicBezTo>
                    <a:pt x="7" y="0"/>
                    <a:pt x="2" y="1"/>
                    <a:pt x="1" y="5"/>
                  </a:cubicBezTo>
                  <a:cubicBezTo>
                    <a:pt x="1" y="5"/>
                    <a:pt x="0" y="8"/>
                    <a:pt x="3" y="10"/>
                  </a:cubicBezTo>
                  <a:cubicBezTo>
                    <a:pt x="4" y="10"/>
                    <a:pt x="5" y="11"/>
                    <a:pt x="7" y="11"/>
                  </a:cubicBezTo>
                  <a:cubicBezTo>
                    <a:pt x="7" y="11"/>
                    <a:pt x="8" y="12"/>
                    <a:pt x="9" y="12"/>
                  </a:cubicBezTo>
                  <a:cubicBezTo>
                    <a:pt x="9" y="12"/>
                    <a:pt x="9" y="13"/>
                    <a:pt x="10" y="13"/>
                  </a:cubicBezTo>
                  <a:cubicBezTo>
                    <a:pt x="11" y="14"/>
                    <a:pt x="13" y="16"/>
                    <a:pt x="15" y="16"/>
                  </a:cubicBezTo>
                  <a:cubicBezTo>
                    <a:pt x="16" y="16"/>
                    <a:pt x="17" y="16"/>
                    <a:pt x="18" y="15"/>
                  </a:cubicBezTo>
                  <a:cubicBezTo>
                    <a:pt x="20" y="14"/>
                    <a:pt x="21" y="12"/>
                    <a:pt x="21" y="10"/>
                  </a:cubicBezTo>
                  <a:cubicBezTo>
                    <a:pt x="21" y="7"/>
                    <a:pt x="20" y="4"/>
                    <a:pt x="18" y="3"/>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9" name="Freeform 58">
              <a:extLst>
                <a:ext uri="{FF2B5EF4-FFF2-40B4-BE49-F238E27FC236}">
                  <a16:creationId xmlns:a16="http://schemas.microsoft.com/office/drawing/2014/main" id="{A1887EDB-AB0E-0E44-A132-059175AE3983}"/>
                </a:ext>
              </a:extLst>
            </p:cNvPr>
            <p:cNvSpPr>
              <a:spLocks/>
            </p:cNvSpPr>
            <p:nvPr/>
          </p:nvSpPr>
          <p:spPr bwMode="auto">
            <a:xfrm>
              <a:off x="19062002" y="5027926"/>
              <a:ext cx="342641" cy="248254"/>
            </a:xfrm>
            <a:custGeom>
              <a:avLst/>
              <a:gdLst>
                <a:gd name="T0" fmla="*/ 59 w 63"/>
                <a:gd name="T1" fmla="*/ 7 h 50"/>
                <a:gd name="T2" fmla="*/ 50 w 63"/>
                <a:gd name="T3" fmla="*/ 4 h 50"/>
                <a:gd name="T4" fmla="*/ 47 w 63"/>
                <a:gd name="T5" fmla="*/ 4 h 50"/>
                <a:gd name="T6" fmla="*/ 44 w 63"/>
                <a:gd name="T7" fmla="*/ 4 h 50"/>
                <a:gd name="T8" fmla="*/ 36 w 63"/>
                <a:gd name="T9" fmla="*/ 7 h 50"/>
                <a:gd name="T10" fmla="*/ 35 w 63"/>
                <a:gd name="T11" fmla="*/ 9 h 50"/>
                <a:gd name="T12" fmla="*/ 25 w 63"/>
                <a:gd name="T13" fmla="*/ 1 h 50"/>
                <a:gd name="T14" fmla="*/ 21 w 63"/>
                <a:gd name="T15" fmla="*/ 0 h 50"/>
                <a:gd name="T16" fmla="*/ 10 w 63"/>
                <a:gd name="T17" fmla="*/ 6 h 50"/>
                <a:gd name="T18" fmla="*/ 10 w 63"/>
                <a:gd name="T19" fmla="*/ 6 h 50"/>
                <a:gd name="T20" fmla="*/ 2 w 63"/>
                <a:gd name="T21" fmla="*/ 19 h 50"/>
                <a:gd name="T22" fmla="*/ 8 w 63"/>
                <a:gd name="T23" fmla="*/ 47 h 50"/>
                <a:gd name="T24" fmla="*/ 18 w 63"/>
                <a:gd name="T25" fmla="*/ 50 h 50"/>
                <a:gd name="T26" fmla="*/ 35 w 63"/>
                <a:gd name="T27" fmla="*/ 42 h 50"/>
                <a:gd name="T28" fmla="*/ 38 w 63"/>
                <a:gd name="T29" fmla="*/ 17 h 50"/>
                <a:gd name="T30" fmla="*/ 43 w 63"/>
                <a:gd name="T31" fmla="*/ 21 h 50"/>
                <a:gd name="T32" fmla="*/ 45 w 63"/>
                <a:gd name="T33" fmla="*/ 21 h 50"/>
                <a:gd name="T34" fmla="*/ 48 w 63"/>
                <a:gd name="T35" fmla="*/ 21 h 50"/>
                <a:gd name="T36" fmla="*/ 49 w 63"/>
                <a:gd name="T37" fmla="*/ 21 h 50"/>
                <a:gd name="T38" fmla="*/ 51 w 63"/>
                <a:gd name="T39" fmla="*/ 21 h 50"/>
                <a:gd name="T40" fmla="*/ 54 w 63"/>
                <a:gd name="T41" fmla="*/ 21 h 50"/>
                <a:gd name="T42" fmla="*/ 55 w 63"/>
                <a:gd name="T43" fmla="*/ 21 h 50"/>
                <a:gd name="T44" fmla="*/ 62 w 63"/>
                <a:gd name="T45" fmla="*/ 16 h 50"/>
                <a:gd name="T46" fmla="*/ 59 w 63"/>
                <a:gd name="T47" fmla="*/ 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3" h="50">
                  <a:moveTo>
                    <a:pt x="59" y="7"/>
                  </a:moveTo>
                  <a:cubicBezTo>
                    <a:pt x="57" y="4"/>
                    <a:pt x="53" y="4"/>
                    <a:pt x="50" y="4"/>
                  </a:cubicBezTo>
                  <a:cubicBezTo>
                    <a:pt x="49" y="4"/>
                    <a:pt x="48" y="4"/>
                    <a:pt x="47" y="4"/>
                  </a:cubicBezTo>
                  <a:cubicBezTo>
                    <a:pt x="46" y="4"/>
                    <a:pt x="45" y="4"/>
                    <a:pt x="44" y="4"/>
                  </a:cubicBezTo>
                  <a:cubicBezTo>
                    <a:pt x="42" y="4"/>
                    <a:pt x="38" y="4"/>
                    <a:pt x="36" y="7"/>
                  </a:cubicBezTo>
                  <a:cubicBezTo>
                    <a:pt x="35" y="7"/>
                    <a:pt x="35" y="8"/>
                    <a:pt x="35" y="9"/>
                  </a:cubicBezTo>
                  <a:cubicBezTo>
                    <a:pt x="33" y="6"/>
                    <a:pt x="30" y="3"/>
                    <a:pt x="25" y="1"/>
                  </a:cubicBezTo>
                  <a:cubicBezTo>
                    <a:pt x="24" y="0"/>
                    <a:pt x="23" y="0"/>
                    <a:pt x="21" y="0"/>
                  </a:cubicBezTo>
                  <a:cubicBezTo>
                    <a:pt x="17" y="0"/>
                    <a:pt x="13" y="3"/>
                    <a:pt x="10" y="6"/>
                  </a:cubicBezTo>
                  <a:cubicBezTo>
                    <a:pt x="10" y="6"/>
                    <a:pt x="10" y="6"/>
                    <a:pt x="10" y="6"/>
                  </a:cubicBezTo>
                  <a:cubicBezTo>
                    <a:pt x="6" y="10"/>
                    <a:pt x="3" y="14"/>
                    <a:pt x="2" y="19"/>
                  </a:cubicBezTo>
                  <a:cubicBezTo>
                    <a:pt x="0" y="28"/>
                    <a:pt x="1" y="40"/>
                    <a:pt x="8" y="47"/>
                  </a:cubicBezTo>
                  <a:cubicBezTo>
                    <a:pt x="10" y="49"/>
                    <a:pt x="14" y="50"/>
                    <a:pt x="18" y="50"/>
                  </a:cubicBezTo>
                  <a:cubicBezTo>
                    <a:pt x="25" y="50"/>
                    <a:pt x="31" y="46"/>
                    <a:pt x="35" y="42"/>
                  </a:cubicBezTo>
                  <a:cubicBezTo>
                    <a:pt x="42" y="35"/>
                    <a:pt x="40" y="24"/>
                    <a:pt x="38" y="17"/>
                  </a:cubicBezTo>
                  <a:cubicBezTo>
                    <a:pt x="39" y="19"/>
                    <a:pt x="40" y="20"/>
                    <a:pt x="43" y="21"/>
                  </a:cubicBezTo>
                  <a:cubicBezTo>
                    <a:pt x="43" y="21"/>
                    <a:pt x="44" y="21"/>
                    <a:pt x="45" y="21"/>
                  </a:cubicBezTo>
                  <a:cubicBezTo>
                    <a:pt x="46" y="21"/>
                    <a:pt x="47" y="21"/>
                    <a:pt x="48" y="21"/>
                  </a:cubicBezTo>
                  <a:cubicBezTo>
                    <a:pt x="48" y="21"/>
                    <a:pt x="49" y="21"/>
                    <a:pt x="49" y="21"/>
                  </a:cubicBezTo>
                  <a:cubicBezTo>
                    <a:pt x="50" y="21"/>
                    <a:pt x="50" y="21"/>
                    <a:pt x="51" y="21"/>
                  </a:cubicBezTo>
                  <a:cubicBezTo>
                    <a:pt x="51" y="21"/>
                    <a:pt x="53" y="21"/>
                    <a:pt x="54" y="21"/>
                  </a:cubicBezTo>
                  <a:cubicBezTo>
                    <a:pt x="54" y="21"/>
                    <a:pt x="55" y="21"/>
                    <a:pt x="55" y="21"/>
                  </a:cubicBezTo>
                  <a:cubicBezTo>
                    <a:pt x="58" y="20"/>
                    <a:pt x="61" y="19"/>
                    <a:pt x="62" y="16"/>
                  </a:cubicBezTo>
                  <a:cubicBezTo>
                    <a:pt x="63" y="13"/>
                    <a:pt x="62" y="10"/>
                    <a:pt x="59" y="7"/>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0" name="Freeform 59">
              <a:extLst>
                <a:ext uri="{FF2B5EF4-FFF2-40B4-BE49-F238E27FC236}">
                  <a16:creationId xmlns:a16="http://schemas.microsoft.com/office/drawing/2014/main" id="{E49922CF-CFC7-CD44-8D9D-41F955988F97}"/>
                </a:ext>
              </a:extLst>
            </p:cNvPr>
            <p:cNvSpPr>
              <a:spLocks/>
            </p:cNvSpPr>
            <p:nvPr/>
          </p:nvSpPr>
          <p:spPr bwMode="auto">
            <a:xfrm>
              <a:off x="19170745" y="4953263"/>
              <a:ext cx="86173" cy="85863"/>
            </a:xfrm>
            <a:custGeom>
              <a:avLst/>
              <a:gdLst>
                <a:gd name="T0" fmla="*/ 7 w 16"/>
                <a:gd name="T1" fmla="*/ 16 h 17"/>
                <a:gd name="T2" fmla="*/ 10 w 16"/>
                <a:gd name="T3" fmla="*/ 17 h 17"/>
                <a:gd name="T4" fmla="*/ 14 w 16"/>
                <a:gd name="T5" fmla="*/ 15 h 17"/>
                <a:gd name="T6" fmla="*/ 15 w 16"/>
                <a:gd name="T7" fmla="*/ 10 h 17"/>
                <a:gd name="T8" fmla="*/ 13 w 16"/>
                <a:gd name="T9" fmla="*/ 5 h 17"/>
                <a:gd name="T10" fmla="*/ 11 w 16"/>
                <a:gd name="T11" fmla="*/ 4 h 17"/>
                <a:gd name="T12" fmla="*/ 6 w 16"/>
                <a:gd name="T13" fmla="*/ 0 h 17"/>
                <a:gd name="T14" fmla="*/ 1 w 16"/>
                <a:gd name="T15" fmla="*/ 6 h 17"/>
                <a:gd name="T16" fmla="*/ 7 w 16"/>
                <a:gd name="T17"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7">
                  <a:moveTo>
                    <a:pt x="7" y="16"/>
                  </a:moveTo>
                  <a:cubicBezTo>
                    <a:pt x="8" y="17"/>
                    <a:pt x="9" y="17"/>
                    <a:pt x="10" y="17"/>
                  </a:cubicBezTo>
                  <a:cubicBezTo>
                    <a:pt x="12" y="17"/>
                    <a:pt x="13" y="16"/>
                    <a:pt x="14" y="15"/>
                  </a:cubicBezTo>
                  <a:cubicBezTo>
                    <a:pt x="15" y="14"/>
                    <a:pt x="16" y="12"/>
                    <a:pt x="15" y="10"/>
                  </a:cubicBezTo>
                  <a:cubicBezTo>
                    <a:pt x="15" y="8"/>
                    <a:pt x="14" y="6"/>
                    <a:pt x="13" y="5"/>
                  </a:cubicBezTo>
                  <a:cubicBezTo>
                    <a:pt x="12" y="5"/>
                    <a:pt x="11" y="4"/>
                    <a:pt x="11" y="4"/>
                  </a:cubicBezTo>
                  <a:cubicBezTo>
                    <a:pt x="10" y="1"/>
                    <a:pt x="8" y="0"/>
                    <a:pt x="6" y="0"/>
                  </a:cubicBezTo>
                  <a:cubicBezTo>
                    <a:pt x="3" y="0"/>
                    <a:pt x="1" y="2"/>
                    <a:pt x="1" y="6"/>
                  </a:cubicBezTo>
                  <a:cubicBezTo>
                    <a:pt x="0" y="10"/>
                    <a:pt x="4" y="14"/>
                    <a:pt x="7" y="16"/>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1" name="Freeform 60">
              <a:extLst>
                <a:ext uri="{FF2B5EF4-FFF2-40B4-BE49-F238E27FC236}">
                  <a16:creationId xmlns:a16="http://schemas.microsoft.com/office/drawing/2014/main" id="{50BAE86B-0367-424A-AA2A-E2A3A1CE88CB}"/>
                </a:ext>
              </a:extLst>
            </p:cNvPr>
            <p:cNvSpPr>
              <a:spLocks/>
            </p:cNvSpPr>
            <p:nvPr/>
          </p:nvSpPr>
          <p:spPr bwMode="auto">
            <a:xfrm>
              <a:off x="19049692" y="6760103"/>
              <a:ext cx="55397" cy="57864"/>
            </a:xfrm>
            <a:custGeom>
              <a:avLst/>
              <a:gdLst>
                <a:gd name="T0" fmla="*/ 6 w 10"/>
                <a:gd name="T1" fmla="*/ 0 h 12"/>
                <a:gd name="T2" fmla="*/ 5 w 10"/>
                <a:gd name="T3" fmla="*/ 0 h 12"/>
                <a:gd name="T4" fmla="*/ 2 w 10"/>
                <a:gd name="T5" fmla="*/ 2 h 12"/>
                <a:gd name="T6" fmla="*/ 1 w 10"/>
                <a:gd name="T7" fmla="*/ 9 h 12"/>
                <a:gd name="T8" fmla="*/ 1 w 10"/>
                <a:gd name="T9" fmla="*/ 11 h 12"/>
                <a:gd name="T10" fmla="*/ 3 w 10"/>
                <a:gd name="T11" fmla="*/ 11 h 12"/>
                <a:gd name="T12" fmla="*/ 5 w 10"/>
                <a:gd name="T13" fmla="*/ 12 h 12"/>
                <a:gd name="T14" fmla="*/ 10 w 10"/>
                <a:gd name="T15" fmla="*/ 6 h 12"/>
                <a:gd name="T16" fmla="*/ 6 w 10"/>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2">
                  <a:moveTo>
                    <a:pt x="6" y="0"/>
                  </a:moveTo>
                  <a:cubicBezTo>
                    <a:pt x="5" y="0"/>
                    <a:pt x="5" y="0"/>
                    <a:pt x="5" y="0"/>
                  </a:cubicBezTo>
                  <a:cubicBezTo>
                    <a:pt x="4" y="0"/>
                    <a:pt x="3" y="1"/>
                    <a:pt x="2" y="2"/>
                  </a:cubicBezTo>
                  <a:cubicBezTo>
                    <a:pt x="0" y="4"/>
                    <a:pt x="1" y="8"/>
                    <a:pt x="1" y="9"/>
                  </a:cubicBezTo>
                  <a:cubicBezTo>
                    <a:pt x="1" y="11"/>
                    <a:pt x="1" y="11"/>
                    <a:pt x="1" y="11"/>
                  </a:cubicBezTo>
                  <a:cubicBezTo>
                    <a:pt x="3" y="11"/>
                    <a:pt x="3" y="11"/>
                    <a:pt x="3" y="11"/>
                  </a:cubicBezTo>
                  <a:cubicBezTo>
                    <a:pt x="4" y="12"/>
                    <a:pt x="4" y="12"/>
                    <a:pt x="5" y="12"/>
                  </a:cubicBezTo>
                  <a:cubicBezTo>
                    <a:pt x="8" y="12"/>
                    <a:pt x="10" y="9"/>
                    <a:pt x="10" y="6"/>
                  </a:cubicBezTo>
                  <a:cubicBezTo>
                    <a:pt x="10" y="3"/>
                    <a:pt x="9" y="1"/>
                    <a:pt x="6" y="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2" name="Freeform 61">
              <a:extLst>
                <a:ext uri="{FF2B5EF4-FFF2-40B4-BE49-F238E27FC236}">
                  <a16:creationId xmlns:a16="http://schemas.microsoft.com/office/drawing/2014/main" id="{8AEAC8A8-5F8C-3C40-BCCB-71ED8784A7B1}"/>
                </a:ext>
              </a:extLst>
            </p:cNvPr>
            <p:cNvSpPr>
              <a:spLocks/>
            </p:cNvSpPr>
            <p:nvPr/>
          </p:nvSpPr>
          <p:spPr bwMode="auto">
            <a:xfrm>
              <a:off x="19203573" y="7295809"/>
              <a:ext cx="207227" cy="182924"/>
            </a:xfrm>
            <a:custGeom>
              <a:avLst/>
              <a:gdLst>
                <a:gd name="T0" fmla="*/ 37 w 38"/>
                <a:gd name="T1" fmla="*/ 11 h 37"/>
                <a:gd name="T2" fmla="*/ 37 w 38"/>
                <a:gd name="T3" fmla="*/ 10 h 37"/>
                <a:gd name="T4" fmla="*/ 37 w 38"/>
                <a:gd name="T5" fmla="*/ 9 h 37"/>
                <a:gd name="T6" fmla="*/ 36 w 38"/>
                <a:gd name="T7" fmla="*/ 5 h 37"/>
                <a:gd name="T8" fmla="*/ 33 w 38"/>
                <a:gd name="T9" fmla="*/ 3 h 37"/>
                <a:gd name="T10" fmla="*/ 30 w 38"/>
                <a:gd name="T11" fmla="*/ 5 h 37"/>
                <a:gd name="T12" fmla="*/ 29 w 38"/>
                <a:gd name="T13" fmla="*/ 5 h 37"/>
                <a:gd name="T14" fmla="*/ 28 w 38"/>
                <a:gd name="T15" fmla="*/ 5 h 37"/>
                <a:gd name="T16" fmla="*/ 26 w 38"/>
                <a:gd name="T17" fmla="*/ 2 h 37"/>
                <a:gd name="T18" fmla="*/ 23 w 38"/>
                <a:gd name="T19" fmla="*/ 0 h 37"/>
                <a:gd name="T20" fmla="*/ 18 w 38"/>
                <a:gd name="T21" fmla="*/ 6 h 37"/>
                <a:gd name="T22" fmla="*/ 17 w 38"/>
                <a:gd name="T23" fmla="*/ 7 h 37"/>
                <a:gd name="T24" fmla="*/ 16 w 38"/>
                <a:gd name="T25" fmla="*/ 9 h 37"/>
                <a:gd name="T26" fmla="*/ 15 w 38"/>
                <a:gd name="T27" fmla="*/ 8 h 37"/>
                <a:gd name="T28" fmla="*/ 11 w 38"/>
                <a:gd name="T29" fmla="*/ 7 h 37"/>
                <a:gd name="T30" fmla="*/ 9 w 38"/>
                <a:gd name="T31" fmla="*/ 7 h 37"/>
                <a:gd name="T32" fmla="*/ 6 w 38"/>
                <a:gd name="T33" fmla="*/ 11 h 37"/>
                <a:gd name="T34" fmla="*/ 6 w 38"/>
                <a:gd name="T35" fmla="*/ 11 h 37"/>
                <a:gd name="T36" fmla="*/ 1 w 38"/>
                <a:gd name="T37" fmla="*/ 16 h 37"/>
                <a:gd name="T38" fmla="*/ 1 w 38"/>
                <a:gd name="T39" fmla="*/ 21 h 37"/>
                <a:gd name="T40" fmla="*/ 5 w 38"/>
                <a:gd name="T41" fmla="*/ 24 h 37"/>
                <a:gd name="T42" fmla="*/ 6 w 38"/>
                <a:gd name="T43" fmla="*/ 23 h 37"/>
                <a:gd name="T44" fmla="*/ 5 w 38"/>
                <a:gd name="T45" fmla="*/ 25 h 37"/>
                <a:gd name="T46" fmla="*/ 4 w 38"/>
                <a:gd name="T47" fmla="*/ 26 h 37"/>
                <a:gd name="T48" fmla="*/ 3 w 38"/>
                <a:gd name="T49" fmla="*/ 29 h 37"/>
                <a:gd name="T50" fmla="*/ 4 w 38"/>
                <a:gd name="T51" fmla="*/ 32 h 37"/>
                <a:gd name="T52" fmla="*/ 4 w 38"/>
                <a:gd name="T53" fmla="*/ 36 h 37"/>
                <a:gd name="T54" fmla="*/ 8 w 38"/>
                <a:gd name="T55" fmla="*/ 35 h 37"/>
                <a:gd name="T56" fmla="*/ 8 w 38"/>
                <a:gd name="T57" fmla="*/ 35 h 37"/>
                <a:gd name="T58" fmla="*/ 10 w 38"/>
                <a:gd name="T59" fmla="*/ 36 h 37"/>
                <a:gd name="T60" fmla="*/ 12 w 38"/>
                <a:gd name="T61" fmla="*/ 36 h 37"/>
                <a:gd name="T62" fmla="*/ 16 w 38"/>
                <a:gd name="T63" fmla="*/ 35 h 37"/>
                <a:gd name="T64" fmla="*/ 17 w 38"/>
                <a:gd name="T65" fmla="*/ 37 h 37"/>
                <a:gd name="T66" fmla="*/ 20 w 38"/>
                <a:gd name="T67" fmla="*/ 33 h 37"/>
                <a:gd name="T68" fmla="*/ 21 w 38"/>
                <a:gd name="T69" fmla="*/ 32 h 37"/>
                <a:gd name="T70" fmla="*/ 22 w 38"/>
                <a:gd name="T71" fmla="*/ 32 h 37"/>
                <a:gd name="T72" fmla="*/ 24 w 38"/>
                <a:gd name="T73" fmla="*/ 32 h 37"/>
                <a:gd name="T74" fmla="*/ 24 w 38"/>
                <a:gd name="T75" fmla="*/ 31 h 37"/>
                <a:gd name="T76" fmla="*/ 25 w 38"/>
                <a:gd name="T77" fmla="*/ 30 h 37"/>
                <a:gd name="T78" fmla="*/ 27 w 38"/>
                <a:gd name="T79" fmla="*/ 30 h 37"/>
                <a:gd name="T80" fmla="*/ 30 w 38"/>
                <a:gd name="T81" fmla="*/ 28 h 37"/>
                <a:gd name="T82" fmla="*/ 30 w 38"/>
                <a:gd name="T83" fmla="*/ 24 h 37"/>
                <a:gd name="T84" fmla="*/ 30 w 38"/>
                <a:gd name="T85" fmla="*/ 23 h 37"/>
                <a:gd name="T86" fmla="*/ 30 w 38"/>
                <a:gd name="T87" fmla="*/ 22 h 37"/>
                <a:gd name="T88" fmla="*/ 30 w 38"/>
                <a:gd name="T89" fmla="*/ 20 h 37"/>
                <a:gd name="T90" fmla="*/ 32 w 38"/>
                <a:gd name="T91" fmla="*/ 21 h 37"/>
                <a:gd name="T92" fmla="*/ 33 w 38"/>
                <a:gd name="T93" fmla="*/ 21 h 37"/>
                <a:gd name="T94" fmla="*/ 33 w 38"/>
                <a:gd name="T95" fmla="*/ 21 h 37"/>
                <a:gd name="T96" fmla="*/ 36 w 38"/>
                <a:gd name="T97" fmla="*/ 17 h 37"/>
                <a:gd name="T98" fmla="*/ 36 w 38"/>
                <a:gd name="T99" fmla="*/ 17 h 37"/>
                <a:gd name="T100" fmla="*/ 38 w 38"/>
                <a:gd name="T101" fmla="*/ 14 h 37"/>
                <a:gd name="T102" fmla="*/ 37 w 38"/>
                <a:gd name="T103" fmla="*/ 1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37">
                  <a:moveTo>
                    <a:pt x="37" y="11"/>
                  </a:moveTo>
                  <a:cubicBezTo>
                    <a:pt x="37" y="10"/>
                    <a:pt x="37" y="10"/>
                    <a:pt x="37" y="10"/>
                  </a:cubicBezTo>
                  <a:cubicBezTo>
                    <a:pt x="37" y="9"/>
                    <a:pt x="37" y="9"/>
                    <a:pt x="37" y="9"/>
                  </a:cubicBezTo>
                  <a:cubicBezTo>
                    <a:pt x="37" y="8"/>
                    <a:pt x="37" y="7"/>
                    <a:pt x="36" y="5"/>
                  </a:cubicBezTo>
                  <a:cubicBezTo>
                    <a:pt x="35" y="3"/>
                    <a:pt x="34" y="3"/>
                    <a:pt x="33" y="3"/>
                  </a:cubicBezTo>
                  <a:cubicBezTo>
                    <a:pt x="32" y="3"/>
                    <a:pt x="31" y="3"/>
                    <a:pt x="30" y="5"/>
                  </a:cubicBezTo>
                  <a:cubicBezTo>
                    <a:pt x="29" y="5"/>
                    <a:pt x="29" y="5"/>
                    <a:pt x="29" y="5"/>
                  </a:cubicBezTo>
                  <a:cubicBezTo>
                    <a:pt x="28" y="5"/>
                    <a:pt x="28" y="5"/>
                    <a:pt x="28" y="5"/>
                  </a:cubicBezTo>
                  <a:cubicBezTo>
                    <a:pt x="28" y="4"/>
                    <a:pt x="27" y="3"/>
                    <a:pt x="26" y="2"/>
                  </a:cubicBezTo>
                  <a:cubicBezTo>
                    <a:pt x="25" y="1"/>
                    <a:pt x="24" y="0"/>
                    <a:pt x="23" y="0"/>
                  </a:cubicBezTo>
                  <a:cubicBezTo>
                    <a:pt x="20" y="0"/>
                    <a:pt x="19" y="4"/>
                    <a:pt x="18" y="6"/>
                  </a:cubicBezTo>
                  <a:cubicBezTo>
                    <a:pt x="18" y="6"/>
                    <a:pt x="18" y="6"/>
                    <a:pt x="17" y="7"/>
                  </a:cubicBezTo>
                  <a:cubicBezTo>
                    <a:pt x="17" y="7"/>
                    <a:pt x="16" y="8"/>
                    <a:pt x="16" y="9"/>
                  </a:cubicBezTo>
                  <a:cubicBezTo>
                    <a:pt x="16" y="9"/>
                    <a:pt x="16" y="9"/>
                    <a:pt x="15" y="8"/>
                  </a:cubicBezTo>
                  <a:cubicBezTo>
                    <a:pt x="14" y="7"/>
                    <a:pt x="13" y="7"/>
                    <a:pt x="11" y="7"/>
                  </a:cubicBezTo>
                  <a:cubicBezTo>
                    <a:pt x="11" y="7"/>
                    <a:pt x="10" y="7"/>
                    <a:pt x="9" y="7"/>
                  </a:cubicBezTo>
                  <a:cubicBezTo>
                    <a:pt x="7" y="8"/>
                    <a:pt x="6" y="10"/>
                    <a:pt x="6" y="11"/>
                  </a:cubicBezTo>
                  <a:cubicBezTo>
                    <a:pt x="6" y="11"/>
                    <a:pt x="6" y="11"/>
                    <a:pt x="6" y="11"/>
                  </a:cubicBezTo>
                  <a:cubicBezTo>
                    <a:pt x="4" y="12"/>
                    <a:pt x="1" y="13"/>
                    <a:pt x="1" y="16"/>
                  </a:cubicBezTo>
                  <a:cubicBezTo>
                    <a:pt x="0" y="18"/>
                    <a:pt x="0" y="20"/>
                    <a:pt x="1" y="21"/>
                  </a:cubicBezTo>
                  <a:cubicBezTo>
                    <a:pt x="2" y="23"/>
                    <a:pt x="3" y="24"/>
                    <a:pt x="5" y="24"/>
                  </a:cubicBezTo>
                  <a:cubicBezTo>
                    <a:pt x="5" y="24"/>
                    <a:pt x="5" y="23"/>
                    <a:pt x="6" y="23"/>
                  </a:cubicBezTo>
                  <a:cubicBezTo>
                    <a:pt x="5" y="24"/>
                    <a:pt x="5" y="25"/>
                    <a:pt x="5" y="25"/>
                  </a:cubicBezTo>
                  <a:cubicBezTo>
                    <a:pt x="5" y="25"/>
                    <a:pt x="5" y="25"/>
                    <a:pt x="4" y="26"/>
                  </a:cubicBezTo>
                  <a:cubicBezTo>
                    <a:pt x="4" y="27"/>
                    <a:pt x="3" y="28"/>
                    <a:pt x="3" y="29"/>
                  </a:cubicBezTo>
                  <a:cubicBezTo>
                    <a:pt x="3" y="31"/>
                    <a:pt x="4" y="31"/>
                    <a:pt x="4" y="32"/>
                  </a:cubicBezTo>
                  <a:cubicBezTo>
                    <a:pt x="4" y="36"/>
                    <a:pt x="4" y="36"/>
                    <a:pt x="4" y="36"/>
                  </a:cubicBezTo>
                  <a:cubicBezTo>
                    <a:pt x="4" y="36"/>
                    <a:pt x="8" y="35"/>
                    <a:pt x="8" y="35"/>
                  </a:cubicBezTo>
                  <a:cubicBezTo>
                    <a:pt x="8" y="35"/>
                    <a:pt x="8" y="35"/>
                    <a:pt x="8" y="35"/>
                  </a:cubicBezTo>
                  <a:cubicBezTo>
                    <a:pt x="10" y="36"/>
                    <a:pt x="10" y="36"/>
                    <a:pt x="10" y="36"/>
                  </a:cubicBezTo>
                  <a:cubicBezTo>
                    <a:pt x="11" y="36"/>
                    <a:pt x="12" y="36"/>
                    <a:pt x="12" y="36"/>
                  </a:cubicBezTo>
                  <a:cubicBezTo>
                    <a:pt x="14" y="36"/>
                    <a:pt x="15" y="36"/>
                    <a:pt x="16" y="35"/>
                  </a:cubicBezTo>
                  <a:cubicBezTo>
                    <a:pt x="17" y="37"/>
                    <a:pt x="17" y="37"/>
                    <a:pt x="17" y="37"/>
                  </a:cubicBezTo>
                  <a:cubicBezTo>
                    <a:pt x="20" y="33"/>
                    <a:pt x="20" y="33"/>
                    <a:pt x="20" y="33"/>
                  </a:cubicBezTo>
                  <a:cubicBezTo>
                    <a:pt x="20" y="33"/>
                    <a:pt x="21" y="33"/>
                    <a:pt x="21" y="32"/>
                  </a:cubicBezTo>
                  <a:cubicBezTo>
                    <a:pt x="21" y="32"/>
                    <a:pt x="22" y="32"/>
                    <a:pt x="22" y="32"/>
                  </a:cubicBezTo>
                  <a:cubicBezTo>
                    <a:pt x="24" y="32"/>
                    <a:pt x="24" y="32"/>
                    <a:pt x="24" y="32"/>
                  </a:cubicBezTo>
                  <a:cubicBezTo>
                    <a:pt x="24" y="31"/>
                    <a:pt x="24" y="31"/>
                    <a:pt x="24" y="31"/>
                  </a:cubicBezTo>
                  <a:cubicBezTo>
                    <a:pt x="25" y="31"/>
                    <a:pt x="25" y="30"/>
                    <a:pt x="25" y="30"/>
                  </a:cubicBezTo>
                  <a:cubicBezTo>
                    <a:pt x="26" y="30"/>
                    <a:pt x="26" y="30"/>
                    <a:pt x="27" y="30"/>
                  </a:cubicBezTo>
                  <a:cubicBezTo>
                    <a:pt x="28" y="30"/>
                    <a:pt x="29" y="29"/>
                    <a:pt x="30" y="28"/>
                  </a:cubicBezTo>
                  <a:cubicBezTo>
                    <a:pt x="31" y="26"/>
                    <a:pt x="30" y="25"/>
                    <a:pt x="30" y="24"/>
                  </a:cubicBezTo>
                  <a:cubicBezTo>
                    <a:pt x="30" y="24"/>
                    <a:pt x="30" y="23"/>
                    <a:pt x="30" y="23"/>
                  </a:cubicBezTo>
                  <a:cubicBezTo>
                    <a:pt x="30" y="22"/>
                    <a:pt x="30" y="22"/>
                    <a:pt x="30" y="22"/>
                  </a:cubicBezTo>
                  <a:cubicBezTo>
                    <a:pt x="30" y="21"/>
                    <a:pt x="30" y="21"/>
                    <a:pt x="30" y="20"/>
                  </a:cubicBezTo>
                  <a:cubicBezTo>
                    <a:pt x="30" y="21"/>
                    <a:pt x="31" y="21"/>
                    <a:pt x="32" y="21"/>
                  </a:cubicBezTo>
                  <a:cubicBezTo>
                    <a:pt x="33" y="21"/>
                    <a:pt x="33" y="21"/>
                    <a:pt x="33" y="21"/>
                  </a:cubicBezTo>
                  <a:cubicBezTo>
                    <a:pt x="33" y="21"/>
                    <a:pt x="33" y="21"/>
                    <a:pt x="33" y="21"/>
                  </a:cubicBezTo>
                  <a:cubicBezTo>
                    <a:pt x="34" y="21"/>
                    <a:pt x="36" y="20"/>
                    <a:pt x="36" y="17"/>
                  </a:cubicBezTo>
                  <a:cubicBezTo>
                    <a:pt x="36" y="17"/>
                    <a:pt x="36" y="17"/>
                    <a:pt x="36" y="17"/>
                  </a:cubicBezTo>
                  <a:cubicBezTo>
                    <a:pt x="37" y="16"/>
                    <a:pt x="37" y="15"/>
                    <a:pt x="38" y="14"/>
                  </a:cubicBezTo>
                  <a:cubicBezTo>
                    <a:pt x="38" y="13"/>
                    <a:pt x="38" y="12"/>
                    <a:pt x="37" y="11"/>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3" name="Freeform 62">
              <a:extLst>
                <a:ext uri="{FF2B5EF4-FFF2-40B4-BE49-F238E27FC236}">
                  <a16:creationId xmlns:a16="http://schemas.microsoft.com/office/drawing/2014/main" id="{8525331A-FF45-6D47-AC50-45BC2C063787}"/>
                </a:ext>
              </a:extLst>
            </p:cNvPr>
            <p:cNvSpPr>
              <a:spLocks/>
            </p:cNvSpPr>
            <p:nvPr/>
          </p:nvSpPr>
          <p:spPr bwMode="auto">
            <a:xfrm>
              <a:off x="19197418" y="7116618"/>
              <a:ext cx="49241" cy="44798"/>
            </a:xfrm>
            <a:custGeom>
              <a:avLst/>
              <a:gdLst>
                <a:gd name="T0" fmla="*/ 5 w 9"/>
                <a:gd name="T1" fmla="*/ 9 h 9"/>
                <a:gd name="T2" fmla="*/ 7 w 9"/>
                <a:gd name="T3" fmla="*/ 8 h 9"/>
                <a:gd name="T4" fmla="*/ 9 w 9"/>
                <a:gd name="T5" fmla="*/ 3 h 9"/>
                <a:gd name="T6" fmla="*/ 5 w 9"/>
                <a:gd name="T7" fmla="*/ 0 h 9"/>
                <a:gd name="T8" fmla="*/ 5 w 9"/>
                <a:gd name="T9" fmla="*/ 0 h 9"/>
                <a:gd name="T10" fmla="*/ 2 w 9"/>
                <a:gd name="T11" fmla="*/ 1 h 9"/>
                <a:gd name="T12" fmla="*/ 1 w 9"/>
                <a:gd name="T13" fmla="*/ 6 h 9"/>
                <a:gd name="T14" fmla="*/ 5 w 9"/>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9">
                  <a:moveTo>
                    <a:pt x="5" y="9"/>
                  </a:moveTo>
                  <a:cubicBezTo>
                    <a:pt x="5" y="9"/>
                    <a:pt x="6" y="9"/>
                    <a:pt x="7" y="8"/>
                  </a:cubicBezTo>
                  <a:cubicBezTo>
                    <a:pt x="9" y="7"/>
                    <a:pt x="9" y="4"/>
                    <a:pt x="9" y="3"/>
                  </a:cubicBezTo>
                  <a:cubicBezTo>
                    <a:pt x="8" y="1"/>
                    <a:pt x="7" y="0"/>
                    <a:pt x="5" y="0"/>
                  </a:cubicBezTo>
                  <a:cubicBezTo>
                    <a:pt x="5" y="0"/>
                    <a:pt x="5" y="0"/>
                    <a:pt x="5" y="0"/>
                  </a:cubicBezTo>
                  <a:cubicBezTo>
                    <a:pt x="4" y="0"/>
                    <a:pt x="2" y="0"/>
                    <a:pt x="2" y="1"/>
                  </a:cubicBezTo>
                  <a:cubicBezTo>
                    <a:pt x="1" y="3"/>
                    <a:pt x="0" y="4"/>
                    <a:pt x="1" y="6"/>
                  </a:cubicBezTo>
                  <a:cubicBezTo>
                    <a:pt x="1" y="8"/>
                    <a:pt x="3" y="9"/>
                    <a:pt x="5" y="9"/>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4" name="Freeform 63">
              <a:extLst>
                <a:ext uri="{FF2B5EF4-FFF2-40B4-BE49-F238E27FC236}">
                  <a16:creationId xmlns:a16="http://schemas.microsoft.com/office/drawing/2014/main" id="{D78B952F-9082-DE47-B9B4-88E3F23EA409}"/>
                </a:ext>
              </a:extLst>
            </p:cNvPr>
            <p:cNvSpPr>
              <a:spLocks/>
            </p:cNvSpPr>
            <p:nvPr/>
          </p:nvSpPr>
          <p:spPr bwMode="auto">
            <a:xfrm>
              <a:off x="19252814" y="7260343"/>
              <a:ext cx="47190" cy="50397"/>
            </a:xfrm>
            <a:custGeom>
              <a:avLst/>
              <a:gdLst>
                <a:gd name="T0" fmla="*/ 2 w 9"/>
                <a:gd name="T1" fmla="*/ 10 h 10"/>
                <a:gd name="T2" fmla="*/ 3 w 9"/>
                <a:gd name="T3" fmla="*/ 10 h 10"/>
                <a:gd name="T4" fmla="*/ 4 w 9"/>
                <a:gd name="T5" fmla="*/ 10 h 10"/>
                <a:gd name="T6" fmla="*/ 8 w 9"/>
                <a:gd name="T7" fmla="*/ 8 h 10"/>
                <a:gd name="T8" fmla="*/ 9 w 9"/>
                <a:gd name="T9" fmla="*/ 4 h 10"/>
                <a:gd name="T10" fmla="*/ 5 w 9"/>
                <a:gd name="T11" fmla="*/ 0 h 10"/>
                <a:gd name="T12" fmla="*/ 0 w 9"/>
                <a:gd name="T13" fmla="*/ 3 h 10"/>
                <a:gd name="T14" fmla="*/ 1 w 9"/>
                <a:gd name="T15" fmla="*/ 8 h 10"/>
                <a:gd name="T16" fmla="*/ 2 w 9"/>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0">
                  <a:moveTo>
                    <a:pt x="2" y="10"/>
                  </a:moveTo>
                  <a:cubicBezTo>
                    <a:pt x="3" y="10"/>
                    <a:pt x="3" y="10"/>
                    <a:pt x="3" y="10"/>
                  </a:cubicBezTo>
                  <a:cubicBezTo>
                    <a:pt x="4" y="10"/>
                    <a:pt x="4" y="10"/>
                    <a:pt x="4" y="10"/>
                  </a:cubicBezTo>
                  <a:cubicBezTo>
                    <a:pt x="5" y="10"/>
                    <a:pt x="7" y="9"/>
                    <a:pt x="8" y="8"/>
                  </a:cubicBezTo>
                  <a:cubicBezTo>
                    <a:pt x="9" y="7"/>
                    <a:pt x="9" y="6"/>
                    <a:pt x="9" y="4"/>
                  </a:cubicBezTo>
                  <a:cubicBezTo>
                    <a:pt x="9" y="2"/>
                    <a:pt x="7" y="0"/>
                    <a:pt x="5" y="0"/>
                  </a:cubicBezTo>
                  <a:cubicBezTo>
                    <a:pt x="3" y="0"/>
                    <a:pt x="1" y="2"/>
                    <a:pt x="0" y="3"/>
                  </a:cubicBezTo>
                  <a:cubicBezTo>
                    <a:pt x="0" y="5"/>
                    <a:pt x="0" y="7"/>
                    <a:pt x="1" y="8"/>
                  </a:cubicBezTo>
                  <a:lnTo>
                    <a:pt x="2" y="10"/>
                  </a:ln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5" name="Freeform 64">
              <a:extLst>
                <a:ext uri="{FF2B5EF4-FFF2-40B4-BE49-F238E27FC236}">
                  <a16:creationId xmlns:a16="http://schemas.microsoft.com/office/drawing/2014/main" id="{EE8B4748-5F5C-5745-8233-5C9338485914}"/>
                </a:ext>
              </a:extLst>
            </p:cNvPr>
            <p:cNvSpPr>
              <a:spLocks/>
            </p:cNvSpPr>
            <p:nvPr/>
          </p:nvSpPr>
          <p:spPr bwMode="auto">
            <a:xfrm>
              <a:off x="19072261" y="7964041"/>
              <a:ext cx="207227" cy="113861"/>
            </a:xfrm>
            <a:custGeom>
              <a:avLst/>
              <a:gdLst>
                <a:gd name="T0" fmla="*/ 18 w 38"/>
                <a:gd name="T1" fmla="*/ 1 h 23"/>
                <a:gd name="T2" fmla="*/ 17 w 38"/>
                <a:gd name="T3" fmla="*/ 0 h 23"/>
                <a:gd name="T4" fmla="*/ 1 w 38"/>
                <a:gd name="T5" fmla="*/ 9 h 23"/>
                <a:gd name="T6" fmla="*/ 2 w 38"/>
                <a:gd name="T7" fmla="*/ 16 h 23"/>
                <a:gd name="T8" fmla="*/ 13 w 38"/>
                <a:gd name="T9" fmla="*/ 19 h 23"/>
                <a:gd name="T10" fmla="*/ 17 w 38"/>
                <a:gd name="T11" fmla="*/ 20 h 23"/>
                <a:gd name="T12" fmla="*/ 18 w 38"/>
                <a:gd name="T13" fmla="*/ 21 h 23"/>
                <a:gd name="T14" fmla="*/ 31 w 38"/>
                <a:gd name="T15" fmla="*/ 23 h 23"/>
                <a:gd name="T16" fmla="*/ 36 w 38"/>
                <a:gd name="T17" fmla="*/ 22 h 23"/>
                <a:gd name="T18" fmla="*/ 38 w 38"/>
                <a:gd name="T19" fmla="*/ 22 h 23"/>
                <a:gd name="T20" fmla="*/ 38 w 38"/>
                <a:gd name="T21" fmla="*/ 19 h 23"/>
                <a:gd name="T22" fmla="*/ 18 w 38"/>
                <a:gd name="T23"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23">
                  <a:moveTo>
                    <a:pt x="18" y="1"/>
                  </a:moveTo>
                  <a:cubicBezTo>
                    <a:pt x="18" y="1"/>
                    <a:pt x="18" y="0"/>
                    <a:pt x="17" y="0"/>
                  </a:cubicBezTo>
                  <a:cubicBezTo>
                    <a:pt x="13" y="0"/>
                    <a:pt x="3" y="4"/>
                    <a:pt x="1" y="9"/>
                  </a:cubicBezTo>
                  <a:cubicBezTo>
                    <a:pt x="0" y="11"/>
                    <a:pt x="0" y="14"/>
                    <a:pt x="2" y="16"/>
                  </a:cubicBezTo>
                  <a:cubicBezTo>
                    <a:pt x="4" y="18"/>
                    <a:pt x="8" y="18"/>
                    <a:pt x="13" y="19"/>
                  </a:cubicBezTo>
                  <a:cubicBezTo>
                    <a:pt x="15" y="20"/>
                    <a:pt x="16" y="20"/>
                    <a:pt x="17" y="20"/>
                  </a:cubicBezTo>
                  <a:cubicBezTo>
                    <a:pt x="18" y="21"/>
                    <a:pt x="18" y="21"/>
                    <a:pt x="18" y="21"/>
                  </a:cubicBezTo>
                  <a:cubicBezTo>
                    <a:pt x="22" y="22"/>
                    <a:pt x="26" y="23"/>
                    <a:pt x="31" y="23"/>
                  </a:cubicBezTo>
                  <a:cubicBezTo>
                    <a:pt x="33" y="23"/>
                    <a:pt x="34" y="23"/>
                    <a:pt x="36" y="22"/>
                  </a:cubicBezTo>
                  <a:cubicBezTo>
                    <a:pt x="38" y="22"/>
                    <a:pt x="38" y="22"/>
                    <a:pt x="38" y="22"/>
                  </a:cubicBezTo>
                  <a:cubicBezTo>
                    <a:pt x="38" y="19"/>
                    <a:pt x="38" y="19"/>
                    <a:pt x="38" y="19"/>
                  </a:cubicBezTo>
                  <a:cubicBezTo>
                    <a:pt x="37" y="10"/>
                    <a:pt x="26" y="2"/>
                    <a:pt x="18" y="1"/>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6" name="Freeform 65">
              <a:extLst>
                <a:ext uri="{FF2B5EF4-FFF2-40B4-BE49-F238E27FC236}">
                  <a16:creationId xmlns:a16="http://schemas.microsoft.com/office/drawing/2014/main" id="{47F3D287-57E2-A548-9BAF-0253160E29C7}"/>
                </a:ext>
              </a:extLst>
            </p:cNvPr>
            <p:cNvSpPr>
              <a:spLocks/>
            </p:cNvSpPr>
            <p:nvPr/>
          </p:nvSpPr>
          <p:spPr bwMode="auto">
            <a:xfrm>
              <a:off x="18641394" y="6125470"/>
              <a:ext cx="223641" cy="197856"/>
            </a:xfrm>
            <a:custGeom>
              <a:avLst/>
              <a:gdLst>
                <a:gd name="T0" fmla="*/ 33 w 41"/>
                <a:gd name="T1" fmla="*/ 0 h 40"/>
                <a:gd name="T2" fmla="*/ 24 w 41"/>
                <a:gd name="T3" fmla="*/ 3 h 40"/>
                <a:gd name="T4" fmla="*/ 19 w 41"/>
                <a:gd name="T5" fmla="*/ 5 h 40"/>
                <a:gd name="T6" fmla="*/ 18 w 41"/>
                <a:gd name="T7" fmla="*/ 5 h 40"/>
                <a:gd name="T8" fmla="*/ 17 w 41"/>
                <a:gd name="T9" fmla="*/ 5 h 40"/>
                <a:gd name="T10" fmla="*/ 15 w 41"/>
                <a:gd name="T11" fmla="*/ 5 h 40"/>
                <a:gd name="T12" fmla="*/ 10 w 41"/>
                <a:gd name="T13" fmla="*/ 7 h 40"/>
                <a:gd name="T14" fmla="*/ 4 w 41"/>
                <a:gd name="T15" fmla="*/ 15 h 40"/>
                <a:gd name="T16" fmla="*/ 4 w 41"/>
                <a:gd name="T17" fmla="*/ 17 h 40"/>
                <a:gd name="T18" fmla="*/ 2 w 41"/>
                <a:gd name="T19" fmla="*/ 29 h 40"/>
                <a:gd name="T20" fmla="*/ 3 w 41"/>
                <a:gd name="T21" fmla="*/ 31 h 40"/>
                <a:gd name="T22" fmla="*/ 10 w 41"/>
                <a:gd name="T23" fmla="*/ 40 h 40"/>
                <a:gd name="T24" fmla="*/ 10 w 41"/>
                <a:gd name="T25" fmla="*/ 40 h 40"/>
                <a:gd name="T26" fmla="*/ 14 w 41"/>
                <a:gd name="T27" fmla="*/ 37 h 40"/>
                <a:gd name="T28" fmla="*/ 15 w 41"/>
                <a:gd name="T29" fmla="*/ 37 h 40"/>
                <a:gd name="T30" fmla="*/ 19 w 41"/>
                <a:gd name="T31" fmla="*/ 35 h 40"/>
                <a:gd name="T32" fmla="*/ 29 w 41"/>
                <a:gd name="T33" fmla="*/ 28 h 40"/>
                <a:gd name="T34" fmla="*/ 31 w 41"/>
                <a:gd name="T35" fmla="*/ 25 h 40"/>
                <a:gd name="T36" fmla="*/ 35 w 41"/>
                <a:gd name="T37" fmla="*/ 19 h 40"/>
                <a:gd name="T38" fmla="*/ 40 w 41"/>
                <a:gd name="T39" fmla="*/ 6 h 40"/>
                <a:gd name="T40" fmla="*/ 33 w 41"/>
                <a:gd name="T4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 h="40">
                  <a:moveTo>
                    <a:pt x="33" y="0"/>
                  </a:moveTo>
                  <a:cubicBezTo>
                    <a:pt x="30" y="0"/>
                    <a:pt x="27" y="1"/>
                    <a:pt x="24" y="3"/>
                  </a:cubicBezTo>
                  <a:cubicBezTo>
                    <a:pt x="22" y="4"/>
                    <a:pt x="20" y="5"/>
                    <a:pt x="19" y="5"/>
                  </a:cubicBezTo>
                  <a:cubicBezTo>
                    <a:pt x="19" y="5"/>
                    <a:pt x="19" y="5"/>
                    <a:pt x="18" y="5"/>
                  </a:cubicBezTo>
                  <a:cubicBezTo>
                    <a:pt x="18" y="5"/>
                    <a:pt x="17" y="5"/>
                    <a:pt x="17" y="5"/>
                  </a:cubicBezTo>
                  <a:cubicBezTo>
                    <a:pt x="16" y="5"/>
                    <a:pt x="15" y="5"/>
                    <a:pt x="15" y="5"/>
                  </a:cubicBezTo>
                  <a:cubicBezTo>
                    <a:pt x="13" y="5"/>
                    <a:pt x="11" y="5"/>
                    <a:pt x="10" y="7"/>
                  </a:cubicBezTo>
                  <a:cubicBezTo>
                    <a:pt x="7" y="9"/>
                    <a:pt x="5" y="12"/>
                    <a:pt x="4" y="15"/>
                  </a:cubicBezTo>
                  <a:cubicBezTo>
                    <a:pt x="4" y="16"/>
                    <a:pt x="4" y="17"/>
                    <a:pt x="4" y="17"/>
                  </a:cubicBezTo>
                  <a:cubicBezTo>
                    <a:pt x="2" y="21"/>
                    <a:pt x="0" y="25"/>
                    <a:pt x="2" y="29"/>
                  </a:cubicBezTo>
                  <a:cubicBezTo>
                    <a:pt x="2" y="30"/>
                    <a:pt x="2" y="30"/>
                    <a:pt x="3" y="31"/>
                  </a:cubicBezTo>
                  <a:cubicBezTo>
                    <a:pt x="3" y="34"/>
                    <a:pt x="5" y="40"/>
                    <a:pt x="10" y="40"/>
                  </a:cubicBezTo>
                  <a:cubicBezTo>
                    <a:pt x="10" y="40"/>
                    <a:pt x="10" y="40"/>
                    <a:pt x="10" y="40"/>
                  </a:cubicBezTo>
                  <a:cubicBezTo>
                    <a:pt x="12" y="39"/>
                    <a:pt x="14" y="38"/>
                    <a:pt x="14" y="37"/>
                  </a:cubicBezTo>
                  <a:cubicBezTo>
                    <a:pt x="14" y="37"/>
                    <a:pt x="14" y="37"/>
                    <a:pt x="15" y="37"/>
                  </a:cubicBezTo>
                  <a:cubicBezTo>
                    <a:pt x="16" y="36"/>
                    <a:pt x="17" y="36"/>
                    <a:pt x="19" y="35"/>
                  </a:cubicBezTo>
                  <a:cubicBezTo>
                    <a:pt x="23" y="34"/>
                    <a:pt x="26" y="32"/>
                    <a:pt x="29" y="28"/>
                  </a:cubicBezTo>
                  <a:cubicBezTo>
                    <a:pt x="29" y="27"/>
                    <a:pt x="30" y="26"/>
                    <a:pt x="31" y="25"/>
                  </a:cubicBezTo>
                  <a:cubicBezTo>
                    <a:pt x="32" y="23"/>
                    <a:pt x="34" y="21"/>
                    <a:pt x="35" y="19"/>
                  </a:cubicBezTo>
                  <a:cubicBezTo>
                    <a:pt x="37" y="16"/>
                    <a:pt x="41" y="12"/>
                    <a:pt x="40" y="6"/>
                  </a:cubicBezTo>
                  <a:cubicBezTo>
                    <a:pt x="39" y="0"/>
                    <a:pt x="35" y="0"/>
                    <a:pt x="33" y="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7" name="Freeform 66">
              <a:extLst>
                <a:ext uri="{FF2B5EF4-FFF2-40B4-BE49-F238E27FC236}">
                  <a16:creationId xmlns:a16="http://schemas.microsoft.com/office/drawing/2014/main" id="{344EAFDF-4715-AF40-A2BD-215088990248}"/>
                </a:ext>
              </a:extLst>
            </p:cNvPr>
            <p:cNvSpPr>
              <a:spLocks/>
            </p:cNvSpPr>
            <p:nvPr/>
          </p:nvSpPr>
          <p:spPr bwMode="auto">
            <a:xfrm>
              <a:off x="19000450" y="6194533"/>
              <a:ext cx="141571" cy="182924"/>
            </a:xfrm>
            <a:custGeom>
              <a:avLst/>
              <a:gdLst>
                <a:gd name="T0" fmla="*/ 15 w 26"/>
                <a:gd name="T1" fmla="*/ 37 h 37"/>
                <a:gd name="T2" fmla="*/ 18 w 26"/>
                <a:gd name="T3" fmla="*/ 36 h 37"/>
                <a:gd name="T4" fmla="*/ 21 w 26"/>
                <a:gd name="T5" fmla="*/ 29 h 37"/>
                <a:gd name="T6" fmla="*/ 21 w 26"/>
                <a:gd name="T7" fmla="*/ 28 h 37"/>
                <a:gd name="T8" fmla="*/ 24 w 26"/>
                <a:gd name="T9" fmla="*/ 20 h 37"/>
                <a:gd name="T10" fmla="*/ 19 w 26"/>
                <a:gd name="T11" fmla="*/ 2 h 37"/>
                <a:gd name="T12" fmla="*/ 14 w 26"/>
                <a:gd name="T13" fmla="*/ 0 h 37"/>
                <a:gd name="T14" fmla="*/ 3 w 26"/>
                <a:gd name="T15" fmla="*/ 9 h 37"/>
                <a:gd name="T16" fmla="*/ 2 w 26"/>
                <a:gd name="T17" fmla="*/ 27 h 37"/>
                <a:gd name="T18" fmla="*/ 15 w 26"/>
                <a:gd name="T19" fmla="*/ 37 h 37"/>
                <a:gd name="T20" fmla="*/ 15 w 26"/>
                <a:gd name="T2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37">
                  <a:moveTo>
                    <a:pt x="15" y="37"/>
                  </a:moveTo>
                  <a:cubicBezTo>
                    <a:pt x="16" y="37"/>
                    <a:pt x="17" y="36"/>
                    <a:pt x="18" y="36"/>
                  </a:cubicBezTo>
                  <a:cubicBezTo>
                    <a:pt x="21" y="35"/>
                    <a:pt x="21" y="31"/>
                    <a:pt x="21" y="29"/>
                  </a:cubicBezTo>
                  <a:cubicBezTo>
                    <a:pt x="21" y="29"/>
                    <a:pt x="21" y="28"/>
                    <a:pt x="21" y="28"/>
                  </a:cubicBezTo>
                  <a:cubicBezTo>
                    <a:pt x="22" y="25"/>
                    <a:pt x="23" y="23"/>
                    <a:pt x="24" y="20"/>
                  </a:cubicBezTo>
                  <a:cubicBezTo>
                    <a:pt x="26" y="14"/>
                    <a:pt x="25" y="6"/>
                    <a:pt x="19" y="2"/>
                  </a:cubicBezTo>
                  <a:cubicBezTo>
                    <a:pt x="17" y="1"/>
                    <a:pt x="16" y="0"/>
                    <a:pt x="14" y="0"/>
                  </a:cubicBezTo>
                  <a:cubicBezTo>
                    <a:pt x="10" y="0"/>
                    <a:pt x="6" y="4"/>
                    <a:pt x="3" y="9"/>
                  </a:cubicBezTo>
                  <a:cubicBezTo>
                    <a:pt x="0" y="15"/>
                    <a:pt x="0" y="21"/>
                    <a:pt x="2" y="27"/>
                  </a:cubicBezTo>
                  <a:cubicBezTo>
                    <a:pt x="4" y="30"/>
                    <a:pt x="9" y="37"/>
                    <a:pt x="15" y="37"/>
                  </a:cubicBezTo>
                  <a:cubicBezTo>
                    <a:pt x="15" y="37"/>
                    <a:pt x="15" y="37"/>
                    <a:pt x="15" y="37"/>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8" name="Freeform 67">
              <a:extLst>
                <a:ext uri="{FF2B5EF4-FFF2-40B4-BE49-F238E27FC236}">
                  <a16:creationId xmlns:a16="http://schemas.microsoft.com/office/drawing/2014/main" id="{DAB6E53F-2F50-374A-9C80-FEAAD990B1FD}"/>
                </a:ext>
              </a:extLst>
            </p:cNvPr>
            <p:cNvSpPr>
              <a:spLocks/>
            </p:cNvSpPr>
            <p:nvPr/>
          </p:nvSpPr>
          <p:spPr bwMode="auto">
            <a:xfrm>
              <a:off x="19066106" y="6685441"/>
              <a:ext cx="75915" cy="89595"/>
            </a:xfrm>
            <a:custGeom>
              <a:avLst/>
              <a:gdLst>
                <a:gd name="T0" fmla="*/ 13 w 14"/>
                <a:gd name="T1" fmla="*/ 2 h 18"/>
                <a:gd name="T2" fmla="*/ 9 w 14"/>
                <a:gd name="T3" fmla="*/ 0 h 18"/>
                <a:gd name="T4" fmla="*/ 7 w 14"/>
                <a:gd name="T5" fmla="*/ 1 h 18"/>
                <a:gd name="T6" fmla="*/ 3 w 14"/>
                <a:gd name="T7" fmla="*/ 8 h 18"/>
                <a:gd name="T8" fmla="*/ 3 w 14"/>
                <a:gd name="T9" fmla="*/ 8 h 18"/>
                <a:gd name="T10" fmla="*/ 3 w 14"/>
                <a:gd name="T11" fmla="*/ 9 h 18"/>
                <a:gd name="T12" fmla="*/ 0 w 14"/>
                <a:gd name="T13" fmla="*/ 13 h 18"/>
                <a:gd name="T14" fmla="*/ 1 w 14"/>
                <a:gd name="T15" fmla="*/ 16 h 18"/>
                <a:gd name="T16" fmla="*/ 4 w 14"/>
                <a:gd name="T17" fmla="*/ 18 h 18"/>
                <a:gd name="T18" fmla="*/ 5 w 14"/>
                <a:gd name="T19" fmla="*/ 18 h 18"/>
                <a:gd name="T20" fmla="*/ 9 w 14"/>
                <a:gd name="T21" fmla="*/ 14 h 18"/>
                <a:gd name="T22" fmla="*/ 10 w 14"/>
                <a:gd name="T23" fmla="*/ 13 h 18"/>
                <a:gd name="T24" fmla="*/ 12 w 14"/>
                <a:gd name="T25" fmla="*/ 10 h 18"/>
                <a:gd name="T26" fmla="*/ 13 w 14"/>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18">
                  <a:moveTo>
                    <a:pt x="13" y="2"/>
                  </a:moveTo>
                  <a:cubicBezTo>
                    <a:pt x="12" y="1"/>
                    <a:pt x="11" y="0"/>
                    <a:pt x="9" y="0"/>
                  </a:cubicBezTo>
                  <a:cubicBezTo>
                    <a:pt x="8" y="0"/>
                    <a:pt x="8" y="0"/>
                    <a:pt x="7" y="1"/>
                  </a:cubicBezTo>
                  <a:cubicBezTo>
                    <a:pt x="4" y="2"/>
                    <a:pt x="4" y="5"/>
                    <a:pt x="3" y="8"/>
                  </a:cubicBezTo>
                  <a:cubicBezTo>
                    <a:pt x="3" y="8"/>
                    <a:pt x="3" y="8"/>
                    <a:pt x="3" y="8"/>
                  </a:cubicBezTo>
                  <a:cubicBezTo>
                    <a:pt x="3" y="8"/>
                    <a:pt x="3" y="9"/>
                    <a:pt x="3" y="9"/>
                  </a:cubicBezTo>
                  <a:cubicBezTo>
                    <a:pt x="2" y="9"/>
                    <a:pt x="0" y="11"/>
                    <a:pt x="0" y="13"/>
                  </a:cubicBezTo>
                  <a:cubicBezTo>
                    <a:pt x="0" y="14"/>
                    <a:pt x="0" y="15"/>
                    <a:pt x="1" y="16"/>
                  </a:cubicBezTo>
                  <a:cubicBezTo>
                    <a:pt x="2" y="17"/>
                    <a:pt x="3" y="18"/>
                    <a:pt x="4" y="18"/>
                  </a:cubicBezTo>
                  <a:cubicBezTo>
                    <a:pt x="5" y="18"/>
                    <a:pt x="5" y="18"/>
                    <a:pt x="5" y="18"/>
                  </a:cubicBezTo>
                  <a:cubicBezTo>
                    <a:pt x="8" y="17"/>
                    <a:pt x="8" y="15"/>
                    <a:pt x="9" y="14"/>
                  </a:cubicBezTo>
                  <a:cubicBezTo>
                    <a:pt x="9" y="13"/>
                    <a:pt x="9" y="13"/>
                    <a:pt x="10" y="13"/>
                  </a:cubicBezTo>
                  <a:cubicBezTo>
                    <a:pt x="11" y="12"/>
                    <a:pt x="12" y="11"/>
                    <a:pt x="12" y="10"/>
                  </a:cubicBezTo>
                  <a:cubicBezTo>
                    <a:pt x="13" y="8"/>
                    <a:pt x="14" y="5"/>
                    <a:pt x="13" y="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9" name="Freeform 68">
              <a:extLst>
                <a:ext uri="{FF2B5EF4-FFF2-40B4-BE49-F238E27FC236}">
                  <a16:creationId xmlns:a16="http://schemas.microsoft.com/office/drawing/2014/main" id="{465C2DFF-591A-4145-913D-92BEBA82E6E2}"/>
                </a:ext>
              </a:extLst>
            </p:cNvPr>
            <p:cNvSpPr>
              <a:spLocks/>
            </p:cNvSpPr>
            <p:nvPr/>
          </p:nvSpPr>
          <p:spPr bwMode="auto">
            <a:xfrm>
              <a:off x="13497658" y="7577661"/>
              <a:ext cx="32828" cy="59730"/>
            </a:xfrm>
            <a:custGeom>
              <a:avLst/>
              <a:gdLst>
                <a:gd name="T0" fmla="*/ 4 w 6"/>
                <a:gd name="T1" fmla="*/ 5 h 12"/>
                <a:gd name="T2" fmla="*/ 3 w 6"/>
                <a:gd name="T3" fmla="*/ 2 h 12"/>
                <a:gd name="T4" fmla="*/ 1 w 6"/>
                <a:gd name="T5" fmla="*/ 5 h 12"/>
                <a:gd name="T6" fmla="*/ 2 w 6"/>
                <a:gd name="T7" fmla="*/ 7 h 12"/>
                <a:gd name="T8" fmla="*/ 5 w 6"/>
                <a:gd name="T9" fmla="*/ 11 h 12"/>
                <a:gd name="T10" fmla="*/ 5 w 6"/>
                <a:gd name="T11" fmla="*/ 6 h 12"/>
                <a:gd name="T12" fmla="*/ 4 w 6"/>
                <a:gd name="T13" fmla="*/ 5 h 12"/>
              </a:gdLst>
              <a:ahLst/>
              <a:cxnLst>
                <a:cxn ang="0">
                  <a:pos x="T0" y="T1"/>
                </a:cxn>
                <a:cxn ang="0">
                  <a:pos x="T2" y="T3"/>
                </a:cxn>
                <a:cxn ang="0">
                  <a:pos x="T4" y="T5"/>
                </a:cxn>
                <a:cxn ang="0">
                  <a:pos x="T6" y="T7"/>
                </a:cxn>
                <a:cxn ang="0">
                  <a:pos x="T8" y="T9"/>
                </a:cxn>
                <a:cxn ang="0">
                  <a:pos x="T10" y="T11"/>
                </a:cxn>
                <a:cxn ang="0">
                  <a:pos x="T12" y="T13"/>
                </a:cxn>
              </a:cxnLst>
              <a:rect l="0" t="0" r="r" b="b"/>
              <a:pathLst>
                <a:path w="6" h="12">
                  <a:moveTo>
                    <a:pt x="4" y="5"/>
                  </a:moveTo>
                  <a:cubicBezTo>
                    <a:pt x="4" y="4"/>
                    <a:pt x="4" y="2"/>
                    <a:pt x="3" y="2"/>
                  </a:cubicBezTo>
                  <a:cubicBezTo>
                    <a:pt x="0" y="0"/>
                    <a:pt x="0" y="3"/>
                    <a:pt x="1" y="5"/>
                  </a:cubicBezTo>
                  <a:cubicBezTo>
                    <a:pt x="1" y="6"/>
                    <a:pt x="2" y="6"/>
                    <a:pt x="2" y="7"/>
                  </a:cubicBezTo>
                  <a:cubicBezTo>
                    <a:pt x="3" y="8"/>
                    <a:pt x="3" y="12"/>
                    <a:pt x="5" y="11"/>
                  </a:cubicBezTo>
                  <a:cubicBezTo>
                    <a:pt x="6" y="10"/>
                    <a:pt x="5" y="8"/>
                    <a:pt x="5" y="6"/>
                  </a:cubicBezTo>
                  <a:cubicBezTo>
                    <a:pt x="4" y="6"/>
                    <a:pt x="4" y="5"/>
                    <a:pt x="4" y="5"/>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0" name="Freeform 69">
              <a:extLst>
                <a:ext uri="{FF2B5EF4-FFF2-40B4-BE49-F238E27FC236}">
                  <a16:creationId xmlns:a16="http://schemas.microsoft.com/office/drawing/2014/main" id="{64028304-FA62-4D41-A456-52F8B1E5FCB8}"/>
                </a:ext>
              </a:extLst>
            </p:cNvPr>
            <p:cNvSpPr>
              <a:spLocks/>
            </p:cNvSpPr>
            <p:nvPr/>
          </p:nvSpPr>
          <p:spPr bwMode="auto">
            <a:xfrm>
              <a:off x="14406583" y="6069472"/>
              <a:ext cx="1614727" cy="2385477"/>
            </a:xfrm>
            <a:custGeom>
              <a:avLst/>
              <a:gdLst>
                <a:gd name="T0" fmla="*/ 267 w 296"/>
                <a:gd name="T1" fmla="*/ 110 h 481"/>
                <a:gd name="T2" fmla="*/ 272 w 296"/>
                <a:gd name="T3" fmla="*/ 108 h 481"/>
                <a:gd name="T4" fmla="*/ 278 w 296"/>
                <a:gd name="T5" fmla="*/ 106 h 481"/>
                <a:gd name="T6" fmla="*/ 285 w 296"/>
                <a:gd name="T7" fmla="*/ 104 h 481"/>
                <a:gd name="T8" fmla="*/ 287 w 296"/>
                <a:gd name="T9" fmla="*/ 103 h 481"/>
                <a:gd name="T10" fmla="*/ 296 w 296"/>
                <a:gd name="T11" fmla="*/ 76 h 481"/>
                <a:gd name="T12" fmla="*/ 293 w 296"/>
                <a:gd name="T13" fmla="*/ 75 h 481"/>
                <a:gd name="T14" fmla="*/ 120 w 296"/>
                <a:gd name="T15" fmla="*/ 1 h 481"/>
                <a:gd name="T16" fmla="*/ 117 w 296"/>
                <a:gd name="T17" fmla="*/ 0 h 481"/>
                <a:gd name="T18" fmla="*/ 116 w 296"/>
                <a:gd name="T19" fmla="*/ 3 h 481"/>
                <a:gd name="T20" fmla="*/ 99 w 296"/>
                <a:gd name="T21" fmla="*/ 37 h 481"/>
                <a:gd name="T22" fmla="*/ 97 w 296"/>
                <a:gd name="T23" fmla="*/ 40 h 481"/>
                <a:gd name="T24" fmla="*/ 83 w 296"/>
                <a:gd name="T25" fmla="*/ 69 h 481"/>
                <a:gd name="T26" fmla="*/ 62 w 296"/>
                <a:gd name="T27" fmla="*/ 110 h 481"/>
                <a:gd name="T28" fmla="*/ 24 w 296"/>
                <a:gd name="T29" fmla="*/ 184 h 481"/>
                <a:gd name="T30" fmla="*/ 20 w 296"/>
                <a:gd name="T31" fmla="*/ 191 h 481"/>
                <a:gd name="T32" fmla="*/ 5 w 296"/>
                <a:gd name="T33" fmla="*/ 235 h 481"/>
                <a:gd name="T34" fmla="*/ 10 w 296"/>
                <a:gd name="T35" fmla="*/ 239 h 481"/>
                <a:gd name="T36" fmla="*/ 14 w 296"/>
                <a:gd name="T37" fmla="*/ 241 h 481"/>
                <a:gd name="T38" fmla="*/ 22 w 296"/>
                <a:gd name="T39" fmla="*/ 263 h 481"/>
                <a:gd name="T40" fmla="*/ 23 w 296"/>
                <a:gd name="T41" fmla="*/ 266 h 481"/>
                <a:gd name="T42" fmla="*/ 23 w 296"/>
                <a:gd name="T43" fmla="*/ 272 h 481"/>
                <a:gd name="T44" fmla="*/ 23 w 296"/>
                <a:gd name="T45" fmla="*/ 280 h 481"/>
                <a:gd name="T46" fmla="*/ 25 w 296"/>
                <a:gd name="T47" fmla="*/ 284 h 481"/>
                <a:gd name="T48" fmla="*/ 29 w 296"/>
                <a:gd name="T49" fmla="*/ 287 h 481"/>
                <a:gd name="T50" fmla="*/ 29 w 296"/>
                <a:gd name="T51" fmla="*/ 285 h 481"/>
                <a:gd name="T52" fmla="*/ 33 w 296"/>
                <a:gd name="T53" fmla="*/ 287 h 481"/>
                <a:gd name="T54" fmla="*/ 38 w 296"/>
                <a:gd name="T55" fmla="*/ 310 h 481"/>
                <a:gd name="T56" fmla="*/ 38 w 296"/>
                <a:gd name="T57" fmla="*/ 312 h 481"/>
                <a:gd name="T58" fmla="*/ 42 w 296"/>
                <a:gd name="T59" fmla="*/ 325 h 481"/>
                <a:gd name="T60" fmla="*/ 47 w 296"/>
                <a:gd name="T61" fmla="*/ 333 h 481"/>
                <a:gd name="T62" fmla="*/ 53 w 296"/>
                <a:gd name="T63" fmla="*/ 353 h 481"/>
                <a:gd name="T64" fmla="*/ 54 w 296"/>
                <a:gd name="T65" fmla="*/ 358 h 481"/>
                <a:gd name="T66" fmla="*/ 60 w 296"/>
                <a:gd name="T67" fmla="*/ 372 h 481"/>
                <a:gd name="T68" fmla="*/ 65 w 296"/>
                <a:gd name="T69" fmla="*/ 380 h 481"/>
                <a:gd name="T70" fmla="*/ 62 w 296"/>
                <a:gd name="T71" fmla="*/ 405 h 481"/>
                <a:gd name="T72" fmla="*/ 61 w 296"/>
                <a:gd name="T73" fmla="*/ 411 h 481"/>
                <a:gd name="T74" fmla="*/ 57 w 296"/>
                <a:gd name="T75" fmla="*/ 437 h 481"/>
                <a:gd name="T76" fmla="*/ 60 w 296"/>
                <a:gd name="T77" fmla="*/ 444 h 481"/>
                <a:gd name="T78" fmla="*/ 60 w 296"/>
                <a:gd name="T79" fmla="*/ 445 h 481"/>
                <a:gd name="T80" fmla="*/ 61 w 296"/>
                <a:gd name="T81" fmla="*/ 446 h 481"/>
                <a:gd name="T82" fmla="*/ 62 w 296"/>
                <a:gd name="T83" fmla="*/ 447 h 481"/>
                <a:gd name="T84" fmla="*/ 156 w 296"/>
                <a:gd name="T85" fmla="*/ 480 h 481"/>
                <a:gd name="T86" fmla="*/ 159 w 296"/>
                <a:gd name="T87" fmla="*/ 481 h 481"/>
                <a:gd name="T88" fmla="*/ 286 w 296"/>
                <a:gd name="T89" fmla="*/ 106 h 481"/>
                <a:gd name="T90" fmla="*/ 280 w 296"/>
                <a:gd name="T91" fmla="*/ 109 h 481"/>
                <a:gd name="T92" fmla="*/ 276 w 296"/>
                <a:gd name="T93" fmla="*/ 110 h 481"/>
                <a:gd name="T94" fmla="*/ 272 w 296"/>
                <a:gd name="T95" fmla="*/ 113 h 481"/>
                <a:gd name="T96" fmla="*/ 263 w 296"/>
                <a:gd name="T97" fmla="*/ 119 h 481"/>
                <a:gd name="T98" fmla="*/ 261 w 296"/>
                <a:gd name="T99" fmla="*/ 116 h 481"/>
                <a:gd name="T100" fmla="*/ 267 w 296"/>
                <a:gd name="T101" fmla="*/ 11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6" h="481">
                  <a:moveTo>
                    <a:pt x="267" y="110"/>
                  </a:moveTo>
                  <a:cubicBezTo>
                    <a:pt x="269" y="109"/>
                    <a:pt x="270" y="109"/>
                    <a:pt x="272" y="108"/>
                  </a:cubicBezTo>
                  <a:cubicBezTo>
                    <a:pt x="274" y="107"/>
                    <a:pt x="276" y="106"/>
                    <a:pt x="278" y="106"/>
                  </a:cubicBezTo>
                  <a:cubicBezTo>
                    <a:pt x="281" y="105"/>
                    <a:pt x="283" y="105"/>
                    <a:pt x="285" y="104"/>
                  </a:cubicBezTo>
                  <a:cubicBezTo>
                    <a:pt x="287" y="103"/>
                    <a:pt x="287" y="103"/>
                    <a:pt x="287" y="103"/>
                  </a:cubicBezTo>
                  <a:cubicBezTo>
                    <a:pt x="296" y="76"/>
                    <a:pt x="296" y="76"/>
                    <a:pt x="296" y="76"/>
                  </a:cubicBezTo>
                  <a:cubicBezTo>
                    <a:pt x="293" y="75"/>
                    <a:pt x="293" y="75"/>
                    <a:pt x="293" y="75"/>
                  </a:cubicBezTo>
                  <a:cubicBezTo>
                    <a:pt x="234" y="55"/>
                    <a:pt x="176" y="31"/>
                    <a:pt x="120" y="1"/>
                  </a:cubicBezTo>
                  <a:cubicBezTo>
                    <a:pt x="117" y="0"/>
                    <a:pt x="117" y="0"/>
                    <a:pt x="117" y="0"/>
                  </a:cubicBezTo>
                  <a:cubicBezTo>
                    <a:pt x="116" y="3"/>
                    <a:pt x="116" y="3"/>
                    <a:pt x="116" y="3"/>
                  </a:cubicBezTo>
                  <a:cubicBezTo>
                    <a:pt x="110" y="14"/>
                    <a:pt x="104" y="26"/>
                    <a:pt x="99" y="37"/>
                  </a:cubicBezTo>
                  <a:cubicBezTo>
                    <a:pt x="97" y="40"/>
                    <a:pt x="97" y="40"/>
                    <a:pt x="97" y="40"/>
                  </a:cubicBezTo>
                  <a:cubicBezTo>
                    <a:pt x="92" y="50"/>
                    <a:pt x="88" y="59"/>
                    <a:pt x="83" y="69"/>
                  </a:cubicBezTo>
                  <a:cubicBezTo>
                    <a:pt x="76" y="83"/>
                    <a:pt x="69" y="97"/>
                    <a:pt x="62" y="110"/>
                  </a:cubicBezTo>
                  <a:cubicBezTo>
                    <a:pt x="50" y="135"/>
                    <a:pt x="38" y="160"/>
                    <a:pt x="24" y="184"/>
                  </a:cubicBezTo>
                  <a:cubicBezTo>
                    <a:pt x="23" y="186"/>
                    <a:pt x="22" y="188"/>
                    <a:pt x="20" y="191"/>
                  </a:cubicBezTo>
                  <a:cubicBezTo>
                    <a:pt x="10" y="207"/>
                    <a:pt x="0" y="226"/>
                    <a:pt x="5" y="235"/>
                  </a:cubicBezTo>
                  <a:cubicBezTo>
                    <a:pt x="6" y="238"/>
                    <a:pt x="8" y="238"/>
                    <a:pt x="10" y="239"/>
                  </a:cubicBezTo>
                  <a:cubicBezTo>
                    <a:pt x="11" y="240"/>
                    <a:pt x="12" y="240"/>
                    <a:pt x="14" y="241"/>
                  </a:cubicBezTo>
                  <a:cubicBezTo>
                    <a:pt x="20" y="246"/>
                    <a:pt x="21" y="255"/>
                    <a:pt x="22" y="263"/>
                  </a:cubicBezTo>
                  <a:cubicBezTo>
                    <a:pt x="23" y="266"/>
                    <a:pt x="23" y="266"/>
                    <a:pt x="23" y="266"/>
                  </a:cubicBezTo>
                  <a:cubicBezTo>
                    <a:pt x="23" y="268"/>
                    <a:pt x="23" y="270"/>
                    <a:pt x="23" y="272"/>
                  </a:cubicBezTo>
                  <a:cubicBezTo>
                    <a:pt x="23" y="275"/>
                    <a:pt x="23" y="277"/>
                    <a:pt x="23" y="280"/>
                  </a:cubicBezTo>
                  <a:cubicBezTo>
                    <a:pt x="24" y="283"/>
                    <a:pt x="25" y="284"/>
                    <a:pt x="25" y="284"/>
                  </a:cubicBezTo>
                  <a:cubicBezTo>
                    <a:pt x="29" y="287"/>
                    <a:pt x="29" y="287"/>
                    <a:pt x="29" y="287"/>
                  </a:cubicBezTo>
                  <a:cubicBezTo>
                    <a:pt x="29" y="285"/>
                    <a:pt x="29" y="285"/>
                    <a:pt x="29" y="285"/>
                  </a:cubicBezTo>
                  <a:cubicBezTo>
                    <a:pt x="30" y="286"/>
                    <a:pt x="31" y="286"/>
                    <a:pt x="33" y="287"/>
                  </a:cubicBezTo>
                  <a:cubicBezTo>
                    <a:pt x="39" y="291"/>
                    <a:pt x="38" y="302"/>
                    <a:pt x="38" y="310"/>
                  </a:cubicBezTo>
                  <a:cubicBezTo>
                    <a:pt x="38" y="312"/>
                    <a:pt x="38" y="312"/>
                    <a:pt x="38" y="312"/>
                  </a:cubicBezTo>
                  <a:cubicBezTo>
                    <a:pt x="37" y="320"/>
                    <a:pt x="39" y="322"/>
                    <a:pt x="42" y="325"/>
                  </a:cubicBezTo>
                  <a:cubicBezTo>
                    <a:pt x="44" y="327"/>
                    <a:pt x="45" y="329"/>
                    <a:pt x="47" y="333"/>
                  </a:cubicBezTo>
                  <a:cubicBezTo>
                    <a:pt x="50" y="338"/>
                    <a:pt x="52" y="346"/>
                    <a:pt x="53" y="353"/>
                  </a:cubicBezTo>
                  <a:cubicBezTo>
                    <a:pt x="53" y="355"/>
                    <a:pt x="54" y="356"/>
                    <a:pt x="54" y="358"/>
                  </a:cubicBezTo>
                  <a:cubicBezTo>
                    <a:pt x="55" y="364"/>
                    <a:pt x="58" y="368"/>
                    <a:pt x="60" y="372"/>
                  </a:cubicBezTo>
                  <a:cubicBezTo>
                    <a:pt x="62" y="374"/>
                    <a:pt x="64" y="377"/>
                    <a:pt x="65" y="380"/>
                  </a:cubicBezTo>
                  <a:cubicBezTo>
                    <a:pt x="68" y="388"/>
                    <a:pt x="65" y="398"/>
                    <a:pt x="62" y="405"/>
                  </a:cubicBezTo>
                  <a:cubicBezTo>
                    <a:pt x="62" y="407"/>
                    <a:pt x="61" y="411"/>
                    <a:pt x="61" y="411"/>
                  </a:cubicBezTo>
                  <a:cubicBezTo>
                    <a:pt x="58" y="419"/>
                    <a:pt x="55" y="427"/>
                    <a:pt x="57" y="437"/>
                  </a:cubicBezTo>
                  <a:cubicBezTo>
                    <a:pt x="58" y="439"/>
                    <a:pt x="59" y="441"/>
                    <a:pt x="60" y="444"/>
                  </a:cubicBezTo>
                  <a:cubicBezTo>
                    <a:pt x="60" y="445"/>
                    <a:pt x="60" y="445"/>
                    <a:pt x="60" y="445"/>
                  </a:cubicBezTo>
                  <a:cubicBezTo>
                    <a:pt x="61" y="446"/>
                    <a:pt x="61" y="446"/>
                    <a:pt x="61" y="446"/>
                  </a:cubicBezTo>
                  <a:cubicBezTo>
                    <a:pt x="62" y="447"/>
                    <a:pt x="62" y="447"/>
                    <a:pt x="62" y="447"/>
                  </a:cubicBezTo>
                  <a:cubicBezTo>
                    <a:pt x="91" y="458"/>
                    <a:pt x="123" y="469"/>
                    <a:pt x="156" y="480"/>
                  </a:cubicBezTo>
                  <a:cubicBezTo>
                    <a:pt x="159" y="481"/>
                    <a:pt x="159" y="481"/>
                    <a:pt x="159" y="481"/>
                  </a:cubicBezTo>
                  <a:cubicBezTo>
                    <a:pt x="286" y="106"/>
                    <a:pt x="286" y="106"/>
                    <a:pt x="286" y="106"/>
                  </a:cubicBezTo>
                  <a:cubicBezTo>
                    <a:pt x="280" y="109"/>
                    <a:pt x="280" y="109"/>
                    <a:pt x="280" y="109"/>
                  </a:cubicBezTo>
                  <a:cubicBezTo>
                    <a:pt x="278" y="109"/>
                    <a:pt x="277" y="110"/>
                    <a:pt x="276" y="110"/>
                  </a:cubicBezTo>
                  <a:cubicBezTo>
                    <a:pt x="275" y="111"/>
                    <a:pt x="273" y="112"/>
                    <a:pt x="272" y="113"/>
                  </a:cubicBezTo>
                  <a:cubicBezTo>
                    <a:pt x="269" y="116"/>
                    <a:pt x="265" y="119"/>
                    <a:pt x="263" y="119"/>
                  </a:cubicBezTo>
                  <a:cubicBezTo>
                    <a:pt x="262" y="119"/>
                    <a:pt x="261" y="117"/>
                    <a:pt x="261" y="116"/>
                  </a:cubicBezTo>
                  <a:cubicBezTo>
                    <a:pt x="260" y="113"/>
                    <a:pt x="261" y="112"/>
                    <a:pt x="267" y="11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1" name="Freeform 70">
              <a:extLst>
                <a:ext uri="{FF2B5EF4-FFF2-40B4-BE49-F238E27FC236}">
                  <a16:creationId xmlns:a16="http://schemas.microsoft.com/office/drawing/2014/main" id="{0F82C95D-E6BF-8447-8102-8FD2C865B86A}"/>
                </a:ext>
              </a:extLst>
            </p:cNvPr>
            <p:cNvSpPr>
              <a:spLocks/>
            </p:cNvSpPr>
            <p:nvPr/>
          </p:nvSpPr>
          <p:spPr bwMode="auto">
            <a:xfrm>
              <a:off x="13323260" y="3594400"/>
              <a:ext cx="1557278" cy="2286548"/>
            </a:xfrm>
            <a:custGeom>
              <a:avLst/>
              <a:gdLst>
                <a:gd name="T0" fmla="*/ 280 w 286"/>
                <a:gd name="T1" fmla="*/ 55 h 461"/>
                <a:gd name="T2" fmla="*/ 278 w 286"/>
                <a:gd name="T3" fmla="*/ 44 h 461"/>
                <a:gd name="T4" fmla="*/ 276 w 286"/>
                <a:gd name="T5" fmla="*/ 28 h 461"/>
                <a:gd name="T6" fmla="*/ 264 w 286"/>
                <a:gd name="T7" fmla="*/ 3 h 461"/>
                <a:gd name="T8" fmla="*/ 261 w 286"/>
                <a:gd name="T9" fmla="*/ 0 h 461"/>
                <a:gd name="T10" fmla="*/ 2 w 286"/>
                <a:gd name="T11" fmla="*/ 252 h 461"/>
                <a:gd name="T12" fmla="*/ 8 w 286"/>
                <a:gd name="T13" fmla="*/ 264 h 461"/>
                <a:gd name="T14" fmla="*/ 18 w 286"/>
                <a:gd name="T15" fmla="*/ 272 h 461"/>
                <a:gd name="T16" fmla="*/ 23 w 286"/>
                <a:gd name="T17" fmla="*/ 276 h 461"/>
                <a:gd name="T18" fmla="*/ 19 w 286"/>
                <a:gd name="T19" fmla="*/ 279 h 461"/>
                <a:gd name="T20" fmla="*/ 19 w 286"/>
                <a:gd name="T21" fmla="*/ 283 h 461"/>
                <a:gd name="T22" fmla="*/ 250 w 286"/>
                <a:gd name="T23" fmla="*/ 461 h 461"/>
                <a:gd name="T24" fmla="*/ 253 w 286"/>
                <a:gd name="T25" fmla="*/ 454 h 461"/>
                <a:gd name="T26" fmla="*/ 253 w 286"/>
                <a:gd name="T27" fmla="*/ 437 h 461"/>
                <a:gd name="T28" fmla="*/ 258 w 286"/>
                <a:gd name="T29" fmla="*/ 425 h 461"/>
                <a:gd name="T30" fmla="*/ 250 w 286"/>
                <a:gd name="T31" fmla="*/ 423 h 461"/>
                <a:gd name="T32" fmla="*/ 243 w 286"/>
                <a:gd name="T33" fmla="*/ 422 h 461"/>
                <a:gd name="T34" fmla="*/ 239 w 286"/>
                <a:gd name="T35" fmla="*/ 417 h 461"/>
                <a:gd name="T36" fmla="*/ 227 w 286"/>
                <a:gd name="T37" fmla="*/ 413 h 461"/>
                <a:gd name="T38" fmla="*/ 226 w 286"/>
                <a:gd name="T39" fmla="*/ 395 h 461"/>
                <a:gd name="T40" fmla="*/ 225 w 286"/>
                <a:gd name="T41" fmla="*/ 379 h 461"/>
                <a:gd name="T42" fmla="*/ 221 w 286"/>
                <a:gd name="T43" fmla="*/ 362 h 461"/>
                <a:gd name="T44" fmla="*/ 216 w 286"/>
                <a:gd name="T45" fmla="*/ 343 h 461"/>
                <a:gd name="T46" fmla="*/ 218 w 286"/>
                <a:gd name="T47" fmla="*/ 331 h 461"/>
                <a:gd name="T48" fmla="*/ 221 w 286"/>
                <a:gd name="T49" fmla="*/ 315 h 461"/>
                <a:gd name="T50" fmla="*/ 227 w 286"/>
                <a:gd name="T51" fmla="*/ 298 h 461"/>
                <a:gd name="T52" fmla="*/ 235 w 286"/>
                <a:gd name="T53" fmla="*/ 279 h 461"/>
                <a:gd name="T54" fmla="*/ 234 w 286"/>
                <a:gd name="T55" fmla="*/ 263 h 461"/>
                <a:gd name="T56" fmla="*/ 235 w 286"/>
                <a:gd name="T57" fmla="*/ 258 h 461"/>
                <a:gd name="T58" fmla="*/ 233 w 286"/>
                <a:gd name="T59" fmla="*/ 244 h 461"/>
                <a:gd name="T60" fmla="*/ 229 w 286"/>
                <a:gd name="T61" fmla="*/ 233 h 461"/>
                <a:gd name="T62" fmla="*/ 238 w 286"/>
                <a:gd name="T63" fmla="*/ 210 h 461"/>
                <a:gd name="T64" fmla="*/ 249 w 286"/>
                <a:gd name="T65" fmla="*/ 184 h 461"/>
                <a:gd name="T66" fmla="*/ 254 w 286"/>
                <a:gd name="T67" fmla="*/ 160 h 461"/>
                <a:gd name="T68" fmla="*/ 264 w 286"/>
                <a:gd name="T69" fmla="*/ 141 h 461"/>
                <a:gd name="T70" fmla="*/ 244 w 286"/>
                <a:gd name="T71" fmla="*/ 130 h 461"/>
                <a:gd name="T72" fmla="*/ 243 w 286"/>
                <a:gd name="T73" fmla="*/ 117 h 461"/>
                <a:gd name="T74" fmla="*/ 255 w 286"/>
                <a:gd name="T75" fmla="*/ 104 h 461"/>
                <a:gd name="T76" fmla="*/ 259 w 286"/>
                <a:gd name="T77" fmla="*/ 91 h 461"/>
                <a:gd name="T78" fmla="*/ 272 w 286"/>
                <a:gd name="T79" fmla="*/ 82 h 461"/>
                <a:gd name="T80" fmla="*/ 282 w 286"/>
                <a:gd name="T81" fmla="*/ 68 h 461"/>
                <a:gd name="T82" fmla="*/ 286 w 286"/>
                <a:gd name="T83" fmla="*/ 62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6" h="461">
                  <a:moveTo>
                    <a:pt x="283" y="59"/>
                  </a:moveTo>
                  <a:cubicBezTo>
                    <a:pt x="282" y="58"/>
                    <a:pt x="281" y="57"/>
                    <a:pt x="280" y="55"/>
                  </a:cubicBezTo>
                  <a:cubicBezTo>
                    <a:pt x="279" y="54"/>
                    <a:pt x="279" y="52"/>
                    <a:pt x="279" y="50"/>
                  </a:cubicBezTo>
                  <a:cubicBezTo>
                    <a:pt x="279" y="48"/>
                    <a:pt x="279" y="46"/>
                    <a:pt x="278" y="44"/>
                  </a:cubicBezTo>
                  <a:cubicBezTo>
                    <a:pt x="276" y="40"/>
                    <a:pt x="276" y="36"/>
                    <a:pt x="276" y="32"/>
                  </a:cubicBezTo>
                  <a:cubicBezTo>
                    <a:pt x="276" y="31"/>
                    <a:pt x="276" y="29"/>
                    <a:pt x="276" y="28"/>
                  </a:cubicBezTo>
                  <a:cubicBezTo>
                    <a:pt x="277" y="24"/>
                    <a:pt x="277" y="20"/>
                    <a:pt x="274" y="15"/>
                  </a:cubicBezTo>
                  <a:cubicBezTo>
                    <a:pt x="272" y="11"/>
                    <a:pt x="267" y="7"/>
                    <a:pt x="264" y="3"/>
                  </a:cubicBezTo>
                  <a:cubicBezTo>
                    <a:pt x="263" y="3"/>
                    <a:pt x="263" y="3"/>
                    <a:pt x="263" y="3"/>
                  </a:cubicBezTo>
                  <a:cubicBezTo>
                    <a:pt x="261" y="0"/>
                    <a:pt x="261" y="0"/>
                    <a:pt x="261" y="0"/>
                  </a:cubicBezTo>
                  <a:cubicBezTo>
                    <a:pt x="0" y="250"/>
                    <a:pt x="0" y="250"/>
                    <a:pt x="0" y="250"/>
                  </a:cubicBezTo>
                  <a:cubicBezTo>
                    <a:pt x="2" y="252"/>
                    <a:pt x="2" y="252"/>
                    <a:pt x="2" y="252"/>
                  </a:cubicBezTo>
                  <a:cubicBezTo>
                    <a:pt x="2" y="253"/>
                    <a:pt x="3" y="255"/>
                    <a:pt x="4" y="257"/>
                  </a:cubicBezTo>
                  <a:cubicBezTo>
                    <a:pt x="5" y="259"/>
                    <a:pt x="7" y="262"/>
                    <a:pt x="8" y="264"/>
                  </a:cubicBezTo>
                  <a:cubicBezTo>
                    <a:pt x="11" y="268"/>
                    <a:pt x="12" y="269"/>
                    <a:pt x="18" y="271"/>
                  </a:cubicBezTo>
                  <a:cubicBezTo>
                    <a:pt x="18" y="272"/>
                    <a:pt x="18" y="272"/>
                    <a:pt x="18" y="272"/>
                  </a:cubicBezTo>
                  <a:cubicBezTo>
                    <a:pt x="24" y="274"/>
                    <a:pt x="25" y="275"/>
                    <a:pt x="25" y="275"/>
                  </a:cubicBezTo>
                  <a:cubicBezTo>
                    <a:pt x="25" y="275"/>
                    <a:pt x="24" y="275"/>
                    <a:pt x="23" y="276"/>
                  </a:cubicBezTo>
                  <a:cubicBezTo>
                    <a:pt x="22" y="276"/>
                    <a:pt x="21" y="277"/>
                    <a:pt x="20" y="278"/>
                  </a:cubicBezTo>
                  <a:cubicBezTo>
                    <a:pt x="20" y="278"/>
                    <a:pt x="19" y="279"/>
                    <a:pt x="19" y="279"/>
                  </a:cubicBezTo>
                  <a:cubicBezTo>
                    <a:pt x="17" y="281"/>
                    <a:pt x="17" y="281"/>
                    <a:pt x="17" y="281"/>
                  </a:cubicBezTo>
                  <a:cubicBezTo>
                    <a:pt x="19" y="283"/>
                    <a:pt x="19" y="283"/>
                    <a:pt x="19" y="283"/>
                  </a:cubicBezTo>
                  <a:cubicBezTo>
                    <a:pt x="42" y="306"/>
                    <a:pt x="125" y="385"/>
                    <a:pt x="247" y="459"/>
                  </a:cubicBezTo>
                  <a:cubicBezTo>
                    <a:pt x="250" y="461"/>
                    <a:pt x="250" y="461"/>
                    <a:pt x="250" y="461"/>
                  </a:cubicBezTo>
                  <a:cubicBezTo>
                    <a:pt x="251" y="457"/>
                    <a:pt x="251" y="457"/>
                    <a:pt x="251" y="457"/>
                  </a:cubicBezTo>
                  <a:cubicBezTo>
                    <a:pt x="252" y="456"/>
                    <a:pt x="252" y="456"/>
                    <a:pt x="253" y="454"/>
                  </a:cubicBezTo>
                  <a:cubicBezTo>
                    <a:pt x="253" y="451"/>
                    <a:pt x="253" y="449"/>
                    <a:pt x="252" y="447"/>
                  </a:cubicBezTo>
                  <a:cubicBezTo>
                    <a:pt x="252" y="443"/>
                    <a:pt x="251" y="440"/>
                    <a:pt x="253" y="437"/>
                  </a:cubicBezTo>
                  <a:cubicBezTo>
                    <a:pt x="253" y="436"/>
                    <a:pt x="254" y="435"/>
                    <a:pt x="255" y="434"/>
                  </a:cubicBezTo>
                  <a:cubicBezTo>
                    <a:pt x="258" y="431"/>
                    <a:pt x="260" y="428"/>
                    <a:pt x="258" y="425"/>
                  </a:cubicBezTo>
                  <a:cubicBezTo>
                    <a:pt x="256" y="423"/>
                    <a:pt x="253" y="423"/>
                    <a:pt x="252" y="423"/>
                  </a:cubicBezTo>
                  <a:cubicBezTo>
                    <a:pt x="251" y="423"/>
                    <a:pt x="251" y="423"/>
                    <a:pt x="250" y="423"/>
                  </a:cubicBezTo>
                  <a:cubicBezTo>
                    <a:pt x="249" y="423"/>
                    <a:pt x="249" y="423"/>
                    <a:pt x="248" y="423"/>
                  </a:cubicBezTo>
                  <a:cubicBezTo>
                    <a:pt x="246" y="423"/>
                    <a:pt x="244" y="422"/>
                    <a:pt x="243" y="422"/>
                  </a:cubicBezTo>
                  <a:cubicBezTo>
                    <a:pt x="242" y="421"/>
                    <a:pt x="241" y="420"/>
                    <a:pt x="241" y="419"/>
                  </a:cubicBezTo>
                  <a:cubicBezTo>
                    <a:pt x="240" y="419"/>
                    <a:pt x="240" y="418"/>
                    <a:pt x="239" y="417"/>
                  </a:cubicBezTo>
                  <a:cubicBezTo>
                    <a:pt x="237" y="416"/>
                    <a:pt x="235" y="416"/>
                    <a:pt x="233" y="415"/>
                  </a:cubicBezTo>
                  <a:cubicBezTo>
                    <a:pt x="231" y="415"/>
                    <a:pt x="229" y="415"/>
                    <a:pt x="227" y="413"/>
                  </a:cubicBezTo>
                  <a:cubicBezTo>
                    <a:pt x="224" y="411"/>
                    <a:pt x="222" y="408"/>
                    <a:pt x="223" y="403"/>
                  </a:cubicBezTo>
                  <a:cubicBezTo>
                    <a:pt x="223" y="400"/>
                    <a:pt x="224" y="398"/>
                    <a:pt x="226" y="395"/>
                  </a:cubicBezTo>
                  <a:cubicBezTo>
                    <a:pt x="227" y="393"/>
                    <a:pt x="229" y="390"/>
                    <a:pt x="228" y="385"/>
                  </a:cubicBezTo>
                  <a:cubicBezTo>
                    <a:pt x="228" y="383"/>
                    <a:pt x="227" y="381"/>
                    <a:pt x="225" y="379"/>
                  </a:cubicBezTo>
                  <a:cubicBezTo>
                    <a:pt x="224" y="377"/>
                    <a:pt x="223" y="376"/>
                    <a:pt x="222" y="374"/>
                  </a:cubicBezTo>
                  <a:cubicBezTo>
                    <a:pt x="221" y="370"/>
                    <a:pt x="221" y="366"/>
                    <a:pt x="221" y="362"/>
                  </a:cubicBezTo>
                  <a:cubicBezTo>
                    <a:pt x="221" y="357"/>
                    <a:pt x="221" y="351"/>
                    <a:pt x="219" y="346"/>
                  </a:cubicBezTo>
                  <a:cubicBezTo>
                    <a:pt x="218" y="345"/>
                    <a:pt x="217" y="344"/>
                    <a:pt x="216" y="343"/>
                  </a:cubicBezTo>
                  <a:cubicBezTo>
                    <a:pt x="214" y="341"/>
                    <a:pt x="213" y="339"/>
                    <a:pt x="215" y="335"/>
                  </a:cubicBezTo>
                  <a:cubicBezTo>
                    <a:pt x="216" y="333"/>
                    <a:pt x="217" y="332"/>
                    <a:pt x="218" y="331"/>
                  </a:cubicBezTo>
                  <a:cubicBezTo>
                    <a:pt x="220" y="328"/>
                    <a:pt x="222" y="325"/>
                    <a:pt x="221" y="320"/>
                  </a:cubicBezTo>
                  <a:cubicBezTo>
                    <a:pt x="221" y="318"/>
                    <a:pt x="221" y="317"/>
                    <a:pt x="221" y="315"/>
                  </a:cubicBezTo>
                  <a:cubicBezTo>
                    <a:pt x="220" y="311"/>
                    <a:pt x="220" y="307"/>
                    <a:pt x="222" y="304"/>
                  </a:cubicBezTo>
                  <a:cubicBezTo>
                    <a:pt x="223" y="301"/>
                    <a:pt x="225" y="299"/>
                    <a:pt x="227" y="298"/>
                  </a:cubicBezTo>
                  <a:cubicBezTo>
                    <a:pt x="230" y="295"/>
                    <a:pt x="233" y="293"/>
                    <a:pt x="234" y="289"/>
                  </a:cubicBezTo>
                  <a:cubicBezTo>
                    <a:pt x="236" y="285"/>
                    <a:pt x="235" y="282"/>
                    <a:pt x="235" y="279"/>
                  </a:cubicBezTo>
                  <a:cubicBezTo>
                    <a:pt x="235" y="279"/>
                    <a:pt x="234" y="277"/>
                    <a:pt x="234" y="277"/>
                  </a:cubicBezTo>
                  <a:cubicBezTo>
                    <a:pt x="234" y="272"/>
                    <a:pt x="234" y="267"/>
                    <a:pt x="234" y="263"/>
                  </a:cubicBezTo>
                  <a:cubicBezTo>
                    <a:pt x="235" y="261"/>
                    <a:pt x="235" y="261"/>
                    <a:pt x="235" y="261"/>
                  </a:cubicBezTo>
                  <a:cubicBezTo>
                    <a:pt x="235" y="260"/>
                    <a:pt x="235" y="259"/>
                    <a:pt x="235" y="258"/>
                  </a:cubicBezTo>
                  <a:cubicBezTo>
                    <a:pt x="236" y="253"/>
                    <a:pt x="236" y="250"/>
                    <a:pt x="235" y="247"/>
                  </a:cubicBezTo>
                  <a:cubicBezTo>
                    <a:pt x="234" y="246"/>
                    <a:pt x="233" y="245"/>
                    <a:pt x="233" y="244"/>
                  </a:cubicBezTo>
                  <a:cubicBezTo>
                    <a:pt x="231" y="241"/>
                    <a:pt x="230" y="239"/>
                    <a:pt x="229" y="235"/>
                  </a:cubicBezTo>
                  <a:cubicBezTo>
                    <a:pt x="229" y="233"/>
                    <a:pt x="229" y="233"/>
                    <a:pt x="229" y="233"/>
                  </a:cubicBezTo>
                  <a:cubicBezTo>
                    <a:pt x="229" y="225"/>
                    <a:pt x="228" y="217"/>
                    <a:pt x="236" y="212"/>
                  </a:cubicBezTo>
                  <a:cubicBezTo>
                    <a:pt x="238" y="210"/>
                    <a:pt x="238" y="210"/>
                    <a:pt x="238" y="210"/>
                  </a:cubicBezTo>
                  <a:cubicBezTo>
                    <a:pt x="244" y="206"/>
                    <a:pt x="251" y="201"/>
                    <a:pt x="254" y="195"/>
                  </a:cubicBezTo>
                  <a:cubicBezTo>
                    <a:pt x="257" y="189"/>
                    <a:pt x="253" y="187"/>
                    <a:pt x="249" y="184"/>
                  </a:cubicBezTo>
                  <a:cubicBezTo>
                    <a:pt x="247" y="182"/>
                    <a:pt x="245" y="180"/>
                    <a:pt x="243" y="178"/>
                  </a:cubicBezTo>
                  <a:cubicBezTo>
                    <a:pt x="241" y="173"/>
                    <a:pt x="246" y="167"/>
                    <a:pt x="254" y="160"/>
                  </a:cubicBezTo>
                  <a:cubicBezTo>
                    <a:pt x="258" y="157"/>
                    <a:pt x="262" y="154"/>
                    <a:pt x="263" y="151"/>
                  </a:cubicBezTo>
                  <a:cubicBezTo>
                    <a:pt x="265" y="147"/>
                    <a:pt x="265" y="144"/>
                    <a:pt x="264" y="141"/>
                  </a:cubicBezTo>
                  <a:cubicBezTo>
                    <a:pt x="263" y="138"/>
                    <a:pt x="258" y="136"/>
                    <a:pt x="254" y="135"/>
                  </a:cubicBezTo>
                  <a:cubicBezTo>
                    <a:pt x="250" y="134"/>
                    <a:pt x="246" y="132"/>
                    <a:pt x="244" y="130"/>
                  </a:cubicBezTo>
                  <a:cubicBezTo>
                    <a:pt x="241" y="128"/>
                    <a:pt x="240" y="125"/>
                    <a:pt x="240" y="123"/>
                  </a:cubicBezTo>
                  <a:cubicBezTo>
                    <a:pt x="240" y="121"/>
                    <a:pt x="241" y="118"/>
                    <a:pt x="243" y="117"/>
                  </a:cubicBezTo>
                  <a:cubicBezTo>
                    <a:pt x="244" y="116"/>
                    <a:pt x="244" y="116"/>
                    <a:pt x="244" y="116"/>
                  </a:cubicBezTo>
                  <a:cubicBezTo>
                    <a:pt x="248" y="112"/>
                    <a:pt x="252" y="109"/>
                    <a:pt x="255" y="104"/>
                  </a:cubicBezTo>
                  <a:cubicBezTo>
                    <a:pt x="256" y="102"/>
                    <a:pt x="257" y="100"/>
                    <a:pt x="257" y="98"/>
                  </a:cubicBezTo>
                  <a:cubicBezTo>
                    <a:pt x="258" y="95"/>
                    <a:pt x="258" y="93"/>
                    <a:pt x="259" y="91"/>
                  </a:cubicBezTo>
                  <a:cubicBezTo>
                    <a:pt x="261" y="88"/>
                    <a:pt x="264" y="87"/>
                    <a:pt x="267" y="85"/>
                  </a:cubicBezTo>
                  <a:cubicBezTo>
                    <a:pt x="269" y="84"/>
                    <a:pt x="271" y="83"/>
                    <a:pt x="272" y="82"/>
                  </a:cubicBezTo>
                  <a:cubicBezTo>
                    <a:pt x="275" y="80"/>
                    <a:pt x="276" y="77"/>
                    <a:pt x="278" y="73"/>
                  </a:cubicBezTo>
                  <a:cubicBezTo>
                    <a:pt x="280" y="72"/>
                    <a:pt x="281" y="70"/>
                    <a:pt x="282" y="68"/>
                  </a:cubicBezTo>
                  <a:cubicBezTo>
                    <a:pt x="283" y="67"/>
                    <a:pt x="284" y="65"/>
                    <a:pt x="285" y="64"/>
                  </a:cubicBezTo>
                  <a:cubicBezTo>
                    <a:pt x="286" y="62"/>
                    <a:pt x="286" y="62"/>
                    <a:pt x="286" y="62"/>
                  </a:cubicBezTo>
                  <a:lnTo>
                    <a:pt x="283" y="59"/>
                  </a:ln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2" name="Freeform 71">
              <a:extLst>
                <a:ext uri="{FF2B5EF4-FFF2-40B4-BE49-F238E27FC236}">
                  <a16:creationId xmlns:a16="http://schemas.microsoft.com/office/drawing/2014/main" id="{F61F3693-54E3-814A-8D43-99D2FA79127A}"/>
                </a:ext>
              </a:extLst>
            </p:cNvPr>
            <p:cNvSpPr>
              <a:spLocks noEditPoints="1"/>
            </p:cNvSpPr>
            <p:nvPr/>
          </p:nvSpPr>
          <p:spPr bwMode="auto">
            <a:xfrm>
              <a:off x="15274473" y="6446519"/>
              <a:ext cx="1547019" cy="2292148"/>
            </a:xfrm>
            <a:custGeom>
              <a:avLst/>
              <a:gdLst>
                <a:gd name="T0" fmla="*/ 281 w 284"/>
                <a:gd name="T1" fmla="*/ 36 h 462"/>
                <a:gd name="T2" fmla="*/ 140 w 284"/>
                <a:gd name="T3" fmla="*/ 1 h 462"/>
                <a:gd name="T4" fmla="*/ 137 w 284"/>
                <a:gd name="T5" fmla="*/ 0 h 462"/>
                <a:gd name="T6" fmla="*/ 128 w 284"/>
                <a:gd name="T7" fmla="*/ 27 h 462"/>
                <a:gd name="T8" fmla="*/ 136 w 284"/>
                <a:gd name="T9" fmla="*/ 21 h 462"/>
                <a:gd name="T10" fmla="*/ 140 w 284"/>
                <a:gd name="T11" fmla="*/ 19 h 462"/>
                <a:gd name="T12" fmla="*/ 141 w 284"/>
                <a:gd name="T13" fmla="*/ 19 h 462"/>
                <a:gd name="T14" fmla="*/ 145 w 284"/>
                <a:gd name="T15" fmla="*/ 24 h 462"/>
                <a:gd name="T16" fmla="*/ 152 w 284"/>
                <a:gd name="T17" fmla="*/ 31 h 462"/>
                <a:gd name="T18" fmla="*/ 158 w 284"/>
                <a:gd name="T19" fmla="*/ 32 h 462"/>
                <a:gd name="T20" fmla="*/ 166 w 284"/>
                <a:gd name="T21" fmla="*/ 34 h 462"/>
                <a:gd name="T22" fmla="*/ 165 w 284"/>
                <a:gd name="T23" fmla="*/ 34 h 462"/>
                <a:gd name="T24" fmla="*/ 158 w 284"/>
                <a:gd name="T25" fmla="*/ 36 h 462"/>
                <a:gd name="T26" fmla="*/ 155 w 284"/>
                <a:gd name="T27" fmla="*/ 36 h 462"/>
                <a:gd name="T28" fmla="*/ 145 w 284"/>
                <a:gd name="T29" fmla="*/ 34 h 462"/>
                <a:gd name="T30" fmla="*/ 130 w 284"/>
                <a:gd name="T31" fmla="*/ 31 h 462"/>
                <a:gd name="T32" fmla="*/ 129 w 284"/>
                <a:gd name="T33" fmla="*/ 31 h 462"/>
                <a:gd name="T34" fmla="*/ 127 w 284"/>
                <a:gd name="T35" fmla="*/ 31 h 462"/>
                <a:gd name="T36" fmla="*/ 0 w 284"/>
                <a:gd name="T37" fmla="*/ 405 h 462"/>
                <a:gd name="T38" fmla="*/ 3 w 284"/>
                <a:gd name="T39" fmla="*/ 406 h 462"/>
                <a:gd name="T40" fmla="*/ 127 w 284"/>
                <a:gd name="T41" fmla="*/ 442 h 462"/>
                <a:gd name="T42" fmla="*/ 177 w 284"/>
                <a:gd name="T43" fmla="*/ 454 h 462"/>
                <a:gd name="T44" fmla="*/ 184 w 284"/>
                <a:gd name="T45" fmla="*/ 455 h 462"/>
                <a:gd name="T46" fmla="*/ 217 w 284"/>
                <a:gd name="T47" fmla="*/ 461 h 462"/>
                <a:gd name="T48" fmla="*/ 220 w 284"/>
                <a:gd name="T49" fmla="*/ 462 h 462"/>
                <a:gd name="T50" fmla="*/ 221 w 284"/>
                <a:gd name="T51" fmla="*/ 459 h 462"/>
                <a:gd name="T52" fmla="*/ 267 w 284"/>
                <a:gd name="T53" fmla="*/ 144 h 462"/>
                <a:gd name="T54" fmla="*/ 261 w 284"/>
                <a:gd name="T55" fmla="*/ 143 h 462"/>
                <a:gd name="T56" fmla="*/ 261 w 284"/>
                <a:gd name="T57" fmla="*/ 145 h 462"/>
                <a:gd name="T58" fmla="*/ 257 w 284"/>
                <a:gd name="T59" fmla="*/ 150 h 462"/>
                <a:gd name="T60" fmla="*/ 255 w 284"/>
                <a:gd name="T61" fmla="*/ 151 h 462"/>
                <a:gd name="T62" fmla="*/ 253 w 284"/>
                <a:gd name="T63" fmla="*/ 154 h 462"/>
                <a:gd name="T64" fmla="*/ 253 w 284"/>
                <a:gd name="T65" fmla="*/ 148 h 462"/>
                <a:gd name="T66" fmla="*/ 252 w 284"/>
                <a:gd name="T67" fmla="*/ 145 h 462"/>
                <a:gd name="T68" fmla="*/ 252 w 284"/>
                <a:gd name="T69" fmla="*/ 144 h 462"/>
                <a:gd name="T70" fmla="*/ 251 w 284"/>
                <a:gd name="T71" fmla="*/ 143 h 462"/>
                <a:gd name="T72" fmla="*/ 251 w 284"/>
                <a:gd name="T73" fmla="*/ 142 h 462"/>
                <a:gd name="T74" fmla="*/ 251 w 284"/>
                <a:gd name="T75" fmla="*/ 140 h 462"/>
                <a:gd name="T76" fmla="*/ 250 w 284"/>
                <a:gd name="T77" fmla="*/ 136 h 462"/>
                <a:gd name="T78" fmla="*/ 249 w 284"/>
                <a:gd name="T79" fmla="*/ 135 h 462"/>
                <a:gd name="T80" fmla="*/ 257 w 284"/>
                <a:gd name="T81" fmla="*/ 125 h 462"/>
                <a:gd name="T82" fmla="*/ 258 w 284"/>
                <a:gd name="T83" fmla="*/ 123 h 462"/>
                <a:gd name="T84" fmla="*/ 260 w 284"/>
                <a:gd name="T85" fmla="*/ 121 h 462"/>
                <a:gd name="T86" fmla="*/ 269 w 284"/>
                <a:gd name="T87" fmla="*/ 114 h 462"/>
                <a:gd name="T88" fmla="*/ 272 w 284"/>
                <a:gd name="T89" fmla="*/ 113 h 462"/>
                <a:gd name="T90" fmla="*/ 272 w 284"/>
                <a:gd name="T91" fmla="*/ 111 h 462"/>
                <a:gd name="T92" fmla="*/ 284 w 284"/>
                <a:gd name="T93" fmla="*/ 39 h 462"/>
                <a:gd name="T94" fmla="*/ 284 w 284"/>
                <a:gd name="T95" fmla="*/ 36 h 462"/>
                <a:gd name="T96" fmla="*/ 281 w 284"/>
                <a:gd name="T97" fmla="*/ 36 h 462"/>
                <a:gd name="T98" fmla="*/ 233 w 284"/>
                <a:gd name="T99" fmla="*/ 166 h 462"/>
                <a:gd name="T100" fmla="*/ 237 w 284"/>
                <a:gd name="T101" fmla="*/ 160 h 462"/>
                <a:gd name="T102" fmla="*/ 239 w 284"/>
                <a:gd name="T103" fmla="*/ 164 h 462"/>
                <a:gd name="T104" fmla="*/ 238 w 284"/>
                <a:gd name="T105" fmla="*/ 165 h 462"/>
                <a:gd name="T106" fmla="*/ 233 w 284"/>
                <a:gd name="T107" fmla="*/ 167 h 462"/>
                <a:gd name="T108" fmla="*/ 233 w 284"/>
                <a:gd name="T109" fmla="*/ 167 h 462"/>
                <a:gd name="T110" fmla="*/ 233 w 284"/>
                <a:gd name="T111" fmla="*/ 166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4" h="462">
                  <a:moveTo>
                    <a:pt x="281" y="36"/>
                  </a:moveTo>
                  <a:cubicBezTo>
                    <a:pt x="267" y="34"/>
                    <a:pt x="214" y="25"/>
                    <a:pt x="140" y="1"/>
                  </a:cubicBezTo>
                  <a:cubicBezTo>
                    <a:pt x="137" y="0"/>
                    <a:pt x="137" y="0"/>
                    <a:pt x="137" y="0"/>
                  </a:cubicBezTo>
                  <a:cubicBezTo>
                    <a:pt x="128" y="27"/>
                    <a:pt x="128" y="27"/>
                    <a:pt x="128" y="27"/>
                  </a:cubicBezTo>
                  <a:cubicBezTo>
                    <a:pt x="136" y="21"/>
                    <a:pt x="136" y="21"/>
                    <a:pt x="136" y="21"/>
                  </a:cubicBezTo>
                  <a:cubicBezTo>
                    <a:pt x="137" y="20"/>
                    <a:pt x="139" y="19"/>
                    <a:pt x="140" y="19"/>
                  </a:cubicBezTo>
                  <a:cubicBezTo>
                    <a:pt x="140" y="19"/>
                    <a:pt x="141" y="19"/>
                    <a:pt x="141" y="19"/>
                  </a:cubicBezTo>
                  <a:cubicBezTo>
                    <a:pt x="143" y="20"/>
                    <a:pt x="144" y="22"/>
                    <a:pt x="145" y="24"/>
                  </a:cubicBezTo>
                  <a:cubicBezTo>
                    <a:pt x="147" y="26"/>
                    <a:pt x="149" y="29"/>
                    <a:pt x="152" y="31"/>
                  </a:cubicBezTo>
                  <a:cubicBezTo>
                    <a:pt x="154" y="32"/>
                    <a:pt x="156" y="32"/>
                    <a:pt x="158" y="32"/>
                  </a:cubicBezTo>
                  <a:cubicBezTo>
                    <a:pt x="163" y="32"/>
                    <a:pt x="165" y="33"/>
                    <a:pt x="166" y="34"/>
                  </a:cubicBezTo>
                  <a:cubicBezTo>
                    <a:pt x="166" y="34"/>
                    <a:pt x="166" y="34"/>
                    <a:pt x="165" y="34"/>
                  </a:cubicBezTo>
                  <a:cubicBezTo>
                    <a:pt x="165" y="35"/>
                    <a:pt x="162" y="36"/>
                    <a:pt x="158" y="36"/>
                  </a:cubicBezTo>
                  <a:cubicBezTo>
                    <a:pt x="156" y="36"/>
                    <a:pt x="155" y="36"/>
                    <a:pt x="155" y="36"/>
                  </a:cubicBezTo>
                  <a:cubicBezTo>
                    <a:pt x="152" y="36"/>
                    <a:pt x="148" y="35"/>
                    <a:pt x="145" y="34"/>
                  </a:cubicBezTo>
                  <a:cubicBezTo>
                    <a:pt x="140" y="32"/>
                    <a:pt x="135" y="31"/>
                    <a:pt x="130" y="31"/>
                  </a:cubicBezTo>
                  <a:cubicBezTo>
                    <a:pt x="129" y="31"/>
                    <a:pt x="129" y="31"/>
                    <a:pt x="129" y="31"/>
                  </a:cubicBezTo>
                  <a:cubicBezTo>
                    <a:pt x="127" y="31"/>
                    <a:pt x="127" y="31"/>
                    <a:pt x="127" y="31"/>
                  </a:cubicBezTo>
                  <a:cubicBezTo>
                    <a:pt x="0" y="405"/>
                    <a:pt x="0" y="405"/>
                    <a:pt x="0" y="405"/>
                  </a:cubicBezTo>
                  <a:cubicBezTo>
                    <a:pt x="3" y="406"/>
                    <a:pt x="3" y="406"/>
                    <a:pt x="3" y="406"/>
                  </a:cubicBezTo>
                  <a:cubicBezTo>
                    <a:pt x="42" y="418"/>
                    <a:pt x="83" y="430"/>
                    <a:pt x="127" y="442"/>
                  </a:cubicBezTo>
                  <a:cubicBezTo>
                    <a:pt x="143" y="447"/>
                    <a:pt x="160" y="450"/>
                    <a:pt x="177" y="454"/>
                  </a:cubicBezTo>
                  <a:cubicBezTo>
                    <a:pt x="184" y="455"/>
                    <a:pt x="184" y="455"/>
                    <a:pt x="184" y="455"/>
                  </a:cubicBezTo>
                  <a:cubicBezTo>
                    <a:pt x="194" y="457"/>
                    <a:pt x="205" y="459"/>
                    <a:pt x="217" y="461"/>
                  </a:cubicBezTo>
                  <a:cubicBezTo>
                    <a:pt x="220" y="462"/>
                    <a:pt x="220" y="462"/>
                    <a:pt x="220" y="462"/>
                  </a:cubicBezTo>
                  <a:cubicBezTo>
                    <a:pt x="221" y="459"/>
                    <a:pt x="221" y="459"/>
                    <a:pt x="221" y="459"/>
                  </a:cubicBezTo>
                  <a:cubicBezTo>
                    <a:pt x="226" y="419"/>
                    <a:pt x="247" y="277"/>
                    <a:pt x="267" y="144"/>
                  </a:cubicBezTo>
                  <a:cubicBezTo>
                    <a:pt x="261" y="143"/>
                    <a:pt x="261" y="143"/>
                    <a:pt x="261" y="143"/>
                  </a:cubicBezTo>
                  <a:cubicBezTo>
                    <a:pt x="261" y="143"/>
                    <a:pt x="261" y="144"/>
                    <a:pt x="261" y="145"/>
                  </a:cubicBezTo>
                  <a:cubicBezTo>
                    <a:pt x="260" y="147"/>
                    <a:pt x="258" y="148"/>
                    <a:pt x="257" y="150"/>
                  </a:cubicBezTo>
                  <a:cubicBezTo>
                    <a:pt x="256" y="150"/>
                    <a:pt x="256" y="151"/>
                    <a:pt x="255" y="151"/>
                  </a:cubicBezTo>
                  <a:cubicBezTo>
                    <a:pt x="254" y="152"/>
                    <a:pt x="253" y="153"/>
                    <a:pt x="253" y="154"/>
                  </a:cubicBezTo>
                  <a:cubicBezTo>
                    <a:pt x="253" y="152"/>
                    <a:pt x="253" y="150"/>
                    <a:pt x="253" y="148"/>
                  </a:cubicBezTo>
                  <a:cubicBezTo>
                    <a:pt x="253" y="147"/>
                    <a:pt x="252" y="146"/>
                    <a:pt x="252" y="145"/>
                  </a:cubicBezTo>
                  <a:cubicBezTo>
                    <a:pt x="252" y="144"/>
                    <a:pt x="252" y="144"/>
                    <a:pt x="252" y="144"/>
                  </a:cubicBezTo>
                  <a:cubicBezTo>
                    <a:pt x="251" y="143"/>
                    <a:pt x="251" y="143"/>
                    <a:pt x="251" y="143"/>
                  </a:cubicBezTo>
                  <a:cubicBezTo>
                    <a:pt x="251" y="142"/>
                    <a:pt x="251" y="142"/>
                    <a:pt x="251" y="142"/>
                  </a:cubicBezTo>
                  <a:cubicBezTo>
                    <a:pt x="251" y="141"/>
                    <a:pt x="251" y="141"/>
                    <a:pt x="251" y="140"/>
                  </a:cubicBezTo>
                  <a:cubicBezTo>
                    <a:pt x="251" y="138"/>
                    <a:pt x="250" y="137"/>
                    <a:pt x="250" y="136"/>
                  </a:cubicBezTo>
                  <a:cubicBezTo>
                    <a:pt x="250" y="136"/>
                    <a:pt x="250" y="135"/>
                    <a:pt x="249" y="135"/>
                  </a:cubicBezTo>
                  <a:cubicBezTo>
                    <a:pt x="248" y="132"/>
                    <a:pt x="254" y="127"/>
                    <a:pt x="257" y="125"/>
                  </a:cubicBezTo>
                  <a:cubicBezTo>
                    <a:pt x="258" y="123"/>
                    <a:pt x="258" y="123"/>
                    <a:pt x="258" y="123"/>
                  </a:cubicBezTo>
                  <a:cubicBezTo>
                    <a:pt x="258" y="123"/>
                    <a:pt x="259" y="122"/>
                    <a:pt x="260" y="121"/>
                  </a:cubicBezTo>
                  <a:cubicBezTo>
                    <a:pt x="262" y="119"/>
                    <a:pt x="267" y="114"/>
                    <a:pt x="269" y="114"/>
                  </a:cubicBezTo>
                  <a:cubicBezTo>
                    <a:pt x="272" y="113"/>
                    <a:pt x="272" y="113"/>
                    <a:pt x="272" y="113"/>
                  </a:cubicBezTo>
                  <a:cubicBezTo>
                    <a:pt x="272" y="111"/>
                    <a:pt x="272" y="111"/>
                    <a:pt x="272" y="111"/>
                  </a:cubicBezTo>
                  <a:cubicBezTo>
                    <a:pt x="276" y="86"/>
                    <a:pt x="280" y="62"/>
                    <a:pt x="284" y="39"/>
                  </a:cubicBezTo>
                  <a:cubicBezTo>
                    <a:pt x="284" y="36"/>
                    <a:pt x="284" y="36"/>
                    <a:pt x="284" y="36"/>
                  </a:cubicBezTo>
                  <a:lnTo>
                    <a:pt x="281" y="36"/>
                  </a:lnTo>
                  <a:close/>
                  <a:moveTo>
                    <a:pt x="233" y="166"/>
                  </a:moveTo>
                  <a:cubicBezTo>
                    <a:pt x="233" y="164"/>
                    <a:pt x="235" y="161"/>
                    <a:pt x="237" y="160"/>
                  </a:cubicBezTo>
                  <a:cubicBezTo>
                    <a:pt x="237" y="161"/>
                    <a:pt x="237" y="163"/>
                    <a:pt x="239" y="164"/>
                  </a:cubicBezTo>
                  <a:cubicBezTo>
                    <a:pt x="238" y="164"/>
                    <a:pt x="238" y="165"/>
                    <a:pt x="238" y="165"/>
                  </a:cubicBezTo>
                  <a:cubicBezTo>
                    <a:pt x="236" y="166"/>
                    <a:pt x="235" y="167"/>
                    <a:pt x="233" y="167"/>
                  </a:cubicBezTo>
                  <a:cubicBezTo>
                    <a:pt x="233" y="167"/>
                    <a:pt x="233" y="167"/>
                    <a:pt x="233" y="167"/>
                  </a:cubicBezTo>
                  <a:cubicBezTo>
                    <a:pt x="233" y="167"/>
                    <a:pt x="233" y="167"/>
                    <a:pt x="233" y="166"/>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3" name="Freeform 72">
              <a:extLst>
                <a:ext uri="{FF2B5EF4-FFF2-40B4-BE49-F238E27FC236}">
                  <a16:creationId xmlns:a16="http://schemas.microsoft.com/office/drawing/2014/main" id="{98AA5448-BD1D-9A4A-89E7-9A8D00E6F1FC}"/>
                </a:ext>
              </a:extLst>
            </p:cNvPr>
            <p:cNvSpPr>
              <a:spLocks noEditPoints="1"/>
            </p:cNvSpPr>
            <p:nvPr/>
          </p:nvSpPr>
          <p:spPr bwMode="auto">
            <a:xfrm>
              <a:off x="13152965" y="4988728"/>
              <a:ext cx="1891713" cy="3292629"/>
            </a:xfrm>
            <a:custGeom>
              <a:avLst/>
              <a:gdLst>
                <a:gd name="T0" fmla="*/ 281 w 347"/>
                <a:gd name="T1" fmla="*/ 180 h 664"/>
                <a:gd name="T2" fmla="*/ 48 w 347"/>
                <a:gd name="T3" fmla="*/ 37 h 664"/>
                <a:gd name="T4" fmla="*/ 56 w 347"/>
                <a:gd name="T5" fmla="*/ 60 h 664"/>
                <a:gd name="T6" fmla="*/ 94 w 347"/>
                <a:gd name="T7" fmla="*/ 61 h 664"/>
                <a:gd name="T8" fmla="*/ 90 w 347"/>
                <a:gd name="T9" fmla="*/ 86 h 664"/>
                <a:gd name="T10" fmla="*/ 83 w 347"/>
                <a:gd name="T11" fmla="*/ 161 h 664"/>
                <a:gd name="T12" fmla="*/ 76 w 347"/>
                <a:gd name="T13" fmla="*/ 193 h 664"/>
                <a:gd name="T14" fmla="*/ 79 w 347"/>
                <a:gd name="T15" fmla="*/ 207 h 664"/>
                <a:gd name="T16" fmla="*/ 91 w 347"/>
                <a:gd name="T17" fmla="*/ 235 h 664"/>
                <a:gd name="T18" fmla="*/ 77 w 347"/>
                <a:gd name="T19" fmla="*/ 268 h 664"/>
                <a:gd name="T20" fmla="*/ 63 w 347"/>
                <a:gd name="T21" fmla="*/ 276 h 664"/>
                <a:gd name="T22" fmla="*/ 56 w 347"/>
                <a:gd name="T23" fmla="*/ 282 h 664"/>
                <a:gd name="T24" fmla="*/ 40 w 347"/>
                <a:gd name="T25" fmla="*/ 293 h 664"/>
                <a:gd name="T26" fmla="*/ 31 w 347"/>
                <a:gd name="T27" fmla="*/ 295 h 664"/>
                <a:gd name="T28" fmla="*/ 36 w 347"/>
                <a:gd name="T29" fmla="*/ 311 h 664"/>
                <a:gd name="T30" fmla="*/ 28 w 347"/>
                <a:gd name="T31" fmla="*/ 327 h 664"/>
                <a:gd name="T32" fmla="*/ 40 w 347"/>
                <a:gd name="T33" fmla="*/ 337 h 664"/>
                <a:gd name="T34" fmla="*/ 60 w 347"/>
                <a:gd name="T35" fmla="*/ 330 h 664"/>
                <a:gd name="T36" fmla="*/ 52 w 347"/>
                <a:gd name="T37" fmla="*/ 338 h 664"/>
                <a:gd name="T38" fmla="*/ 31 w 347"/>
                <a:gd name="T39" fmla="*/ 352 h 664"/>
                <a:gd name="T40" fmla="*/ 39 w 347"/>
                <a:gd name="T41" fmla="*/ 365 h 664"/>
                <a:gd name="T42" fmla="*/ 46 w 347"/>
                <a:gd name="T43" fmla="*/ 369 h 664"/>
                <a:gd name="T44" fmla="*/ 45 w 347"/>
                <a:gd name="T45" fmla="*/ 382 h 664"/>
                <a:gd name="T46" fmla="*/ 41 w 347"/>
                <a:gd name="T47" fmla="*/ 390 h 664"/>
                <a:gd name="T48" fmla="*/ 26 w 347"/>
                <a:gd name="T49" fmla="*/ 405 h 664"/>
                <a:gd name="T50" fmla="*/ 34 w 347"/>
                <a:gd name="T51" fmla="*/ 418 h 664"/>
                <a:gd name="T52" fmla="*/ 26 w 347"/>
                <a:gd name="T53" fmla="*/ 433 h 664"/>
                <a:gd name="T54" fmla="*/ 38 w 347"/>
                <a:gd name="T55" fmla="*/ 450 h 664"/>
                <a:gd name="T56" fmla="*/ 33 w 347"/>
                <a:gd name="T57" fmla="*/ 454 h 664"/>
                <a:gd name="T58" fmla="*/ 9 w 347"/>
                <a:gd name="T59" fmla="*/ 427 h 664"/>
                <a:gd name="T60" fmla="*/ 6 w 347"/>
                <a:gd name="T61" fmla="*/ 448 h 664"/>
                <a:gd name="T62" fmla="*/ 8 w 347"/>
                <a:gd name="T63" fmla="*/ 465 h 664"/>
                <a:gd name="T64" fmla="*/ 10 w 347"/>
                <a:gd name="T65" fmla="*/ 479 h 664"/>
                <a:gd name="T66" fmla="*/ 14 w 347"/>
                <a:gd name="T67" fmla="*/ 494 h 664"/>
                <a:gd name="T68" fmla="*/ 26 w 347"/>
                <a:gd name="T69" fmla="*/ 516 h 664"/>
                <a:gd name="T70" fmla="*/ 30 w 347"/>
                <a:gd name="T71" fmla="*/ 536 h 664"/>
                <a:gd name="T72" fmla="*/ 33 w 347"/>
                <a:gd name="T73" fmla="*/ 539 h 664"/>
                <a:gd name="T74" fmla="*/ 46 w 347"/>
                <a:gd name="T75" fmla="*/ 575 h 664"/>
                <a:gd name="T76" fmla="*/ 70 w 347"/>
                <a:gd name="T77" fmla="*/ 560 h 664"/>
                <a:gd name="T78" fmla="*/ 59 w 347"/>
                <a:gd name="T79" fmla="*/ 486 h 664"/>
                <a:gd name="T80" fmla="*/ 64 w 347"/>
                <a:gd name="T81" fmla="*/ 487 h 664"/>
                <a:gd name="T82" fmla="*/ 59 w 347"/>
                <a:gd name="T83" fmla="*/ 502 h 664"/>
                <a:gd name="T84" fmla="*/ 62 w 347"/>
                <a:gd name="T85" fmla="*/ 512 h 664"/>
                <a:gd name="T86" fmla="*/ 70 w 347"/>
                <a:gd name="T87" fmla="*/ 534 h 664"/>
                <a:gd name="T88" fmla="*/ 83 w 347"/>
                <a:gd name="T89" fmla="*/ 545 h 664"/>
                <a:gd name="T90" fmla="*/ 284 w 347"/>
                <a:gd name="T91" fmla="*/ 662 h 664"/>
                <a:gd name="T92" fmla="*/ 295 w 347"/>
                <a:gd name="T93" fmla="*/ 599 h 664"/>
                <a:gd name="T94" fmla="*/ 268 w 347"/>
                <a:gd name="T95" fmla="*/ 530 h 664"/>
                <a:gd name="T96" fmla="*/ 252 w 347"/>
                <a:gd name="T97" fmla="*/ 484 h 664"/>
                <a:gd name="T98" fmla="*/ 254 w 347"/>
                <a:gd name="T99" fmla="*/ 402 h 664"/>
                <a:gd name="T100" fmla="*/ 346 w 347"/>
                <a:gd name="T101" fmla="*/ 220 h 664"/>
                <a:gd name="T102" fmla="*/ 70 w 347"/>
                <a:gd name="T103" fmla="*/ 500 h 664"/>
                <a:gd name="T104" fmla="*/ 47 w 347"/>
                <a:gd name="T105" fmla="*/ 465 h 664"/>
                <a:gd name="T106" fmla="*/ 45 w 347"/>
                <a:gd name="T107" fmla="*/ 465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7" h="664">
                  <a:moveTo>
                    <a:pt x="345" y="216"/>
                  </a:moveTo>
                  <a:cubicBezTo>
                    <a:pt x="324" y="205"/>
                    <a:pt x="303" y="193"/>
                    <a:pt x="282" y="181"/>
                  </a:cubicBezTo>
                  <a:cubicBezTo>
                    <a:pt x="282" y="181"/>
                    <a:pt x="282" y="181"/>
                    <a:pt x="282" y="181"/>
                  </a:cubicBezTo>
                  <a:cubicBezTo>
                    <a:pt x="282" y="181"/>
                    <a:pt x="282" y="181"/>
                    <a:pt x="282" y="181"/>
                  </a:cubicBezTo>
                  <a:cubicBezTo>
                    <a:pt x="281" y="180"/>
                    <a:pt x="281" y="180"/>
                    <a:pt x="281" y="180"/>
                  </a:cubicBezTo>
                  <a:cubicBezTo>
                    <a:pt x="281" y="180"/>
                    <a:pt x="281" y="180"/>
                    <a:pt x="281" y="180"/>
                  </a:cubicBezTo>
                  <a:cubicBezTo>
                    <a:pt x="160" y="107"/>
                    <a:pt x="75" y="27"/>
                    <a:pt x="52" y="4"/>
                  </a:cubicBezTo>
                  <a:cubicBezTo>
                    <a:pt x="48" y="0"/>
                    <a:pt x="48" y="0"/>
                    <a:pt x="48" y="0"/>
                  </a:cubicBezTo>
                  <a:cubicBezTo>
                    <a:pt x="47" y="6"/>
                    <a:pt x="47" y="6"/>
                    <a:pt x="47" y="6"/>
                  </a:cubicBezTo>
                  <a:cubicBezTo>
                    <a:pt x="46" y="11"/>
                    <a:pt x="47" y="17"/>
                    <a:pt x="47" y="23"/>
                  </a:cubicBezTo>
                  <a:cubicBezTo>
                    <a:pt x="48" y="26"/>
                    <a:pt x="48" y="30"/>
                    <a:pt x="48" y="32"/>
                  </a:cubicBezTo>
                  <a:cubicBezTo>
                    <a:pt x="48" y="34"/>
                    <a:pt x="48" y="35"/>
                    <a:pt x="48" y="37"/>
                  </a:cubicBezTo>
                  <a:cubicBezTo>
                    <a:pt x="48" y="40"/>
                    <a:pt x="48" y="43"/>
                    <a:pt x="48" y="45"/>
                  </a:cubicBezTo>
                  <a:cubicBezTo>
                    <a:pt x="48" y="46"/>
                    <a:pt x="47" y="47"/>
                    <a:pt x="47" y="48"/>
                  </a:cubicBezTo>
                  <a:cubicBezTo>
                    <a:pt x="46" y="51"/>
                    <a:pt x="43" y="57"/>
                    <a:pt x="48" y="60"/>
                  </a:cubicBezTo>
                  <a:cubicBezTo>
                    <a:pt x="49" y="61"/>
                    <a:pt x="50" y="61"/>
                    <a:pt x="51" y="61"/>
                  </a:cubicBezTo>
                  <a:cubicBezTo>
                    <a:pt x="52" y="61"/>
                    <a:pt x="54" y="61"/>
                    <a:pt x="55" y="61"/>
                  </a:cubicBezTo>
                  <a:cubicBezTo>
                    <a:pt x="55" y="60"/>
                    <a:pt x="56" y="60"/>
                    <a:pt x="56" y="60"/>
                  </a:cubicBezTo>
                  <a:cubicBezTo>
                    <a:pt x="58" y="60"/>
                    <a:pt x="60" y="61"/>
                    <a:pt x="62" y="62"/>
                  </a:cubicBezTo>
                  <a:cubicBezTo>
                    <a:pt x="64" y="62"/>
                    <a:pt x="66" y="63"/>
                    <a:pt x="67" y="63"/>
                  </a:cubicBezTo>
                  <a:cubicBezTo>
                    <a:pt x="70" y="63"/>
                    <a:pt x="72" y="61"/>
                    <a:pt x="75" y="59"/>
                  </a:cubicBezTo>
                  <a:cubicBezTo>
                    <a:pt x="76" y="58"/>
                    <a:pt x="76" y="58"/>
                    <a:pt x="76" y="58"/>
                  </a:cubicBezTo>
                  <a:cubicBezTo>
                    <a:pt x="78" y="57"/>
                    <a:pt x="81" y="56"/>
                    <a:pt x="85" y="56"/>
                  </a:cubicBezTo>
                  <a:cubicBezTo>
                    <a:pt x="87" y="56"/>
                    <a:pt x="93" y="56"/>
                    <a:pt x="94" y="61"/>
                  </a:cubicBezTo>
                  <a:cubicBezTo>
                    <a:pt x="95" y="64"/>
                    <a:pt x="93" y="68"/>
                    <a:pt x="91" y="72"/>
                  </a:cubicBezTo>
                  <a:cubicBezTo>
                    <a:pt x="91" y="72"/>
                    <a:pt x="91" y="73"/>
                    <a:pt x="91" y="73"/>
                  </a:cubicBezTo>
                  <a:cubicBezTo>
                    <a:pt x="90" y="74"/>
                    <a:pt x="89" y="75"/>
                    <a:pt x="89" y="77"/>
                  </a:cubicBezTo>
                  <a:cubicBezTo>
                    <a:pt x="89" y="79"/>
                    <a:pt x="89" y="80"/>
                    <a:pt x="89" y="82"/>
                  </a:cubicBezTo>
                  <a:cubicBezTo>
                    <a:pt x="89" y="82"/>
                    <a:pt x="89" y="83"/>
                    <a:pt x="89" y="83"/>
                  </a:cubicBezTo>
                  <a:cubicBezTo>
                    <a:pt x="90" y="86"/>
                    <a:pt x="90" y="86"/>
                    <a:pt x="90" y="86"/>
                  </a:cubicBezTo>
                  <a:cubicBezTo>
                    <a:pt x="90" y="87"/>
                    <a:pt x="90" y="89"/>
                    <a:pt x="90" y="90"/>
                  </a:cubicBezTo>
                  <a:cubicBezTo>
                    <a:pt x="90" y="92"/>
                    <a:pt x="90" y="94"/>
                    <a:pt x="90" y="97"/>
                  </a:cubicBezTo>
                  <a:cubicBezTo>
                    <a:pt x="89" y="100"/>
                    <a:pt x="89" y="103"/>
                    <a:pt x="89" y="106"/>
                  </a:cubicBezTo>
                  <a:cubicBezTo>
                    <a:pt x="90" y="111"/>
                    <a:pt x="90" y="117"/>
                    <a:pt x="90" y="122"/>
                  </a:cubicBezTo>
                  <a:cubicBezTo>
                    <a:pt x="90" y="131"/>
                    <a:pt x="88" y="142"/>
                    <a:pt x="85" y="152"/>
                  </a:cubicBezTo>
                  <a:cubicBezTo>
                    <a:pt x="84" y="155"/>
                    <a:pt x="83" y="158"/>
                    <a:pt x="83" y="161"/>
                  </a:cubicBezTo>
                  <a:cubicBezTo>
                    <a:pt x="82" y="164"/>
                    <a:pt x="81" y="167"/>
                    <a:pt x="81" y="170"/>
                  </a:cubicBezTo>
                  <a:cubicBezTo>
                    <a:pt x="80" y="171"/>
                    <a:pt x="80" y="172"/>
                    <a:pt x="80" y="173"/>
                  </a:cubicBezTo>
                  <a:cubicBezTo>
                    <a:pt x="80" y="174"/>
                    <a:pt x="79" y="176"/>
                    <a:pt x="79" y="178"/>
                  </a:cubicBezTo>
                  <a:cubicBezTo>
                    <a:pt x="78" y="179"/>
                    <a:pt x="78" y="179"/>
                    <a:pt x="78" y="179"/>
                  </a:cubicBezTo>
                  <a:cubicBezTo>
                    <a:pt x="78" y="180"/>
                    <a:pt x="77" y="182"/>
                    <a:pt x="77" y="184"/>
                  </a:cubicBezTo>
                  <a:cubicBezTo>
                    <a:pt x="76" y="187"/>
                    <a:pt x="76" y="189"/>
                    <a:pt x="76" y="193"/>
                  </a:cubicBezTo>
                  <a:cubicBezTo>
                    <a:pt x="76" y="194"/>
                    <a:pt x="76" y="195"/>
                    <a:pt x="76" y="196"/>
                  </a:cubicBezTo>
                  <a:cubicBezTo>
                    <a:pt x="76" y="196"/>
                    <a:pt x="76" y="197"/>
                    <a:pt x="76" y="197"/>
                  </a:cubicBezTo>
                  <a:cubicBezTo>
                    <a:pt x="76" y="198"/>
                    <a:pt x="76" y="198"/>
                    <a:pt x="76" y="199"/>
                  </a:cubicBezTo>
                  <a:cubicBezTo>
                    <a:pt x="76" y="200"/>
                    <a:pt x="76" y="201"/>
                    <a:pt x="77" y="202"/>
                  </a:cubicBezTo>
                  <a:cubicBezTo>
                    <a:pt x="77" y="204"/>
                    <a:pt x="77" y="205"/>
                    <a:pt x="78" y="205"/>
                  </a:cubicBezTo>
                  <a:cubicBezTo>
                    <a:pt x="78" y="206"/>
                    <a:pt x="78" y="206"/>
                    <a:pt x="79" y="207"/>
                  </a:cubicBezTo>
                  <a:cubicBezTo>
                    <a:pt x="80" y="211"/>
                    <a:pt x="83" y="215"/>
                    <a:pt x="85" y="218"/>
                  </a:cubicBezTo>
                  <a:cubicBezTo>
                    <a:pt x="86" y="219"/>
                    <a:pt x="87" y="221"/>
                    <a:pt x="87" y="222"/>
                  </a:cubicBezTo>
                  <a:cubicBezTo>
                    <a:pt x="87" y="223"/>
                    <a:pt x="87" y="223"/>
                    <a:pt x="87" y="224"/>
                  </a:cubicBezTo>
                  <a:cubicBezTo>
                    <a:pt x="87" y="226"/>
                    <a:pt x="87" y="227"/>
                    <a:pt x="88" y="229"/>
                  </a:cubicBezTo>
                  <a:cubicBezTo>
                    <a:pt x="89" y="230"/>
                    <a:pt x="89" y="230"/>
                    <a:pt x="89" y="231"/>
                  </a:cubicBezTo>
                  <a:cubicBezTo>
                    <a:pt x="90" y="232"/>
                    <a:pt x="91" y="234"/>
                    <a:pt x="91" y="235"/>
                  </a:cubicBezTo>
                  <a:cubicBezTo>
                    <a:pt x="92" y="240"/>
                    <a:pt x="92" y="247"/>
                    <a:pt x="88" y="249"/>
                  </a:cubicBezTo>
                  <a:cubicBezTo>
                    <a:pt x="88" y="250"/>
                    <a:pt x="87" y="250"/>
                    <a:pt x="87" y="250"/>
                  </a:cubicBezTo>
                  <a:cubicBezTo>
                    <a:pt x="84" y="252"/>
                    <a:pt x="81" y="254"/>
                    <a:pt x="81" y="259"/>
                  </a:cubicBezTo>
                  <a:cubicBezTo>
                    <a:pt x="81" y="260"/>
                    <a:pt x="81" y="261"/>
                    <a:pt x="81" y="262"/>
                  </a:cubicBezTo>
                  <a:cubicBezTo>
                    <a:pt x="81" y="263"/>
                    <a:pt x="81" y="265"/>
                    <a:pt x="81" y="266"/>
                  </a:cubicBezTo>
                  <a:cubicBezTo>
                    <a:pt x="80" y="267"/>
                    <a:pt x="79" y="267"/>
                    <a:pt x="77" y="268"/>
                  </a:cubicBezTo>
                  <a:cubicBezTo>
                    <a:pt x="77" y="269"/>
                    <a:pt x="76" y="269"/>
                    <a:pt x="75" y="270"/>
                  </a:cubicBezTo>
                  <a:cubicBezTo>
                    <a:pt x="74" y="271"/>
                    <a:pt x="73" y="271"/>
                    <a:pt x="73" y="272"/>
                  </a:cubicBezTo>
                  <a:cubicBezTo>
                    <a:pt x="72" y="273"/>
                    <a:pt x="72" y="273"/>
                    <a:pt x="72" y="273"/>
                  </a:cubicBezTo>
                  <a:cubicBezTo>
                    <a:pt x="71" y="273"/>
                    <a:pt x="70" y="273"/>
                    <a:pt x="69" y="274"/>
                  </a:cubicBezTo>
                  <a:cubicBezTo>
                    <a:pt x="69" y="274"/>
                    <a:pt x="69" y="274"/>
                    <a:pt x="69" y="274"/>
                  </a:cubicBezTo>
                  <a:cubicBezTo>
                    <a:pt x="66" y="274"/>
                    <a:pt x="64" y="275"/>
                    <a:pt x="63" y="276"/>
                  </a:cubicBezTo>
                  <a:cubicBezTo>
                    <a:pt x="61" y="276"/>
                    <a:pt x="60" y="277"/>
                    <a:pt x="59" y="279"/>
                  </a:cubicBezTo>
                  <a:cubicBezTo>
                    <a:pt x="59" y="280"/>
                    <a:pt x="59" y="280"/>
                    <a:pt x="59" y="281"/>
                  </a:cubicBezTo>
                  <a:cubicBezTo>
                    <a:pt x="59" y="281"/>
                    <a:pt x="58" y="282"/>
                    <a:pt x="58" y="282"/>
                  </a:cubicBezTo>
                  <a:cubicBezTo>
                    <a:pt x="58" y="282"/>
                    <a:pt x="58" y="282"/>
                    <a:pt x="58" y="282"/>
                  </a:cubicBezTo>
                  <a:cubicBezTo>
                    <a:pt x="58" y="282"/>
                    <a:pt x="58" y="282"/>
                    <a:pt x="58" y="282"/>
                  </a:cubicBezTo>
                  <a:cubicBezTo>
                    <a:pt x="57" y="282"/>
                    <a:pt x="57" y="282"/>
                    <a:pt x="56" y="282"/>
                  </a:cubicBezTo>
                  <a:cubicBezTo>
                    <a:pt x="55" y="281"/>
                    <a:pt x="53" y="280"/>
                    <a:pt x="51" y="280"/>
                  </a:cubicBezTo>
                  <a:cubicBezTo>
                    <a:pt x="50" y="280"/>
                    <a:pt x="49" y="280"/>
                    <a:pt x="48" y="281"/>
                  </a:cubicBezTo>
                  <a:cubicBezTo>
                    <a:pt x="43" y="284"/>
                    <a:pt x="44" y="290"/>
                    <a:pt x="45" y="295"/>
                  </a:cubicBezTo>
                  <a:cubicBezTo>
                    <a:pt x="45" y="295"/>
                    <a:pt x="45" y="296"/>
                    <a:pt x="45" y="296"/>
                  </a:cubicBezTo>
                  <a:cubicBezTo>
                    <a:pt x="45" y="296"/>
                    <a:pt x="45" y="295"/>
                    <a:pt x="45" y="295"/>
                  </a:cubicBezTo>
                  <a:cubicBezTo>
                    <a:pt x="43" y="293"/>
                    <a:pt x="41" y="293"/>
                    <a:pt x="40" y="293"/>
                  </a:cubicBezTo>
                  <a:cubicBezTo>
                    <a:pt x="40" y="293"/>
                    <a:pt x="40" y="293"/>
                    <a:pt x="39" y="293"/>
                  </a:cubicBezTo>
                  <a:cubicBezTo>
                    <a:pt x="39" y="293"/>
                    <a:pt x="39" y="293"/>
                    <a:pt x="39" y="292"/>
                  </a:cubicBezTo>
                  <a:cubicBezTo>
                    <a:pt x="38" y="292"/>
                    <a:pt x="37" y="292"/>
                    <a:pt x="35" y="292"/>
                  </a:cubicBezTo>
                  <a:cubicBezTo>
                    <a:pt x="35" y="292"/>
                    <a:pt x="35" y="292"/>
                    <a:pt x="35" y="292"/>
                  </a:cubicBezTo>
                  <a:cubicBezTo>
                    <a:pt x="34" y="292"/>
                    <a:pt x="34" y="292"/>
                    <a:pt x="34" y="292"/>
                  </a:cubicBezTo>
                  <a:cubicBezTo>
                    <a:pt x="33" y="292"/>
                    <a:pt x="31" y="293"/>
                    <a:pt x="31" y="295"/>
                  </a:cubicBezTo>
                  <a:cubicBezTo>
                    <a:pt x="30" y="296"/>
                    <a:pt x="29" y="298"/>
                    <a:pt x="30" y="300"/>
                  </a:cubicBezTo>
                  <a:cubicBezTo>
                    <a:pt x="31" y="302"/>
                    <a:pt x="32" y="303"/>
                    <a:pt x="33" y="303"/>
                  </a:cubicBezTo>
                  <a:cubicBezTo>
                    <a:pt x="34" y="303"/>
                    <a:pt x="34" y="303"/>
                    <a:pt x="34" y="303"/>
                  </a:cubicBezTo>
                  <a:cubicBezTo>
                    <a:pt x="34" y="304"/>
                    <a:pt x="34" y="306"/>
                    <a:pt x="36" y="307"/>
                  </a:cubicBezTo>
                  <a:cubicBezTo>
                    <a:pt x="36" y="307"/>
                    <a:pt x="37" y="307"/>
                    <a:pt x="37" y="307"/>
                  </a:cubicBezTo>
                  <a:cubicBezTo>
                    <a:pt x="37" y="309"/>
                    <a:pt x="37" y="310"/>
                    <a:pt x="36" y="311"/>
                  </a:cubicBezTo>
                  <a:cubicBezTo>
                    <a:pt x="36" y="311"/>
                    <a:pt x="36" y="311"/>
                    <a:pt x="36" y="311"/>
                  </a:cubicBezTo>
                  <a:cubicBezTo>
                    <a:pt x="35" y="308"/>
                    <a:pt x="32" y="308"/>
                    <a:pt x="31" y="308"/>
                  </a:cubicBezTo>
                  <a:cubicBezTo>
                    <a:pt x="28" y="308"/>
                    <a:pt x="26" y="311"/>
                    <a:pt x="25" y="314"/>
                  </a:cubicBezTo>
                  <a:cubicBezTo>
                    <a:pt x="25" y="317"/>
                    <a:pt x="26" y="319"/>
                    <a:pt x="27" y="322"/>
                  </a:cubicBezTo>
                  <a:cubicBezTo>
                    <a:pt x="27" y="323"/>
                    <a:pt x="28" y="324"/>
                    <a:pt x="28" y="325"/>
                  </a:cubicBezTo>
                  <a:cubicBezTo>
                    <a:pt x="28" y="326"/>
                    <a:pt x="28" y="326"/>
                    <a:pt x="28" y="327"/>
                  </a:cubicBezTo>
                  <a:cubicBezTo>
                    <a:pt x="27" y="330"/>
                    <a:pt x="27" y="334"/>
                    <a:pt x="29" y="336"/>
                  </a:cubicBezTo>
                  <a:cubicBezTo>
                    <a:pt x="30" y="337"/>
                    <a:pt x="31" y="337"/>
                    <a:pt x="33" y="337"/>
                  </a:cubicBezTo>
                  <a:cubicBezTo>
                    <a:pt x="33" y="337"/>
                    <a:pt x="33" y="337"/>
                    <a:pt x="33" y="337"/>
                  </a:cubicBezTo>
                  <a:cubicBezTo>
                    <a:pt x="33" y="337"/>
                    <a:pt x="33" y="337"/>
                    <a:pt x="34" y="337"/>
                  </a:cubicBezTo>
                  <a:cubicBezTo>
                    <a:pt x="35" y="337"/>
                    <a:pt x="36" y="336"/>
                    <a:pt x="37" y="336"/>
                  </a:cubicBezTo>
                  <a:cubicBezTo>
                    <a:pt x="38" y="337"/>
                    <a:pt x="39" y="337"/>
                    <a:pt x="40" y="337"/>
                  </a:cubicBezTo>
                  <a:cubicBezTo>
                    <a:pt x="40" y="337"/>
                    <a:pt x="40" y="337"/>
                    <a:pt x="40" y="337"/>
                  </a:cubicBezTo>
                  <a:cubicBezTo>
                    <a:pt x="42" y="337"/>
                    <a:pt x="44" y="335"/>
                    <a:pt x="45" y="333"/>
                  </a:cubicBezTo>
                  <a:cubicBezTo>
                    <a:pt x="45" y="334"/>
                    <a:pt x="45" y="334"/>
                    <a:pt x="46" y="334"/>
                  </a:cubicBezTo>
                  <a:cubicBezTo>
                    <a:pt x="47" y="335"/>
                    <a:pt x="48" y="335"/>
                    <a:pt x="49" y="335"/>
                  </a:cubicBezTo>
                  <a:cubicBezTo>
                    <a:pt x="53" y="335"/>
                    <a:pt x="55" y="333"/>
                    <a:pt x="57" y="331"/>
                  </a:cubicBezTo>
                  <a:cubicBezTo>
                    <a:pt x="58" y="331"/>
                    <a:pt x="59" y="330"/>
                    <a:pt x="60" y="330"/>
                  </a:cubicBezTo>
                  <a:cubicBezTo>
                    <a:pt x="62" y="328"/>
                    <a:pt x="65" y="327"/>
                    <a:pt x="67" y="327"/>
                  </a:cubicBezTo>
                  <a:cubicBezTo>
                    <a:pt x="67" y="328"/>
                    <a:pt x="65" y="329"/>
                    <a:pt x="63" y="331"/>
                  </a:cubicBezTo>
                  <a:cubicBezTo>
                    <a:pt x="62" y="331"/>
                    <a:pt x="62" y="331"/>
                    <a:pt x="62" y="331"/>
                  </a:cubicBezTo>
                  <a:cubicBezTo>
                    <a:pt x="61" y="332"/>
                    <a:pt x="60" y="332"/>
                    <a:pt x="59" y="332"/>
                  </a:cubicBezTo>
                  <a:cubicBezTo>
                    <a:pt x="57" y="333"/>
                    <a:pt x="55" y="334"/>
                    <a:pt x="54" y="336"/>
                  </a:cubicBezTo>
                  <a:cubicBezTo>
                    <a:pt x="53" y="336"/>
                    <a:pt x="53" y="337"/>
                    <a:pt x="52" y="338"/>
                  </a:cubicBezTo>
                  <a:cubicBezTo>
                    <a:pt x="52" y="338"/>
                    <a:pt x="51" y="338"/>
                    <a:pt x="51" y="338"/>
                  </a:cubicBezTo>
                  <a:cubicBezTo>
                    <a:pt x="48" y="338"/>
                    <a:pt x="46" y="339"/>
                    <a:pt x="44" y="342"/>
                  </a:cubicBezTo>
                  <a:cubicBezTo>
                    <a:pt x="44" y="342"/>
                    <a:pt x="43" y="343"/>
                    <a:pt x="41" y="343"/>
                  </a:cubicBezTo>
                  <a:cubicBezTo>
                    <a:pt x="39" y="344"/>
                    <a:pt x="36" y="346"/>
                    <a:pt x="35" y="350"/>
                  </a:cubicBezTo>
                  <a:cubicBezTo>
                    <a:pt x="35" y="350"/>
                    <a:pt x="35" y="350"/>
                    <a:pt x="35" y="350"/>
                  </a:cubicBezTo>
                  <a:cubicBezTo>
                    <a:pt x="33" y="350"/>
                    <a:pt x="32" y="351"/>
                    <a:pt x="31" y="352"/>
                  </a:cubicBezTo>
                  <a:cubicBezTo>
                    <a:pt x="29" y="354"/>
                    <a:pt x="28" y="357"/>
                    <a:pt x="28" y="359"/>
                  </a:cubicBezTo>
                  <a:cubicBezTo>
                    <a:pt x="28" y="361"/>
                    <a:pt x="28" y="361"/>
                    <a:pt x="28" y="361"/>
                  </a:cubicBezTo>
                  <a:cubicBezTo>
                    <a:pt x="28" y="363"/>
                    <a:pt x="28" y="367"/>
                    <a:pt x="30" y="369"/>
                  </a:cubicBezTo>
                  <a:cubicBezTo>
                    <a:pt x="31" y="369"/>
                    <a:pt x="32" y="370"/>
                    <a:pt x="33" y="370"/>
                  </a:cubicBezTo>
                  <a:cubicBezTo>
                    <a:pt x="33" y="370"/>
                    <a:pt x="33" y="370"/>
                    <a:pt x="33" y="370"/>
                  </a:cubicBezTo>
                  <a:cubicBezTo>
                    <a:pt x="36" y="370"/>
                    <a:pt x="38" y="367"/>
                    <a:pt x="39" y="365"/>
                  </a:cubicBezTo>
                  <a:cubicBezTo>
                    <a:pt x="39" y="365"/>
                    <a:pt x="39" y="365"/>
                    <a:pt x="40" y="365"/>
                  </a:cubicBezTo>
                  <a:cubicBezTo>
                    <a:pt x="40" y="365"/>
                    <a:pt x="41" y="365"/>
                    <a:pt x="42" y="365"/>
                  </a:cubicBezTo>
                  <a:cubicBezTo>
                    <a:pt x="42" y="365"/>
                    <a:pt x="42" y="365"/>
                    <a:pt x="43" y="365"/>
                  </a:cubicBezTo>
                  <a:cubicBezTo>
                    <a:pt x="43" y="365"/>
                    <a:pt x="43" y="365"/>
                    <a:pt x="43" y="365"/>
                  </a:cubicBezTo>
                  <a:cubicBezTo>
                    <a:pt x="43" y="368"/>
                    <a:pt x="44" y="369"/>
                    <a:pt x="46" y="369"/>
                  </a:cubicBezTo>
                  <a:cubicBezTo>
                    <a:pt x="46" y="369"/>
                    <a:pt x="46" y="369"/>
                    <a:pt x="46" y="369"/>
                  </a:cubicBezTo>
                  <a:cubicBezTo>
                    <a:pt x="46" y="369"/>
                    <a:pt x="45" y="370"/>
                    <a:pt x="45" y="370"/>
                  </a:cubicBezTo>
                  <a:cubicBezTo>
                    <a:pt x="45" y="371"/>
                    <a:pt x="44" y="372"/>
                    <a:pt x="44" y="373"/>
                  </a:cubicBezTo>
                  <a:cubicBezTo>
                    <a:pt x="44" y="373"/>
                    <a:pt x="44" y="373"/>
                    <a:pt x="44" y="374"/>
                  </a:cubicBezTo>
                  <a:cubicBezTo>
                    <a:pt x="44" y="374"/>
                    <a:pt x="44" y="374"/>
                    <a:pt x="44" y="374"/>
                  </a:cubicBezTo>
                  <a:cubicBezTo>
                    <a:pt x="44" y="375"/>
                    <a:pt x="43" y="376"/>
                    <a:pt x="43" y="377"/>
                  </a:cubicBezTo>
                  <a:cubicBezTo>
                    <a:pt x="43" y="379"/>
                    <a:pt x="44" y="381"/>
                    <a:pt x="45" y="382"/>
                  </a:cubicBezTo>
                  <a:cubicBezTo>
                    <a:pt x="45" y="382"/>
                    <a:pt x="45" y="382"/>
                    <a:pt x="46" y="383"/>
                  </a:cubicBezTo>
                  <a:cubicBezTo>
                    <a:pt x="46" y="385"/>
                    <a:pt x="48" y="388"/>
                    <a:pt x="47" y="389"/>
                  </a:cubicBezTo>
                  <a:cubicBezTo>
                    <a:pt x="47" y="390"/>
                    <a:pt x="47" y="391"/>
                    <a:pt x="46" y="391"/>
                  </a:cubicBezTo>
                  <a:cubicBezTo>
                    <a:pt x="46" y="390"/>
                    <a:pt x="46" y="390"/>
                    <a:pt x="46" y="390"/>
                  </a:cubicBezTo>
                  <a:cubicBezTo>
                    <a:pt x="43" y="390"/>
                    <a:pt x="43" y="390"/>
                    <a:pt x="43" y="390"/>
                  </a:cubicBezTo>
                  <a:cubicBezTo>
                    <a:pt x="42" y="390"/>
                    <a:pt x="42" y="390"/>
                    <a:pt x="41" y="390"/>
                  </a:cubicBezTo>
                  <a:cubicBezTo>
                    <a:pt x="41" y="390"/>
                    <a:pt x="40" y="390"/>
                    <a:pt x="39" y="390"/>
                  </a:cubicBezTo>
                  <a:cubicBezTo>
                    <a:pt x="38" y="390"/>
                    <a:pt x="37" y="390"/>
                    <a:pt x="37" y="390"/>
                  </a:cubicBezTo>
                  <a:cubicBezTo>
                    <a:pt x="35" y="391"/>
                    <a:pt x="33" y="393"/>
                    <a:pt x="32" y="395"/>
                  </a:cubicBezTo>
                  <a:cubicBezTo>
                    <a:pt x="30" y="397"/>
                    <a:pt x="30" y="399"/>
                    <a:pt x="30" y="400"/>
                  </a:cubicBezTo>
                  <a:cubicBezTo>
                    <a:pt x="30" y="400"/>
                    <a:pt x="31" y="401"/>
                    <a:pt x="31" y="402"/>
                  </a:cubicBezTo>
                  <a:cubicBezTo>
                    <a:pt x="30" y="402"/>
                    <a:pt x="28" y="403"/>
                    <a:pt x="26" y="405"/>
                  </a:cubicBezTo>
                  <a:cubicBezTo>
                    <a:pt x="25" y="407"/>
                    <a:pt x="25" y="408"/>
                    <a:pt x="25" y="409"/>
                  </a:cubicBezTo>
                  <a:cubicBezTo>
                    <a:pt x="25" y="410"/>
                    <a:pt x="25" y="410"/>
                    <a:pt x="25" y="410"/>
                  </a:cubicBezTo>
                  <a:cubicBezTo>
                    <a:pt x="25" y="412"/>
                    <a:pt x="25" y="414"/>
                    <a:pt x="26" y="417"/>
                  </a:cubicBezTo>
                  <a:cubicBezTo>
                    <a:pt x="27" y="418"/>
                    <a:pt x="29" y="419"/>
                    <a:pt x="31" y="419"/>
                  </a:cubicBezTo>
                  <a:cubicBezTo>
                    <a:pt x="31" y="419"/>
                    <a:pt x="32" y="419"/>
                    <a:pt x="32" y="418"/>
                  </a:cubicBezTo>
                  <a:cubicBezTo>
                    <a:pt x="33" y="418"/>
                    <a:pt x="33" y="418"/>
                    <a:pt x="34" y="418"/>
                  </a:cubicBezTo>
                  <a:cubicBezTo>
                    <a:pt x="34" y="419"/>
                    <a:pt x="33" y="419"/>
                    <a:pt x="31" y="420"/>
                  </a:cubicBezTo>
                  <a:cubicBezTo>
                    <a:pt x="30" y="420"/>
                    <a:pt x="30" y="420"/>
                    <a:pt x="30" y="420"/>
                  </a:cubicBezTo>
                  <a:cubicBezTo>
                    <a:pt x="29" y="421"/>
                    <a:pt x="27" y="421"/>
                    <a:pt x="26" y="423"/>
                  </a:cubicBezTo>
                  <a:cubicBezTo>
                    <a:pt x="23" y="426"/>
                    <a:pt x="25" y="429"/>
                    <a:pt x="26" y="431"/>
                  </a:cubicBezTo>
                  <a:cubicBezTo>
                    <a:pt x="26" y="431"/>
                    <a:pt x="27" y="432"/>
                    <a:pt x="27" y="432"/>
                  </a:cubicBezTo>
                  <a:cubicBezTo>
                    <a:pt x="27" y="432"/>
                    <a:pt x="27" y="432"/>
                    <a:pt x="26" y="433"/>
                  </a:cubicBezTo>
                  <a:cubicBezTo>
                    <a:pt x="26" y="433"/>
                    <a:pt x="25" y="435"/>
                    <a:pt x="25" y="437"/>
                  </a:cubicBezTo>
                  <a:cubicBezTo>
                    <a:pt x="26" y="439"/>
                    <a:pt x="27" y="440"/>
                    <a:pt x="27" y="442"/>
                  </a:cubicBezTo>
                  <a:cubicBezTo>
                    <a:pt x="28" y="443"/>
                    <a:pt x="28" y="443"/>
                    <a:pt x="28" y="443"/>
                  </a:cubicBezTo>
                  <a:cubicBezTo>
                    <a:pt x="29" y="445"/>
                    <a:pt x="32" y="446"/>
                    <a:pt x="34" y="447"/>
                  </a:cubicBezTo>
                  <a:cubicBezTo>
                    <a:pt x="35" y="447"/>
                    <a:pt x="35" y="447"/>
                    <a:pt x="35" y="447"/>
                  </a:cubicBezTo>
                  <a:cubicBezTo>
                    <a:pt x="36" y="448"/>
                    <a:pt x="37" y="449"/>
                    <a:pt x="38" y="450"/>
                  </a:cubicBezTo>
                  <a:cubicBezTo>
                    <a:pt x="39" y="451"/>
                    <a:pt x="40" y="452"/>
                    <a:pt x="42" y="453"/>
                  </a:cubicBezTo>
                  <a:cubicBezTo>
                    <a:pt x="43" y="453"/>
                    <a:pt x="44" y="453"/>
                    <a:pt x="45" y="454"/>
                  </a:cubicBezTo>
                  <a:cubicBezTo>
                    <a:pt x="43" y="454"/>
                    <a:pt x="40" y="455"/>
                    <a:pt x="39" y="459"/>
                  </a:cubicBezTo>
                  <a:cubicBezTo>
                    <a:pt x="39" y="460"/>
                    <a:pt x="39" y="460"/>
                    <a:pt x="39" y="460"/>
                  </a:cubicBezTo>
                  <a:cubicBezTo>
                    <a:pt x="39" y="460"/>
                    <a:pt x="39" y="460"/>
                    <a:pt x="39" y="460"/>
                  </a:cubicBezTo>
                  <a:cubicBezTo>
                    <a:pt x="37" y="458"/>
                    <a:pt x="35" y="456"/>
                    <a:pt x="33" y="454"/>
                  </a:cubicBezTo>
                  <a:cubicBezTo>
                    <a:pt x="32" y="452"/>
                    <a:pt x="31" y="450"/>
                    <a:pt x="30" y="448"/>
                  </a:cubicBezTo>
                  <a:cubicBezTo>
                    <a:pt x="30" y="446"/>
                    <a:pt x="29" y="444"/>
                    <a:pt x="27" y="442"/>
                  </a:cubicBezTo>
                  <a:cubicBezTo>
                    <a:pt x="27" y="441"/>
                    <a:pt x="27" y="441"/>
                    <a:pt x="26" y="440"/>
                  </a:cubicBezTo>
                  <a:cubicBezTo>
                    <a:pt x="25" y="437"/>
                    <a:pt x="22" y="434"/>
                    <a:pt x="19" y="432"/>
                  </a:cubicBezTo>
                  <a:cubicBezTo>
                    <a:pt x="19" y="432"/>
                    <a:pt x="18" y="431"/>
                    <a:pt x="18" y="431"/>
                  </a:cubicBezTo>
                  <a:cubicBezTo>
                    <a:pt x="15" y="429"/>
                    <a:pt x="13" y="427"/>
                    <a:pt x="9" y="427"/>
                  </a:cubicBezTo>
                  <a:cubicBezTo>
                    <a:pt x="8" y="427"/>
                    <a:pt x="8" y="427"/>
                    <a:pt x="7" y="427"/>
                  </a:cubicBezTo>
                  <a:cubicBezTo>
                    <a:pt x="6" y="428"/>
                    <a:pt x="4" y="429"/>
                    <a:pt x="2" y="431"/>
                  </a:cubicBezTo>
                  <a:cubicBezTo>
                    <a:pt x="0" y="436"/>
                    <a:pt x="1" y="442"/>
                    <a:pt x="2" y="445"/>
                  </a:cubicBezTo>
                  <a:cubicBezTo>
                    <a:pt x="3" y="446"/>
                    <a:pt x="4" y="447"/>
                    <a:pt x="5" y="448"/>
                  </a:cubicBezTo>
                  <a:cubicBezTo>
                    <a:pt x="5" y="448"/>
                    <a:pt x="6" y="448"/>
                    <a:pt x="6" y="448"/>
                  </a:cubicBezTo>
                  <a:cubicBezTo>
                    <a:pt x="6" y="448"/>
                    <a:pt x="6" y="448"/>
                    <a:pt x="6" y="448"/>
                  </a:cubicBezTo>
                  <a:cubicBezTo>
                    <a:pt x="6" y="448"/>
                    <a:pt x="5" y="450"/>
                    <a:pt x="4" y="450"/>
                  </a:cubicBezTo>
                  <a:cubicBezTo>
                    <a:pt x="4" y="452"/>
                    <a:pt x="3" y="453"/>
                    <a:pt x="2" y="454"/>
                  </a:cubicBezTo>
                  <a:cubicBezTo>
                    <a:pt x="2" y="454"/>
                    <a:pt x="2" y="454"/>
                    <a:pt x="2" y="454"/>
                  </a:cubicBezTo>
                  <a:cubicBezTo>
                    <a:pt x="2" y="457"/>
                    <a:pt x="0" y="460"/>
                    <a:pt x="3" y="463"/>
                  </a:cubicBezTo>
                  <a:cubicBezTo>
                    <a:pt x="3" y="464"/>
                    <a:pt x="5" y="465"/>
                    <a:pt x="7" y="465"/>
                  </a:cubicBezTo>
                  <a:cubicBezTo>
                    <a:pt x="7" y="465"/>
                    <a:pt x="8" y="465"/>
                    <a:pt x="8" y="465"/>
                  </a:cubicBezTo>
                  <a:cubicBezTo>
                    <a:pt x="8" y="465"/>
                    <a:pt x="8" y="465"/>
                    <a:pt x="8" y="465"/>
                  </a:cubicBezTo>
                  <a:cubicBezTo>
                    <a:pt x="8" y="465"/>
                    <a:pt x="8" y="465"/>
                    <a:pt x="9" y="466"/>
                  </a:cubicBezTo>
                  <a:cubicBezTo>
                    <a:pt x="9" y="467"/>
                    <a:pt x="10" y="467"/>
                    <a:pt x="10" y="468"/>
                  </a:cubicBezTo>
                  <a:cubicBezTo>
                    <a:pt x="10" y="469"/>
                    <a:pt x="11" y="469"/>
                    <a:pt x="11" y="470"/>
                  </a:cubicBezTo>
                  <a:cubicBezTo>
                    <a:pt x="11" y="471"/>
                    <a:pt x="11" y="471"/>
                    <a:pt x="10" y="472"/>
                  </a:cubicBezTo>
                  <a:cubicBezTo>
                    <a:pt x="8" y="474"/>
                    <a:pt x="8" y="477"/>
                    <a:pt x="10" y="479"/>
                  </a:cubicBezTo>
                  <a:cubicBezTo>
                    <a:pt x="10" y="480"/>
                    <a:pt x="11" y="480"/>
                    <a:pt x="12" y="481"/>
                  </a:cubicBezTo>
                  <a:cubicBezTo>
                    <a:pt x="12" y="481"/>
                    <a:pt x="12" y="482"/>
                    <a:pt x="12" y="482"/>
                  </a:cubicBezTo>
                  <a:cubicBezTo>
                    <a:pt x="12" y="482"/>
                    <a:pt x="12" y="482"/>
                    <a:pt x="12" y="482"/>
                  </a:cubicBezTo>
                  <a:cubicBezTo>
                    <a:pt x="12" y="482"/>
                    <a:pt x="12" y="483"/>
                    <a:pt x="11" y="483"/>
                  </a:cubicBezTo>
                  <a:cubicBezTo>
                    <a:pt x="10" y="485"/>
                    <a:pt x="8" y="488"/>
                    <a:pt x="10" y="491"/>
                  </a:cubicBezTo>
                  <a:cubicBezTo>
                    <a:pt x="11" y="492"/>
                    <a:pt x="12" y="493"/>
                    <a:pt x="14" y="494"/>
                  </a:cubicBezTo>
                  <a:cubicBezTo>
                    <a:pt x="12" y="496"/>
                    <a:pt x="12" y="500"/>
                    <a:pt x="13" y="501"/>
                  </a:cubicBezTo>
                  <a:cubicBezTo>
                    <a:pt x="14" y="505"/>
                    <a:pt x="17" y="507"/>
                    <a:pt x="20" y="509"/>
                  </a:cubicBezTo>
                  <a:cubicBezTo>
                    <a:pt x="21" y="510"/>
                    <a:pt x="21" y="510"/>
                    <a:pt x="21" y="510"/>
                  </a:cubicBezTo>
                  <a:cubicBezTo>
                    <a:pt x="22" y="511"/>
                    <a:pt x="23" y="511"/>
                    <a:pt x="24" y="513"/>
                  </a:cubicBezTo>
                  <a:cubicBezTo>
                    <a:pt x="24" y="513"/>
                    <a:pt x="25" y="514"/>
                    <a:pt x="25" y="515"/>
                  </a:cubicBezTo>
                  <a:cubicBezTo>
                    <a:pt x="26" y="515"/>
                    <a:pt x="26" y="516"/>
                    <a:pt x="26" y="516"/>
                  </a:cubicBezTo>
                  <a:cubicBezTo>
                    <a:pt x="27" y="516"/>
                    <a:pt x="26" y="517"/>
                    <a:pt x="26" y="518"/>
                  </a:cubicBezTo>
                  <a:cubicBezTo>
                    <a:pt x="25" y="519"/>
                    <a:pt x="25" y="519"/>
                    <a:pt x="24" y="520"/>
                  </a:cubicBezTo>
                  <a:cubicBezTo>
                    <a:pt x="24" y="521"/>
                    <a:pt x="24" y="521"/>
                    <a:pt x="24" y="522"/>
                  </a:cubicBezTo>
                  <a:cubicBezTo>
                    <a:pt x="23" y="523"/>
                    <a:pt x="22" y="525"/>
                    <a:pt x="22" y="527"/>
                  </a:cubicBezTo>
                  <a:cubicBezTo>
                    <a:pt x="22" y="530"/>
                    <a:pt x="25" y="533"/>
                    <a:pt x="27" y="535"/>
                  </a:cubicBezTo>
                  <a:cubicBezTo>
                    <a:pt x="28" y="535"/>
                    <a:pt x="29" y="535"/>
                    <a:pt x="30" y="536"/>
                  </a:cubicBezTo>
                  <a:cubicBezTo>
                    <a:pt x="31" y="536"/>
                    <a:pt x="31" y="536"/>
                    <a:pt x="31" y="536"/>
                  </a:cubicBezTo>
                  <a:cubicBezTo>
                    <a:pt x="31" y="536"/>
                    <a:pt x="32" y="536"/>
                    <a:pt x="32" y="536"/>
                  </a:cubicBezTo>
                  <a:cubicBezTo>
                    <a:pt x="33" y="537"/>
                    <a:pt x="33" y="537"/>
                    <a:pt x="34" y="537"/>
                  </a:cubicBezTo>
                  <a:cubicBezTo>
                    <a:pt x="35" y="537"/>
                    <a:pt x="36" y="538"/>
                    <a:pt x="36" y="538"/>
                  </a:cubicBezTo>
                  <a:cubicBezTo>
                    <a:pt x="37" y="538"/>
                    <a:pt x="37" y="538"/>
                    <a:pt x="37" y="538"/>
                  </a:cubicBezTo>
                  <a:cubicBezTo>
                    <a:pt x="36" y="538"/>
                    <a:pt x="35" y="538"/>
                    <a:pt x="33" y="539"/>
                  </a:cubicBezTo>
                  <a:cubicBezTo>
                    <a:pt x="33" y="539"/>
                    <a:pt x="33" y="539"/>
                    <a:pt x="33" y="539"/>
                  </a:cubicBezTo>
                  <a:cubicBezTo>
                    <a:pt x="31" y="540"/>
                    <a:pt x="28" y="541"/>
                    <a:pt x="29" y="546"/>
                  </a:cubicBezTo>
                  <a:cubicBezTo>
                    <a:pt x="29" y="547"/>
                    <a:pt x="30" y="548"/>
                    <a:pt x="31" y="549"/>
                  </a:cubicBezTo>
                  <a:cubicBezTo>
                    <a:pt x="31" y="550"/>
                    <a:pt x="32" y="550"/>
                    <a:pt x="33" y="550"/>
                  </a:cubicBezTo>
                  <a:cubicBezTo>
                    <a:pt x="34" y="559"/>
                    <a:pt x="39" y="566"/>
                    <a:pt x="44" y="572"/>
                  </a:cubicBezTo>
                  <a:cubicBezTo>
                    <a:pt x="46" y="575"/>
                    <a:pt x="46" y="575"/>
                    <a:pt x="46" y="575"/>
                  </a:cubicBezTo>
                  <a:cubicBezTo>
                    <a:pt x="49" y="579"/>
                    <a:pt x="54" y="583"/>
                    <a:pt x="61" y="583"/>
                  </a:cubicBezTo>
                  <a:cubicBezTo>
                    <a:pt x="61" y="583"/>
                    <a:pt x="62" y="583"/>
                    <a:pt x="62" y="583"/>
                  </a:cubicBezTo>
                  <a:cubicBezTo>
                    <a:pt x="65" y="583"/>
                    <a:pt x="67" y="582"/>
                    <a:pt x="69" y="580"/>
                  </a:cubicBezTo>
                  <a:cubicBezTo>
                    <a:pt x="72" y="575"/>
                    <a:pt x="71" y="570"/>
                    <a:pt x="71" y="565"/>
                  </a:cubicBezTo>
                  <a:cubicBezTo>
                    <a:pt x="71" y="564"/>
                    <a:pt x="71" y="564"/>
                    <a:pt x="71" y="564"/>
                  </a:cubicBezTo>
                  <a:cubicBezTo>
                    <a:pt x="70" y="560"/>
                    <a:pt x="70" y="560"/>
                    <a:pt x="70" y="560"/>
                  </a:cubicBezTo>
                  <a:cubicBezTo>
                    <a:pt x="69" y="551"/>
                    <a:pt x="68" y="542"/>
                    <a:pt x="63" y="533"/>
                  </a:cubicBezTo>
                  <a:cubicBezTo>
                    <a:pt x="58" y="523"/>
                    <a:pt x="58" y="517"/>
                    <a:pt x="58" y="506"/>
                  </a:cubicBezTo>
                  <a:cubicBezTo>
                    <a:pt x="58" y="504"/>
                    <a:pt x="58" y="502"/>
                    <a:pt x="58" y="501"/>
                  </a:cubicBezTo>
                  <a:cubicBezTo>
                    <a:pt x="58" y="498"/>
                    <a:pt x="58" y="496"/>
                    <a:pt x="58" y="495"/>
                  </a:cubicBezTo>
                  <a:cubicBezTo>
                    <a:pt x="59" y="493"/>
                    <a:pt x="59" y="493"/>
                    <a:pt x="59" y="493"/>
                  </a:cubicBezTo>
                  <a:cubicBezTo>
                    <a:pt x="59" y="491"/>
                    <a:pt x="59" y="489"/>
                    <a:pt x="59" y="486"/>
                  </a:cubicBezTo>
                  <a:cubicBezTo>
                    <a:pt x="59" y="484"/>
                    <a:pt x="57" y="482"/>
                    <a:pt x="56" y="481"/>
                  </a:cubicBezTo>
                  <a:cubicBezTo>
                    <a:pt x="56" y="481"/>
                    <a:pt x="56" y="481"/>
                    <a:pt x="56" y="480"/>
                  </a:cubicBezTo>
                  <a:cubicBezTo>
                    <a:pt x="57" y="481"/>
                    <a:pt x="58" y="481"/>
                    <a:pt x="59" y="481"/>
                  </a:cubicBezTo>
                  <a:cubicBezTo>
                    <a:pt x="59" y="481"/>
                    <a:pt x="60" y="481"/>
                    <a:pt x="60" y="481"/>
                  </a:cubicBezTo>
                  <a:cubicBezTo>
                    <a:pt x="61" y="481"/>
                    <a:pt x="61" y="481"/>
                    <a:pt x="62" y="481"/>
                  </a:cubicBezTo>
                  <a:cubicBezTo>
                    <a:pt x="62" y="483"/>
                    <a:pt x="63" y="485"/>
                    <a:pt x="64" y="487"/>
                  </a:cubicBezTo>
                  <a:cubicBezTo>
                    <a:pt x="64" y="487"/>
                    <a:pt x="64" y="487"/>
                    <a:pt x="64" y="487"/>
                  </a:cubicBezTo>
                  <a:cubicBezTo>
                    <a:pt x="62" y="487"/>
                    <a:pt x="61" y="488"/>
                    <a:pt x="60" y="489"/>
                  </a:cubicBezTo>
                  <a:cubicBezTo>
                    <a:pt x="58" y="491"/>
                    <a:pt x="59" y="493"/>
                    <a:pt x="60" y="494"/>
                  </a:cubicBezTo>
                  <a:cubicBezTo>
                    <a:pt x="60" y="495"/>
                    <a:pt x="60" y="495"/>
                    <a:pt x="60" y="495"/>
                  </a:cubicBezTo>
                  <a:cubicBezTo>
                    <a:pt x="60" y="496"/>
                    <a:pt x="60" y="496"/>
                    <a:pt x="60" y="497"/>
                  </a:cubicBezTo>
                  <a:cubicBezTo>
                    <a:pt x="59" y="498"/>
                    <a:pt x="58" y="500"/>
                    <a:pt x="59" y="502"/>
                  </a:cubicBezTo>
                  <a:cubicBezTo>
                    <a:pt x="59" y="504"/>
                    <a:pt x="60" y="504"/>
                    <a:pt x="62" y="505"/>
                  </a:cubicBezTo>
                  <a:cubicBezTo>
                    <a:pt x="62" y="505"/>
                    <a:pt x="62" y="505"/>
                    <a:pt x="63" y="505"/>
                  </a:cubicBezTo>
                  <a:cubicBezTo>
                    <a:pt x="63" y="505"/>
                    <a:pt x="63" y="505"/>
                    <a:pt x="63" y="505"/>
                  </a:cubicBezTo>
                  <a:cubicBezTo>
                    <a:pt x="62" y="507"/>
                    <a:pt x="62" y="509"/>
                    <a:pt x="62" y="510"/>
                  </a:cubicBezTo>
                  <a:cubicBezTo>
                    <a:pt x="62" y="511"/>
                    <a:pt x="62" y="511"/>
                    <a:pt x="62" y="512"/>
                  </a:cubicBezTo>
                  <a:cubicBezTo>
                    <a:pt x="62" y="512"/>
                    <a:pt x="62" y="512"/>
                    <a:pt x="62" y="512"/>
                  </a:cubicBezTo>
                  <a:cubicBezTo>
                    <a:pt x="62" y="515"/>
                    <a:pt x="62" y="516"/>
                    <a:pt x="64" y="519"/>
                  </a:cubicBezTo>
                  <a:cubicBezTo>
                    <a:pt x="64" y="519"/>
                    <a:pt x="64" y="519"/>
                    <a:pt x="64" y="520"/>
                  </a:cubicBezTo>
                  <a:cubicBezTo>
                    <a:pt x="65" y="521"/>
                    <a:pt x="65" y="522"/>
                    <a:pt x="66" y="522"/>
                  </a:cubicBezTo>
                  <a:cubicBezTo>
                    <a:pt x="68" y="524"/>
                    <a:pt x="70" y="524"/>
                    <a:pt x="71" y="524"/>
                  </a:cubicBezTo>
                  <a:cubicBezTo>
                    <a:pt x="71" y="524"/>
                    <a:pt x="71" y="524"/>
                    <a:pt x="72" y="524"/>
                  </a:cubicBezTo>
                  <a:cubicBezTo>
                    <a:pt x="70" y="526"/>
                    <a:pt x="69" y="530"/>
                    <a:pt x="70" y="534"/>
                  </a:cubicBezTo>
                  <a:cubicBezTo>
                    <a:pt x="71" y="536"/>
                    <a:pt x="72" y="537"/>
                    <a:pt x="73" y="538"/>
                  </a:cubicBezTo>
                  <a:cubicBezTo>
                    <a:pt x="74" y="539"/>
                    <a:pt x="74" y="539"/>
                    <a:pt x="74" y="539"/>
                  </a:cubicBezTo>
                  <a:cubicBezTo>
                    <a:pt x="74" y="539"/>
                    <a:pt x="74" y="540"/>
                    <a:pt x="75" y="540"/>
                  </a:cubicBezTo>
                  <a:cubicBezTo>
                    <a:pt x="75" y="541"/>
                    <a:pt x="76" y="542"/>
                    <a:pt x="77" y="543"/>
                  </a:cubicBezTo>
                  <a:cubicBezTo>
                    <a:pt x="77" y="543"/>
                    <a:pt x="80" y="545"/>
                    <a:pt x="82" y="545"/>
                  </a:cubicBezTo>
                  <a:cubicBezTo>
                    <a:pt x="83" y="545"/>
                    <a:pt x="83" y="545"/>
                    <a:pt x="83" y="545"/>
                  </a:cubicBezTo>
                  <a:cubicBezTo>
                    <a:pt x="83" y="545"/>
                    <a:pt x="83" y="546"/>
                    <a:pt x="83" y="546"/>
                  </a:cubicBezTo>
                  <a:cubicBezTo>
                    <a:pt x="82" y="549"/>
                    <a:pt x="82" y="551"/>
                    <a:pt x="82" y="553"/>
                  </a:cubicBezTo>
                  <a:cubicBezTo>
                    <a:pt x="82" y="556"/>
                    <a:pt x="82" y="556"/>
                    <a:pt x="82" y="556"/>
                  </a:cubicBezTo>
                  <a:cubicBezTo>
                    <a:pt x="83" y="559"/>
                    <a:pt x="83" y="559"/>
                    <a:pt x="83" y="559"/>
                  </a:cubicBezTo>
                  <a:cubicBezTo>
                    <a:pt x="84" y="559"/>
                    <a:pt x="84" y="559"/>
                    <a:pt x="84" y="559"/>
                  </a:cubicBezTo>
                  <a:cubicBezTo>
                    <a:pt x="85" y="561"/>
                    <a:pt x="125" y="602"/>
                    <a:pt x="284" y="662"/>
                  </a:cubicBezTo>
                  <a:cubicBezTo>
                    <a:pt x="290" y="664"/>
                    <a:pt x="290" y="664"/>
                    <a:pt x="290" y="664"/>
                  </a:cubicBezTo>
                  <a:cubicBezTo>
                    <a:pt x="288" y="658"/>
                    <a:pt x="288" y="658"/>
                    <a:pt x="288" y="658"/>
                  </a:cubicBezTo>
                  <a:cubicBezTo>
                    <a:pt x="288" y="657"/>
                    <a:pt x="287" y="656"/>
                    <a:pt x="287" y="655"/>
                  </a:cubicBezTo>
                  <a:cubicBezTo>
                    <a:pt x="285" y="645"/>
                    <a:pt x="287" y="638"/>
                    <a:pt x="290" y="629"/>
                  </a:cubicBezTo>
                  <a:cubicBezTo>
                    <a:pt x="291" y="627"/>
                    <a:pt x="292" y="625"/>
                    <a:pt x="292" y="623"/>
                  </a:cubicBezTo>
                  <a:cubicBezTo>
                    <a:pt x="294" y="616"/>
                    <a:pt x="298" y="606"/>
                    <a:pt x="295" y="599"/>
                  </a:cubicBezTo>
                  <a:cubicBezTo>
                    <a:pt x="293" y="595"/>
                    <a:pt x="292" y="593"/>
                    <a:pt x="290" y="590"/>
                  </a:cubicBezTo>
                  <a:cubicBezTo>
                    <a:pt x="287" y="586"/>
                    <a:pt x="285" y="582"/>
                    <a:pt x="284" y="576"/>
                  </a:cubicBezTo>
                  <a:cubicBezTo>
                    <a:pt x="284" y="574"/>
                    <a:pt x="283" y="573"/>
                    <a:pt x="283" y="571"/>
                  </a:cubicBezTo>
                  <a:cubicBezTo>
                    <a:pt x="282" y="564"/>
                    <a:pt x="280" y="556"/>
                    <a:pt x="277" y="551"/>
                  </a:cubicBezTo>
                  <a:cubicBezTo>
                    <a:pt x="275" y="547"/>
                    <a:pt x="273" y="545"/>
                    <a:pt x="272" y="543"/>
                  </a:cubicBezTo>
                  <a:cubicBezTo>
                    <a:pt x="269" y="540"/>
                    <a:pt x="267" y="538"/>
                    <a:pt x="268" y="530"/>
                  </a:cubicBezTo>
                  <a:cubicBezTo>
                    <a:pt x="268" y="528"/>
                    <a:pt x="268" y="528"/>
                    <a:pt x="268" y="528"/>
                  </a:cubicBezTo>
                  <a:cubicBezTo>
                    <a:pt x="268" y="520"/>
                    <a:pt x="269" y="509"/>
                    <a:pt x="262" y="505"/>
                  </a:cubicBezTo>
                  <a:cubicBezTo>
                    <a:pt x="260" y="504"/>
                    <a:pt x="259" y="503"/>
                    <a:pt x="258" y="503"/>
                  </a:cubicBezTo>
                  <a:cubicBezTo>
                    <a:pt x="255" y="503"/>
                    <a:pt x="254" y="503"/>
                    <a:pt x="253" y="498"/>
                  </a:cubicBezTo>
                  <a:cubicBezTo>
                    <a:pt x="253" y="495"/>
                    <a:pt x="253" y="493"/>
                    <a:pt x="253" y="490"/>
                  </a:cubicBezTo>
                  <a:cubicBezTo>
                    <a:pt x="253" y="488"/>
                    <a:pt x="253" y="486"/>
                    <a:pt x="252" y="484"/>
                  </a:cubicBezTo>
                  <a:cubicBezTo>
                    <a:pt x="252" y="481"/>
                    <a:pt x="252" y="481"/>
                    <a:pt x="252" y="481"/>
                  </a:cubicBezTo>
                  <a:cubicBezTo>
                    <a:pt x="251" y="473"/>
                    <a:pt x="250" y="464"/>
                    <a:pt x="244" y="460"/>
                  </a:cubicBezTo>
                  <a:cubicBezTo>
                    <a:pt x="242" y="458"/>
                    <a:pt x="241" y="458"/>
                    <a:pt x="240" y="457"/>
                  </a:cubicBezTo>
                  <a:cubicBezTo>
                    <a:pt x="238" y="456"/>
                    <a:pt x="236" y="456"/>
                    <a:pt x="235" y="453"/>
                  </a:cubicBezTo>
                  <a:cubicBezTo>
                    <a:pt x="230" y="444"/>
                    <a:pt x="240" y="425"/>
                    <a:pt x="250" y="408"/>
                  </a:cubicBezTo>
                  <a:cubicBezTo>
                    <a:pt x="252" y="406"/>
                    <a:pt x="253" y="404"/>
                    <a:pt x="254" y="402"/>
                  </a:cubicBezTo>
                  <a:cubicBezTo>
                    <a:pt x="267" y="378"/>
                    <a:pt x="280" y="353"/>
                    <a:pt x="291" y="329"/>
                  </a:cubicBezTo>
                  <a:cubicBezTo>
                    <a:pt x="292" y="328"/>
                    <a:pt x="292" y="328"/>
                    <a:pt x="292" y="328"/>
                  </a:cubicBezTo>
                  <a:cubicBezTo>
                    <a:pt x="299" y="313"/>
                    <a:pt x="306" y="300"/>
                    <a:pt x="312" y="287"/>
                  </a:cubicBezTo>
                  <a:cubicBezTo>
                    <a:pt x="318" y="277"/>
                    <a:pt x="322" y="267"/>
                    <a:pt x="327" y="257"/>
                  </a:cubicBezTo>
                  <a:cubicBezTo>
                    <a:pt x="328" y="255"/>
                    <a:pt x="328" y="255"/>
                    <a:pt x="328" y="255"/>
                  </a:cubicBezTo>
                  <a:cubicBezTo>
                    <a:pt x="334" y="244"/>
                    <a:pt x="340" y="232"/>
                    <a:pt x="346" y="220"/>
                  </a:cubicBezTo>
                  <a:cubicBezTo>
                    <a:pt x="347" y="218"/>
                    <a:pt x="347" y="218"/>
                    <a:pt x="347" y="218"/>
                  </a:cubicBezTo>
                  <a:lnTo>
                    <a:pt x="345" y="216"/>
                  </a:lnTo>
                  <a:close/>
                  <a:moveTo>
                    <a:pt x="69" y="498"/>
                  </a:moveTo>
                  <a:cubicBezTo>
                    <a:pt x="69" y="497"/>
                    <a:pt x="69" y="496"/>
                    <a:pt x="70" y="495"/>
                  </a:cubicBezTo>
                  <a:cubicBezTo>
                    <a:pt x="71" y="496"/>
                    <a:pt x="71" y="496"/>
                    <a:pt x="71" y="497"/>
                  </a:cubicBezTo>
                  <a:cubicBezTo>
                    <a:pt x="71" y="499"/>
                    <a:pt x="71" y="499"/>
                    <a:pt x="70" y="500"/>
                  </a:cubicBezTo>
                  <a:cubicBezTo>
                    <a:pt x="70" y="500"/>
                    <a:pt x="69" y="500"/>
                    <a:pt x="68" y="501"/>
                  </a:cubicBezTo>
                  <a:cubicBezTo>
                    <a:pt x="68" y="501"/>
                    <a:pt x="68" y="501"/>
                    <a:pt x="68" y="501"/>
                  </a:cubicBezTo>
                  <a:cubicBezTo>
                    <a:pt x="69" y="500"/>
                    <a:pt x="69" y="499"/>
                    <a:pt x="69" y="498"/>
                  </a:cubicBezTo>
                  <a:close/>
                  <a:moveTo>
                    <a:pt x="45" y="465"/>
                  </a:moveTo>
                  <a:cubicBezTo>
                    <a:pt x="46" y="465"/>
                    <a:pt x="46" y="465"/>
                    <a:pt x="47" y="465"/>
                  </a:cubicBezTo>
                  <a:cubicBezTo>
                    <a:pt x="47" y="465"/>
                    <a:pt x="47" y="465"/>
                    <a:pt x="47" y="465"/>
                  </a:cubicBezTo>
                  <a:cubicBezTo>
                    <a:pt x="48" y="465"/>
                    <a:pt x="48" y="465"/>
                    <a:pt x="48" y="465"/>
                  </a:cubicBezTo>
                  <a:cubicBezTo>
                    <a:pt x="48" y="465"/>
                    <a:pt x="49" y="465"/>
                    <a:pt x="49" y="465"/>
                  </a:cubicBezTo>
                  <a:cubicBezTo>
                    <a:pt x="49" y="466"/>
                    <a:pt x="48" y="467"/>
                    <a:pt x="48" y="469"/>
                  </a:cubicBezTo>
                  <a:cubicBezTo>
                    <a:pt x="48" y="469"/>
                    <a:pt x="48" y="469"/>
                    <a:pt x="48" y="469"/>
                  </a:cubicBezTo>
                  <a:cubicBezTo>
                    <a:pt x="46" y="468"/>
                    <a:pt x="45" y="467"/>
                    <a:pt x="44" y="465"/>
                  </a:cubicBezTo>
                  <a:cubicBezTo>
                    <a:pt x="44" y="465"/>
                    <a:pt x="44" y="465"/>
                    <a:pt x="45" y="465"/>
                  </a:cubicBezTo>
                  <a:cubicBezTo>
                    <a:pt x="45" y="465"/>
                    <a:pt x="45" y="465"/>
                    <a:pt x="45" y="465"/>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4" name="Freeform 73">
              <a:extLst>
                <a:ext uri="{FF2B5EF4-FFF2-40B4-BE49-F238E27FC236}">
                  <a16:creationId xmlns:a16="http://schemas.microsoft.com/office/drawing/2014/main" id="{6A47FC86-DB3A-5F46-887A-79D31006C84A}"/>
                </a:ext>
              </a:extLst>
            </p:cNvPr>
            <p:cNvSpPr>
              <a:spLocks/>
            </p:cNvSpPr>
            <p:nvPr/>
          </p:nvSpPr>
          <p:spPr bwMode="auto">
            <a:xfrm>
              <a:off x="13017549" y="6263596"/>
              <a:ext cx="246210" cy="466642"/>
            </a:xfrm>
            <a:custGeom>
              <a:avLst/>
              <a:gdLst>
                <a:gd name="T0" fmla="*/ 33 w 45"/>
                <a:gd name="T1" fmla="*/ 35 h 94"/>
                <a:gd name="T2" fmla="*/ 36 w 45"/>
                <a:gd name="T3" fmla="*/ 31 h 94"/>
                <a:gd name="T4" fmla="*/ 43 w 45"/>
                <a:gd name="T5" fmla="*/ 19 h 94"/>
                <a:gd name="T6" fmla="*/ 33 w 45"/>
                <a:gd name="T7" fmla="*/ 11 h 94"/>
                <a:gd name="T8" fmla="*/ 21 w 45"/>
                <a:gd name="T9" fmla="*/ 0 h 94"/>
                <a:gd name="T10" fmla="*/ 14 w 45"/>
                <a:gd name="T11" fmla="*/ 5 h 94"/>
                <a:gd name="T12" fmla="*/ 12 w 45"/>
                <a:gd name="T13" fmla="*/ 7 h 94"/>
                <a:gd name="T14" fmla="*/ 7 w 45"/>
                <a:gd name="T15" fmla="*/ 20 h 94"/>
                <a:gd name="T16" fmla="*/ 6 w 45"/>
                <a:gd name="T17" fmla="*/ 27 h 94"/>
                <a:gd name="T18" fmla="*/ 6 w 45"/>
                <a:gd name="T19" fmla="*/ 40 h 94"/>
                <a:gd name="T20" fmla="*/ 3 w 45"/>
                <a:gd name="T21" fmla="*/ 40 h 94"/>
                <a:gd name="T22" fmla="*/ 2 w 45"/>
                <a:gd name="T23" fmla="*/ 43 h 94"/>
                <a:gd name="T24" fmla="*/ 2 w 45"/>
                <a:gd name="T25" fmla="*/ 46 h 94"/>
                <a:gd name="T26" fmla="*/ 1 w 45"/>
                <a:gd name="T27" fmla="*/ 51 h 94"/>
                <a:gd name="T28" fmla="*/ 3 w 45"/>
                <a:gd name="T29" fmla="*/ 57 h 94"/>
                <a:gd name="T30" fmla="*/ 3 w 45"/>
                <a:gd name="T31" fmla="*/ 59 h 94"/>
                <a:gd name="T32" fmla="*/ 3 w 45"/>
                <a:gd name="T33" fmla="*/ 75 h 94"/>
                <a:gd name="T34" fmla="*/ 3 w 45"/>
                <a:gd name="T35" fmla="*/ 76 h 94"/>
                <a:gd name="T36" fmla="*/ 2 w 45"/>
                <a:gd name="T37" fmla="*/ 84 h 94"/>
                <a:gd name="T38" fmla="*/ 2 w 45"/>
                <a:gd name="T39" fmla="*/ 86 h 94"/>
                <a:gd name="T40" fmla="*/ 10 w 45"/>
                <a:gd name="T41" fmla="*/ 94 h 94"/>
                <a:gd name="T42" fmla="*/ 14 w 45"/>
                <a:gd name="T43" fmla="*/ 92 h 94"/>
                <a:gd name="T44" fmla="*/ 13 w 45"/>
                <a:gd name="T45" fmla="*/ 82 h 94"/>
                <a:gd name="T46" fmla="*/ 13 w 45"/>
                <a:gd name="T47" fmla="*/ 82 h 94"/>
                <a:gd name="T48" fmla="*/ 12 w 45"/>
                <a:gd name="T49" fmla="*/ 69 h 94"/>
                <a:gd name="T50" fmla="*/ 14 w 45"/>
                <a:gd name="T51" fmla="*/ 64 h 94"/>
                <a:gd name="T52" fmla="*/ 18 w 45"/>
                <a:gd name="T53" fmla="*/ 61 h 94"/>
                <a:gd name="T54" fmla="*/ 21 w 45"/>
                <a:gd name="T55" fmla="*/ 58 h 94"/>
                <a:gd name="T56" fmla="*/ 24 w 45"/>
                <a:gd name="T57" fmla="*/ 52 h 94"/>
                <a:gd name="T58" fmla="*/ 23 w 45"/>
                <a:gd name="T59" fmla="*/ 44 h 94"/>
                <a:gd name="T60" fmla="*/ 26 w 45"/>
                <a:gd name="T61" fmla="*/ 41 h 94"/>
                <a:gd name="T62" fmla="*/ 28 w 45"/>
                <a:gd name="T63"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5" h="94">
                  <a:moveTo>
                    <a:pt x="28" y="39"/>
                  </a:moveTo>
                  <a:cubicBezTo>
                    <a:pt x="31" y="39"/>
                    <a:pt x="32" y="36"/>
                    <a:pt x="33" y="35"/>
                  </a:cubicBezTo>
                  <a:cubicBezTo>
                    <a:pt x="33" y="35"/>
                    <a:pt x="34" y="34"/>
                    <a:pt x="34" y="34"/>
                  </a:cubicBezTo>
                  <a:cubicBezTo>
                    <a:pt x="35" y="33"/>
                    <a:pt x="36" y="33"/>
                    <a:pt x="36" y="31"/>
                  </a:cubicBezTo>
                  <a:cubicBezTo>
                    <a:pt x="39" y="31"/>
                    <a:pt x="44" y="29"/>
                    <a:pt x="45" y="26"/>
                  </a:cubicBezTo>
                  <a:cubicBezTo>
                    <a:pt x="45" y="23"/>
                    <a:pt x="45" y="21"/>
                    <a:pt x="43" y="19"/>
                  </a:cubicBezTo>
                  <a:cubicBezTo>
                    <a:pt x="42" y="18"/>
                    <a:pt x="40" y="17"/>
                    <a:pt x="38" y="16"/>
                  </a:cubicBezTo>
                  <a:cubicBezTo>
                    <a:pt x="37" y="14"/>
                    <a:pt x="36" y="12"/>
                    <a:pt x="33" y="11"/>
                  </a:cubicBezTo>
                  <a:cubicBezTo>
                    <a:pt x="31" y="10"/>
                    <a:pt x="31" y="10"/>
                    <a:pt x="31" y="9"/>
                  </a:cubicBezTo>
                  <a:cubicBezTo>
                    <a:pt x="30" y="5"/>
                    <a:pt x="26" y="0"/>
                    <a:pt x="21" y="0"/>
                  </a:cubicBezTo>
                  <a:cubicBezTo>
                    <a:pt x="20" y="0"/>
                    <a:pt x="19" y="1"/>
                    <a:pt x="18" y="1"/>
                  </a:cubicBezTo>
                  <a:cubicBezTo>
                    <a:pt x="16" y="2"/>
                    <a:pt x="15" y="4"/>
                    <a:pt x="14" y="5"/>
                  </a:cubicBezTo>
                  <a:cubicBezTo>
                    <a:pt x="13" y="5"/>
                    <a:pt x="13" y="6"/>
                    <a:pt x="12" y="6"/>
                  </a:cubicBezTo>
                  <a:cubicBezTo>
                    <a:pt x="12" y="7"/>
                    <a:pt x="12" y="7"/>
                    <a:pt x="12" y="7"/>
                  </a:cubicBezTo>
                  <a:cubicBezTo>
                    <a:pt x="11" y="8"/>
                    <a:pt x="9" y="10"/>
                    <a:pt x="8" y="12"/>
                  </a:cubicBezTo>
                  <a:cubicBezTo>
                    <a:pt x="7" y="15"/>
                    <a:pt x="7" y="18"/>
                    <a:pt x="7" y="20"/>
                  </a:cubicBezTo>
                  <a:cubicBezTo>
                    <a:pt x="7" y="23"/>
                    <a:pt x="7" y="25"/>
                    <a:pt x="7" y="27"/>
                  </a:cubicBezTo>
                  <a:cubicBezTo>
                    <a:pt x="6" y="27"/>
                    <a:pt x="6" y="27"/>
                    <a:pt x="6" y="27"/>
                  </a:cubicBezTo>
                  <a:cubicBezTo>
                    <a:pt x="6" y="30"/>
                    <a:pt x="5" y="32"/>
                    <a:pt x="5" y="35"/>
                  </a:cubicBezTo>
                  <a:cubicBezTo>
                    <a:pt x="6" y="37"/>
                    <a:pt x="6" y="39"/>
                    <a:pt x="6" y="40"/>
                  </a:cubicBezTo>
                  <a:cubicBezTo>
                    <a:pt x="6" y="40"/>
                    <a:pt x="5" y="40"/>
                    <a:pt x="5" y="40"/>
                  </a:cubicBezTo>
                  <a:cubicBezTo>
                    <a:pt x="3" y="40"/>
                    <a:pt x="3" y="40"/>
                    <a:pt x="3" y="40"/>
                  </a:cubicBezTo>
                  <a:cubicBezTo>
                    <a:pt x="2" y="42"/>
                    <a:pt x="2" y="42"/>
                    <a:pt x="2" y="42"/>
                  </a:cubicBezTo>
                  <a:cubicBezTo>
                    <a:pt x="2" y="42"/>
                    <a:pt x="2" y="43"/>
                    <a:pt x="2" y="43"/>
                  </a:cubicBezTo>
                  <a:cubicBezTo>
                    <a:pt x="2" y="43"/>
                    <a:pt x="2" y="45"/>
                    <a:pt x="2" y="46"/>
                  </a:cubicBezTo>
                  <a:cubicBezTo>
                    <a:pt x="2" y="46"/>
                    <a:pt x="2" y="46"/>
                    <a:pt x="2" y="46"/>
                  </a:cubicBezTo>
                  <a:cubicBezTo>
                    <a:pt x="2" y="46"/>
                    <a:pt x="2" y="46"/>
                    <a:pt x="2" y="46"/>
                  </a:cubicBezTo>
                  <a:cubicBezTo>
                    <a:pt x="1" y="51"/>
                    <a:pt x="1" y="51"/>
                    <a:pt x="1" y="51"/>
                  </a:cubicBezTo>
                  <a:cubicBezTo>
                    <a:pt x="1" y="52"/>
                    <a:pt x="1" y="53"/>
                    <a:pt x="1" y="54"/>
                  </a:cubicBezTo>
                  <a:cubicBezTo>
                    <a:pt x="2" y="56"/>
                    <a:pt x="3" y="57"/>
                    <a:pt x="3" y="57"/>
                  </a:cubicBezTo>
                  <a:cubicBezTo>
                    <a:pt x="3" y="58"/>
                    <a:pt x="3" y="58"/>
                    <a:pt x="3" y="58"/>
                  </a:cubicBezTo>
                  <a:cubicBezTo>
                    <a:pt x="3" y="59"/>
                    <a:pt x="3" y="59"/>
                    <a:pt x="3" y="59"/>
                  </a:cubicBezTo>
                  <a:cubicBezTo>
                    <a:pt x="2" y="59"/>
                    <a:pt x="2" y="60"/>
                    <a:pt x="2" y="61"/>
                  </a:cubicBezTo>
                  <a:cubicBezTo>
                    <a:pt x="0" y="65"/>
                    <a:pt x="1" y="72"/>
                    <a:pt x="3" y="75"/>
                  </a:cubicBezTo>
                  <a:cubicBezTo>
                    <a:pt x="3" y="76"/>
                    <a:pt x="3" y="76"/>
                    <a:pt x="3" y="76"/>
                  </a:cubicBezTo>
                  <a:cubicBezTo>
                    <a:pt x="3" y="76"/>
                    <a:pt x="3" y="76"/>
                    <a:pt x="3" y="76"/>
                  </a:cubicBezTo>
                  <a:cubicBezTo>
                    <a:pt x="2" y="78"/>
                    <a:pt x="2" y="78"/>
                    <a:pt x="2" y="78"/>
                  </a:cubicBezTo>
                  <a:cubicBezTo>
                    <a:pt x="1" y="81"/>
                    <a:pt x="1" y="83"/>
                    <a:pt x="2" y="84"/>
                  </a:cubicBezTo>
                  <a:cubicBezTo>
                    <a:pt x="2" y="85"/>
                    <a:pt x="2" y="85"/>
                    <a:pt x="2" y="85"/>
                  </a:cubicBezTo>
                  <a:cubicBezTo>
                    <a:pt x="2" y="86"/>
                    <a:pt x="2" y="86"/>
                    <a:pt x="2" y="86"/>
                  </a:cubicBezTo>
                  <a:cubicBezTo>
                    <a:pt x="3" y="88"/>
                    <a:pt x="3" y="90"/>
                    <a:pt x="6" y="91"/>
                  </a:cubicBezTo>
                  <a:cubicBezTo>
                    <a:pt x="7" y="94"/>
                    <a:pt x="8" y="94"/>
                    <a:pt x="10" y="94"/>
                  </a:cubicBezTo>
                  <a:cubicBezTo>
                    <a:pt x="10" y="94"/>
                    <a:pt x="10" y="94"/>
                    <a:pt x="10" y="94"/>
                  </a:cubicBezTo>
                  <a:cubicBezTo>
                    <a:pt x="12" y="94"/>
                    <a:pt x="13" y="93"/>
                    <a:pt x="14" y="92"/>
                  </a:cubicBezTo>
                  <a:cubicBezTo>
                    <a:pt x="16" y="89"/>
                    <a:pt x="14" y="85"/>
                    <a:pt x="13" y="83"/>
                  </a:cubicBezTo>
                  <a:cubicBezTo>
                    <a:pt x="13" y="83"/>
                    <a:pt x="13" y="83"/>
                    <a:pt x="13" y="82"/>
                  </a:cubicBezTo>
                  <a:cubicBezTo>
                    <a:pt x="12" y="82"/>
                    <a:pt x="12" y="82"/>
                    <a:pt x="12" y="82"/>
                  </a:cubicBezTo>
                  <a:cubicBezTo>
                    <a:pt x="12" y="82"/>
                    <a:pt x="13" y="82"/>
                    <a:pt x="13" y="82"/>
                  </a:cubicBezTo>
                  <a:cubicBezTo>
                    <a:pt x="15" y="78"/>
                    <a:pt x="13" y="75"/>
                    <a:pt x="13" y="72"/>
                  </a:cubicBezTo>
                  <a:cubicBezTo>
                    <a:pt x="12" y="71"/>
                    <a:pt x="12" y="70"/>
                    <a:pt x="12" y="69"/>
                  </a:cubicBezTo>
                  <a:cubicBezTo>
                    <a:pt x="12" y="68"/>
                    <a:pt x="12" y="68"/>
                    <a:pt x="13" y="67"/>
                  </a:cubicBezTo>
                  <a:cubicBezTo>
                    <a:pt x="13" y="66"/>
                    <a:pt x="14" y="65"/>
                    <a:pt x="14" y="64"/>
                  </a:cubicBezTo>
                  <a:cubicBezTo>
                    <a:pt x="15" y="63"/>
                    <a:pt x="16" y="63"/>
                    <a:pt x="17" y="62"/>
                  </a:cubicBezTo>
                  <a:cubicBezTo>
                    <a:pt x="17" y="62"/>
                    <a:pt x="18" y="61"/>
                    <a:pt x="18" y="61"/>
                  </a:cubicBezTo>
                  <a:cubicBezTo>
                    <a:pt x="18" y="61"/>
                    <a:pt x="18" y="61"/>
                    <a:pt x="19" y="60"/>
                  </a:cubicBezTo>
                  <a:cubicBezTo>
                    <a:pt x="20" y="60"/>
                    <a:pt x="21" y="59"/>
                    <a:pt x="21" y="58"/>
                  </a:cubicBezTo>
                  <a:cubicBezTo>
                    <a:pt x="23" y="57"/>
                    <a:pt x="22" y="55"/>
                    <a:pt x="22" y="54"/>
                  </a:cubicBezTo>
                  <a:cubicBezTo>
                    <a:pt x="23" y="54"/>
                    <a:pt x="23" y="53"/>
                    <a:pt x="24" y="52"/>
                  </a:cubicBezTo>
                  <a:cubicBezTo>
                    <a:pt x="24" y="51"/>
                    <a:pt x="24" y="49"/>
                    <a:pt x="24" y="48"/>
                  </a:cubicBezTo>
                  <a:cubicBezTo>
                    <a:pt x="24" y="46"/>
                    <a:pt x="24" y="45"/>
                    <a:pt x="23" y="44"/>
                  </a:cubicBezTo>
                  <a:cubicBezTo>
                    <a:pt x="24" y="44"/>
                    <a:pt x="25" y="43"/>
                    <a:pt x="25" y="42"/>
                  </a:cubicBezTo>
                  <a:cubicBezTo>
                    <a:pt x="26" y="42"/>
                    <a:pt x="26" y="42"/>
                    <a:pt x="26" y="41"/>
                  </a:cubicBezTo>
                  <a:cubicBezTo>
                    <a:pt x="26" y="41"/>
                    <a:pt x="26" y="41"/>
                    <a:pt x="26" y="41"/>
                  </a:cubicBezTo>
                  <a:cubicBezTo>
                    <a:pt x="27" y="41"/>
                    <a:pt x="27" y="40"/>
                    <a:pt x="28" y="39"/>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5" name="Freeform 74">
              <a:extLst>
                <a:ext uri="{FF2B5EF4-FFF2-40B4-BE49-F238E27FC236}">
                  <a16:creationId xmlns:a16="http://schemas.microsoft.com/office/drawing/2014/main" id="{D7C0AEB5-4384-074E-8FA0-1F339F709B0C}"/>
                </a:ext>
              </a:extLst>
            </p:cNvPr>
            <p:cNvSpPr>
              <a:spLocks/>
            </p:cNvSpPr>
            <p:nvPr/>
          </p:nvSpPr>
          <p:spPr bwMode="auto">
            <a:xfrm>
              <a:off x="21089130" y="8454949"/>
              <a:ext cx="816596" cy="640234"/>
            </a:xfrm>
            <a:custGeom>
              <a:avLst/>
              <a:gdLst>
                <a:gd name="T0" fmla="*/ 147 w 150"/>
                <a:gd name="T1" fmla="*/ 54 h 129"/>
                <a:gd name="T2" fmla="*/ 142 w 150"/>
                <a:gd name="T3" fmla="*/ 53 h 129"/>
                <a:gd name="T4" fmla="*/ 140 w 150"/>
                <a:gd name="T5" fmla="*/ 53 h 129"/>
                <a:gd name="T6" fmla="*/ 135 w 150"/>
                <a:gd name="T7" fmla="*/ 53 h 129"/>
                <a:gd name="T8" fmla="*/ 130 w 150"/>
                <a:gd name="T9" fmla="*/ 50 h 129"/>
                <a:gd name="T10" fmla="*/ 127 w 150"/>
                <a:gd name="T11" fmla="*/ 48 h 129"/>
                <a:gd name="T12" fmla="*/ 123 w 150"/>
                <a:gd name="T13" fmla="*/ 42 h 129"/>
                <a:gd name="T14" fmla="*/ 116 w 150"/>
                <a:gd name="T15" fmla="*/ 37 h 129"/>
                <a:gd name="T16" fmla="*/ 116 w 150"/>
                <a:gd name="T17" fmla="*/ 31 h 129"/>
                <a:gd name="T18" fmla="*/ 102 w 150"/>
                <a:gd name="T19" fmla="*/ 30 h 129"/>
                <a:gd name="T20" fmla="*/ 103 w 150"/>
                <a:gd name="T21" fmla="*/ 29 h 129"/>
                <a:gd name="T22" fmla="*/ 96 w 150"/>
                <a:gd name="T23" fmla="*/ 0 h 129"/>
                <a:gd name="T24" fmla="*/ 83 w 150"/>
                <a:gd name="T25" fmla="*/ 10 h 129"/>
                <a:gd name="T26" fmla="*/ 82 w 150"/>
                <a:gd name="T27" fmla="*/ 10 h 129"/>
                <a:gd name="T28" fmla="*/ 73 w 150"/>
                <a:gd name="T29" fmla="*/ 5 h 129"/>
                <a:gd name="T30" fmla="*/ 69 w 150"/>
                <a:gd name="T31" fmla="*/ 6 h 129"/>
                <a:gd name="T32" fmla="*/ 68 w 150"/>
                <a:gd name="T33" fmla="*/ 6 h 129"/>
                <a:gd name="T34" fmla="*/ 49 w 150"/>
                <a:gd name="T35" fmla="*/ 17 h 129"/>
                <a:gd name="T36" fmla="*/ 43 w 150"/>
                <a:gd name="T37" fmla="*/ 21 h 129"/>
                <a:gd name="T38" fmla="*/ 38 w 150"/>
                <a:gd name="T39" fmla="*/ 22 h 129"/>
                <a:gd name="T40" fmla="*/ 33 w 150"/>
                <a:gd name="T41" fmla="*/ 21 h 129"/>
                <a:gd name="T42" fmla="*/ 13 w 150"/>
                <a:gd name="T43" fmla="*/ 31 h 129"/>
                <a:gd name="T44" fmla="*/ 13 w 150"/>
                <a:gd name="T45" fmla="*/ 39 h 129"/>
                <a:gd name="T46" fmla="*/ 8 w 150"/>
                <a:gd name="T47" fmla="*/ 56 h 129"/>
                <a:gd name="T48" fmla="*/ 0 w 150"/>
                <a:gd name="T49" fmla="*/ 64 h 129"/>
                <a:gd name="T50" fmla="*/ 15 w 150"/>
                <a:gd name="T51" fmla="*/ 60 h 129"/>
                <a:gd name="T52" fmla="*/ 21 w 150"/>
                <a:gd name="T53" fmla="*/ 58 h 129"/>
                <a:gd name="T54" fmla="*/ 43 w 150"/>
                <a:gd name="T55" fmla="*/ 81 h 129"/>
                <a:gd name="T56" fmla="*/ 48 w 150"/>
                <a:gd name="T57" fmla="*/ 91 h 129"/>
                <a:gd name="T58" fmla="*/ 49 w 150"/>
                <a:gd name="T59" fmla="*/ 99 h 129"/>
                <a:gd name="T60" fmla="*/ 60 w 150"/>
                <a:gd name="T61" fmla="*/ 111 h 129"/>
                <a:gd name="T62" fmla="*/ 64 w 150"/>
                <a:gd name="T63" fmla="*/ 111 h 129"/>
                <a:gd name="T64" fmla="*/ 65 w 150"/>
                <a:gd name="T65" fmla="*/ 113 h 129"/>
                <a:gd name="T66" fmla="*/ 74 w 150"/>
                <a:gd name="T67" fmla="*/ 129 h 129"/>
                <a:gd name="T68" fmla="*/ 83 w 150"/>
                <a:gd name="T69" fmla="*/ 126 h 129"/>
                <a:gd name="T70" fmla="*/ 88 w 150"/>
                <a:gd name="T71" fmla="*/ 124 h 129"/>
                <a:gd name="T72" fmla="*/ 92 w 150"/>
                <a:gd name="T73" fmla="*/ 124 h 129"/>
                <a:gd name="T74" fmla="*/ 97 w 150"/>
                <a:gd name="T75" fmla="*/ 122 h 129"/>
                <a:gd name="T76" fmla="*/ 101 w 150"/>
                <a:gd name="T77" fmla="*/ 119 h 129"/>
                <a:gd name="T78" fmla="*/ 124 w 150"/>
                <a:gd name="T79" fmla="*/ 98 h 129"/>
                <a:gd name="T80" fmla="*/ 129 w 150"/>
                <a:gd name="T81" fmla="*/ 93 h 129"/>
                <a:gd name="T82" fmla="*/ 133 w 150"/>
                <a:gd name="T83" fmla="*/ 92 h 129"/>
                <a:gd name="T84" fmla="*/ 144 w 150"/>
                <a:gd name="T85" fmla="*/ 96 h 129"/>
                <a:gd name="T86" fmla="*/ 144 w 150"/>
                <a:gd name="T87" fmla="*/ 78 h 129"/>
                <a:gd name="T88" fmla="*/ 150 w 150"/>
                <a:gd name="T89" fmla="*/ 5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50" h="129">
                  <a:moveTo>
                    <a:pt x="150" y="57"/>
                  </a:moveTo>
                  <a:cubicBezTo>
                    <a:pt x="149" y="56"/>
                    <a:pt x="149" y="54"/>
                    <a:pt x="147" y="54"/>
                  </a:cubicBezTo>
                  <a:cubicBezTo>
                    <a:pt x="146" y="53"/>
                    <a:pt x="145" y="53"/>
                    <a:pt x="144" y="53"/>
                  </a:cubicBezTo>
                  <a:cubicBezTo>
                    <a:pt x="144" y="53"/>
                    <a:pt x="143" y="53"/>
                    <a:pt x="142" y="53"/>
                  </a:cubicBezTo>
                  <a:cubicBezTo>
                    <a:pt x="142" y="53"/>
                    <a:pt x="142" y="53"/>
                    <a:pt x="142" y="53"/>
                  </a:cubicBezTo>
                  <a:cubicBezTo>
                    <a:pt x="140" y="53"/>
                    <a:pt x="140" y="53"/>
                    <a:pt x="140" y="53"/>
                  </a:cubicBezTo>
                  <a:cubicBezTo>
                    <a:pt x="139" y="53"/>
                    <a:pt x="137" y="53"/>
                    <a:pt x="136" y="53"/>
                  </a:cubicBezTo>
                  <a:cubicBezTo>
                    <a:pt x="135" y="53"/>
                    <a:pt x="135" y="53"/>
                    <a:pt x="135" y="53"/>
                  </a:cubicBezTo>
                  <a:cubicBezTo>
                    <a:pt x="134" y="53"/>
                    <a:pt x="133" y="53"/>
                    <a:pt x="132" y="52"/>
                  </a:cubicBezTo>
                  <a:cubicBezTo>
                    <a:pt x="132" y="51"/>
                    <a:pt x="131" y="51"/>
                    <a:pt x="130" y="50"/>
                  </a:cubicBezTo>
                  <a:cubicBezTo>
                    <a:pt x="130" y="49"/>
                    <a:pt x="129" y="49"/>
                    <a:pt x="128" y="48"/>
                  </a:cubicBezTo>
                  <a:cubicBezTo>
                    <a:pt x="128" y="48"/>
                    <a:pt x="127" y="48"/>
                    <a:pt x="127" y="48"/>
                  </a:cubicBezTo>
                  <a:cubicBezTo>
                    <a:pt x="127" y="47"/>
                    <a:pt x="126" y="47"/>
                    <a:pt x="126" y="46"/>
                  </a:cubicBezTo>
                  <a:cubicBezTo>
                    <a:pt x="126" y="45"/>
                    <a:pt x="125" y="44"/>
                    <a:pt x="123" y="42"/>
                  </a:cubicBezTo>
                  <a:cubicBezTo>
                    <a:pt x="122" y="41"/>
                    <a:pt x="121" y="41"/>
                    <a:pt x="120" y="40"/>
                  </a:cubicBezTo>
                  <a:cubicBezTo>
                    <a:pt x="118" y="39"/>
                    <a:pt x="117" y="38"/>
                    <a:pt x="116" y="37"/>
                  </a:cubicBezTo>
                  <a:cubicBezTo>
                    <a:pt x="116" y="37"/>
                    <a:pt x="116" y="36"/>
                    <a:pt x="116" y="36"/>
                  </a:cubicBezTo>
                  <a:cubicBezTo>
                    <a:pt x="116" y="34"/>
                    <a:pt x="116" y="33"/>
                    <a:pt x="116" y="31"/>
                  </a:cubicBezTo>
                  <a:cubicBezTo>
                    <a:pt x="115" y="29"/>
                    <a:pt x="113" y="27"/>
                    <a:pt x="110" y="27"/>
                  </a:cubicBezTo>
                  <a:cubicBezTo>
                    <a:pt x="108" y="27"/>
                    <a:pt x="105" y="28"/>
                    <a:pt x="102" y="30"/>
                  </a:cubicBezTo>
                  <a:cubicBezTo>
                    <a:pt x="102" y="30"/>
                    <a:pt x="102" y="30"/>
                    <a:pt x="102" y="30"/>
                  </a:cubicBezTo>
                  <a:cubicBezTo>
                    <a:pt x="103" y="29"/>
                    <a:pt x="103" y="29"/>
                    <a:pt x="103" y="29"/>
                  </a:cubicBezTo>
                  <a:cubicBezTo>
                    <a:pt x="106" y="24"/>
                    <a:pt x="107" y="11"/>
                    <a:pt x="104" y="4"/>
                  </a:cubicBezTo>
                  <a:cubicBezTo>
                    <a:pt x="102" y="1"/>
                    <a:pt x="100" y="0"/>
                    <a:pt x="96" y="0"/>
                  </a:cubicBezTo>
                  <a:cubicBezTo>
                    <a:pt x="90" y="0"/>
                    <a:pt x="86" y="6"/>
                    <a:pt x="84" y="9"/>
                  </a:cubicBezTo>
                  <a:cubicBezTo>
                    <a:pt x="84" y="9"/>
                    <a:pt x="83" y="10"/>
                    <a:pt x="83" y="10"/>
                  </a:cubicBezTo>
                  <a:cubicBezTo>
                    <a:pt x="83" y="10"/>
                    <a:pt x="83" y="11"/>
                    <a:pt x="83" y="11"/>
                  </a:cubicBezTo>
                  <a:cubicBezTo>
                    <a:pt x="82" y="11"/>
                    <a:pt x="82" y="11"/>
                    <a:pt x="82" y="10"/>
                  </a:cubicBezTo>
                  <a:cubicBezTo>
                    <a:pt x="81" y="9"/>
                    <a:pt x="80" y="8"/>
                    <a:pt x="79" y="7"/>
                  </a:cubicBezTo>
                  <a:cubicBezTo>
                    <a:pt x="77" y="6"/>
                    <a:pt x="75" y="5"/>
                    <a:pt x="73" y="5"/>
                  </a:cubicBezTo>
                  <a:cubicBezTo>
                    <a:pt x="72" y="5"/>
                    <a:pt x="71" y="5"/>
                    <a:pt x="71" y="5"/>
                  </a:cubicBezTo>
                  <a:cubicBezTo>
                    <a:pt x="70" y="5"/>
                    <a:pt x="69" y="6"/>
                    <a:pt x="69" y="6"/>
                  </a:cubicBezTo>
                  <a:cubicBezTo>
                    <a:pt x="68" y="6"/>
                    <a:pt x="68" y="6"/>
                    <a:pt x="68" y="6"/>
                  </a:cubicBezTo>
                  <a:cubicBezTo>
                    <a:pt x="68" y="6"/>
                    <a:pt x="68" y="6"/>
                    <a:pt x="68" y="6"/>
                  </a:cubicBezTo>
                  <a:cubicBezTo>
                    <a:pt x="61" y="8"/>
                    <a:pt x="55" y="12"/>
                    <a:pt x="51" y="15"/>
                  </a:cubicBezTo>
                  <a:cubicBezTo>
                    <a:pt x="50" y="15"/>
                    <a:pt x="49" y="16"/>
                    <a:pt x="49" y="17"/>
                  </a:cubicBezTo>
                  <a:cubicBezTo>
                    <a:pt x="48" y="17"/>
                    <a:pt x="48" y="17"/>
                    <a:pt x="48" y="17"/>
                  </a:cubicBezTo>
                  <a:cubicBezTo>
                    <a:pt x="46" y="19"/>
                    <a:pt x="45" y="21"/>
                    <a:pt x="43" y="21"/>
                  </a:cubicBezTo>
                  <a:cubicBezTo>
                    <a:pt x="42" y="22"/>
                    <a:pt x="41" y="22"/>
                    <a:pt x="40" y="22"/>
                  </a:cubicBezTo>
                  <a:cubicBezTo>
                    <a:pt x="39" y="22"/>
                    <a:pt x="38" y="22"/>
                    <a:pt x="38" y="22"/>
                  </a:cubicBezTo>
                  <a:cubicBezTo>
                    <a:pt x="37" y="21"/>
                    <a:pt x="36" y="21"/>
                    <a:pt x="35" y="21"/>
                  </a:cubicBezTo>
                  <a:cubicBezTo>
                    <a:pt x="34" y="21"/>
                    <a:pt x="34" y="21"/>
                    <a:pt x="33" y="21"/>
                  </a:cubicBezTo>
                  <a:cubicBezTo>
                    <a:pt x="30" y="22"/>
                    <a:pt x="16" y="28"/>
                    <a:pt x="13" y="30"/>
                  </a:cubicBezTo>
                  <a:cubicBezTo>
                    <a:pt x="13" y="31"/>
                    <a:pt x="13" y="31"/>
                    <a:pt x="13" y="31"/>
                  </a:cubicBezTo>
                  <a:cubicBezTo>
                    <a:pt x="13" y="31"/>
                    <a:pt x="13" y="31"/>
                    <a:pt x="13" y="31"/>
                  </a:cubicBezTo>
                  <a:cubicBezTo>
                    <a:pt x="12" y="33"/>
                    <a:pt x="12" y="36"/>
                    <a:pt x="13" y="39"/>
                  </a:cubicBezTo>
                  <a:cubicBezTo>
                    <a:pt x="14" y="42"/>
                    <a:pt x="15" y="46"/>
                    <a:pt x="12" y="51"/>
                  </a:cubicBezTo>
                  <a:cubicBezTo>
                    <a:pt x="11" y="53"/>
                    <a:pt x="9" y="54"/>
                    <a:pt x="8" y="56"/>
                  </a:cubicBezTo>
                  <a:cubicBezTo>
                    <a:pt x="7" y="56"/>
                    <a:pt x="7" y="57"/>
                    <a:pt x="6" y="58"/>
                  </a:cubicBezTo>
                  <a:cubicBezTo>
                    <a:pt x="0" y="64"/>
                    <a:pt x="0" y="64"/>
                    <a:pt x="0" y="64"/>
                  </a:cubicBezTo>
                  <a:cubicBezTo>
                    <a:pt x="9" y="63"/>
                    <a:pt x="9" y="63"/>
                    <a:pt x="9" y="63"/>
                  </a:cubicBezTo>
                  <a:cubicBezTo>
                    <a:pt x="11" y="62"/>
                    <a:pt x="13" y="61"/>
                    <a:pt x="15" y="60"/>
                  </a:cubicBezTo>
                  <a:cubicBezTo>
                    <a:pt x="17" y="59"/>
                    <a:pt x="18" y="59"/>
                    <a:pt x="20" y="58"/>
                  </a:cubicBezTo>
                  <a:cubicBezTo>
                    <a:pt x="20" y="58"/>
                    <a:pt x="21" y="58"/>
                    <a:pt x="21" y="58"/>
                  </a:cubicBezTo>
                  <a:cubicBezTo>
                    <a:pt x="24" y="58"/>
                    <a:pt x="26" y="59"/>
                    <a:pt x="29" y="61"/>
                  </a:cubicBezTo>
                  <a:cubicBezTo>
                    <a:pt x="36" y="67"/>
                    <a:pt x="41" y="75"/>
                    <a:pt x="43" y="81"/>
                  </a:cubicBezTo>
                  <a:cubicBezTo>
                    <a:pt x="44" y="82"/>
                    <a:pt x="45" y="84"/>
                    <a:pt x="45" y="85"/>
                  </a:cubicBezTo>
                  <a:cubicBezTo>
                    <a:pt x="46" y="87"/>
                    <a:pt x="48" y="89"/>
                    <a:pt x="48" y="91"/>
                  </a:cubicBezTo>
                  <a:cubicBezTo>
                    <a:pt x="48" y="92"/>
                    <a:pt x="48" y="93"/>
                    <a:pt x="48" y="94"/>
                  </a:cubicBezTo>
                  <a:cubicBezTo>
                    <a:pt x="49" y="96"/>
                    <a:pt x="49" y="97"/>
                    <a:pt x="49" y="99"/>
                  </a:cubicBezTo>
                  <a:cubicBezTo>
                    <a:pt x="50" y="102"/>
                    <a:pt x="52" y="107"/>
                    <a:pt x="55" y="110"/>
                  </a:cubicBezTo>
                  <a:cubicBezTo>
                    <a:pt x="57" y="111"/>
                    <a:pt x="58" y="111"/>
                    <a:pt x="60" y="111"/>
                  </a:cubicBezTo>
                  <a:cubicBezTo>
                    <a:pt x="61" y="111"/>
                    <a:pt x="61" y="111"/>
                    <a:pt x="62" y="111"/>
                  </a:cubicBezTo>
                  <a:cubicBezTo>
                    <a:pt x="63" y="111"/>
                    <a:pt x="64" y="111"/>
                    <a:pt x="64" y="111"/>
                  </a:cubicBezTo>
                  <a:cubicBezTo>
                    <a:pt x="65" y="111"/>
                    <a:pt x="65" y="111"/>
                    <a:pt x="65" y="111"/>
                  </a:cubicBezTo>
                  <a:cubicBezTo>
                    <a:pt x="65" y="111"/>
                    <a:pt x="66" y="111"/>
                    <a:pt x="65" y="113"/>
                  </a:cubicBezTo>
                  <a:cubicBezTo>
                    <a:pt x="65" y="115"/>
                    <a:pt x="66" y="117"/>
                    <a:pt x="66" y="119"/>
                  </a:cubicBezTo>
                  <a:cubicBezTo>
                    <a:pt x="67" y="122"/>
                    <a:pt x="68" y="128"/>
                    <a:pt x="74" y="129"/>
                  </a:cubicBezTo>
                  <a:cubicBezTo>
                    <a:pt x="75" y="129"/>
                    <a:pt x="75" y="129"/>
                    <a:pt x="76" y="129"/>
                  </a:cubicBezTo>
                  <a:cubicBezTo>
                    <a:pt x="79" y="129"/>
                    <a:pt x="81" y="128"/>
                    <a:pt x="83" y="126"/>
                  </a:cubicBezTo>
                  <a:cubicBezTo>
                    <a:pt x="84" y="126"/>
                    <a:pt x="85" y="126"/>
                    <a:pt x="85" y="125"/>
                  </a:cubicBezTo>
                  <a:cubicBezTo>
                    <a:pt x="86" y="125"/>
                    <a:pt x="87" y="124"/>
                    <a:pt x="88" y="124"/>
                  </a:cubicBezTo>
                  <a:cubicBezTo>
                    <a:pt x="90" y="124"/>
                    <a:pt x="90" y="124"/>
                    <a:pt x="90" y="124"/>
                  </a:cubicBezTo>
                  <a:cubicBezTo>
                    <a:pt x="90" y="124"/>
                    <a:pt x="91" y="124"/>
                    <a:pt x="92" y="124"/>
                  </a:cubicBezTo>
                  <a:cubicBezTo>
                    <a:pt x="92" y="124"/>
                    <a:pt x="93" y="124"/>
                    <a:pt x="93" y="124"/>
                  </a:cubicBezTo>
                  <a:cubicBezTo>
                    <a:pt x="94" y="124"/>
                    <a:pt x="96" y="124"/>
                    <a:pt x="97" y="122"/>
                  </a:cubicBezTo>
                  <a:cubicBezTo>
                    <a:pt x="98" y="122"/>
                    <a:pt x="99" y="121"/>
                    <a:pt x="99" y="121"/>
                  </a:cubicBezTo>
                  <a:cubicBezTo>
                    <a:pt x="100" y="120"/>
                    <a:pt x="100" y="120"/>
                    <a:pt x="101" y="119"/>
                  </a:cubicBezTo>
                  <a:cubicBezTo>
                    <a:pt x="108" y="114"/>
                    <a:pt x="115" y="108"/>
                    <a:pt x="122" y="100"/>
                  </a:cubicBezTo>
                  <a:cubicBezTo>
                    <a:pt x="124" y="98"/>
                    <a:pt x="124" y="98"/>
                    <a:pt x="124" y="98"/>
                  </a:cubicBezTo>
                  <a:cubicBezTo>
                    <a:pt x="125" y="97"/>
                    <a:pt x="127" y="95"/>
                    <a:pt x="128" y="94"/>
                  </a:cubicBezTo>
                  <a:cubicBezTo>
                    <a:pt x="129" y="93"/>
                    <a:pt x="129" y="93"/>
                    <a:pt x="129" y="93"/>
                  </a:cubicBezTo>
                  <a:cubicBezTo>
                    <a:pt x="130" y="93"/>
                    <a:pt x="131" y="91"/>
                    <a:pt x="131" y="91"/>
                  </a:cubicBezTo>
                  <a:cubicBezTo>
                    <a:pt x="132" y="91"/>
                    <a:pt x="132" y="92"/>
                    <a:pt x="133" y="92"/>
                  </a:cubicBezTo>
                  <a:cubicBezTo>
                    <a:pt x="134" y="94"/>
                    <a:pt x="135" y="95"/>
                    <a:pt x="138" y="96"/>
                  </a:cubicBezTo>
                  <a:cubicBezTo>
                    <a:pt x="144" y="96"/>
                    <a:pt x="144" y="96"/>
                    <a:pt x="144" y="96"/>
                  </a:cubicBezTo>
                  <a:cubicBezTo>
                    <a:pt x="141" y="91"/>
                    <a:pt x="141" y="91"/>
                    <a:pt x="141" y="91"/>
                  </a:cubicBezTo>
                  <a:cubicBezTo>
                    <a:pt x="142" y="87"/>
                    <a:pt x="144" y="82"/>
                    <a:pt x="144" y="78"/>
                  </a:cubicBezTo>
                  <a:cubicBezTo>
                    <a:pt x="146" y="72"/>
                    <a:pt x="148" y="66"/>
                    <a:pt x="150" y="60"/>
                  </a:cubicBezTo>
                  <a:cubicBezTo>
                    <a:pt x="150" y="59"/>
                    <a:pt x="150" y="59"/>
                    <a:pt x="150" y="59"/>
                  </a:cubicBezTo>
                  <a:lnTo>
                    <a:pt x="150" y="57"/>
                  </a:ln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6" name="Freeform 75">
              <a:extLst>
                <a:ext uri="{FF2B5EF4-FFF2-40B4-BE49-F238E27FC236}">
                  <a16:creationId xmlns:a16="http://schemas.microsoft.com/office/drawing/2014/main" id="{93B06573-F3C0-734B-8FD7-7E8A83ECE9E3}"/>
                </a:ext>
              </a:extLst>
            </p:cNvPr>
            <p:cNvSpPr>
              <a:spLocks/>
            </p:cNvSpPr>
            <p:nvPr/>
          </p:nvSpPr>
          <p:spPr bwMode="auto">
            <a:xfrm>
              <a:off x="21704655" y="8654672"/>
              <a:ext cx="670922" cy="653299"/>
            </a:xfrm>
            <a:custGeom>
              <a:avLst/>
              <a:gdLst>
                <a:gd name="T0" fmla="*/ 117 w 123"/>
                <a:gd name="T1" fmla="*/ 8 h 132"/>
                <a:gd name="T2" fmla="*/ 110 w 123"/>
                <a:gd name="T3" fmla="*/ 0 h 132"/>
                <a:gd name="T4" fmla="*/ 102 w 123"/>
                <a:gd name="T5" fmla="*/ 3 h 132"/>
                <a:gd name="T6" fmla="*/ 96 w 123"/>
                <a:gd name="T7" fmla="*/ 5 h 132"/>
                <a:gd name="T8" fmla="*/ 91 w 123"/>
                <a:gd name="T9" fmla="*/ 4 h 132"/>
                <a:gd name="T10" fmla="*/ 79 w 123"/>
                <a:gd name="T11" fmla="*/ 11 h 132"/>
                <a:gd name="T12" fmla="*/ 72 w 123"/>
                <a:gd name="T13" fmla="*/ 10 h 132"/>
                <a:gd name="T14" fmla="*/ 64 w 123"/>
                <a:gd name="T15" fmla="*/ 14 h 132"/>
                <a:gd name="T16" fmla="*/ 61 w 123"/>
                <a:gd name="T17" fmla="*/ 17 h 132"/>
                <a:gd name="T18" fmla="*/ 59 w 123"/>
                <a:gd name="T19" fmla="*/ 17 h 132"/>
                <a:gd name="T20" fmla="*/ 54 w 123"/>
                <a:gd name="T21" fmla="*/ 18 h 132"/>
                <a:gd name="T22" fmla="*/ 47 w 123"/>
                <a:gd name="T23" fmla="*/ 19 h 132"/>
                <a:gd name="T24" fmla="*/ 40 w 123"/>
                <a:gd name="T25" fmla="*/ 19 h 132"/>
                <a:gd name="T26" fmla="*/ 37 w 123"/>
                <a:gd name="T27" fmla="*/ 21 h 132"/>
                <a:gd name="T28" fmla="*/ 29 w 123"/>
                <a:gd name="T29" fmla="*/ 47 h 132"/>
                <a:gd name="T30" fmla="*/ 34 w 123"/>
                <a:gd name="T31" fmla="*/ 50 h 132"/>
                <a:gd name="T32" fmla="*/ 43 w 123"/>
                <a:gd name="T33" fmla="*/ 48 h 132"/>
                <a:gd name="T34" fmla="*/ 44 w 123"/>
                <a:gd name="T35" fmla="*/ 49 h 132"/>
                <a:gd name="T36" fmla="*/ 40 w 123"/>
                <a:gd name="T37" fmla="*/ 51 h 132"/>
                <a:gd name="T38" fmla="*/ 35 w 123"/>
                <a:gd name="T39" fmla="*/ 50 h 132"/>
                <a:gd name="T40" fmla="*/ 24 w 123"/>
                <a:gd name="T41" fmla="*/ 59 h 132"/>
                <a:gd name="T42" fmla="*/ 3 w 123"/>
                <a:gd name="T43" fmla="*/ 103 h 132"/>
                <a:gd name="T44" fmla="*/ 12 w 123"/>
                <a:gd name="T45" fmla="*/ 119 h 132"/>
                <a:gd name="T46" fmla="*/ 14 w 123"/>
                <a:gd name="T47" fmla="*/ 122 h 132"/>
                <a:gd name="T48" fmla="*/ 23 w 123"/>
                <a:gd name="T49" fmla="*/ 131 h 132"/>
                <a:gd name="T50" fmla="*/ 36 w 123"/>
                <a:gd name="T51" fmla="*/ 128 h 132"/>
                <a:gd name="T52" fmla="*/ 40 w 123"/>
                <a:gd name="T53" fmla="*/ 123 h 132"/>
                <a:gd name="T54" fmla="*/ 43 w 123"/>
                <a:gd name="T55" fmla="*/ 118 h 132"/>
                <a:gd name="T56" fmla="*/ 49 w 123"/>
                <a:gd name="T57" fmla="*/ 104 h 132"/>
                <a:gd name="T58" fmla="*/ 52 w 123"/>
                <a:gd name="T59" fmla="*/ 96 h 132"/>
                <a:gd name="T60" fmla="*/ 55 w 123"/>
                <a:gd name="T61" fmla="*/ 83 h 132"/>
                <a:gd name="T62" fmla="*/ 56 w 123"/>
                <a:gd name="T63" fmla="*/ 74 h 132"/>
                <a:gd name="T64" fmla="*/ 69 w 123"/>
                <a:gd name="T65" fmla="*/ 67 h 132"/>
                <a:gd name="T66" fmla="*/ 76 w 123"/>
                <a:gd name="T67" fmla="*/ 64 h 132"/>
                <a:gd name="T68" fmla="*/ 88 w 123"/>
                <a:gd name="T69" fmla="*/ 54 h 132"/>
                <a:gd name="T70" fmla="*/ 100 w 123"/>
                <a:gd name="T71" fmla="*/ 41 h 132"/>
                <a:gd name="T72" fmla="*/ 114 w 123"/>
                <a:gd name="T73" fmla="*/ 26 h 132"/>
                <a:gd name="T74" fmla="*/ 119 w 123"/>
                <a:gd name="T75" fmla="*/ 9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2">
                  <a:moveTo>
                    <a:pt x="119" y="9"/>
                  </a:moveTo>
                  <a:cubicBezTo>
                    <a:pt x="118" y="8"/>
                    <a:pt x="117" y="8"/>
                    <a:pt x="117" y="8"/>
                  </a:cubicBezTo>
                  <a:cubicBezTo>
                    <a:pt x="116" y="7"/>
                    <a:pt x="116" y="6"/>
                    <a:pt x="116" y="5"/>
                  </a:cubicBezTo>
                  <a:cubicBezTo>
                    <a:pt x="115" y="3"/>
                    <a:pt x="114" y="0"/>
                    <a:pt x="110" y="0"/>
                  </a:cubicBezTo>
                  <a:cubicBezTo>
                    <a:pt x="109" y="0"/>
                    <a:pt x="109" y="0"/>
                    <a:pt x="108" y="0"/>
                  </a:cubicBezTo>
                  <a:cubicBezTo>
                    <a:pt x="105" y="0"/>
                    <a:pt x="104" y="2"/>
                    <a:pt x="102" y="3"/>
                  </a:cubicBezTo>
                  <a:cubicBezTo>
                    <a:pt x="100" y="4"/>
                    <a:pt x="99" y="5"/>
                    <a:pt x="97" y="5"/>
                  </a:cubicBezTo>
                  <a:cubicBezTo>
                    <a:pt x="97" y="5"/>
                    <a:pt x="96" y="5"/>
                    <a:pt x="96" y="5"/>
                  </a:cubicBezTo>
                  <a:cubicBezTo>
                    <a:pt x="94" y="4"/>
                    <a:pt x="94" y="4"/>
                    <a:pt x="94" y="4"/>
                  </a:cubicBezTo>
                  <a:cubicBezTo>
                    <a:pt x="93" y="4"/>
                    <a:pt x="92" y="4"/>
                    <a:pt x="91" y="4"/>
                  </a:cubicBezTo>
                  <a:cubicBezTo>
                    <a:pt x="88" y="4"/>
                    <a:pt x="85" y="5"/>
                    <a:pt x="83" y="8"/>
                  </a:cubicBezTo>
                  <a:cubicBezTo>
                    <a:pt x="80" y="11"/>
                    <a:pt x="80" y="11"/>
                    <a:pt x="79" y="11"/>
                  </a:cubicBezTo>
                  <a:cubicBezTo>
                    <a:pt x="78" y="11"/>
                    <a:pt x="77" y="11"/>
                    <a:pt x="76" y="10"/>
                  </a:cubicBezTo>
                  <a:cubicBezTo>
                    <a:pt x="74" y="10"/>
                    <a:pt x="73" y="10"/>
                    <a:pt x="72" y="10"/>
                  </a:cubicBezTo>
                  <a:cubicBezTo>
                    <a:pt x="69" y="10"/>
                    <a:pt x="67" y="10"/>
                    <a:pt x="66" y="12"/>
                  </a:cubicBezTo>
                  <a:cubicBezTo>
                    <a:pt x="65" y="13"/>
                    <a:pt x="64" y="14"/>
                    <a:pt x="64" y="14"/>
                  </a:cubicBezTo>
                  <a:cubicBezTo>
                    <a:pt x="64" y="15"/>
                    <a:pt x="64" y="15"/>
                    <a:pt x="63" y="15"/>
                  </a:cubicBezTo>
                  <a:cubicBezTo>
                    <a:pt x="63" y="16"/>
                    <a:pt x="62" y="17"/>
                    <a:pt x="61" y="17"/>
                  </a:cubicBezTo>
                  <a:cubicBezTo>
                    <a:pt x="60" y="17"/>
                    <a:pt x="60" y="17"/>
                    <a:pt x="60" y="17"/>
                  </a:cubicBezTo>
                  <a:cubicBezTo>
                    <a:pt x="59" y="17"/>
                    <a:pt x="59" y="17"/>
                    <a:pt x="59" y="17"/>
                  </a:cubicBezTo>
                  <a:cubicBezTo>
                    <a:pt x="58" y="17"/>
                    <a:pt x="57" y="17"/>
                    <a:pt x="57" y="18"/>
                  </a:cubicBezTo>
                  <a:cubicBezTo>
                    <a:pt x="56" y="18"/>
                    <a:pt x="55" y="18"/>
                    <a:pt x="54" y="18"/>
                  </a:cubicBezTo>
                  <a:cubicBezTo>
                    <a:pt x="53" y="19"/>
                    <a:pt x="52" y="19"/>
                    <a:pt x="52" y="19"/>
                  </a:cubicBezTo>
                  <a:cubicBezTo>
                    <a:pt x="50" y="19"/>
                    <a:pt x="48" y="19"/>
                    <a:pt x="47" y="19"/>
                  </a:cubicBezTo>
                  <a:cubicBezTo>
                    <a:pt x="45" y="19"/>
                    <a:pt x="43" y="19"/>
                    <a:pt x="42" y="19"/>
                  </a:cubicBezTo>
                  <a:cubicBezTo>
                    <a:pt x="41" y="19"/>
                    <a:pt x="40" y="19"/>
                    <a:pt x="40" y="19"/>
                  </a:cubicBezTo>
                  <a:cubicBezTo>
                    <a:pt x="38" y="19"/>
                    <a:pt x="38" y="19"/>
                    <a:pt x="38" y="19"/>
                  </a:cubicBezTo>
                  <a:cubicBezTo>
                    <a:pt x="37" y="21"/>
                    <a:pt x="37" y="21"/>
                    <a:pt x="37" y="21"/>
                  </a:cubicBezTo>
                  <a:cubicBezTo>
                    <a:pt x="34" y="27"/>
                    <a:pt x="33" y="33"/>
                    <a:pt x="32" y="38"/>
                  </a:cubicBezTo>
                  <a:cubicBezTo>
                    <a:pt x="31" y="41"/>
                    <a:pt x="30" y="44"/>
                    <a:pt x="29" y="47"/>
                  </a:cubicBezTo>
                  <a:cubicBezTo>
                    <a:pt x="27" y="54"/>
                    <a:pt x="27" y="54"/>
                    <a:pt x="27" y="54"/>
                  </a:cubicBezTo>
                  <a:cubicBezTo>
                    <a:pt x="34" y="50"/>
                    <a:pt x="34" y="50"/>
                    <a:pt x="34" y="50"/>
                  </a:cubicBezTo>
                  <a:cubicBezTo>
                    <a:pt x="35" y="49"/>
                    <a:pt x="37" y="49"/>
                    <a:pt x="38" y="49"/>
                  </a:cubicBezTo>
                  <a:cubicBezTo>
                    <a:pt x="40" y="48"/>
                    <a:pt x="41" y="48"/>
                    <a:pt x="43" y="48"/>
                  </a:cubicBezTo>
                  <a:cubicBezTo>
                    <a:pt x="44" y="47"/>
                    <a:pt x="44" y="47"/>
                    <a:pt x="45" y="46"/>
                  </a:cubicBezTo>
                  <a:cubicBezTo>
                    <a:pt x="45" y="47"/>
                    <a:pt x="44" y="48"/>
                    <a:pt x="44" y="49"/>
                  </a:cubicBezTo>
                  <a:cubicBezTo>
                    <a:pt x="43" y="50"/>
                    <a:pt x="43" y="51"/>
                    <a:pt x="42" y="52"/>
                  </a:cubicBezTo>
                  <a:cubicBezTo>
                    <a:pt x="42" y="52"/>
                    <a:pt x="41" y="52"/>
                    <a:pt x="40" y="51"/>
                  </a:cubicBezTo>
                  <a:cubicBezTo>
                    <a:pt x="39" y="51"/>
                    <a:pt x="37" y="50"/>
                    <a:pt x="36" y="50"/>
                  </a:cubicBezTo>
                  <a:cubicBezTo>
                    <a:pt x="35" y="50"/>
                    <a:pt x="35" y="50"/>
                    <a:pt x="35" y="50"/>
                  </a:cubicBezTo>
                  <a:cubicBezTo>
                    <a:pt x="30" y="51"/>
                    <a:pt x="28" y="55"/>
                    <a:pt x="26" y="57"/>
                  </a:cubicBezTo>
                  <a:cubicBezTo>
                    <a:pt x="25" y="58"/>
                    <a:pt x="25" y="59"/>
                    <a:pt x="24" y="59"/>
                  </a:cubicBezTo>
                  <a:cubicBezTo>
                    <a:pt x="23" y="60"/>
                    <a:pt x="22" y="62"/>
                    <a:pt x="21" y="63"/>
                  </a:cubicBezTo>
                  <a:cubicBezTo>
                    <a:pt x="12" y="74"/>
                    <a:pt x="0" y="88"/>
                    <a:pt x="3" y="103"/>
                  </a:cubicBezTo>
                  <a:cubicBezTo>
                    <a:pt x="4" y="107"/>
                    <a:pt x="6" y="111"/>
                    <a:pt x="9" y="116"/>
                  </a:cubicBezTo>
                  <a:cubicBezTo>
                    <a:pt x="10" y="117"/>
                    <a:pt x="11" y="118"/>
                    <a:pt x="12" y="119"/>
                  </a:cubicBezTo>
                  <a:cubicBezTo>
                    <a:pt x="12" y="120"/>
                    <a:pt x="13" y="120"/>
                    <a:pt x="13" y="121"/>
                  </a:cubicBezTo>
                  <a:cubicBezTo>
                    <a:pt x="13" y="121"/>
                    <a:pt x="14" y="121"/>
                    <a:pt x="14" y="122"/>
                  </a:cubicBezTo>
                  <a:cubicBezTo>
                    <a:pt x="14" y="123"/>
                    <a:pt x="14" y="124"/>
                    <a:pt x="15" y="125"/>
                  </a:cubicBezTo>
                  <a:cubicBezTo>
                    <a:pt x="17" y="128"/>
                    <a:pt x="21" y="130"/>
                    <a:pt x="23" y="131"/>
                  </a:cubicBezTo>
                  <a:cubicBezTo>
                    <a:pt x="25" y="132"/>
                    <a:pt x="26" y="132"/>
                    <a:pt x="28" y="132"/>
                  </a:cubicBezTo>
                  <a:cubicBezTo>
                    <a:pt x="31" y="132"/>
                    <a:pt x="34" y="131"/>
                    <a:pt x="36" y="128"/>
                  </a:cubicBezTo>
                  <a:cubicBezTo>
                    <a:pt x="37" y="127"/>
                    <a:pt x="38" y="126"/>
                    <a:pt x="39" y="125"/>
                  </a:cubicBezTo>
                  <a:cubicBezTo>
                    <a:pt x="39" y="124"/>
                    <a:pt x="39" y="123"/>
                    <a:pt x="40" y="123"/>
                  </a:cubicBezTo>
                  <a:cubicBezTo>
                    <a:pt x="40" y="122"/>
                    <a:pt x="41" y="122"/>
                    <a:pt x="41" y="121"/>
                  </a:cubicBezTo>
                  <a:cubicBezTo>
                    <a:pt x="42" y="120"/>
                    <a:pt x="43" y="119"/>
                    <a:pt x="43" y="118"/>
                  </a:cubicBezTo>
                  <a:cubicBezTo>
                    <a:pt x="45" y="115"/>
                    <a:pt x="47" y="111"/>
                    <a:pt x="49" y="106"/>
                  </a:cubicBezTo>
                  <a:cubicBezTo>
                    <a:pt x="49" y="105"/>
                    <a:pt x="49" y="105"/>
                    <a:pt x="49" y="104"/>
                  </a:cubicBezTo>
                  <a:cubicBezTo>
                    <a:pt x="50" y="102"/>
                    <a:pt x="50" y="100"/>
                    <a:pt x="51" y="98"/>
                  </a:cubicBezTo>
                  <a:cubicBezTo>
                    <a:pt x="52" y="97"/>
                    <a:pt x="52" y="97"/>
                    <a:pt x="52" y="96"/>
                  </a:cubicBezTo>
                  <a:cubicBezTo>
                    <a:pt x="54" y="94"/>
                    <a:pt x="55" y="91"/>
                    <a:pt x="55" y="88"/>
                  </a:cubicBezTo>
                  <a:cubicBezTo>
                    <a:pt x="55" y="86"/>
                    <a:pt x="55" y="84"/>
                    <a:pt x="55" y="83"/>
                  </a:cubicBezTo>
                  <a:cubicBezTo>
                    <a:pt x="54" y="82"/>
                    <a:pt x="54" y="82"/>
                    <a:pt x="54" y="81"/>
                  </a:cubicBezTo>
                  <a:cubicBezTo>
                    <a:pt x="54" y="77"/>
                    <a:pt x="54" y="75"/>
                    <a:pt x="56" y="74"/>
                  </a:cubicBezTo>
                  <a:cubicBezTo>
                    <a:pt x="60" y="72"/>
                    <a:pt x="63" y="70"/>
                    <a:pt x="66" y="68"/>
                  </a:cubicBezTo>
                  <a:cubicBezTo>
                    <a:pt x="69" y="67"/>
                    <a:pt x="69" y="67"/>
                    <a:pt x="69" y="67"/>
                  </a:cubicBezTo>
                  <a:cubicBezTo>
                    <a:pt x="70" y="66"/>
                    <a:pt x="71" y="66"/>
                    <a:pt x="72" y="65"/>
                  </a:cubicBezTo>
                  <a:cubicBezTo>
                    <a:pt x="74" y="65"/>
                    <a:pt x="75" y="65"/>
                    <a:pt x="76" y="64"/>
                  </a:cubicBezTo>
                  <a:cubicBezTo>
                    <a:pt x="79" y="63"/>
                    <a:pt x="82" y="60"/>
                    <a:pt x="84" y="58"/>
                  </a:cubicBezTo>
                  <a:cubicBezTo>
                    <a:pt x="85" y="56"/>
                    <a:pt x="87" y="55"/>
                    <a:pt x="88" y="54"/>
                  </a:cubicBezTo>
                  <a:cubicBezTo>
                    <a:pt x="92" y="51"/>
                    <a:pt x="94" y="48"/>
                    <a:pt x="97" y="44"/>
                  </a:cubicBezTo>
                  <a:cubicBezTo>
                    <a:pt x="98" y="43"/>
                    <a:pt x="99" y="42"/>
                    <a:pt x="100" y="41"/>
                  </a:cubicBezTo>
                  <a:cubicBezTo>
                    <a:pt x="104" y="36"/>
                    <a:pt x="108" y="31"/>
                    <a:pt x="113" y="27"/>
                  </a:cubicBezTo>
                  <a:cubicBezTo>
                    <a:pt x="113" y="27"/>
                    <a:pt x="114" y="26"/>
                    <a:pt x="114" y="26"/>
                  </a:cubicBezTo>
                  <a:cubicBezTo>
                    <a:pt x="119" y="21"/>
                    <a:pt x="123" y="18"/>
                    <a:pt x="123" y="14"/>
                  </a:cubicBezTo>
                  <a:cubicBezTo>
                    <a:pt x="123" y="11"/>
                    <a:pt x="120" y="10"/>
                    <a:pt x="119" y="9"/>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7" name="Freeform 76">
              <a:extLst>
                <a:ext uri="{FF2B5EF4-FFF2-40B4-BE49-F238E27FC236}">
                  <a16:creationId xmlns:a16="http://schemas.microsoft.com/office/drawing/2014/main" id="{28227B3F-FA90-C44A-98EC-6F219190B4EF}"/>
                </a:ext>
              </a:extLst>
            </p:cNvPr>
            <p:cNvSpPr>
              <a:spLocks/>
            </p:cNvSpPr>
            <p:nvPr/>
          </p:nvSpPr>
          <p:spPr bwMode="auto">
            <a:xfrm>
              <a:off x="22037038" y="8301890"/>
              <a:ext cx="82070" cy="128793"/>
            </a:xfrm>
            <a:custGeom>
              <a:avLst/>
              <a:gdLst>
                <a:gd name="T0" fmla="*/ 14 w 15"/>
                <a:gd name="T1" fmla="*/ 2 h 26"/>
                <a:gd name="T2" fmla="*/ 10 w 15"/>
                <a:gd name="T3" fmla="*/ 0 h 26"/>
                <a:gd name="T4" fmla="*/ 9 w 15"/>
                <a:gd name="T5" fmla="*/ 0 h 26"/>
                <a:gd name="T6" fmla="*/ 0 w 15"/>
                <a:gd name="T7" fmla="*/ 20 h 26"/>
                <a:gd name="T8" fmla="*/ 5 w 15"/>
                <a:gd name="T9" fmla="*/ 26 h 26"/>
                <a:gd name="T10" fmla="*/ 6 w 15"/>
                <a:gd name="T11" fmla="*/ 26 h 26"/>
                <a:gd name="T12" fmla="*/ 6 w 15"/>
                <a:gd name="T13" fmla="*/ 26 h 26"/>
                <a:gd name="T14" fmla="*/ 9 w 15"/>
                <a:gd name="T15" fmla="*/ 20 h 26"/>
                <a:gd name="T16" fmla="*/ 9 w 15"/>
                <a:gd name="T17" fmla="*/ 20 h 26"/>
                <a:gd name="T18" fmla="*/ 12 w 15"/>
                <a:gd name="T19" fmla="*/ 11 h 26"/>
                <a:gd name="T20" fmla="*/ 12 w 15"/>
                <a:gd name="T21" fmla="*/ 10 h 26"/>
                <a:gd name="T22" fmla="*/ 14 w 15"/>
                <a:gd name="T23" fmla="*/ 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6">
                  <a:moveTo>
                    <a:pt x="14" y="2"/>
                  </a:moveTo>
                  <a:cubicBezTo>
                    <a:pt x="14" y="2"/>
                    <a:pt x="13" y="0"/>
                    <a:pt x="10" y="0"/>
                  </a:cubicBezTo>
                  <a:cubicBezTo>
                    <a:pt x="9" y="0"/>
                    <a:pt x="9" y="0"/>
                    <a:pt x="9" y="0"/>
                  </a:cubicBezTo>
                  <a:cubicBezTo>
                    <a:pt x="3" y="1"/>
                    <a:pt x="0" y="15"/>
                    <a:pt x="0" y="20"/>
                  </a:cubicBezTo>
                  <a:cubicBezTo>
                    <a:pt x="1" y="26"/>
                    <a:pt x="4" y="26"/>
                    <a:pt x="5" y="26"/>
                  </a:cubicBezTo>
                  <a:cubicBezTo>
                    <a:pt x="6" y="26"/>
                    <a:pt x="6" y="26"/>
                    <a:pt x="6" y="26"/>
                  </a:cubicBezTo>
                  <a:cubicBezTo>
                    <a:pt x="6" y="26"/>
                    <a:pt x="6" y="26"/>
                    <a:pt x="6" y="26"/>
                  </a:cubicBezTo>
                  <a:cubicBezTo>
                    <a:pt x="10" y="26"/>
                    <a:pt x="10" y="22"/>
                    <a:pt x="9" y="20"/>
                  </a:cubicBezTo>
                  <a:cubicBezTo>
                    <a:pt x="9" y="20"/>
                    <a:pt x="9" y="20"/>
                    <a:pt x="9" y="20"/>
                  </a:cubicBezTo>
                  <a:cubicBezTo>
                    <a:pt x="10" y="16"/>
                    <a:pt x="10" y="14"/>
                    <a:pt x="12" y="11"/>
                  </a:cubicBezTo>
                  <a:cubicBezTo>
                    <a:pt x="12" y="11"/>
                    <a:pt x="12" y="11"/>
                    <a:pt x="12" y="10"/>
                  </a:cubicBezTo>
                  <a:cubicBezTo>
                    <a:pt x="13" y="8"/>
                    <a:pt x="15" y="5"/>
                    <a:pt x="14" y="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8" name="Freeform 77">
              <a:extLst>
                <a:ext uri="{FF2B5EF4-FFF2-40B4-BE49-F238E27FC236}">
                  <a16:creationId xmlns:a16="http://schemas.microsoft.com/office/drawing/2014/main" id="{5676BC09-FE61-214C-A8AD-658999F14A50}"/>
                </a:ext>
              </a:extLst>
            </p:cNvPr>
            <p:cNvSpPr>
              <a:spLocks/>
            </p:cNvSpPr>
            <p:nvPr/>
          </p:nvSpPr>
          <p:spPr bwMode="auto">
            <a:xfrm>
              <a:off x="22297611" y="7265944"/>
              <a:ext cx="1003305" cy="940751"/>
            </a:xfrm>
            <a:custGeom>
              <a:avLst/>
              <a:gdLst>
                <a:gd name="T0" fmla="*/ 177 w 184"/>
                <a:gd name="T1" fmla="*/ 104 h 190"/>
                <a:gd name="T2" fmla="*/ 165 w 184"/>
                <a:gd name="T3" fmla="*/ 100 h 190"/>
                <a:gd name="T4" fmla="*/ 161 w 184"/>
                <a:gd name="T5" fmla="*/ 107 h 190"/>
                <a:gd name="T6" fmla="*/ 157 w 184"/>
                <a:gd name="T7" fmla="*/ 81 h 190"/>
                <a:gd name="T8" fmla="*/ 146 w 184"/>
                <a:gd name="T9" fmla="*/ 89 h 190"/>
                <a:gd name="T10" fmla="*/ 143 w 184"/>
                <a:gd name="T11" fmla="*/ 97 h 190"/>
                <a:gd name="T12" fmla="*/ 141 w 184"/>
                <a:gd name="T13" fmla="*/ 97 h 190"/>
                <a:gd name="T14" fmla="*/ 142 w 184"/>
                <a:gd name="T15" fmla="*/ 84 h 190"/>
                <a:gd name="T16" fmla="*/ 131 w 184"/>
                <a:gd name="T17" fmla="*/ 71 h 190"/>
                <a:gd name="T18" fmla="*/ 128 w 184"/>
                <a:gd name="T19" fmla="*/ 81 h 190"/>
                <a:gd name="T20" fmla="*/ 128 w 184"/>
                <a:gd name="T21" fmla="*/ 85 h 190"/>
                <a:gd name="T22" fmla="*/ 120 w 184"/>
                <a:gd name="T23" fmla="*/ 74 h 190"/>
                <a:gd name="T24" fmla="*/ 116 w 184"/>
                <a:gd name="T25" fmla="*/ 56 h 190"/>
                <a:gd name="T26" fmla="*/ 91 w 184"/>
                <a:gd name="T27" fmla="*/ 59 h 190"/>
                <a:gd name="T28" fmla="*/ 81 w 184"/>
                <a:gd name="T29" fmla="*/ 71 h 190"/>
                <a:gd name="T30" fmla="*/ 73 w 184"/>
                <a:gd name="T31" fmla="*/ 69 h 190"/>
                <a:gd name="T32" fmla="*/ 63 w 184"/>
                <a:gd name="T33" fmla="*/ 73 h 190"/>
                <a:gd name="T34" fmla="*/ 56 w 184"/>
                <a:gd name="T35" fmla="*/ 73 h 190"/>
                <a:gd name="T36" fmla="*/ 58 w 184"/>
                <a:gd name="T37" fmla="*/ 67 h 190"/>
                <a:gd name="T38" fmla="*/ 48 w 184"/>
                <a:gd name="T39" fmla="*/ 56 h 190"/>
                <a:gd name="T40" fmla="*/ 40 w 184"/>
                <a:gd name="T41" fmla="*/ 62 h 190"/>
                <a:gd name="T42" fmla="*/ 34 w 184"/>
                <a:gd name="T43" fmla="*/ 76 h 190"/>
                <a:gd name="T44" fmla="*/ 31 w 184"/>
                <a:gd name="T45" fmla="*/ 57 h 190"/>
                <a:gd name="T46" fmla="*/ 30 w 184"/>
                <a:gd name="T47" fmla="*/ 35 h 190"/>
                <a:gd name="T48" fmla="*/ 31 w 184"/>
                <a:gd name="T49" fmla="*/ 12 h 190"/>
                <a:gd name="T50" fmla="*/ 30 w 184"/>
                <a:gd name="T51" fmla="*/ 1 h 190"/>
                <a:gd name="T52" fmla="*/ 17 w 184"/>
                <a:gd name="T53" fmla="*/ 5 h 190"/>
                <a:gd name="T54" fmla="*/ 12 w 184"/>
                <a:gd name="T55" fmla="*/ 7 h 190"/>
                <a:gd name="T56" fmla="*/ 5 w 184"/>
                <a:gd name="T57" fmla="*/ 18 h 190"/>
                <a:gd name="T58" fmla="*/ 0 w 184"/>
                <a:gd name="T59" fmla="*/ 35 h 190"/>
                <a:gd name="T60" fmla="*/ 3 w 184"/>
                <a:gd name="T61" fmla="*/ 47 h 190"/>
                <a:gd name="T62" fmla="*/ 2 w 184"/>
                <a:gd name="T63" fmla="*/ 64 h 190"/>
                <a:gd name="T64" fmla="*/ 3 w 184"/>
                <a:gd name="T65" fmla="*/ 79 h 190"/>
                <a:gd name="T66" fmla="*/ 7 w 184"/>
                <a:gd name="T67" fmla="*/ 102 h 190"/>
                <a:gd name="T68" fmla="*/ 15 w 184"/>
                <a:gd name="T69" fmla="*/ 119 h 190"/>
                <a:gd name="T70" fmla="*/ 8 w 184"/>
                <a:gd name="T71" fmla="*/ 123 h 190"/>
                <a:gd name="T72" fmla="*/ 13 w 184"/>
                <a:gd name="T73" fmla="*/ 147 h 190"/>
                <a:gd name="T74" fmla="*/ 11 w 184"/>
                <a:gd name="T75" fmla="*/ 161 h 190"/>
                <a:gd name="T76" fmla="*/ 21 w 184"/>
                <a:gd name="T77" fmla="*/ 190 h 190"/>
                <a:gd name="T78" fmla="*/ 52 w 184"/>
                <a:gd name="T79" fmla="*/ 169 h 190"/>
                <a:gd name="T80" fmla="*/ 83 w 184"/>
                <a:gd name="T81" fmla="*/ 152 h 190"/>
                <a:gd name="T82" fmla="*/ 87 w 184"/>
                <a:gd name="T83" fmla="*/ 147 h 190"/>
                <a:gd name="T84" fmla="*/ 93 w 184"/>
                <a:gd name="T85" fmla="*/ 144 h 190"/>
                <a:gd name="T86" fmla="*/ 100 w 184"/>
                <a:gd name="T87" fmla="*/ 151 h 190"/>
                <a:gd name="T88" fmla="*/ 111 w 184"/>
                <a:gd name="T89" fmla="*/ 146 h 190"/>
                <a:gd name="T90" fmla="*/ 105 w 184"/>
                <a:gd name="T91" fmla="*/ 159 h 190"/>
                <a:gd name="T92" fmla="*/ 105 w 184"/>
                <a:gd name="T93" fmla="*/ 169 h 190"/>
                <a:gd name="T94" fmla="*/ 119 w 184"/>
                <a:gd name="T95" fmla="*/ 166 h 190"/>
                <a:gd name="T96" fmla="*/ 128 w 184"/>
                <a:gd name="T97" fmla="*/ 159 h 190"/>
                <a:gd name="T98" fmla="*/ 129 w 184"/>
                <a:gd name="T99" fmla="*/ 147 h 190"/>
                <a:gd name="T100" fmla="*/ 135 w 184"/>
                <a:gd name="T101" fmla="*/ 122 h 190"/>
                <a:gd name="T102" fmla="*/ 145 w 184"/>
                <a:gd name="T103" fmla="*/ 137 h 190"/>
                <a:gd name="T104" fmla="*/ 160 w 184"/>
                <a:gd name="T105" fmla="*/ 138 h 190"/>
                <a:gd name="T106" fmla="*/ 168 w 184"/>
                <a:gd name="T107" fmla="*/ 147 h 190"/>
                <a:gd name="T108" fmla="*/ 176 w 184"/>
                <a:gd name="T109" fmla="*/ 14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4" h="190">
                  <a:moveTo>
                    <a:pt x="181" y="128"/>
                  </a:moveTo>
                  <a:cubicBezTo>
                    <a:pt x="181" y="127"/>
                    <a:pt x="180" y="126"/>
                    <a:pt x="180" y="126"/>
                  </a:cubicBezTo>
                  <a:cubicBezTo>
                    <a:pt x="177" y="119"/>
                    <a:pt x="177" y="114"/>
                    <a:pt x="177" y="106"/>
                  </a:cubicBezTo>
                  <a:cubicBezTo>
                    <a:pt x="177" y="104"/>
                    <a:pt x="177" y="104"/>
                    <a:pt x="177" y="104"/>
                  </a:cubicBezTo>
                  <a:cubicBezTo>
                    <a:pt x="178" y="101"/>
                    <a:pt x="178" y="98"/>
                    <a:pt x="178" y="96"/>
                  </a:cubicBezTo>
                  <a:cubicBezTo>
                    <a:pt x="178" y="95"/>
                    <a:pt x="177" y="92"/>
                    <a:pt x="172" y="92"/>
                  </a:cubicBezTo>
                  <a:cubicBezTo>
                    <a:pt x="172" y="92"/>
                    <a:pt x="168" y="92"/>
                    <a:pt x="167" y="94"/>
                  </a:cubicBezTo>
                  <a:cubicBezTo>
                    <a:pt x="165" y="95"/>
                    <a:pt x="165" y="98"/>
                    <a:pt x="165" y="100"/>
                  </a:cubicBezTo>
                  <a:cubicBezTo>
                    <a:pt x="165" y="100"/>
                    <a:pt x="165" y="100"/>
                    <a:pt x="164" y="101"/>
                  </a:cubicBezTo>
                  <a:cubicBezTo>
                    <a:pt x="164" y="102"/>
                    <a:pt x="164" y="102"/>
                    <a:pt x="164" y="102"/>
                  </a:cubicBezTo>
                  <a:cubicBezTo>
                    <a:pt x="164" y="106"/>
                    <a:pt x="163" y="107"/>
                    <a:pt x="162" y="107"/>
                  </a:cubicBezTo>
                  <a:cubicBezTo>
                    <a:pt x="161" y="107"/>
                    <a:pt x="161" y="107"/>
                    <a:pt x="161" y="107"/>
                  </a:cubicBezTo>
                  <a:cubicBezTo>
                    <a:pt x="159" y="105"/>
                    <a:pt x="159" y="99"/>
                    <a:pt x="159" y="97"/>
                  </a:cubicBezTo>
                  <a:cubicBezTo>
                    <a:pt x="159" y="91"/>
                    <a:pt x="159" y="91"/>
                    <a:pt x="159" y="91"/>
                  </a:cubicBezTo>
                  <a:cubicBezTo>
                    <a:pt x="159" y="91"/>
                    <a:pt x="159" y="90"/>
                    <a:pt x="159" y="90"/>
                  </a:cubicBezTo>
                  <a:cubicBezTo>
                    <a:pt x="160" y="87"/>
                    <a:pt x="160" y="83"/>
                    <a:pt x="157" y="81"/>
                  </a:cubicBezTo>
                  <a:cubicBezTo>
                    <a:pt x="156" y="81"/>
                    <a:pt x="155" y="80"/>
                    <a:pt x="154" y="80"/>
                  </a:cubicBezTo>
                  <a:cubicBezTo>
                    <a:pt x="152" y="80"/>
                    <a:pt x="150" y="81"/>
                    <a:pt x="149" y="82"/>
                  </a:cubicBezTo>
                  <a:cubicBezTo>
                    <a:pt x="147" y="83"/>
                    <a:pt x="147" y="86"/>
                    <a:pt x="146" y="87"/>
                  </a:cubicBezTo>
                  <a:cubicBezTo>
                    <a:pt x="146" y="88"/>
                    <a:pt x="146" y="89"/>
                    <a:pt x="146" y="89"/>
                  </a:cubicBezTo>
                  <a:cubicBezTo>
                    <a:pt x="146" y="90"/>
                    <a:pt x="146" y="90"/>
                    <a:pt x="146" y="90"/>
                  </a:cubicBezTo>
                  <a:cubicBezTo>
                    <a:pt x="146" y="90"/>
                    <a:pt x="145" y="90"/>
                    <a:pt x="145" y="91"/>
                  </a:cubicBezTo>
                  <a:cubicBezTo>
                    <a:pt x="145" y="91"/>
                    <a:pt x="144" y="92"/>
                    <a:pt x="144" y="93"/>
                  </a:cubicBezTo>
                  <a:cubicBezTo>
                    <a:pt x="143" y="94"/>
                    <a:pt x="143" y="96"/>
                    <a:pt x="143" y="97"/>
                  </a:cubicBezTo>
                  <a:cubicBezTo>
                    <a:pt x="143" y="100"/>
                    <a:pt x="144" y="102"/>
                    <a:pt x="145" y="105"/>
                  </a:cubicBezTo>
                  <a:cubicBezTo>
                    <a:pt x="145" y="104"/>
                    <a:pt x="145" y="104"/>
                    <a:pt x="144" y="104"/>
                  </a:cubicBezTo>
                  <a:cubicBezTo>
                    <a:pt x="143" y="102"/>
                    <a:pt x="142" y="100"/>
                    <a:pt x="141" y="98"/>
                  </a:cubicBezTo>
                  <a:cubicBezTo>
                    <a:pt x="141" y="98"/>
                    <a:pt x="141" y="98"/>
                    <a:pt x="141" y="97"/>
                  </a:cubicBezTo>
                  <a:cubicBezTo>
                    <a:pt x="141" y="97"/>
                    <a:pt x="141" y="96"/>
                    <a:pt x="141" y="96"/>
                  </a:cubicBezTo>
                  <a:cubicBezTo>
                    <a:pt x="141" y="95"/>
                    <a:pt x="141" y="94"/>
                    <a:pt x="141" y="94"/>
                  </a:cubicBezTo>
                  <a:cubicBezTo>
                    <a:pt x="141" y="93"/>
                    <a:pt x="140" y="93"/>
                    <a:pt x="140" y="92"/>
                  </a:cubicBezTo>
                  <a:cubicBezTo>
                    <a:pt x="140" y="90"/>
                    <a:pt x="141" y="87"/>
                    <a:pt x="142" y="84"/>
                  </a:cubicBezTo>
                  <a:cubicBezTo>
                    <a:pt x="143" y="83"/>
                    <a:pt x="143" y="83"/>
                    <a:pt x="143" y="83"/>
                  </a:cubicBezTo>
                  <a:cubicBezTo>
                    <a:pt x="145" y="77"/>
                    <a:pt x="147" y="72"/>
                    <a:pt x="145" y="68"/>
                  </a:cubicBezTo>
                  <a:cubicBezTo>
                    <a:pt x="144" y="67"/>
                    <a:pt x="143" y="66"/>
                    <a:pt x="140" y="66"/>
                  </a:cubicBezTo>
                  <a:cubicBezTo>
                    <a:pt x="137" y="66"/>
                    <a:pt x="133" y="68"/>
                    <a:pt x="131" y="71"/>
                  </a:cubicBezTo>
                  <a:cubicBezTo>
                    <a:pt x="130" y="73"/>
                    <a:pt x="130" y="75"/>
                    <a:pt x="130" y="76"/>
                  </a:cubicBezTo>
                  <a:cubicBezTo>
                    <a:pt x="129" y="77"/>
                    <a:pt x="129" y="78"/>
                    <a:pt x="129" y="78"/>
                  </a:cubicBezTo>
                  <a:cubicBezTo>
                    <a:pt x="129" y="79"/>
                    <a:pt x="129" y="79"/>
                    <a:pt x="129" y="79"/>
                  </a:cubicBezTo>
                  <a:cubicBezTo>
                    <a:pt x="129" y="80"/>
                    <a:pt x="128" y="80"/>
                    <a:pt x="128" y="81"/>
                  </a:cubicBezTo>
                  <a:cubicBezTo>
                    <a:pt x="128" y="82"/>
                    <a:pt x="128" y="83"/>
                    <a:pt x="128" y="84"/>
                  </a:cubicBezTo>
                  <a:cubicBezTo>
                    <a:pt x="128" y="84"/>
                    <a:pt x="128" y="84"/>
                    <a:pt x="128" y="84"/>
                  </a:cubicBezTo>
                  <a:cubicBezTo>
                    <a:pt x="128" y="84"/>
                    <a:pt x="128" y="84"/>
                    <a:pt x="128" y="84"/>
                  </a:cubicBezTo>
                  <a:cubicBezTo>
                    <a:pt x="128" y="85"/>
                    <a:pt x="128" y="85"/>
                    <a:pt x="128" y="85"/>
                  </a:cubicBezTo>
                  <a:cubicBezTo>
                    <a:pt x="128" y="84"/>
                    <a:pt x="128" y="83"/>
                    <a:pt x="128" y="83"/>
                  </a:cubicBezTo>
                  <a:cubicBezTo>
                    <a:pt x="127" y="80"/>
                    <a:pt x="127" y="78"/>
                    <a:pt x="125" y="76"/>
                  </a:cubicBezTo>
                  <a:cubicBezTo>
                    <a:pt x="124" y="74"/>
                    <a:pt x="122" y="74"/>
                    <a:pt x="121" y="74"/>
                  </a:cubicBezTo>
                  <a:cubicBezTo>
                    <a:pt x="120" y="74"/>
                    <a:pt x="120" y="74"/>
                    <a:pt x="120" y="74"/>
                  </a:cubicBezTo>
                  <a:cubicBezTo>
                    <a:pt x="117" y="73"/>
                    <a:pt x="117" y="72"/>
                    <a:pt x="116" y="67"/>
                  </a:cubicBezTo>
                  <a:cubicBezTo>
                    <a:pt x="116" y="67"/>
                    <a:pt x="116" y="67"/>
                    <a:pt x="116" y="67"/>
                  </a:cubicBezTo>
                  <a:cubicBezTo>
                    <a:pt x="116" y="65"/>
                    <a:pt x="116" y="64"/>
                    <a:pt x="116" y="63"/>
                  </a:cubicBezTo>
                  <a:cubicBezTo>
                    <a:pt x="116" y="61"/>
                    <a:pt x="117" y="59"/>
                    <a:pt x="116" y="56"/>
                  </a:cubicBezTo>
                  <a:cubicBezTo>
                    <a:pt x="113" y="51"/>
                    <a:pt x="108" y="50"/>
                    <a:pt x="104" y="50"/>
                  </a:cubicBezTo>
                  <a:cubicBezTo>
                    <a:pt x="104" y="50"/>
                    <a:pt x="104" y="50"/>
                    <a:pt x="103" y="50"/>
                  </a:cubicBezTo>
                  <a:cubicBezTo>
                    <a:pt x="98" y="50"/>
                    <a:pt x="95" y="52"/>
                    <a:pt x="93" y="56"/>
                  </a:cubicBezTo>
                  <a:cubicBezTo>
                    <a:pt x="92" y="58"/>
                    <a:pt x="92" y="59"/>
                    <a:pt x="91" y="59"/>
                  </a:cubicBezTo>
                  <a:cubicBezTo>
                    <a:pt x="90" y="59"/>
                    <a:pt x="90" y="59"/>
                    <a:pt x="90" y="60"/>
                  </a:cubicBezTo>
                  <a:cubicBezTo>
                    <a:pt x="88" y="60"/>
                    <a:pt x="86" y="60"/>
                    <a:pt x="84" y="62"/>
                  </a:cubicBezTo>
                  <a:cubicBezTo>
                    <a:pt x="82" y="64"/>
                    <a:pt x="82" y="67"/>
                    <a:pt x="81" y="69"/>
                  </a:cubicBezTo>
                  <a:cubicBezTo>
                    <a:pt x="81" y="70"/>
                    <a:pt x="81" y="71"/>
                    <a:pt x="81" y="71"/>
                  </a:cubicBezTo>
                  <a:cubicBezTo>
                    <a:pt x="80" y="72"/>
                    <a:pt x="80" y="73"/>
                    <a:pt x="80" y="73"/>
                  </a:cubicBezTo>
                  <a:cubicBezTo>
                    <a:pt x="80" y="73"/>
                    <a:pt x="79" y="73"/>
                    <a:pt x="79" y="72"/>
                  </a:cubicBezTo>
                  <a:cubicBezTo>
                    <a:pt x="78" y="71"/>
                    <a:pt x="76" y="70"/>
                    <a:pt x="74" y="69"/>
                  </a:cubicBezTo>
                  <a:cubicBezTo>
                    <a:pt x="73" y="69"/>
                    <a:pt x="73" y="69"/>
                    <a:pt x="73" y="69"/>
                  </a:cubicBezTo>
                  <a:cubicBezTo>
                    <a:pt x="72" y="69"/>
                    <a:pt x="70" y="70"/>
                    <a:pt x="69" y="71"/>
                  </a:cubicBezTo>
                  <a:cubicBezTo>
                    <a:pt x="69" y="71"/>
                    <a:pt x="69" y="71"/>
                    <a:pt x="69" y="71"/>
                  </a:cubicBezTo>
                  <a:cubicBezTo>
                    <a:pt x="68" y="71"/>
                    <a:pt x="67" y="72"/>
                    <a:pt x="67" y="72"/>
                  </a:cubicBezTo>
                  <a:cubicBezTo>
                    <a:pt x="65" y="72"/>
                    <a:pt x="64" y="73"/>
                    <a:pt x="63" y="73"/>
                  </a:cubicBezTo>
                  <a:cubicBezTo>
                    <a:pt x="62" y="74"/>
                    <a:pt x="61" y="74"/>
                    <a:pt x="60" y="74"/>
                  </a:cubicBezTo>
                  <a:cubicBezTo>
                    <a:pt x="60" y="74"/>
                    <a:pt x="59" y="74"/>
                    <a:pt x="59" y="74"/>
                  </a:cubicBezTo>
                  <a:cubicBezTo>
                    <a:pt x="58" y="74"/>
                    <a:pt x="57" y="74"/>
                    <a:pt x="56" y="73"/>
                  </a:cubicBezTo>
                  <a:cubicBezTo>
                    <a:pt x="56" y="73"/>
                    <a:pt x="56" y="73"/>
                    <a:pt x="56" y="73"/>
                  </a:cubicBezTo>
                  <a:cubicBezTo>
                    <a:pt x="56" y="73"/>
                    <a:pt x="56" y="73"/>
                    <a:pt x="56" y="73"/>
                  </a:cubicBezTo>
                  <a:cubicBezTo>
                    <a:pt x="56" y="72"/>
                    <a:pt x="56" y="71"/>
                    <a:pt x="56" y="70"/>
                  </a:cubicBezTo>
                  <a:cubicBezTo>
                    <a:pt x="57" y="70"/>
                    <a:pt x="57" y="69"/>
                    <a:pt x="57" y="69"/>
                  </a:cubicBezTo>
                  <a:cubicBezTo>
                    <a:pt x="57" y="68"/>
                    <a:pt x="57" y="68"/>
                    <a:pt x="58" y="67"/>
                  </a:cubicBezTo>
                  <a:cubicBezTo>
                    <a:pt x="59" y="65"/>
                    <a:pt x="61" y="60"/>
                    <a:pt x="57" y="57"/>
                  </a:cubicBezTo>
                  <a:cubicBezTo>
                    <a:pt x="55" y="56"/>
                    <a:pt x="53" y="56"/>
                    <a:pt x="52" y="56"/>
                  </a:cubicBezTo>
                  <a:cubicBezTo>
                    <a:pt x="50" y="56"/>
                    <a:pt x="50" y="56"/>
                    <a:pt x="50" y="56"/>
                  </a:cubicBezTo>
                  <a:cubicBezTo>
                    <a:pt x="49" y="56"/>
                    <a:pt x="48" y="56"/>
                    <a:pt x="48" y="56"/>
                  </a:cubicBezTo>
                  <a:cubicBezTo>
                    <a:pt x="47" y="56"/>
                    <a:pt x="44" y="56"/>
                    <a:pt x="43" y="58"/>
                  </a:cubicBezTo>
                  <a:cubicBezTo>
                    <a:pt x="42" y="59"/>
                    <a:pt x="42" y="60"/>
                    <a:pt x="42" y="60"/>
                  </a:cubicBezTo>
                  <a:cubicBezTo>
                    <a:pt x="42" y="61"/>
                    <a:pt x="41" y="61"/>
                    <a:pt x="41" y="61"/>
                  </a:cubicBezTo>
                  <a:cubicBezTo>
                    <a:pt x="41" y="61"/>
                    <a:pt x="41" y="61"/>
                    <a:pt x="40" y="62"/>
                  </a:cubicBezTo>
                  <a:cubicBezTo>
                    <a:pt x="38" y="62"/>
                    <a:pt x="35" y="63"/>
                    <a:pt x="35" y="67"/>
                  </a:cubicBezTo>
                  <a:cubicBezTo>
                    <a:pt x="34" y="68"/>
                    <a:pt x="34" y="69"/>
                    <a:pt x="34" y="70"/>
                  </a:cubicBezTo>
                  <a:cubicBezTo>
                    <a:pt x="34" y="72"/>
                    <a:pt x="34" y="74"/>
                    <a:pt x="34" y="76"/>
                  </a:cubicBezTo>
                  <a:cubicBezTo>
                    <a:pt x="34" y="76"/>
                    <a:pt x="34" y="76"/>
                    <a:pt x="34" y="76"/>
                  </a:cubicBezTo>
                  <a:cubicBezTo>
                    <a:pt x="34" y="77"/>
                    <a:pt x="34" y="78"/>
                    <a:pt x="33" y="79"/>
                  </a:cubicBezTo>
                  <a:cubicBezTo>
                    <a:pt x="33" y="78"/>
                    <a:pt x="32" y="76"/>
                    <a:pt x="32" y="74"/>
                  </a:cubicBezTo>
                  <a:cubicBezTo>
                    <a:pt x="31" y="70"/>
                    <a:pt x="31" y="66"/>
                    <a:pt x="31" y="62"/>
                  </a:cubicBezTo>
                  <a:cubicBezTo>
                    <a:pt x="31" y="60"/>
                    <a:pt x="31" y="59"/>
                    <a:pt x="31" y="57"/>
                  </a:cubicBezTo>
                  <a:cubicBezTo>
                    <a:pt x="31" y="56"/>
                    <a:pt x="32" y="54"/>
                    <a:pt x="32" y="53"/>
                  </a:cubicBezTo>
                  <a:cubicBezTo>
                    <a:pt x="32" y="50"/>
                    <a:pt x="32" y="47"/>
                    <a:pt x="32" y="44"/>
                  </a:cubicBezTo>
                  <a:cubicBezTo>
                    <a:pt x="31" y="42"/>
                    <a:pt x="31" y="39"/>
                    <a:pt x="30" y="37"/>
                  </a:cubicBezTo>
                  <a:cubicBezTo>
                    <a:pt x="29" y="37"/>
                    <a:pt x="29" y="36"/>
                    <a:pt x="30" y="35"/>
                  </a:cubicBezTo>
                  <a:cubicBezTo>
                    <a:pt x="33" y="32"/>
                    <a:pt x="33" y="27"/>
                    <a:pt x="32" y="23"/>
                  </a:cubicBezTo>
                  <a:cubicBezTo>
                    <a:pt x="32" y="19"/>
                    <a:pt x="29" y="17"/>
                    <a:pt x="25" y="17"/>
                  </a:cubicBezTo>
                  <a:cubicBezTo>
                    <a:pt x="26" y="16"/>
                    <a:pt x="27" y="16"/>
                    <a:pt x="27" y="16"/>
                  </a:cubicBezTo>
                  <a:cubicBezTo>
                    <a:pt x="29" y="15"/>
                    <a:pt x="31" y="14"/>
                    <a:pt x="31" y="12"/>
                  </a:cubicBezTo>
                  <a:cubicBezTo>
                    <a:pt x="32" y="11"/>
                    <a:pt x="32" y="9"/>
                    <a:pt x="32" y="8"/>
                  </a:cubicBezTo>
                  <a:cubicBezTo>
                    <a:pt x="32" y="8"/>
                    <a:pt x="31" y="7"/>
                    <a:pt x="31" y="7"/>
                  </a:cubicBezTo>
                  <a:cubicBezTo>
                    <a:pt x="31" y="7"/>
                    <a:pt x="32" y="7"/>
                    <a:pt x="32" y="6"/>
                  </a:cubicBezTo>
                  <a:cubicBezTo>
                    <a:pt x="32" y="6"/>
                    <a:pt x="32" y="3"/>
                    <a:pt x="30" y="1"/>
                  </a:cubicBezTo>
                  <a:cubicBezTo>
                    <a:pt x="28" y="0"/>
                    <a:pt x="27" y="0"/>
                    <a:pt x="26" y="0"/>
                  </a:cubicBezTo>
                  <a:cubicBezTo>
                    <a:pt x="23" y="0"/>
                    <a:pt x="21" y="1"/>
                    <a:pt x="19" y="2"/>
                  </a:cubicBezTo>
                  <a:cubicBezTo>
                    <a:pt x="18" y="3"/>
                    <a:pt x="18" y="4"/>
                    <a:pt x="17" y="5"/>
                  </a:cubicBezTo>
                  <a:cubicBezTo>
                    <a:pt x="17" y="5"/>
                    <a:pt x="17" y="5"/>
                    <a:pt x="17" y="5"/>
                  </a:cubicBezTo>
                  <a:cubicBezTo>
                    <a:pt x="17" y="5"/>
                    <a:pt x="17" y="5"/>
                    <a:pt x="17" y="5"/>
                  </a:cubicBezTo>
                  <a:cubicBezTo>
                    <a:pt x="17" y="5"/>
                    <a:pt x="17" y="5"/>
                    <a:pt x="16" y="5"/>
                  </a:cubicBezTo>
                  <a:cubicBezTo>
                    <a:pt x="15" y="5"/>
                    <a:pt x="14" y="5"/>
                    <a:pt x="13" y="6"/>
                  </a:cubicBezTo>
                  <a:cubicBezTo>
                    <a:pt x="13" y="6"/>
                    <a:pt x="12" y="7"/>
                    <a:pt x="12" y="7"/>
                  </a:cubicBezTo>
                  <a:cubicBezTo>
                    <a:pt x="11" y="8"/>
                    <a:pt x="10" y="9"/>
                    <a:pt x="10" y="10"/>
                  </a:cubicBezTo>
                  <a:cubicBezTo>
                    <a:pt x="9" y="11"/>
                    <a:pt x="9" y="11"/>
                    <a:pt x="9" y="11"/>
                  </a:cubicBezTo>
                  <a:cubicBezTo>
                    <a:pt x="8" y="13"/>
                    <a:pt x="7" y="15"/>
                    <a:pt x="6" y="16"/>
                  </a:cubicBezTo>
                  <a:cubicBezTo>
                    <a:pt x="6" y="16"/>
                    <a:pt x="5" y="17"/>
                    <a:pt x="5" y="18"/>
                  </a:cubicBezTo>
                  <a:cubicBezTo>
                    <a:pt x="3" y="19"/>
                    <a:pt x="2" y="20"/>
                    <a:pt x="1" y="21"/>
                  </a:cubicBezTo>
                  <a:cubicBezTo>
                    <a:pt x="0" y="23"/>
                    <a:pt x="0" y="26"/>
                    <a:pt x="0" y="27"/>
                  </a:cubicBezTo>
                  <a:cubicBezTo>
                    <a:pt x="0" y="28"/>
                    <a:pt x="0" y="30"/>
                    <a:pt x="0" y="30"/>
                  </a:cubicBezTo>
                  <a:cubicBezTo>
                    <a:pt x="0" y="32"/>
                    <a:pt x="0" y="34"/>
                    <a:pt x="0" y="35"/>
                  </a:cubicBezTo>
                  <a:cubicBezTo>
                    <a:pt x="0" y="36"/>
                    <a:pt x="0" y="37"/>
                    <a:pt x="0" y="37"/>
                  </a:cubicBezTo>
                  <a:cubicBezTo>
                    <a:pt x="0" y="38"/>
                    <a:pt x="0" y="38"/>
                    <a:pt x="0" y="38"/>
                  </a:cubicBezTo>
                  <a:cubicBezTo>
                    <a:pt x="0" y="39"/>
                    <a:pt x="0" y="41"/>
                    <a:pt x="1" y="43"/>
                  </a:cubicBezTo>
                  <a:cubicBezTo>
                    <a:pt x="2" y="44"/>
                    <a:pt x="3" y="45"/>
                    <a:pt x="3" y="47"/>
                  </a:cubicBezTo>
                  <a:cubicBezTo>
                    <a:pt x="3" y="48"/>
                    <a:pt x="3" y="49"/>
                    <a:pt x="2" y="50"/>
                  </a:cubicBezTo>
                  <a:cubicBezTo>
                    <a:pt x="1" y="52"/>
                    <a:pt x="1" y="54"/>
                    <a:pt x="1" y="56"/>
                  </a:cubicBezTo>
                  <a:cubicBezTo>
                    <a:pt x="0" y="59"/>
                    <a:pt x="1" y="61"/>
                    <a:pt x="1" y="62"/>
                  </a:cubicBezTo>
                  <a:cubicBezTo>
                    <a:pt x="1" y="63"/>
                    <a:pt x="1" y="64"/>
                    <a:pt x="2" y="64"/>
                  </a:cubicBezTo>
                  <a:cubicBezTo>
                    <a:pt x="2" y="66"/>
                    <a:pt x="2" y="68"/>
                    <a:pt x="2" y="70"/>
                  </a:cubicBezTo>
                  <a:cubicBezTo>
                    <a:pt x="2" y="71"/>
                    <a:pt x="2" y="71"/>
                    <a:pt x="2" y="71"/>
                  </a:cubicBezTo>
                  <a:cubicBezTo>
                    <a:pt x="2" y="73"/>
                    <a:pt x="3" y="75"/>
                    <a:pt x="3" y="77"/>
                  </a:cubicBezTo>
                  <a:cubicBezTo>
                    <a:pt x="3" y="77"/>
                    <a:pt x="3" y="78"/>
                    <a:pt x="3" y="79"/>
                  </a:cubicBezTo>
                  <a:cubicBezTo>
                    <a:pt x="4" y="82"/>
                    <a:pt x="4" y="85"/>
                    <a:pt x="4" y="88"/>
                  </a:cubicBezTo>
                  <a:cubicBezTo>
                    <a:pt x="4" y="89"/>
                    <a:pt x="4" y="90"/>
                    <a:pt x="4" y="91"/>
                  </a:cubicBezTo>
                  <a:cubicBezTo>
                    <a:pt x="4" y="94"/>
                    <a:pt x="5" y="97"/>
                    <a:pt x="6" y="100"/>
                  </a:cubicBezTo>
                  <a:cubicBezTo>
                    <a:pt x="6" y="101"/>
                    <a:pt x="7" y="101"/>
                    <a:pt x="7" y="102"/>
                  </a:cubicBezTo>
                  <a:cubicBezTo>
                    <a:pt x="6" y="102"/>
                    <a:pt x="6" y="103"/>
                    <a:pt x="5" y="104"/>
                  </a:cubicBezTo>
                  <a:cubicBezTo>
                    <a:pt x="3" y="107"/>
                    <a:pt x="3" y="113"/>
                    <a:pt x="6" y="116"/>
                  </a:cubicBezTo>
                  <a:cubicBezTo>
                    <a:pt x="8" y="118"/>
                    <a:pt x="11" y="118"/>
                    <a:pt x="13" y="118"/>
                  </a:cubicBezTo>
                  <a:cubicBezTo>
                    <a:pt x="14" y="118"/>
                    <a:pt x="15" y="118"/>
                    <a:pt x="15" y="119"/>
                  </a:cubicBezTo>
                  <a:cubicBezTo>
                    <a:pt x="16" y="119"/>
                    <a:pt x="16" y="120"/>
                    <a:pt x="16" y="121"/>
                  </a:cubicBezTo>
                  <a:cubicBezTo>
                    <a:pt x="16" y="121"/>
                    <a:pt x="16" y="121"/>
                    <a:pt x="15" y="121"/>
                  </a:cubicBezTo>
                  <a:cubicBezTo>
                    <a:pt x="15" y="121"/>
                    <a:pt x="14" y="121"/>
                    <a:pt x="14" y="121"/>
                  </a:cubicBezTo>
                  <a:cubicBezTo>
                    <a:pt x="11" y="121"/>
                    <a:pt x="10" y="122"/>
                    <a:pt x="8" y="123"/>
                  </a:cubicBezTo>
                  <a:cubicBezTo>
                    <a:pt x="4" y="127"/>
                    <a:pt x="4" y="132"/>
                    <a:pt x="4" y="135"/>
                  </a:cubicBezTo>
                  <a:cubicBezTo>
                    <a:pt x="4" y="135"/>
                    <a:pt x="4" y="135"/>
                    <a:pt x="4" y="136"/>
                  </a:cubicBezTo>
                  <a:cubicBezTo>
                    <a:pt x="4" y="137"/>
                    <a:pt x="4" y="138"/>
                    <a:pt x="4" y="140"/>
                  </a:cubicBezTo>
                  <a:cubicBezTo>
                    <a:pt x="5" y="143"/>
                    <a:pt x="10" y="147"/>
                    <a:pt x="13" y="147"/>
                  </a:cubicBezTo>
                  <a:cubicBezTo>
                    <a:pt x="13" y="147"/>
                    <a:pt x="14" y="147"/>
                    <a:pt x="14" y="147"/>
                  </a:cubicBezTo>
                  <a:cubicBezTo>
                    <a:pt x="14" y="147"/>
                    <a:pt x="14" y="147"/>
                    <a:pt x="15" y="147"/>
                  </a:cubicBezTo>
                  <a:cubicBezTo>
                    <a:pt x="15" y="147"/>
                    <a:pt x="15" y="148"/>
                    <a:pt x="15" y="148"/>
                  </a:cubicBezTo>
                  <a:cubicBezTo>
                    <a:pt x="15" y="152"/>
                    <a:pt x="13" y="157"/>
                    <a:pt x="11" y="161"/>
                  </a:cubicBezTo>
                  <a:cubicBezTo>
                    <a:pt x="10" y="162"/>
                    <a:pt x="9" y="163"/>
                    <a:pt x="9" y="164"/>
                  </a:cubicBezTo>
                  <a:cubicBezTo>
                    <a:pt x="6" y="170"/>
                    <a:pt x="5" y="179"/>
                    <a:pt x="9" y="185"/>
                  </a:cubicBezTo>
                  <a:cubicBezTo>
                    <a:pt x="10" y="187"/>
                    <a:pt x="13" y="190"/>
                    <a:pt x="19" y="190"/>
                  </a:cubicBezTo>
                  <a:cubicBezTo>
                    <a:pt x="19" y="190"/>
                    <a:pt x="20" y="190"/>
                    <a:pt x="21" y="190"/>
                  </a:cubicBezTo>
                  <a:cubicBezTo>
                    <a:pt x="26" y="190"/>
                    <a:pt x="29" y="186"/>
                    <a:pt x="32" y="182"/>
                  </a:cubicBezTo>
                  <a:cubicBezTo>
                    <a:pt x="32" y="182"/>
                    <a:pt x="33" y="181"/>
                    <a:pt x="33" y="181"/>
                  </a:cubicBezTo>
                  <a:cubicBezTo>
                    <a:pt x="36" y="177"/>
                    <a:pt x="39" y="175"/>
                    <a:pt x="43" y="173"/>
                  </a:cubicBezTo>
                  <a:cubicBezTo>
                    <a:pt x="46" y="172"/>
                    <a:pt x="48" y="171"/>
                    <a:pt x="52" y="169"/>
                  </a:cubicBezTo>
                  <a:cubicBezTo>
                    <a:pt x="54" y="169"/>
                    <a:pt x="57" y="168"/>
                    <a:pt x="59" y="167"/>
                  </a:cubicBezTo>
                  <a:cubicBezTo>
                    <a:pt x="62" y="166"/>
                    <a:pt x="65" y="165"/>
                    <a:pt x="68" y="164"/>
                  </a:cubicBezTo>
                  <a:cubicBezTo>
                    <a:pt x="73" y="163"/>
                    <a:pt x="78" y="161"/>
                    <a:pt x="81" y="156"/>
                  </a:cubicBezTo>
                  <a:cubicBezTo>
                    <a:pt x="82" y="155"/>
                    <a:pt x="82" y="153"/>
                    <a:pt x="83" y="152"/>
                  </a:cubicBezTo>
                  <a:cubicBezTo>
                    <a:pt x="83" y="152"/>
                    <a:pt x="83" y="151"/>
                    <a:pt x="84" y="151"/>
                  </a:cubicBezTo>
                  <a:cubicBezTo>
                    <a:pt x="84" y="150"/>
                    <a:pt x="84" y="150"/>
                    <a:pt x="84" y="150"/>
                  </a:cubicBezTo>
                  <a:cubicBezTo>
                    <a:pt x="85" y="148"/>
                    <a:pt x="85" y="148"/>
                    <a:pt x="86" y="148"/>
                  </a:cubicBezTo>
                  <a:cubicBezTo>
                    <a:pt x="86" y="147"/>
                    <a:pt x="87" y="147"/>
                    <a:pt x="87" y="147"/>
                  </a:cubicBezTo>
                  <a:cubicBezTo>
                    <a:pt x="88" y="147"/>
                    <a:pt x="89" y="147"/>
                    <a:pt x="89" y="146"/>
                  </a:cubicBezTo>
                  <a:cubicBezTo>
                    <a:pt x="91" y="145"/>
                    <a:pt x="92" y="144"/>
                    <a:pt x="92" y="144"/>
                  </a:cubicBezTo>
                  <a:cubicBezTo>
                    <a:pt x="92" y="143"/>
                    <a:pt x="93" y="143"/>
                    <a:pt x="93" y="143"/>
                  </a:cubicBezTo>
                  <a:cubicBezTo>
                    <a:pt x="93" y="143"/>
                    <a:pt x="93" y="144"/>
                    <a:pt x="93" y="144"/>
                  </a:cubicBezTo>
                  <a:cubicBezTo>
                    <a:pt x="93" y="145"/>
                    <a:pt x="93" y="145"/>
                    <a:pt x="93" y="145"/>
                  </a:cubicBezTo>
                  <a:cubicBezTo>
                    <a:pt x="93" y="146"/>
                    <a:pt x="93" y="149"/>
                    <a:pt x="96" y="150"/>
                  </a:cubicBezTo>
                  <a:cubicBezTo>
                    <a:pt x="96" y="151"/>
                    <a:pt x="97" y="151"/>
                    <a:pt x="98" y="151"/>
                  </a:cubicBezTo>
                  <a:cubicBezTo>
                    <a:pt x="99" y="151"/>
                    <a:pt x="99" y="151"/>
                    <a:pt x="100" y="151"/>
                  </a:cubicBezTo>
                  <a:cubicBezTo>
                    <a:pt x="100" y="151"/>
                    <a:pt x="100" y="151"/>
                    <a:pt x="100" y="151"/>
                  </a:cubicBezTo>
                  <a:cubicBezTo>
                    <a:pt x="104" y="151"/>
                    <a:pt x="108" y="149"/>
                    <a:pt x="110" y="146"/>
                  </a:cubicBezTo>
                  <a:cubicBezTo>
                    <a:pt x="110" y="145"/>
                    <a:pt x="110" y="145"/>
                    <a:pt x="110" y="145"/>
                  </a:cubicBezTo>
                  <a:cubicBezTo>
                    <a:pt x="111" y="146"/>
                    <a:pt x="111" y="146"/>
                    <a:pt x="111" y="146"/>
                  </a:cubicBezTo>
                  <a:cubicBezTo>
                    <a:pt x="112" y="147"/>
                    <a:pt x="113" y="147"/>
                    <a:pt x="113" y="147"/>
                  </a:cubicBezTo>
                  <a:cubicBezTo>
                    <a:pt x="113" y="148"/>
                    <a:pt x="113" y="149"/>
                    <a:pt x="111" y="151"/>
                  </a:cubicBezTo>
                  <a:cubicBezTo>
                    <a:pt x="110" y="153"/>
                    <a:pt x="109" y="155"/>
                    <a:pt x="107" y="157"/>
                  </a:cubicBezTo>
                  <a:cubicBezTo>
                    <a:pt x="107" y="158"/>
                    <a:pt x="106" y="158"/>
                    <a:pt x="105" y="159"/>
                  </a:cubicBezTo>
                  <a:cubicBezTo>
                    <a:pt x="104" y="162"/>
                    <a:pt x="104" y="163"/>
                    <a:pt x="104" y="165"/>
                  </a:cubicBezTo>
                  <a:cubicBezTo>
                    <a:pt x="105" y="166"/>
                    <a:pt x="105" y="166"/>
                    <a:pt x="105" y="166"/>
                  </a:cubicBezTo>
                  <a:cubicBezTo>
                    <a:pt x="105" y="166"/>
                    <a:pt x="105" y="166"/>
                    <a:pt x="105" y="167"/>
                  </a:cubicBezTo>
                  <a:cubicBezTo>
                    <a:pt x="105" y="167"/>
                    <a:pt x="105" y="168"/>
                    <a:pt x="105" y="169"/>
                  </a:cubicBezTo>
                  <a:cubicBezTo>
                    <a:pt x="105" y="171"/>
                    <a:pt x="107" y="172"/>
                    <a:pt x="110" y="172"/>
                  </a:cubicBezTo>
                  <a:cubicBezTo>
                    <a:pt x="112" y="172"/>
                    <a:pt x="114" y="172"/>
                    <a:pt x="115" y="171"/>
                  </a:cubicBezTo>
                  <a:cubicBezTo>
                    <a:pt x="116" y="170"/>
                    <a:pt x="117" y="169"/>
                    <a:pt x="118" y="168"/>
                  </a:cubicBezTo>
                  <a:cubicBezTo>
                    <a:pt x="118" y="167"/>
                    <a:pt x="119" y="167"/>
                    <a:pt x="119" y="166"/>
                  </a:cubicBezTo>
                  <a:cubicBezTo>
                    <a:pt x="120" y="166"/>
                    <a:pt x="121" y="166"/>
                    <a:pt x="121" y="166"/>
                  </a:cubicBezTo>
                  <a:cubicBezTo>
                    <a:pt x="123" y="166"/>
                    <a:pt x="125" y="165"/>
                    <a:pt x="126" y="164"/>
                  </a:cubicBezTo>
                  <a:cubicBezTo>
                    <a:pt x="127" y="162"/>
                    <a:pt x="128" y="161"/>
                    <a:pt x="128" y="160"/>
                  </a:cubicBezTo>
                  <a:cubicBezTo>
                    <a:pt x="128" y="159"/>
                    <a:pt x="128" y="159"/>
                    <a:pt x="128" y="159"/>
                  </a:cubicBezTo>
                  <a:cubicBezTo>
                    <a:pt x="128" y="158"/>
                    <a:pt x="129" y="157"/>
                    <a:pt x="129" y="156"/>
                  </a:cubicBezTo>
                  <a:cubicBezTo>
                    <a:pt x="129" y="155"/>
                    <a:pt x="129" y="155"/>
                    <a:pt x="129" y="155"/>
                  </a:cubicBezTo>
                  <a:cubicBezTo>
                    <a:pt x="129" y="154"/>
                    <a:pt x="129" y="153"/>
                    <a:pt x="130" y="152"/>
                  </a:cubicBezTo>
                  <a:cubicBezTo>
                    <a:pt x="130" y="150"/>
                    <a:pt x="129" y="149"/>
                    <a:pt x="129" y="147"/>
                  </a:cubicBezTo>
                  <a:cubicBezTo>
                    <a:pt x="129" y="147"/>
                    <a:pt x="128" y="147"/>
                    <a:pt x="128" y="146"/>
                  </a:cubicBezTo>
                  <a:cubicBezTo>
                    <a:pt x="127" y="142"/>
                    <a:pt x="127" y="138"/>
                    <a:pt x="129" y="135"/>
                  </a:cubicBezTo>
                  <a:cubicBezTo>
                    <a:pt x="130" y="134"/>
                    <a:pt x="131" y="133"/>
                    <a:pt x="131" y="132"/>
                  </a:cubicBezTo>
                  <a:cubicBezTo>
                    <a:pt x="133" y="130"/>
                    <a:pt x="135" y="127"/>
                    <a:pt x="135" y="122"/>
                  </a:cubicBezTo>
                  <a:cubicBezTo>
                    <a:pt x="135" y="121"/>
                    <a:pt x="135" y="120"/>
                    <a:pt x="135" y="118"/>
                  </a:cubicBezTo>
                  <a:cubicBezTo>
                    <a:pt x="134" y="117"/>
                    <a:pt x="134" y="116"/>
                    <a:pt x="134" y="115"/>
                  </a:cubicBezTo>
                  <a:cubicBezTo>
                    <a:pt x="134" y="115"/>
                    <a:pt x="134" y="115"/>
                    <a:pt x="134" y="115"/>
                  </a:cubicBezTo>
                  <a:cubicBezTo>
                    <a:pt x="142" y="116"/>
                    <a:pt x="145" y="130"/>
                    <a:pt x="145" y="137"/>
                  </a:cubicBezTo>
                  <a:cubicBezTo>
                    <a:pt x="145" y="141"/>
                    <a:pt x="147" y="148"/>
                    <a:pt x="152" y="148"/>
                  </a:cubicBezTo>
                  <a:cubicBezTo>
                    <a:pt x="154" y="148"/>
                    <a:pt x="156" y="146"/>
                    <a:pt x="158" y="143"/>
                  </a:cubicBezTo>
                  <a:cubicBezTo>
                    <a:pt x="159" y="141"/>
                    <a:pt x="159" y="140"/>
                    <a:pt x="160" y="138"/>
                  </a:cubicBezTo>
                  <a:cubicBezTo>
                    <a:pt x="160" y="138"/>
                    <a:pt x="160" y="138"/>
                    <a:pt x="160" y="138"/>
                  </a:cubicBezTo>
                  <a:cubicBezTo>
                    <a:pt x="160" y="139"/>
                    <a:pt x="161" y="140"/>
                    <a:pt x="161" y="140"/>
                  </a:cubicBezTo>
                  <a:cubicBezTo>
                    <a:pt x="162" y="140"/>
                    <a:pt x="162" y="141"/>
                    <a:pt x="162" y="141"/>
                  </a:cubicBezTo>
                  <a:cubicBezTo>
                    <a:pt x="162" y="142"/>
                    <a:pt x="162" y="142"/>
                    <a:pt x="162" y="143"/>
                  </a:cubicBezTo>
                  <a:cubicBezTo>
                    <a:pt x="163" y="145"/>
                    <a:pt x="166" y="147"/>
                    <a:pt x="168" y="147"/>
                  </a:cubicBezTo>
                  <a:cubicBezTo>
                    <a:pt x="170" y="147"/>
                    <a:pt x="172" y="147"/>
                    <a:pt x="172" y="145"/>
                  </a:cubicBezTo>
                  <a:cubicBezTo>
                    <a:pt x="173" y="144"/>
                    <a:pt x="173" y="143"/>
                    <a:pt x="173" y="142"/>
                  </a:cubicBezTo>
                  <a:cubicBezTo>
                    <a:pt x="174" y="141"/>
                    <a:pt x="174" y="141"/>
                    <a:pt x="174" y="140"/>
                  </a:cubicBezTo>
                  <a:cubicBezTo>
                    <a:pt x="175" y="140"/>
                    <a:pt x="176" y="140"/>
                    <a:pt x="176" y="140"/>
                  </a:cubicBezTo>
                  <a:cubicBezTo>
                    <a:pt x="178" y="139"/>
                    <a:pt x="180" y="138"/>
                    <a:pt x="181" y="137"/>
                  </a:cubicBezTo>
                  <a:cubicBezTo>
                    <a:pt x="184" y="133"/>
                    <a:pt x="182" y="130"/>
                    <a:pt x="181" y="128"/>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9" name="Freeform 78">
              <a:extLst>
                <a:ext uri="{FF2B5EF4-FFF2-40B4-BE49-F238E27FC236}">
                  <a16:creationId xmlns:a16="http://schemas.microsoft.com/office/drawing/2014/main" id="{4336179A-1556-934A-BE9D-594868960EBD}"/>
                </a:ext>
              </a:extLst>
            </p:cNvPr>
            <p:cNvSpPr>
              <a:spLocks noEditPoints="1"/>
            </p:cNvSpPr>
            <p:nvPr/>
          </p:nvSpPr>
          <p:spPr bwMode="auto">
            <a:xfrm>
              <a:off x="16472696" y="6625710"/>
              <a:ext cx="1727573" cy="2221219"/>
            </a:xfrm>
            <a:custGeom>
              <a:avLst/>
              <a:gdLst>
                <a:gd name="T0" fmla="*/ 309 w 317"/>
                <a:gd name="T1" fmla="*/ 141 h 448"/>
                <a:gd name="T2" fmla="*/ 303 w 317"/>
                <a:gd name="T3" fmla="*/ 138 h 448"/>
                <a:gd name="T4" fmla="*/ 291 w 317"/>
                <a:gd name="T5" fmla="*/ 135 h 448"/>
                <a:gd name="T6" fmla="*/ 282 w 317"/>
                <a:gd name="T7" fmla="*/ 129 h 448"/>
                <a:gd name="T8" fmla="*/ 261 w 317"/>
                <a:gd name="T9" fmla="*/ 129 h 448"/>
                <a:gd name="T10" fmla="*/ 240 w 317"/>
                <a:gd name="T11" fmla="*/ 136 h 448"/>
                <a:gd name="T12" fmla="*/ 241 w 317"/>
                <a:gd name="T13" fmla="*/ 131 h 448"/>
                <a:gd name="T14" fmla="*/ 240 w 317"/>
                <a:gd name="T15" fmla="*/ 107 h 448"/>
                <a:gd name="T16" fmla="*/ 239 w 317"/>
                <a:gd name="T17" fmla="*/ 104 h 448"/>
                <a:gd name="T18" fmla="*/ 237 w 317"/>
                <a:gd name="T19" fmla="*/ 93 h 448"/>
                <a:gd name="T20" fmla="*/ 234 w 317"/>
                <a:gd name="T21" fmla="*/ 84 h 448"/>
                <a:gd name="T22" fmla="*/ 234 w 317"/>
                <a:gd name="T23" fmla="*/ 76 h 448"/>
                <a:gd name="T24" fmla="*/ 225 w 317"/>
                <a:gd name="T25" fmla="*/ 66 h 448"/>
                <a:gd name="T26" fmla="*/ 216 w 317"/>
                <a:gd name="T27" fmla="*/ 67 h 448"/>
                <a:gd name="T28" fmla="*/ 203 w 317"/>
                <a:gd name="T29" fmla="*/ 63 h 448"/>
                <a:gd name="T30" fmla="*/ 201 w 317"/>
                <a:gd name="T31" fmla="*/ 52 h 448"/>
                <a:gd name="T32" fmla="*/ 204 w 317"/>
                <a:gd name="T33" fmla="*/ 28 h 448"/>
                <a:gd name="T34" fmla="*/ 64 w 317"/>
                <a:gd name="T35" fmla="*/ 0 h 448"/>
                <a:gd name="T36" fmla="*/ 51 w 317"/>
                <a:gd name="T37" fmla="*/ 86 h 448"/>
                <a:gd name="T38" fmla="*/ 50 w 317"/>
                <a:gd name="T39" fmla="*/ 89 h 448"/>
                <a:gd name="T40" fmla="*/ 0 w 317"/>
                <a:gd name="T41" fmla="*/ 426 h 448"/>
                <a:gd name="T42" fmla="*/ 101 w 317"/>
                <a:gd name="T43" fmla="*/ 442 h 448"/>
                <a:gd name="T44" fmla="*/ 136 w 317"/>
                <a:gd name="T45" fmla="*/ 447 h 448"/>
                <a:gd name="T46" fmla="*/ 156 w 317"/>
                <a:gd name="T47" fmla="*/ 447 h 448"/>
                <a:gd name="T48" fmla="*/ 315 w 317"/>
                <a:gd name="T49" fmla="*/ 147 h 448"/>
                <a:gd name="T50" fmla="*/ 132 w 317"/>
                <a:gd name="T51" fmla="*/ 369 h 448"/>
                <a:gd name="T52" fmla="*/ 121 w 317"/>
                <a:gd name="T53" fmla="*/ 382 h 448"/>
                <a:gd name="T54" fmla="*/ 123 w 317"/>
                <a:gd name="T55" fmla="*/ 364 h 448"/>
                <a:gd name="T56" fmla="*/ 124 w 317"/>
                <a:gd name="T57" fmla="*/ 355 h 448"/>
                <a:gd name="T58" fmla="*/ 126 w 317"/>
                <a:gd name="T59" fmla="*/ 349 h 448"/>
                <a:gd name="T60" fmla="*/ 131 w 317"/>
                <a:gd name="T61" fmla="*/ 351 h 448"/>
                <a:gd name="T62" fmla="*/ 133 w 317"/>
                <a:gd name="T63" fmla="*/ 360 h 448"/>
                <a:gd name="T64" fmla="*/ 62 w 317"/>
                <a:gd name="T65" fmla="*/ 245 h 448"/>
                <a:gd name="T66" fmla="*/ 58 w 317"/>
                <a:gd name="T67" fmla="*/ 247 h 448"/>
                <a:gd name="T68" fmla="*/ 58 w 317"/>
                <a:gd name="T69" fmla="*/ 238 h 448"/>
                <a:gd name="T70" fmla="*/ 64 w 317"/>
                <a:gd name="T71" fmla="*/ 244 h 448"/>
                <a:gd name="T72" fmla="*/ 58 w 317"/>
                <a:gd name="T73" fmla="*/ 257 h 448"/>
                <a:gd name="T74" fmla="*/ 60 w 317"/>
                <a:gd name="T75" fmla="*/ 267 h 448"/>
                <a:gd name="T76" fmla="*/ 64 w 317"/>
                <a:gd name="T77" fmla="*/ 270 h 448"/>
                <a:gd name="T78" fmla="*/ 50 w 317"/>
                <a:gd name="T79" fmla="*/ 261 h 448"/>
                <a:gd name="T80" fmla="*/ 49 w 317"/>
                <a:gd name="T81" fmla="*/ 255 h 448"/>
                <a:gd name="T82" fmla="*/ 98 w 317"/>
                <a:gd name="T83" fmla="*/ 306 h 448"/>
                <a:gd name="T84" fmla="*/ 86 w 317"/>
                <a:gd name="T85" fmla="*/ 284 h 448"/>
                <a:gd name="T86" fmla="*/ 90 w 317"/>
                <a:gd name="T87" fmla="*/ 284 h 448"/>
                <a:gd name="T88" fmla="*/ 96 w 317"/>
                <a:gd name="T89" fmla="*/ 274 h 448"/>
                <a:gd name="T90" fmla="*/ 85 w 317"/>
                <a:gd name="T91" fmla="*/ 273 h 448"/>
                <a:gd name="T92" fmla="*/ 82 w 317"/>
                <a:gd name="T93" fmla="*/ 267 h 448"/>
                <a:gd name="T94" fmla="*/ 93 w 317"/>
                <a:gd name="T95" fmla="*/ 249 h 448"/>
                <a:gd name="T96" fmla="*/ 119 w 317"/>
                <a:gd name="T97" fmla="*/ 305 h 448"/>
                <a:gd name="T98" fmla="*/ 124 w 317"/>
                <a:gd name="T99" fmla="*/ 325 h 448"/>
                <a:gd name="T100" fmla="*/ 121 w 317"/>
                <a:gd name="T101" fmla="*/ 333 h 448"/>
                <a:gd name="T102" fmla="*/ 108 w 317"/>
                <a:gd name="T103" fmla="*/ 314 h 448"/>
                <a:gd name="T104" fmla="*/ 98 w 317"/>
                <a:gd name="T105" fmla="*/ 306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7" h="448">
                  <a:moveTo>
                    <a:pt x="313" y="142"/>
                  </a:moveTo>
                  <a:cubicBezTo>
                    <a:pt x="313" y="141"/>
                    <a:pt x="313" y="141"/>
                    <a:pt x="312" y="141"/>
                  </a:cubicBezTo>
                  <a:cubicBezTo>
                    <a:pt x="311" y="141"/>
                    <a:pt x="310" y="141"/>
                    <a:pt x="309" y="141"/>
                  </a:cubicBezTo>
                  <a:cubicBezTo>
                    <a:pt x="309" y="141"/>
                    <a:pt x="308" y="141"/>
                    <a:pt x="308" y="140"/>
                  </a:cubicBezTo>
                  <a:cubicBezTo>
                    <a:pt x="306" y="140"/>
                    <a:pt x="305" y="139"/>
                    <a:pt x="304" y="139"/>
                  </a:cubicBezTo>
                  <a:cubicBezTo>
                    <a:pt x="303" y="138"/>
                    <a:pt x="303" y="138"/>
                    <a:pt x="303" y="138"/>
                  </a:cubicBezTo>
                  <a:cubicBezTo>
                    <a:pt x="301" y="137"/>
                    <a:pt x="299" y="136"/>
                    <a:pt x="297" y="136"/>
                  </a:cubicBezTo>
                  <a:cubicBezTo>
                    <a:pt x="296" y="136"/>
                    <a:pt x="295" y="136"/>
                    <a:pt x="294" y="136"/>
                  </a:cubicBezTo>
                  <a:cubicBezTo>
                    <a:pt x="292" y="136"/>
                    <a:pt x="292" y="136"/>
                    <a:pt x="291" y="135"/>
                  </a:cubicBezTo>
                  <a:cubicBezTo>
                    <a:pt x="291" y="135"/>
                    <a:pt x="290" y="134"/>
                    <a:pt x="290" y="134"/>
                  </a:cubicBezTo>
                  <a:cubicBezTo>
                    <a:pt x="289" y="133"/>
                    <a:pt x="288" y="132"/>
                    <a:pt x="286" y="131"/>
                  </a:cubicBezTo>
                  <a:cubicBezTo>
                    <a:pt x="285" y="130"/>
                    <a:pt x="284" y="130"/>
                    <a:pt x="282" y="129"/>
                  </a:cubicBezTo>
                  <a:cubicBezTo>
                    <a:pt x="281" y="129"/>
                    <a:pt x="280" y="128"/>
                    <a:pt x="279" y="128"/>
                  </a:cubicBezTo>
                  <a:cubicBezTo>
                    <a:pt x="277" y="127"/>
                    <a:pt x="274" y="127"/>
                    <a:pt x="272" y="127"/>
                  </a:cubicBezTo>
                  <a:cubicBezTo>
                    <a:pt x="268" y="127"/>
                    <a:pt x="265" y="127"/>
                    <a:pt x="261" y="129"/>
                  </a:cubicBezTo>
                  <a:cubicBezTo>
                    <a:pt x="260" y="129"/>
                    <a:pt x="258" y="130"/>
                    <a:pt x="256" y="131"/>
                  </a:cubicBezTo>
                  <a:cubicBezTo>
                    <a:pt x="251" y="134"/>
                    <a:pt x="245" y="137"/>
                    <a:pt x="242" y="137"/>
                  </a:cubicBezTo>
                  <a:cubicBezTo>
                    <a:pt x="241" y="137"/>
                    <a:pt x="240" y="137"/>
                    <a:pt x="240" y="136"/>
                  </a:cubicBezTo>
                  <a:cubicBezTo>
                    <a:pt x="239" y="136"/>
                    <a:pt x="239" y="136"/>
                    <a:pt x="239" y="136"/>
                  </a:cubicBezTo>
                  <a:cubicBezTo>
                    <a:pt x="239" y="136"/>
                    <a:pt x="240" y="134"/>
                    <a:pt x="240" y="133"/>
                  </a:cubicBezTo>
                  <a:cubicBezTo>
                    <a:pt x="241" y="132"/>
                    <a:pt x="241" y="132"/>
                    <a:pt x="241" y="131"/>
                  </a:cubicBezTo>
                  <a:cubicBezTo>
                    <a:pt x="244" y="126"/>
                    <a:pt x="244" y="122"/>
                    <a:pt x="243" y="117"/>
                  </a:cubicBezTo>
                  <a:cubicBezTo>
                    <a:pt x="243" y="114"/>
                    <a:pt x="242" y="111"/>
                    <a:pt x="240" y="108"/>
                  </a:cubicBezTo>
                  <a:cubicBezTo>
                    <a:pt x="240" y="108"/>
                    <a:pt x="240" y="108"/>
                    <a:pt x="240" y="107"/>
                  </a:cubicBezTo>
                  <a:cubicBezTo>
                    <a:pt x="239" y="107"/>
                    <a:pt x="239" y="107"/>
                    <a:pt x="239" y="107"/>
                  </a:cubicBezTo>
                  <a:cubicBezTo>
                    <a:pt x="239" y="107"/>
                    <a:pt x="239" y="106"/>
                    <a:pt x="239" y="105"/>
                  </a:cubicBezTo>
                  <a:cubicBezTo>
                    <a:pt x="239" y="105"/>
                    <a:pt x="239" y="104"/>
                    <a:pt x="239" y="104"/>
                  </a:cubicBezTo>
                  <a:cubicBezTo>
                    <a:pt x="239" y="103"/>
                    <a:pt x="239" y="102"/>
                    <a:pt x="239" y="102"/>
                  </a:cubicBezTo>
                  <a:cubicBezTo>
                    <a:pt x="238" y="100"/>
                    <a:pt x="238" y="99"/>
                    <a:pt x="238" y="97"/>
                  </a:cubicBezTo>
                  <a:cubicBezTo>
                    <a:pt x="237" y="96"/>
                    <a:pt x="237" y="95"/>
                    <a:pt x="237" y="93"/>
                  </a:cubicBezTo>
                  <a:cubicBezTo>
                    <a:pt x="237" y="92"/>
                    <a:pt x="236" y="91"/>
                    <a:pt x="236" y="90"/>
                  </a:cubicBezTo>
                  <a:cubicBezTo>
                    <a:pt x="236" y="89"/>
                    <a:pt x="236" y="88"/>
                    <a:pt x="235" y="87"/>
                  </a:cubicBezTo>
                  <a:cubicBezTo>
                    <a:pt x="235" y="86"/>
                    <a:pt x="234" y="85"/>
                    <a:pt x="234" y="84"/>
                  </a:cubicBezTo>
                  <a:cubicBezTo>
                    <a:pt x="234" y="83"/>
                    <a:pt x="234" y="81"/>
                    <a:pt x="234" y="80"/>
                  </a:cubicBezTo>
                  <a:cubicBezTo>
                    <a:pt x="234" y="79"/>
                    <a:pt x="234" y="78"/>
                    <a:pt x="234" y="77"/>
                  </a:cubicBezTo>
                  <a:cubicBezTo>
                    <a:pt x="234" y="76"/>
                    <a:pt x="234" y="76"/>
                    <a:pt x="234" y="76"/>
                  </a:cubicBezTo>
                  <a:cubicBezTo>
                    <a:pt x="234" y="74"/>
                    <a:pt x="234" y="72"/>
                    <a:pt x="233" y="70"/>
                  </a:cubicBezTo>
                  <a:cubicBezTo>
                    <a:pt x="231" y="68"/>
                    <a:pt x="229" y="66"/>
                    <a:pt x="226" y="66"/>
                  </a:cubicBezTo>
                  <a:cubicBezTo>
                    <a:pt x="225" y="66"/>
                    <a:pt x="225" y="66"/>
                    <a:pt x="225" y="66"/>
                  </a:cubicBezTo>
                  <a:cubicBezTo>
                    <a:pt x="224" y="66"/>
                    <a:pt x="223" y="66"/>
                    <a:pt x="222" y="66"/>
                  </a:cubicBezTo>
                  <a:cubicBezTo>
                    <a:pt x="222" y="66"/>
                    <a:pt x="221" y="66"/>
                    <a:pt x="220" y="66"/>
                  </a:cubicBezTo>
                  <a:cubicBezTo>
                    <a:pt x="219" y="66"/>
                    <a:pt x="217" y="66"/>
                    <a:pt x="216" y="67"/>
                  </a:cubicBezTo>
                  <a:cubicBezTo>
                    <a:pt x="214" y="67"/>
                    <a:pt x="212" y="67"/>
                    <a:pt x="211" y="67"/>
                  </a:cubicBezTo>
                  <a:cubicBezTo>
                    <a:pt x="210" y="67"/>
                    <a:pt x="209" y="67"/>
                    <a:pt x="208" y="67"/>
                  </a:cubicBezTo>
                  <a:cubicBezTo>
                    <a:pt x="206" y="66"/>
                    <a:pt x="204" y="65"/>
                    <a:pt x="203" y="63"/>
                  </a:cubicBezTo>
                  <a:cubicBezTo>
                    <a:pt x="202" y="63"/>
                    <a:pt x="202" y="62"/>
                    <a:pt x="202" y="61"/>
                  </a:cubicBezTo>
                  <a:cubicBezTo>
                    <a:pt x="202" y="60"/>
                    <a:pt x="202" y="60"/>
                    <a:pt x="202" y="59"/>
                  </a:cubicBezTo>
                  <a:cubicBezTo>
                    <a:pt x="201" y="57"/>
                    <a:pt x="201" y="54"/>
                    <a:pt x="201" y="52"/>
                  </a:cubicBezTo>
                  <a:cubicBezTo>
                    <a:pt x="202" y="51"/>
                    <a:pt x="202" y="50"/>
                    <a:pt x="202" y="49"/>
                  </a:cubicBezTo>
                  <a:cubicBezTo>
                    <a:pt x="203" y="47"/>
                    <a:pt x="203" y="45"/>
                    <a:pt x="203" y="43"/>
                  </a:cubicBezTo>
                  <a:cubicBezTo>
                    <a:pt x="204" y="38"/>
                    <a:pt x="204" y="33"/>
                    <a:pt x="204" y="28"/>
                  </a:cubicBezTo>
                  <a:cubicBezTo>
                    <a:pt x="204" y="26"/>
                    <a:pt x="204" y="23"/>
                    <a:pt x="204" y="21"/>
                  </a:cubicBezTo>
                  <a:cubicBezTo>
                    <a:pt x="204" y="19"/>
                    <a:pt x="204" y="19"/>
                    <a:pt x="204" y="19"/>
                  </a:cubicBezTo>
                  <a:cubicBezTo>
                    <a:pt x="64" y="0"/>
                    <a:pt x="64" y="0"/>
                    <a:pt x="64" y="0"/>
                  </a:cubicBezTo>
                  <a:cubicBezTo>
                    <a:pt x="64" y="3"/>
                    <a:pt x="64" y="3"/>
                    <a:pt x="64" y="3"/>
                  </a:cubicBezTo>
                  <a:cubicBezTo>
                    <a:pt x="60" y="28"/>
                    <a:pt x="56" y="55"/>
                    <a:pt x="51" y="82"/>
                  </a:cubicBezTo>
                  <a:cubicBezTo>
                    <a:pt x="51" y="86"/>
                    <a:pt x="51" y="86"/>
                    <a:pt x="51" y="86"/>
                  </a:cubicBezTo>
                  <a:cubicBezTo>
                    <a:pt x="53" y="86"/>
                    <a:pt x="53" y="86"/>
                    <a:pt x="53" y="86"/>
                  </a:cubicBezTo>
                  <a:cubicBezTo>
                    <a:pt x="52" y="87"/>
                    <a:pt x="52" y="87"/>
                    <a:pt x="51" y="88"/>
                  </a:cubicBezTo>
                  <a:cubicBezTo>
                    <a:pt x="50" y="89"/>
                    <a:pt x="50" y="89"/>
                    <a:pt x="50" y="89"/>
                  </a:cubicBezTo>
                  <a:cubicBezTo>
                    <a:pt x="50" y="90"/>
                    <a:pt x="50" y="90"/>
                    <a:pt x="50" y="90"/>
                  </a:cubicBezTo>
                  <a:cubicBezTo>
                    <a:pt x="31" y="213"/>
                    <a:pt x="10" y="357"/>
                    <a:pt x="1" y="423"/>
                  </a:cubicBezTo>
                  <a:cubicBezTo>
                    <a:pt x="0" y="426"/>
                    <a:pt x="0" y="426"/>
                    <a:pt x="0" y="426"/>
                  </a:cubicBezTo>
                  <a:cubicBezTo>
                    <a:pt x="3" y="426"/>
                    <a:pt x="3" y="426"/>
                    <a:pt x="3" y="426"/>
                  </a:cubicBezTo>
                  <a:cubicBezTo>
                    <a:pt x="36" y="432"/>
                    <a:pt x="68" y="437"/>
                    <a:pt x="100" y="442"/>
                  </a:cubicBezTo>
                  <a:cubicBezTo>
                    <a:pt x="101" y="442"/>
                    <a:pt x="101" y="442"/>
                    <a:pt x="101" y="442"/>
                  </a:cubicBezTo>
                  <a:cubicBezTo>
                    <a:pt x="104" y="442"/>
                    <a:pt x="107" y="443"/>
                    <a:pt x="111" y="443"/>
                  </a:cubicBezTo>
                  <a:cubicBezTo>
                    <a:pt x="118" y="445"/>
                    <a:pt x="125" y="446"/>
                    <a:pt x="133" y="447"/>
                  </a:cubicBezTo>
                  <a:cubicBezTo>
                    <a:pt x="134" y="447"/>
                    <a:pt x="135" y="447"/>
                    <a:pt x="136" y="447"/>
                  </a:cubicBezTo>
                  <a:cubicBezTo>
                    <a:pt x="139" y="447"/>
                    <a:pt x="144" y="448"/>
                    <a:pt x="148" y="448"/>
                  </a:cubicBezTo>
                  <a:cubicBezTo>
                    <a:pt x="148" y="448"/>
                    <a:pt x="148" y="448"/>
                    <a:pt x="148" y="448"/>
                  </a:cubicBezTo>
                  <a:cubicBezTo>
                    <a:pt x="151" y="448"/>
                    <a:pt x="154" y="447"/>
                    <a:pt x="156" y="447"/>
                  </a:cubicBezTo>
                  <a:cubicBezTo>
                    <a:pt x="158" y="446"/>
                    <a:pt x="158" y="446"/>
                    <a:pt x="158" y="446"/>
                  </a:cubicBezTo>
                  <a:cubicBezTo>
                    <a:pt x="170" y="296"/>
                    <a:pt x="170" y="296"/>
                    <a:pt x="170" y="296"/>
                  </a:cubicBezTo>
                  <a:cubicBezTo>
                    <a:pt x="192" y="282"/>
                    <a:pt x="286" y="178"/>
                    <a:pt x="315" y="147"/>
                  </a:cubicBezTo>
                  <a:cubicBezTo>
                    <a:pt x="317" y="143"/>
                    <a:pt x="317" y="143"/>
                    <a:pt x="317" y="143"/>
                  </a:cubicBezTo>
                  <a:lnTo>
                    <a:pt x="313" y="142"/>
                  </a:lnTo>
                  <a:close/>
                  <a:moveTo>
                    <a:pt x="132" y="369"/>
                  </a:moveTo>
                  <a:cubicBezTo>
                    <a:pt x="132" y="371"/>
                    <a:pt x="132" y="373"/>
                    <a:pt x="131" y="375"/>
                  </a:cubicBezTo>
                  <a:cubicBezTo>
                    <a:pt x="129" y="379"/>
                    <a:pt x="125" y="383"/>
                    <a:pt x="123" y="383"/>
                  </a:cubicBezTo>
                  <a:cubicBezTo>
                    <a:pt x="123" y="383"/>
                    <a:pt x="122" y="383"/>
                    <a:pt x="121" y="382"/>
                  </a:cubicBezTo>
                  <a:cubicBezTo>
                    <a:pt x="120" y="380"/>
                    <a:pt x="121" y="378"/>
                    <a:pt x="122" y="375"/>
                  </a:cubicBezTo>
                  <a:cubicBezTo>
                    <a:pt x="123" y="372"/>
                    <a:pt x="123" y="370"/>
                    <a:pt x="123" y="368"/>
                  </a:cubicBezTo>
                  <a:cubicBezTo>
                    <a:pt x="123" y="366"/>
                    <a:pt x="123" y="365"/>
                    <a:pt x="123" y="364"/>
                  </a:cubicBezTo>
                  <a:cubicBezTo>
                    <a:pt x="123" y="364"/>
                    <a:pt x="124" y="364"/>
                    <a:pt x="124" y="363"/>
                  </a:cubicBezTo>
                  <a:cubicBezTo>
                    <a:pt x="124" y="362"/>
                    <a:pt x="125" y="361"/>
                    <a:pt x="125" y="359"/>
                  </a:cubicBezTo>
                  <a:cubicBezTo>
                    <a:pt x="125" y="358"/>
                    <a:pt x="125" y="356"/>
                    <a:pt x="124" y="355"/>
                  </a:cubicBezTo>
                  <a:cubicBezTo>
                    <a:pt x="124" y="355"/>
                    <a:pt x="124" y="354"/>
                    <a:pt x="123" y="353"/>
                  </a:cubicBezTo>
                  <a:cubicBezTo>
                    <a:pt x="123" y="353"/>
                    <a:pt x="124" y="352"/>
                    <a:pt x="125" y="350"/>
                  </a:cubicBezTo>
                  <a:cubicBezTo>
                    <a:pt x="126" y="349"/>
                    <a:pt x="126" y="349"/>
                    <a:pt x="126" y="349"/>
                  </a:cubicBezTo>
                  <a:cubicBezTo>
                    <a:pt x="127" y="347"/>
                    <a:pt x="128" y="346"/>
                    <a:pt x="129" y="345"/>
                  </a:cubicBezTo>
                  <a:cubicBezTo>
                    <a:pt x="130" y="346"/>
                    <a:pt x="130" y="347"/>
                    <a:pt x="130" y="347"/>
                  </a:cubicBezTo>
                  <a:cubicBezTo>
                    <a:pt x="130" y="348"/>
                    <a:pt x="131" y="350"/>
                    <a:pt x="131" y="351"/>
                  </a:cubicBezTo>
                  <a:cubicBezTo>
                    <a:pt x="132" y="351"/>
                    <a:pt x="132" y="352"/>
                    <a:pt x="132" y="353"/>
                  </a:cubicBezTo>
                  <a:cubicBezTo>
                    <a:pt x="134" y="355"/>
                    <a:pt x="134" y="356"/>
                    <a:pt x="134" y="357"/>
                  </a:cubicBezTo>
                  <a:cubicBezTo>
                    <a:pt x="134" y="358"/>
                    <a:pt x="133" y="359"/>
                    <a:pt x="133" y="360"/>
                  </a:cubicBezTo>
                  <a:cubicBezTo>
                    <a:pt x="133" y="362"/>
                    <a:pt x="132" y="364"/>
                    <a:pt x="132" y="367"/>
                  </a:cubicBezTo>
                  <a:cubicBezTo>
                    <a:pt x="132" y="367"/>
                    <a:pt x="132" y="368"/>
                    <a:pt x="132" y="369"/>
                  </a:cubicBezTo>
                  <a:close/>
                  <a:moveTo>
                    <a:pt x="62" y="245"/>
                  </a:moveTo>
                  <a:cubicBezTo>
                    <a:pt x="61" y="246"/>
                    <a:pt x="59" y="246"/>
                    <a:pt x="58" y="248"/>
                  </a:cubicBezTo>
                  <a:cubicBezTo>
                    <a:pt x="57" y="248"/>
                    <a:pt x="57" y="249"/>
                    <a:pt x="57" y="249"/>
                  </a:cubicBezTo>
                  <a:cubicBezTo>
                    <a:pt x="57" y="248"/>
                    <a:pt x="58" y="248"/>
                    <a:pt x="58" y="247"/>
                  </a:cubicBezTo>
                  <a:cubicBezTo>
                    <a:pt x="59" y="245"/>
                    <a:pt x="58" y="242"/>
                    <a:pt x="58" y="241"/>
                  </a:cubicBezTo>
                  <a:cubicBezTo>
                    <a:pt x="57" y="240"/>
                    <a:pt x="57" y="239"/>
                    <a:pt x="57" y="239"/>
                  </a:cubicBezTo>
                  <a:cubicBezTo>
                    <a:pt x="58" y="239"/>
                    <a:pt x="58" y="238"/>
                    <a:pt x="58" y="238"/>
                  </a:cubicBezTo>
                  <a:cubicBezTo>
                    <a:pt x="58" y="239"/>
                    <a:pt x="58" y="241"/>
                    <a:pt x="59" y="242"/>
                  </a:cubicBezTo>
                  <a:cubicBezTo>
                    <a:pt x="60" y="244"/>
                    <a:pt x="62" y="244"/>
                    <a:pt x="64" y="244"/>
                  </a:cubicBezTo>
                  <a:cubicBezTo>
                    <a:pt x="64" y="244"/>
                    <a:pt x="64" y="244"/>
                    <a:pt x="64" y="244"/>
                  </a:cubicBezTo>
                  <a:cubicBezTo>
                    <a:pt x="64" y="244"/>
                    <a:pt x="63" y="245"/>
                    <a:pt x="62" y="245"/>
                  </a:cubicBezTo>
                  <a:close/>
                  <a:moveTo>
                    <a:pt x="57" y="249"/>
                  </a:moveTo>
                  <a:cubicBezTo>
                    <a:pt x="55" y="253"/>
                    <a:pt x="57" y="255"/>
                    <a:pt x="58" y="257"/>
                  </a:cubicBezTo>
                  <a:cubicBezTo>
                    <a:pt x="58" y="257"/>
                    <a:pt x="59" y="258"/>
                    <a:pt x="59" y="258"/>
                  </a:cubicBezTo>
                  <a:cubicBezTo>
                    <a:pt x="59" y="258"/>
                    <a:pt x="59" y="259"/>
                    <a:pt x="59" y="260"/>
                  </a:cubicBezTo>
                  <a:cubicBezTo>
                    <a:pt x="59" y="262"/>
                    <a:pt x="58" y="265"/>
                    <a:pt x="60" y="267"/>
                  </a:cubicBezTo>
                  <a:cubicBezTo>
                    <a:pt x="62" y="269"/>
                    <a:pt x="65" y="269"/>
                    <a:pt x="66" y="269"/>
                  </a:cubicBezTo>
                  <a:cubicBezTo>
                    <a:pt x="66" y="269"/>
                    <a:pt x="67" y="269"/>
                    <a:pt x="67" y="269"/>
                  </a:cubicBezTo>
                  <a:cubicBezTo>
                    <a:pt x="66" y="269"/>
                    <a:pt x="65" y="270"/>
                    <a:pt x="64" y="270"/>
                  </a:cubicBezTo>
                  <a:cubicBezTo>
                    <a:pt x="63" y="270"/>
                    <a:pt x="63" y="270"/>
                    <a:pt x="62" y="269"/>
                  </a:cubicBezTo>
                  <a:cubicBezTo>
                    <a:pt x="59" y="268"/>
                    <a:pt x="55" y="265"/>
                    <a:pt x="52" y="262"/>
                  </a:cubicBezTo>
                  <a:cubicBezTo>
                    <a:pt x="52" y="262"/>
                    <a:pt x="51" y="261"/>
                    <a:pt x="50" y="261"/>
                  </a:cubicBezTo>
                  <a:cubicBezTo>
                    <a:pt x="48" y="259"/>
                    <a:pt x="46" y="257"/>
                    <a:pt x="44" y="254"/>
                  </a:cubicBezTo>
                  <a:cubicBezTo>
                    <a:pt x="46" y="255"/>
                    <a:pt x="47" y="255"/>
                    <a:pt x="48" y="255"/>
                  </a:cubicBezTo>
                  <a:cubicBezTo>
                    <a:pt x="49" y="255"/>
                    <a:pt x="49" y="255"/>
                    <a:pt x="49" y="255"/>
                  </a:cubicBezTo>
                  <a:cubicBezTo>
                    <a:pt x="49" y="255"/>
                    <a:pt x="49" y="255"/>
                    <a:pt x="49" y="255"/>
                  </a:cubicBezTo>
                  <a:cubicBezTo>
                    <a:pt x="52" y="254"/>
                    <a:pt x="55" y="252"/>
                    <a:pt x="57" y="249"/>
                  </a:cubicBezTo>
                  <a:close/>
                  <a:moveTo>
                    <a:pt x="98" y="306"/>
                  </a:moveTo>
                  <a:cubicBezTo>
                    <a:pt x="97" y="304"/>
                    <a:pt x="96" y="303"/>
                    <a:pt x="95" y="301"/>
                  </a:cubicBezTo>
                  <a:cubicBezTo>
                    <a:pt x="93" y="297"/>
                    <a:pt x="91" y="293"/>
                    <a:pt x="88" y="289"/>
                  </a:cubicBezTo>
                  <a:cubicBezTo>
                    <a:pt x="86" y="286"/>
                    <a:pt x="86" y="284"/>
                    <a:pt x="86" y="284"/>
                  </a:cubicBezTo>
                  <a:cubicBezTo>
                    <a:pt x="86" y="284"/>
                    <a:pt x="87" y="283"/>
                    <a:pt x="87" y="283"/>
                  </a:cubicBezTo>
                  <a:cubicBezTo>
                    <a:pt x="88" y="283"/>
                    <a:pt x="88" y="284"/>
                    <a:pt x="89" y="284"/>
                  </a:cubicBezTo>
                  <a:cubicBezTo>
                    <a:pt x="89" y="284"/>
                    <a:pt x="90" y="284"/>
                    <a:pt x="90" y="284"/>
                  </a:cubicBezTo>
                  <a:cubicBezTo>
                    <a:pt x="91" y="284"/>
                    <a:pt x="93" y="284"/>
                    <a:pt x="94" y="282"/>
                  </a:cubicBezTo>
                  <a:cubicBezTo>
                    <a:pt x="96" y="280"/>
                    <a:pt x="96" y="278"/>
                    <a:pt x="96" y="277"/>
                  </a:cubicBezTo>
                  <a:cubicBezTo>
                    <a:pt x="96" y="274"/>
                    <a:pt x="96" y="274"/>
                    <a:pt x="96" y="274"/>
                  </a:cubicBezTo>
                  <a:cubicBezTo>
                    <a:pt x="93" y="274"/>
                    <a:pt x="93" y="274"/>
                    <a:pt x="93" y="274"/>
                  </a:cubicBezTo>
                  <a:cubicBezTo>
                    <a:pt x="92" y="274"/>
                    <a:pt x="91" y="274"/>
                    <a:pt x="90" y="274"/>
                  </a:cubicBezTo>
                  <a:cubicBezTo>
                    <a:pt x="88" y="274"/>
                    <a:pt x="86" y="274"/>
                    <a:pt x="85" y="273"/>
                  </a:cubicBezTo>
                  <a:cubicBezTo>
                    <a:pt x="84" y="273"/>
                    <a:pt x="83" y="272"/>
                    <a:pt x="82" y="271"/>
                  </a:cubicBezTo>
                  <a:cubicBezTo>
                    <a:pt x="81" y="271"/>
                    <a:pt x="81" y="270"/>
                    <a:pt x="80" y="269"/>
                  </a:cubicBezTo>
                  <a:cubicBezTo>
                    <a:pt x="81" y="269"/>
                    <a:pt x="82" y="268"/>
                    <a:pt x="82" y="267"/>
                  </a:cubicBezTo>
                  <a:cubicBezTo>
                    <a:pt x="85" y="264"/>
                    <a:pt x="86" y="260"/>
                    <a:pt x="88" y="256"/>
                  </a:cubicBezTo>
                  <a:cubicBezTo>
                    <a:pt x="88" y="254"/>
                    <a:pt x="88" y="254"/>
                    <a:pt x="88" y="254"/>
                  </a:cubicBezTo>
                  <a:cubicBezTo>
                    <a:pt x="90" y="251"/>
                    <a:pt x="91" y="249"/>
                    <a:pt x="93" y="249"/>
                  </a:cubicBezTo>
                  <a:cubicBezTo>
                    <a:pt x="93" y="249"/>
                    <a:pt x="93" y="249"/>
                    <a:pt x="94" y="249"/>
                  </a:cubicBezTo>
                  <a:cubicBezTo>
                    <a:pt x="99" y="249"/>
                    <a:pt x="107" y="255"/>
                    <a:pt x="109" y="259"/>
                  </a:cubicBezTo>
                  <a:cubicBezTo>
                    <a:pt x="115" y="273"/>
                    <a:pt x="118" y="290"/>
                    <a:pt x="119" y="305"/>
                  </a:cubicBezTo>
                  <a:cubicBezTo>
                    <a:pt x="120" y="309"/>
                    <a:pt x="120" y="309"/>
                    <a:pt x="120" y="309"/>
                  </a:cubicBezTo>
                  <a:cubicBezTo>
                    <a:pt x="121" y="314"/>
                    <a:pt x="122" y="318"/>
                    <a:pt x="123" y="321"/>
                  </a:cubicBezTo>
                  <a:cubicBezTo>
                    <a:pt x="123" y="322"/>
                    <a:pt x="123" y="323"/>
                    <a:pt x="124" y="325"/>
                  </a:cubicBezTo>
                  <a:cubicBezTo>
                    <a:pt x="124" y="326"/>
                    <a:pt x="125" y="330"/>
                    <a:pt x="125" y="331"/>
                  </a:cubicBezTo>
                  <a:cubicBezTo>
                    <a:pt x="125" y="331"/>
                    <a:pt x="124" y="331"/>
                    <a:pt x="124" y="332"/>
                  </a:cubicBezTo>
                  <a:cubicBezTo>
                    <a:pt x="123" y="332"/>
                    <a:pt x="122" y="332"/>
                    <a:pt x="121" y="333"/>
                  </a:cubicBezTo>
                  <a:cubicBezTo>
                    <a:pt x="121" y="330"/>
                    <a:pt x="120" y="324"/>
                    <a:pt x="119" y="321"/>
                  </a:cubicBezTo>
                  <a:cubicBezTo>
                    <a:pt x="117" y="317"/>
                    <a:pt x="114" y="315"/>
                    <a:pt x="110" y="314"/>
                  </a:cubicBezTo>
                  <a:cubicBezTo>
                    <a:pt x="109" y="314"/>
                    <a:pt x="108" y="314"/>
                    <a:pt x="108" y="314"/>
                  </a:cubicBezTo>
                  <a:cubicBezTo>
                    <a:pt x="103" y="314"/>
                    <a:pt x="102" y="317"/>
                    <a:pt x="102" y="319"/>
                  </a:cubicBezTo>
                  <a:cubicBezTo>
                    <a:pt x="101" y="316"/>
                    <a:pt x="100" y="313"/>
                    <a:pt x="100" y="311"/>
                  </a:cubicBezTo>
                  <a:cubicBezTo>
                    <a:pt x="99" y="308"/>
                    <a:pt x="98" y="307"/>
                    <a:pt x="98" y="306"/>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0" name="Freeform 79">
              <a:extLst>
                <a:ext uri="{FF2B5EF4-FFF2-40B4-BE49-F238E27FC236}">
                  <a16:creationId xmlns:a16="http://schemas.microsoft.com/office/drawing/2014/main" id="{0F6F64A1-FCC9-0348-AE46-72BD028AE40B}"/>
                </a:ext>
              </a:extLst>
            </p:cNvPr>
            <p:cNvSpPr>
              <a:spLocks/>
            </p:cNvSpPr>
            <p:nvPr/>
          </p:nvSpPr>
          <p:spPr bwMode="auto">
            <a:xfrm>
              <a:off x="22217592" y="8350420"/>
              <a:ext cx="266727" cy="313584"/>
            </a:xfrm>
            <a:custGeom>
              <a:avLst/>
              <a:gdLst>
                <a:gd name="T0" fmla="*/ 47 w 49"/>
                <a:gd name="T1" fmla="*/ 27 h 63"/>
                <a:gd name="T2" fmla="*/ 42 w 49"/>
                <a:gd name="T3" fmla="*/ 24 h 63"/>
                <a:gd name="T4" fmla="*/ 41 w 49"/>
                <a:gd name="T5" fmla="*/ 24 h 63"/>
                <a:gd name="T6" fmla="*/ 40 w 49"/>
                <a:gd name="T7" fmla="*/ 23 h 63"/>
                <a:gd name="T8" fmla="*/ 37 w 49"/>
                <a:gd name="T9" fmla="*/ 22 h 63"/>
                <a:gd name="T10" fmla="*/ 34 w 49"/>
                <a:gd name="T11" fmla="*/ 21 h 63"/>
                <a:gd name="T12" fmla="*/ 26 w 49"/>
                <a:gd name="T13" fmla="*/ 23 h 63"/>
                <a:gd name="T14" fmla="*/ 26 w 49"/>
                <a:gd name="T15" fmla="*/ 19 h 63"/>
                <a:gd name="T16" fmla="*/ 25 w 49"/>
                <a:gd name="T17" fmla="*/ 15 h 63"/>
                <a:gd name="T18" fmla="*/ 23 w 49"/>
                <a:gd name="T19" fmla="*/ 8 h 63"/>
                <a:gd name="T20" fmla="*/ 18 w 49"/>
                <a:gd name="T21" fmla="*/ 6 h 63"/>
                <a:gd name="T22" fmla="*/ 18 w 49"/>
                <a:gd name="T23" fmla="*/ 5 h 63"/>
                <a:gd name="T24" fmla="*/ 18 w 49"/>
                <a:gd name="T25" fmla="*/ 6 h 63"/>
                <a:gd name="T26" fmla="*/ 18 w 49"/>
                <a:gd name="T27" fmla="*/ 5 h 63"/>
                <a:gd name="T28" fmla="*/ 17 w 49"/>
                <a:gd name="T29" fmla="*/ 4 h 63"/>
                <a:gd name="T30" fmla="*/ 12 w 49"/>
                <a:gd name="T31" fmla="*/ 0 h 63"/>
                <a:gd name="T32" fmla="*/ 8 w 49"/>
                <a:gd name="T33" fmla="*/ 2 h 63"/>
                <a:gd name="T34" fmla="*/ 5 w 49"/>
                <a:gd name="T35" fmla="*/ 12 h 63"/>
                <a:gd name="T36" fmla="*/ 5 w 49"/>
                <a:gd name="T37" fmla="*/ 15 h 63"/>
                <a:gd name="T38" fmla="*/ 3 w 49"/>
                <a:gd name="T39" fmla="*/ 30 h 63"/>
                <a:gd name="T40" fmla="*/ 2 w 49"/>
                <a:gd name="T41" fmla="*/ 44 h 63"/>
                <a:gd name="T42" fmla="*/ 7 w 49"/>
                <a:gd name="T43" fmla="*/ 60 h 63"/>
                <a:gd name="T44" fmla="*/ 14 w 49"/>
                <a:gd name="T45" fmla="*/ 63 h 63"/>
                <a:gd name="T46" fmla="*/ 20 w 49"/>
                <a:gd name="T47" fmla="*/ 61 h 63"/>
                <a:gd name="T48" fmla="*/ 23 w 49"/>
                <a:gd name="T49" fmla="*/ 55 h 63"/>
                <a:gd name="T50" fmla="*/ 24 w 49"/>
                <a:gd name="T51" fmla="*/ 54 h 63"/>
                <a:gd name="T52" fmla="*/ 27 w 49"/>
                <a:gd name="T53" fmla="*/ 61 h 63"/>
                <a:gd name="T54" fmla="*/ 30 w 49"/>
                <a:gd name="T55" fmla="*/ 62 h 63"/>
                <a:gd name="T56" fmla="*/ 30 w 49"/>
                <a:gd name="T57" fmla="*/ 62 h 63"/>
                <a:gd name="T58" fmla="*/ 41 w 49"/>
                <a:gd name="T59" fmla="*/ 53 h 63"/>
                <a:gd name="T60" fmla="*/ 41 w 49"/>
                <a:gd name="T61" fmla="*/ 53 h 63"/>
                <a:gd name="T62" fmla="*/ 47 w 49"/>
                <a:gd name="T63" fmla="*/ 39 h 63"/>
                <a:gd name="T64" fmla="*/ 48 w 49"/>
                <a:gd name="T65" fmla="*/ 37 h 63"/>
                <a:gd name="T66" fmla="*/ 47 w 49"/>
                <a:gd name="T67"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9" h="63">
                  <a:moveTo>
                    <a:pt x="47" y="27"/>
                  </a:moveTo>
                  <a:cubicBezTo>
                    <a:pt x="46" y="25"/>
                    <a:pt x="44" y="24"/>
                    <a:pt x="42" y="24"/>
                  </a:cubicBezTo>
                  <a:cubicBezTo>
                    <a:pt x="42" y="24"/>
                    <a:pt x="41" y="24"/>
                    <a:pt x="41" y="24"/>
                  </a:cubicBezTo>
                  <a:cubicBezTo>
                    <a:pt x="41" y="24"/>
                    <a:pt x="40" y="23"/>
                    <a:pt x="40" y="23"/>
                  </a:cubicBezTo>
                  <a:cubicBezTo>
                    <a:pt x="39" y="23"/>
                    <a:pt x="38" y="22"/>
                    <a:pt x="37" y="22"/>
                  </a:cubicBezTo>
                  <a:cubicBezTo>
                    <a:pt x="36" y="22"/>
                    <a:pt x="35" y="21"/>
                    <a:pt x="34" y="21"/>
                  </a:cubicBezTo>
                  <a:cubicBezTo>
                    <a:pt x="31" y="21"/>
                    <a:pt x="28" y="22"/>
                    <a:pt x="26" y="23"/>
                  </a:cubicBezTo>
                  <a:cubicBezTo>
                    <a:pt x="26" y="22"/>
                    <a:pt x="26" y="20"/>
                    <a:pt x="26" y="19"/>
                  </a:cubicBezTo>
                  <a:cubicBezTo>
                    <a:pt x="25" y="17"/>
                    <a:pt x="25" y="16"/>
                    <a:pt x="25" y="15"/>
                  </a:cubicBezTo>
                  <a:cubicBezTo>
                    <a:pt x="25" y="13"/>
                    <a:pt x="24" y="10"/>
                    <a:pt x="23" y="8"/>
                  </a:cubicBezTo>
                  <a:cubicBezTo>
                    <a:pt x="21" y="6"/>
                    <a:pt x="19" y="6"/>
                    <a:pt x="18" y="6"/>
                  </a:cubicBezTo>
                  <a:cubicBezTo>
                    <a:pt x="18" y="6"/>
                    <a:pt x="18" y="5"/>
                    <a:pt x="18" y="5"/>
                  </a:cubicBezTo>
                  <a:cubicBezTo>
                    <a:pt x="18" y="5"/>
                    <a:pt x="18" y="6"/>
                    <a:pt x="18" y="6"/>
                  </a:cubicBezTo>
                  <a:cubicBezTo>
                    <a:pt x="18" y="5"/>
                    <a:pt x="18" y="5"/>
                    <a:pt x="18" y="5"/>
                  </a:cubicBezTo>
                  <a:cubicBezTo>
                    <a:pt x="18" y="5"/>
                    <a:pt x="17" y="4"/>
                    <a:pt x="17" y="4"/>
                  </a:cubicBezTo>
                  <a:cubicBezTo>
                    <a:pt x="16" y="2"/>
                    <a:pt x="15" y="0"/>
                    <a:pt x="12" y="0"/>
                  </a:cubicBezTo>
                  <a:cubicBezTo>
                    <a:pt x="10" y="0"/>
                    <a:pt x="9" y="1"/>
                    <a:pt x="8" y="2"/>
                  </a:cubicBezTo>
                  <a:cubicBezTo>
                    <a:pt x="4" y="4"/>
                    <a:pt x="5" y="9"/>
                    <a:pt x="5" y="12"/>
                  </a:cubicBezTo>
                  <a:cubicBezTo>
                    <a:pt x="5" y="13"/>
                    <a:pt x="5" y="14"/>
                    <a:pt x="5" y="15"/>
                  </a:cubicBezTo>
                  <a:cubicBezTo>
                    <a:pt x="3" y="20"/>
                    <a:pt x="3" y="25"/>
                    <a:pt x="3" y="30"/>
                  </a:cubicBezTo>
                  <a:cubicBezTo>
                    <a:pt x="4" y="35"/>
                    <a:pt x="3" y="39"/>
                    <a:pt x="2" y="44"/>
                  </a:cubicBezTo>
                  <a:cubicBezTo>
                    <a:pt x="0" y="51"/>
                    <a:pt x="2" y="57"/>
                    <a:pt x="7" y="60"/>
                  </a:cubicBezTo>
                  <a:cubicBezTo>
                    <a:pt x="9" y="62"/>
                    <a:pt x="12" y="63"/>
                    <a:pt x="14" y="63"/>
                  </a:cubicBezTo>
                  <a:cubicBezTo>
                    <a:pt x="16" y="63"/>
                    <a:pt x="18" y="62"/>
                    <a:pt x="20" y="61"/>
                  </a:cubicBezTo>
                  <a:cubicBezTo>
                    <a:pt x="22" y="59"/>
                    <a:pt x="23" y="57"/>
                    <a:pt x="23" y="55"/>
                  </a:cubicBezTo>
                  <a:cubicBezTo>
                    <a:pt x="23" y="55"/>
                    <a:pt x="23" y="55"/>
                    <a:pt x="24" y="54"/>
                  </a:cubicBezTo>
                  <a:cubicBezTo>
                    <a:pt x="23" y="57"/>
                    <a:pt x="24" y="59"/>
                    <a:pt x="27" y="61"/>
                  </a:cubicBezTo>
                  <a:cubicBezTo>
                    <a:pt x="28" y="61"/>
                    <a:pt x="29" y="62"/>
                    <a:pt x="30" y="62"/>
                  </a:cubicBezTo>
                  <a:cubicBezTo>
                    <a:pt x="30" y="62"/>
                    <a:pt x="30" y="62"/>
                    <a:pt x="30" y="62"/>
                  </a:cubicBezTo>
                  <a:cubicBezTo>
                    <a:pt x="34" y="62"/>
                    <a:pt x="38" y="57"/>
                    <a:pt x="41" y="53"/>
                  </a:cubicBezTo>
                  <a:cubicBezTo>
                    <a:pt x="41" y="53"/>
                    <a:pt x="41" y="53"/>
                    <a:pt x="41" y="53"/>
                  </a:cubicBezTo>
                  <a:cubicBezTo>
                    <a:pt x="44" y="49"/>
                    <a:pt x="47" y="45"/>
                    <a:pt x="47" y="39"/>
                  </a:cubicBezTo>
                  <a:cubicBezTo>
                    <a:pt x="47" y="39"/>
                    <a:pt x="47" y="38"/>
                    <a:pt x="48" y="37"/>
                  </a:cubicBezTo>
                  <a:cubicBezTo>
                    <a:pt x="48" y="34"/>
                    <a:pt x="49" y="30"/>
                    <a:pt x="47" y="27"/>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1" name="Freeform 80">
              <a:extLst>
                <a:ext uri="{FF2B5EF4-FFF2-40B4-BE49-F238E27FC236}">
                  <a16:creationId xmlns:a16="http://schemas.microsoft.com/office/drawing/2014/main" id="{F4F1A8D5-41DC-B742-8D3F-55ADACA14F94}"/>
                </a:ext>
              </a:extLst>
            </p:cNvPr>
            <p:cNvSpPr>
              <a:spLocks/>
            </p:cNvSpPr>
            <p:nvPr/>
          </p:nvSpPr>
          <p:spPr bwMode="auto">
            <a:xfrm>
              <a:off x="21497428" y="8003239"/>
              <a:ext cx="451386" cy="130661"/>
            </a:xfrm>
            <a:custGeom>
              <a:avLst/>
              <a:gdLst>
                <a:gd name="T0" fmla="*/ 82 w 83"/>
                <a:gd name="T1" fmla="*/ 10 h 26"/>
                <a:gd name="T2" fmla="*/ 71 w 83"/>
                <a:gd name="T3" fmla="*/ 3 h 26"/>
                <a:gd name="T4" fmla="*/ 66 w 83"/>
                <a:gd name="T5" fmla="*/ 3 h 26"/>
                <a:gd name="T6" fmla="*/ 61 w 83"/>
                <a:gd name="T7" fmla="*/ 4 h 26"/>
                <a:gd name="T8" fmla="*/ 59 w 83"/>
                <a:gd name="T9" fmla="*/ 3 h 26"/>
                <a:gd name="T10" fmla="*/ 52 w 83"/>
                <a:gd name="T11" fmla="*/ 2 h 26"/>
                <a:gd name="T12" fmla="*/ 39 w 83"/>
                <a:gd name="T13" fmla="*/ 0 h 26"/>
                <a:gd name="T14" fmla="*/ 33 w 83"/>
                <a:gd name="T15" fmla="*/ 1 h 26"/>
                <a:gd name="T16" fmla="*/ 30 w 83"/>
                <a:gd name="T17" fmla="*/ 1 h 26"/>
                <a:gd name="T18" fmla="*/ 15 w 83"/>
                <a:gd name="T19" fmla="*/ 4 h 26"/>
                <a:gd name="T20" fmla="*/ 1 w 83"/>
                <a:gd name="T21" fmla="*/ 11 h 26"/>
                <a:gd name="T22" fmla="*/ 2 w 83"/>
                <a:gd name="T23" fmla="*/ 16 h 26"/>
                <a:gd name="T24" fmla="*/ 11 w 83"/>
                <a:gd name="T25" fmla="*/ 19 h 26"/>
                <a:gd name="T26" fmla="*/ 13 w 83"/>
                <a:gd name="T27" fmla="*/ 19 h 26"/>
                <a:gd name="T28" fmla="*/ 16 w 83"/>
                <a:gd name="T29" fmla="*/ 19 h 26"/>
                <a:gd name="T30" fmla="*/ 23 w 83"/>
                <a:gd name="T31" fmla="*/ 20 h 26"/>
                <a:gd name="T32" fmla="*/ 24 w 83"/>
                <a:gd name="T33" fmla="*/ 22 h 26"/>
                <a:gd name="T34" fmla="*/ 28 w 83"/>
                <a:gd name="T35" fmla="*/ 24 h 26"/>
                <a:gd name="T36" fmla="*/ 35 w 83"/>
                <a:gd name="T37" fmla="*/ 25 h 26"/>
                <a:gd name="T38" fmla="*/ 37 w 83"/>
                <a:gd name="T39" fmla="*/ 25 h 26"/>
                <a:gd name="T40" fmla="*/ 40 w 83"/>
                <a:gd name="T41" fmla="*/ 25 h 26"/>
                <a:gd name="T42" fmla="*/ 42 w 83"/>
                <a:gd name="T43" fmla="*/ 26 h 26"/>
                <a:gd name="T44" fmla="*/ 46 w 83"/>
                <a:gd name="T45" fmla="*/ 26 h 26"/>
                <a:gd name="T46" fmla="*/ 48 w 83"/>
                <a:gd name="T47" fmla="*/ 26 h 26"/>
                <a:gd name="T48" fmla="*/ 55 w 83"/>
                <a:gd name="T49" fmla="*/ 25 h 26"/>
                <a:gd name="T50" fmla="*/ 64 w 83"/>
                <a:gd name="T51" fmla="*/ 24 h 26"/>
                <a:gd name="T52" fmla="*/ 76 w 83"/>
                <a:gd name="T53" fmla="*/ 20 h 26"/>
                <a:gd name="T54" fmla="*/ 77 w 83"/>
                <a:gd name="T55" fmla="*/ 19 h 26"/>
                <a:gd name="T56" fmla="*/ 82 w 83"/>
                <a:gd name="T5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3" h="26">
                  <a:moveTo>
                    <a:pt x="82" y="10"/>
                  </a:moveTo>
                  <a:cubicBezTo>
                    <a:pt x="81" y="5"/>
                    <a:pt x="74" y="3"/>
                    <a:pt x="71" y="3"/>
                  </a:cubicBezTo>
                  <a:cubicBezTo>
                    <a:pt x="69" y="3"/>
                    <a:pt x="67" y="3"/>
                    <a:pt x="66" y="3"/>
                  </a:cubicBezTo>
                  <a:cubicBezTo>
                    <a:pt x="64" y="4"/>
                    <a:pt x="63" y="4"/>
                    <a:pt x="61" y="4"/>
                  </a:cubicBezTo>
                  <a:cubicBezTo>
                    <a:pt x="60" y="4"/>
                    <a:pt x="59" y="4"/>
                    <a:pt x="59" y="3"/>
                  </a:cubicBezTo>
                  <a:cubicBezTo>
                    <a:pt x="56" y="3"/>
                    <a:pt x="54" y="3"/>
                    <a:pt x="52" y="2"/>
                  </a:cubicBezTo>
                  <a:cubicBezTo>
                    <a:pt x="48" y="1"/>
                    <a:pt x="43" y="0"/>
                    <a:pt x="39" y="0"/>
                  </a:cubicBezTo>
                  <a:cubicBezTo>
                    <a:pt x="37" y="0"/>
                    <a:pt x="35" y="0"/>
                    <a:pt x="33" y="1"/>
                  </a:cubicBezTo>
                  <a:cubicBezTo>
                    <a:pt x="30" y="1"/>
                    <a:pt x="30" y="1"/>
                    <a:pt x="30" y="1"/>
                  </a:cubicBezTo>
                  <a:cubicBezTo>
                    <a:pt x="25" y="3"/>
                    <a:pt x="20" y="4"/>
                    <a:pt x="15" y="4"/>
                  </a:cubicBezTo>
                  <a:cubicBezTo>
                    <a:pt x="11" y="5"/>
                    <a:pt x="3" y="5"/>
                    <a:pt x="1" y="11"/>
                  </a:cubicBezTo>
                  <a:cubicBezTo>
                    <a:pt x="0" y="13"/>
                    <a:pt x="1" y="15"/>
                    <a:pt x="2" y="16"/>
                  </a:cubicBezTo>
                  <a:cubicBezTo>
                    <a:pt x="4" y="19"/>
                    <a:pt x="8" y="19"/>
                    <a:pt x="11" y="19"/>
                  </a:cubicBezTo>
                  <a:cubicBezTo>
                    <a:pt x="12" y="19"/>
                    <a:pt x="12" y="19"/>
                    <a:pt x="13" y="19"/>
                  </a:cubicBezTo>
                  <a:cubicBezTo>
                    <a:pt x="13" y="19"/>
                    <a:pt x="15" y="19"/>
                    <a:pt x="16" y="19"/>
                  </a:cubicBezTo>
                  <a:cubicBezTo>
                    <a:pt x="18" y="19"/>
                    <a:pt x="21" y="19"/>
                    <a:pt x="23" y="20"/>
                  </a:cubicBezTo>
                  <a:cubicBezTo>
                    <a:pt x="23" y="20"/>
                    <a:pt x="23" y="21"/>
                    <a:pt x="24" y="22"/>
                  </a:cubicBezTo>
                  <a:cubicBezTo>
                    <a:pt x="25" y="23"/>
                    <a:pt x="27" y="24"/>
                    <a:pt x="28" y="24"/>
                  </a:cubicBezTo>
                  <a:cubicBezTo>
                    <a:pt x="30" y="25"/>
                    <a:pt x="33" y="25"/>
                    <a:pt x="35" y="25"/>
                  </a:cubicBezTo>
                  <a:cubicBezTo>
                    <a:pt x="37" y="25"/>
                    <a:pt x="37" y="25"/>
                    <a:pt x="37" y="25"/>
                  </a:cubicBezTo>
                  <a:cubicBezTo>
                    <a:pt x="38" y="25"/>
                    <a:pt x="39" y="25"/>
                    <a:pt x="40" y="25"/>
                  </a:cubicBezTo>
                  <a:cubicBezTo>
                    <a:pt x="40" y="25"/>
                    <a:pt x="41" y="26"/>
                    <a:pt x="42" y="26"/>
                  </a:cubicBezTo>
                  <a:cubicBezTo>
                    <a:pt x="43" y="26"/>
                    <a:pt x="45" y="26"/>
                    <a:pt x="46" y="26"/>
                  </a:cubicBezTo>
                  <a:cubicBezTo>
                    <a:pt x="47" y="26"/>
                    <a:pt x="47" y="26"/>
                    <a:pt x="48" y="26"/>
                  </a:cubicBezTo>
                  <a:cubicBezTo>
                    <a:pt x="50" y="26"/>
                    <a:pt x="53" y="26"/>
                    <a:pt x="55" y="25"/>
                  </a:cubicBezTo>
                  <a:cubicBezTo>
                    <a:pt x="58" y="25"/>
                    <a:pt x="61" y="24"/>
                    <a:pt x="64" y="24"/>
                  </a:cubicBezTo>
                  <a:cubicBezTo>
                    <a:pt x="68" y="24"/>
                    <a:pt x="72" y="23"/>
                    <a:pt x="76" y="20"/>
                  </a:cubicBezTo>
                  <a:cubicBezTo>
                    <a:pt x="76" y="19"/>
                    <a:pt x="77" y="19"/>
                    <a:pt x="77" y="19"/>
                  </a:cubicBezTo>
                  <a:cubicBezTo>
                    <a:pt x="79" y="17"/>
                    <a:pt x="83" y="14"/>
                    <a:pt x="82" y="1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2" name="Freeform 81">
              <a:extLst>
                <a:ext uri="{FF2B5EF4-FFF2-40B4-BE49-F238E27FC236}">
                  <a16:creationId xmlns:a16="http://schemas.microsoft.com/office/drawing/2014/main" id="{B721300C-12DE-F549-AB56-133B653FA142}"/>
                </a:ext>
              </a:extLst>
            </p:cNvPr>
            <p:cNvSpPr>
              <a:spLocks noEditPoints="1"/>
            </p:cNvSpPr>
            <p:nvPr/>
          </p:nvSpPr>
          <p:spPr bwMode="auto">
            <a:xfrm>
              <a:off x="14482497" y="3868786"/>
              <a:ext cx="2496979" cy="2756925"/>
            </a:xfrm>
            <a:custGeom>
              <a:avLst/>
              <a:gdLst>
                <a:gd name="T0" fmla="*/ 230 w 458"/>
                <a:gd name="T1" fmla="*/ 169 h 556"/>
                <a:gd name="T2" fmla="*/ 248 w 458"/>
                <a:gd name="T3" fmla="*/ 90 h 556"/>
                <a:gd name="T4" fmla="*/ 223 w 458"/>
                <a:gd name="T5" fmla="*/ 97 h 556"/>
                <a:gd name="T6" fmla="*/ 230 w 458"/>
                <a:gd name="T7" fmla="*/ 67 h 556"/>
                <a:gd name="T8" fmla="*/ 212 w 458"/>
                <a:gd name="T9" fmla="*/ 74 h 556"/>
                <a:gd name="T10" fmla="*/ 200 w 458"/>
                <a:gd name="T11" fmla="*/ 71 h 556"/>
                <a:gd name="T12" fmla="*/ 202 w 458"/>
                <a:gd name="T13" fmla="*/ 59 h 556"/>
                <a:gd name="T14" fmla="*/ 203 w 458"/>
                <a:gd name="T15" fmla="*/ 29 h 556"/>
                <a:gd name="T16" fmla="*/ 183 w 458"/>
                <a:gd name="T17" fmla="*/ 42 h 556"/>
                <a:gd name="T18" fmla="*/ 173 w 458"/>
                <a:gd name="T19" fmla="*/ 44 h 556"/>
                <a:gd name="T20" fmla="*/ 176 w 458"/>
                <a:gd name="T21" fmla="*/ 30 h 556"/>
                <a:gd name="T22" fmla="*/ 167 w 458"/>
                <a:gd name="T23" fmla="*/ 23 h 556"/>
                <a:gd name="T24" fmla="*/ 147 w 458"/>
                <a:gd name="T25" fmla="*/ 21 h 556"/>
                <a:gd name="T26" fmla="*/ 124 w 458"/>
                <a:gd name="T27" fmla="*/ 20 h 556"/>
                <a:gd name="T28" fmla="*/ 107 w 458"/>
                <a:gd name="T29" fmla="*/ 5 h 556"/>
                <a:gd name="T30" fmla="*/ 93 w 458"/>
                <a:gd name="T31" fmla="*/ 5 h 556"/>
                <a:gd name="T32" fmla="*/ 80 w 458"/>
                <a:gd name="T33" fmla="*/ 7 h 556"/>
                <a:gd name="T34" fmla="*/ 69 w 458"/>
                <a:gd name="T35" fmla="*/ 13 h 556"/>
                <a:gd name="T36" fmla="*/ 42 w 458"/>
                <a:gd name="T37" fmla="*/ 49 h 556"/>
                <a:gd name="T38" fmla="*/ 51 w 458"/>
                <a:gd name="T39" fmla="*/ 86 h 556"/>
                <a:gd name="T40" fmla="*/ 25 w 458"/>
                <a:gd name="T41" fmla="*/ 155 h 556"/>
                <a:gd name="T42" fmla="*/ 22 w 458"/>
                <a:gd name="T43" fmla="*/ 203 h 556"/>
                <a:gd name="T44" fmla="*/ 14 w 458"/>
                <a:gd name="T45" fmla="*/ 243 h 556"/>
                <a:gd name="T46" fmla="*/ 3 w 458"/>
                <a:gd name="T47" fmla="*/ 288 h 556"/>
                <a:gd name="T48" fmla="*/ 13 w 458"/>
                <a:gd name="T49" fmla="*/ 341 h 556"/>
                <a:gd name="T50" fmla="*/ 30 w 458"/>
                <a:gd name="T51" fmla="*/ 367 h 556"/>
                <a:gd name="T52" fmla="*/ 40 w 458"/>
                <a:gd name="T53" fmla="*/ 382 h 556"/>
                <a:gd name="T54" fmla="*/ 39 w 458"/>
                <a:gd name="T55" fmla="*/ 407 h 556"/>
                <a:gd name="T56" fmla="*/ 457 w 458"/>
                <a:gd name="T57" fmla="*/ 403 h 556"/>
                <a:gd name="T58" fmla="*/ 111 w 458"/>
                <a:gd name="T59" fmla="*/ 37 h 556"/>
                <a:gd name="T60" fmla="*/ 232 w 458"/>
                <a:gd name="T61" fmla="*/ 212 h 556"/>
                <a:gd name="T62" fmla="*/ 208 w 458"/>
                <a:gd name="T63" fmla="*/ 222 h 556"/>
                <a:gd name="T64" fmla="*/ 226 w 458"/>
                <a:gd name="T65" fmla="*/ 238 h 556"/>
                <a:gd name="T66" fmla="*/ 243 w 458"/>
                <a:gd name="T67" fmla="*/ 243 h 556"/>
                <a:gd name="T68" fmla="*/ 226 w 458"/>
                <a:gd name="T69" fmla="*/ 258 h 556"/>
                <a:gd name="T70" fmla="*/ 200 w 458"/>
                <a:gd name="T71" fmla="*/ 259 h 556"/>
                <a:gd name="T72" fmla="*/ 185 w 458"/>
                <a:gd name="T73" fmla="*/ 265 h 556"/>
                <a:gd name="T74" fmla="*/ 179 w 458"/>
                <a:gd name="T75" fmla="*/ 245 h 556"/>
                <a:gd name="T76" fmla="*/ 152 w 458"/>
                <a:gd name="T77" fmla="*/ 246 h 556"/>
                <a:gd name="T78" fmla="*/ 169 w 458"/>
                <a:gd name="T79" fmla="*/ 236 h 556"/>
                <a:gd name="T80" fmla="*/ 194 w 458"/>
                <a:gd name="T81" fmla="*/ 233 h 556"/>
                <a:gd name="T82" fmla="*/ 171 w 458"/>
                <a:gd name="T83" fmla="*/ 207 h 556"/>
                <a:gd name="T84" fmla="*/ 157 w 458"/>
                <a:gd name="T85" fmla="*/ 199 h 556"/>
                <a:gd name="T86" fmla="*/ 169 w 458"/>
                <a:gd name="T87" fmla="*/ 199 h 556"/>
                <a:gd name="T88" fmla="*/ 202 w 458"/>
                <a:gd name="T89" fmla="*/ 208 h 556"/>
                <a:gd name="T90" fmla="*/ 144 w 458"/>
                <a:gd name="T91" fmla="*/ 195 h 556"/>
                <a:gd name="T92" fmla="*/ 151 w 458"/>
                <a:gd name="T93" fmla="*/ 197 h 556"/>
                <a:gd name="T94" fmla="*/ 146 w 458"/>
                <a:gd name="T95" fmla="*/ 42 h 556"/>
                <a:gd name="T96" fmla="*/ 144 w 458"/>
                <a:gd name="T97" fmla="*/ 36 h 556"/>
                <a:gd name="T98" fmla="*/ 310 w 458"/>
                <a:gd name="T99" fmla="*/ 417 h 556"/>
                <a:gd name="T100" fmla="*/ 291 w 458"/>
                <a:gd name="T101" fmla="*/ 423 h 556"/>
                <a:gd name="T102" fmla="*/ 240 w 458"/>
                <a:gd name="T103" fmla="*/ 442 h 556"/>
                <a:gd name="T104" fmla="*/ 223 w 458"/>
                <a:gd name="T105" fmla="*/ 452 h 556"/>
                <a:gd name="T106" fmla="*/ 196 w 458"/>
                <a:gd name="T107" fmla="*/ 448 h 556"/>
                <a:gd name="T108" fmla="*/ 192 w 458"/>
                <a:gd name="T109" fmla="*/ 435 h 556"/>
                <a:gd name="T110" fmla="*/ 221 w 458"/>
                <a:gd name="T111" fmla="*/ 425 h 556"/>
                <a:gd name="T112" fmla="*/ 218 w 458"/>
                <a:gd name="T113" fmla="*/ 383 h 556"/>
                <a:gd name="T114" fmla="*/ 260 w 458"/>
                <a:gd name="T115" fmla="*/ 431 h 556"/>
                <a:gd name="T116" fmla="*/ 283 w 458"/>
                <a:gd name="T117" fmla="*/ 421 h 556"/>
                <a:gd name="T118" fmla="*/ 313 w 458"/>
                <a:gd name="T119" fmla="*/ 412 h 556"/>
                <a:gd name="T120" fmla="*/ 311 w 458"/>
                <a:gd name="T121" fmla="*/ 415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58" h="556">
                  <a:moveTo>
                    <a:pt x="345" y="346"/>
                  </a:moveTo>
                  <a:cubicBezTo>
                    <a:pt x="332" y="315"/>
                    <a:pt x="332" y="315"/>
                    <a:pt x="332" y="315"/>
                  </a:cubicBezTo>
                  <a:cubicBezTo>
                    <a:pt x="331" y="315"/>
                    <a:pt x="331" y="315"/>
                    <a:pt x="331" y="315"/>
                  </a:cubicBezTo>
                  <a:cubicBezTo>
                    <a:pt x="324" y="314"/>
                    <a:pt x="303" y="310"/>
                    <a:pt x="293" y="284"/>
                  </a:cubicBezTo>
                  <a:cubicBezTo>
                    <a:pt x="293" y="284"/>
                    <a:pt x="293" y="284"/>
                    <a:pt x="293" y="284"/>
                  </a:cubicBezTo>
                  <a:cubicBezTo>
                    <a:pt x="230" y="169"/>
                    <a:pt x="230" y="169"/>
                    <a:pt x="230" y="169"/>
                  </a:cubicBezTo>
                  <a:cubicBezTo>
                    <a:pt x="261" y="108"/>
                    <a:pt x="261" y="108"/>
                    <a:pt x="261" y="108"/>
                  </a:cubicBezTo>
                  <a:cubicBezTo>
                    <a:pt x="262" y="106"/>
                    <a:pt x="262" y="106"/>
                    <a:pt x="262" y="106"/>
                  </a:cubicBezTo>
                  <a:cubicBezTo>
                    <a:pt x="262" y="105"/>
                    <a:pt x="262" y="105"/>
                    <a:pt x="262" y="105"/>
                  </a:cubicBezTo>
                  <a:cubicBezTo>
                    <a:pt x="262" y="104"/>
                    <a:pt x="261" y="103"/>
                    <a:pt x="261" y="101"/>
                  </a:cubicBezTo>
                  <a:cubicBezTo>
                    <a:pt x="259" y="97"/>
                    <a:pt x="256" y="95"/>
                    <a:pt x="253" y="93"/>
                  </a:cubicBezTo>
                  <a:cubicBezTo>
                    <a:pt x="251" y="92"/>
                    <a:pt x="250" y="91"/>
                    <a:pt x="248" y="90"/>
                  </a:cubicBezTo>
                  <a:cubicBezTo>
                    <a:pt x="247" y="88"/>
                    <a:pt x="244" y="86"/>
                    <a:pt x="241" y="86"/>
                  </a:cubicBezTo>
                  <a:cubicBezTo>
                    <a:pt x="238" y="86"/>
                    <a:pt x="236" y="89"/>
                    <a:pt x="234" y="90"/>
                  </a:cubicBezTo>
                  <a:cubicBezTo>
                    <a:pt x="234" y="90"/>
                    <a:pt x="234" y="91"/>
                    <a:pt x="233" y="91"/>
                  </a:cubicBezTo>
                  <a:cubicBezTo>
                    <a:pt x="233" y="92"/>
                    <a:pt x="232" y="92"/>
                    <a:pt x="231" y="93"/>
                  </a:cubicBezTo>
                  <a:cubicBezTo>
                    <a:pt x="229" y="94"/>
                    <a:pt x="229" y="94"/>
                    <a:pt x="229" y="94"/>
                  </a:cubicBezTo>
                  <a:cubicBezTo>
                    <a:pt x="228" y="95"/>
                    <a:pt x="225" y="97"/>
                    <a:pt x="223" y="97"/>
                  </a:cubicBezTo>
                  <a:cubicBezTo>
                    <a:pt x="223" y="95"/>
                    <a:pt x="224" y="90"/>
                    <a:pt x="224" y="88"/>
                  </a:cubicBezTo>
                  <a:cubicBezTo>
                    <a:pt x="225" y="86"/>
                    <a:pt x="225" y="85"/>
                    <a:pt x="225" y="84"/>
                  </a:cubicBezTo>
                  <a:cubicBezTo>
                    <a:pt x="225" y="82"/>
                    <a:pt x="226" y="80"/>
                    <a:pt x="227" y="78"/>
                  </a:cubicBezTo>
                  <a:cubicBezTo>
                    <a:pt x="227" y="77"/>
                    <a:pt x="227" y="77"/>
                    <a:pt x="227" y="76"/>
                  </a:cubicBezTo>
                  <a:cubicBezTo>
                    <a:pt x="227" y="76"/>
                    <a:pt x="228" y="75"/>
                    <a:pt x="228" y="75"/>
                  </a:cubicBezTo>
                  <a:cubicBezTo>
                    <a:pt x="230" y="73"/>
                    <a:pt x="232" y="70"/>
                    <a:pt x="230" y="67"/>
                  </a:cubicBezTo>
                  <a:cubicBezTo>
                    <a:pt x="229" y="65"/>
                    <a:pt x="228" y="64"/>
                    <a:pt x="226" y="64"/>
                  </a:cubicBezTo>
                  <a:cubicBezTo>
                    <a:pt x="224" y="64"/>
                    <a:pt x="222" y="65"/>
                    <a:pt x="221" y="66"/>
                  </a:cubicBezTo>
                  <a:cubicBezTo>
                    <a:pt x="221" y="67"/>
                    <a:pt x="221" y="67"/>
                    <a:pt x="221" y="67"/>
                  </a:cubicBezTo>
                  <a:cubicBezTo>
                    <a:pt x="220" y="67"/>
                    <a:pt x="219" y="68"/>
                    <a:pt x="219" y="68"/>
                  </a:cubicBezTo>
                  <a:cubicBezTo>
                    <a:pt x="218" y="69"/>
                    <a:pt x="217" y="69"/>
                    <a:pt x="215" y="70"/>
                  </a:cubicBezTo>
                  <a:cubicBezTo>
                    <a:pt x="214" y="71"/>
                    <a:pt x="213" y="72"/>
                    <a:pt x="212" y="74"/>
                  </a:cubicBezTo>
                  <a:cubicBezTo>
                    <a:pt x="211" y="75"/>
                    <a:pt x="211" y="75"/>
                    <a:pt x="211" y="75"/>
                  </a:cubicBezTo>
                  <a:cubicBezTo>
                    <a:pt x="208" y="77"/>
                    <a:pt x="205" y="80"/>
                    <a:pt x="201" y="80"/>
                  </a:cubicBezTo>
                  <a:cubicBezTo>
                    <a:pt x="201" y="80"/>
                    <a:pt x="201" y="80"/>
                    <a:pt x="201" y="80"/>
                  </a:cubicBezTo>
                  <a:cubicBezTo>
                    <a:pt x="201" y="80"/>
                    <a:pt x="200" y="78"/>
                    <a:pt x="200" y="78"/>
                  </a:cubicBezTo>
                  <a:cubicBezTo>
                    <a:pt x="200" y="77"/>
                    <a:pt x="200" y="76"/>
                    <a:pt x="200" y="75"/>
                  </a:cubicBezTo>
                  <a:cubicBezTo>
                    <a:pt x="200" y="74"/>
                    <a:pt x="200" y="73"/>
                    <a:pt x="200" y="71"/>
                  </a:cubicBezTo>
                  <a:cubicBezTo>
                    <a:pt x="200" y="70"/>
                    <a:pt x="200" y="69"/>
                    <a:pt x="200" y="67"/>
                  </a:cubicBezTo>
                  <a:cubicBezTo>
                    <a:pt x="200" y="66"/>
                    <a:pt x="200" y="65"/>
                    <a:pt x="200" y="64"/>
                  </a:cubicBezTo>
                  <a:cubicBezTo>
                    <a:pt x="200" y="64"/>
                    <a:pt x="200" y="64"/>
                    <a:pt x="200" y="64"/>
                  </a:cubicBezTo>
                  <a:cubicBezTo>
                    <a:pt x="200" y="64"/>
                    <a:pt x="200" y="64"/>
                    <a:pt x="200" y="64"/>
                  </a:cubicBezTo>
                  <a:cubicBezTo>
                    <a:pt x="200" y="63"/>
                    <a:pt x="201" y="63"/>
                    <a:pt x="201" y="62"/>
                  </a:cubicBezTo>
                  <a:cubicBezTo>
                    <a:pt x="201" y="61"/>
                    <a:pt x="202" y="60"/>
                    <a:pt x="202" y="59"/>
                  </a:cubicBezTo>
                  <a:cubicBezTo>
                    <a:pt x="202" y="58"/>
                    <a:pt x="202" y="58"/>
                    <a:pt x="203" y="57"/>
                  </a:cubicBezTo>
                  <a:cubicBezTo>
                    <a:pt x="203" y="56"/>
                    <a:pt x="203" y="54"/>
                    <a:pt x="203" y="53"/>
                  </a:cubicBezTo>
                  <a:cubicBezTo>
                    <a:pt x="203" y="53"/>
                    <a:pt x="204" y="52"/>
                    <a:pt x="204" y="52"/>
                  </a:cubicBezTo>
                  <a:cubicBezTo>
                    <a:pt x="204" y="50"/>
                    <a:pt x="204" y="49"/>
                    <a:pt x="205" y="48"/>
                  </a:cubicBezTo>
                  <a:cubicBezTo>
                    <a:pt x="206" y="44"/>
                    <a:pt x="207" y="41"/>
                    <a:pt x="206" y="37"/>
                  </a:cubicBezTo>
                  <a:cubicBezTo>
                    <a:pt x="206" y="34"/>
                    <a:pt x="205" y="31"/>
                    <a:pt x="203" y="29"/>
                  </a:cubicBezTo>
                  <a:cubicBezTo>
                    <a:pt x="201" y="27"/>
                    <a:pt x="200" y="26"/>
                    <a:pt x="198" y="26"/>
                  </a:cubicBezTo>
                  <a:cubicBezTo>
                    <a:pt x="197" y="26"/>
                    <a:pt x="195" y="26"/>
                    <a:pt x="193" y="29"/>
                  </a:cubicBezTo>
                  <a:cubicBezTo>
                    <a:pt x="192" y="31"/>
                    <a:pt x="191" y="35"/>
                    <a:pt x="191" y="39"/>
                  </a:cubicBezTo>
                  <a:cubicBezTo>
                    <a:pt x="191" y="39"/>
                    <a:pt x="191" y="39"/>
                    <a:pt x="191" y="39"/>
                  </a:cubicBezTo>
                  <a:cubicBezTo>
                    <a:pt x="190" y="39"/>
                    <a:pt x="189" y="39"/>
                    <a:pt x="188" y="39"/>
                  </a:cubicBezTo>
                  <a:cubicBezTo>
                    <a:pt x="187" y="39"/>
                    <a:pt x="185" y="40"/>
                    <a:pt x="183" y="42"/>
                  </a:cubicBezTo>
                  <a:cubicBezTo>
                    <a:pt x="182" y="42"/>
                    <a:pt x="182" y="43"/>
                    <a:pt x="181" y="43"/>
                  </a:cubicBezTo>
                  <a:cubicBezTo>
                    <a:pt x="179" y="44"/>
                    <a:pt x="179" y="44"/>
                    <a:pt x="179" y="44"/>
                  </a:cubicBezTo>
                  <a:cubicBezTo>
                    <a:pt x="179" y="44"/>
                    <a:pt x="179" y="44"/>
                    <a:pt x="178" y="45"/>
                  </a:cubicBezTo>
                  <a:cubicBezTo>
                    <a:pt x="177" y="45"/>
                    <a:pt x="175" y="46"/>
                    <a:pt x="175" y="46"/>
                  </a:cubicBezTo>
                  <a:cubicBezTo>
                    <a:pt x="174" y="46"/>
                    <a:pt x="174" y="46"/>
                    <a:pt x="174" y="45"/>
                  </a:cubicBezTo>
                  <a:cubicBezTo>
                    <a:pt x="173" y="45"/>
                    <a:pt x="173" y="44"/>
                    <a:pt x="173" y="44"/>
                  </a:cubicBezTo>
                  <a:cubicBezTo>
                    <a:pt x="173" y="43"/>
                    <a:pt x="172" y="41"/>
                    <a:pt x="171" y="40"/>
                  </a:cubicBezTo>
                  <a:cubicBezTo>
                    <a:pt x="169" y="39"/>
                    <a:pt x="167" y="38"/>
                    <a:pt x="165" y="38"/>
                  </a:cubicBezTo>
                  <a:cubicBezTo>
                    <a:pt x="166" y="38"/>
                    <a:pt x="167" y="38"/>
                    <a:pt x="168" y="37"/>
                  </a:cubicBezTo>
                  <a:cubicBezTo>
                    <a:pt x="168" y="37"/>
                    <a:pt x="169" y="37"/>
                    <a:pt x="169" y="37"/>
                  </a:cubicBezTo>
                  <a:cubicBezTo>
                    <a:pt x="170" y="37"/>
                    <a:pt x="171" y="37"/>
                    <a:pt x="172" y="37"/>
                  </a:cubicBezTo>
                  <a:cubicBezTo>
                    <a:pt x="176" y="36"/>
                    <a:pt x="176" y="31"/>
                    <a:pt x="176" y="30"/>
                  </a:cubicBezTo>
                  <a:cubicBezTo>
                    <a:pt x="176" y="28"/>
                    <a:pt x="175" y="25"/>
                    <a:pt x="170" y="25"/>
                  </a:cubicBezTo>
                  <a:cubicBezTo>
                    <a:pt x="170" y="25"/>
                    <a:pt x="170" y="25"/>
                    <a:pt x="170" y="25"/>
                  </a:cubicBezTo>
                  <a:cubicBezTo>
                    <a:pt x="169" y="25"/>
                    <a:pt x="169" y="25"/>
                    <a:pt x="168" y="26"/>
                  </a:cubicBezTo>
                  <a:cubicBezTo>
                    <a:pt x="168" y="26"/>
                    <a:pt x="168" y="26"/>
                    <a:pt x="168" y="26"/>
                  </a:cubicBezTo>
                  <a:cubicBezTo>
                    <a:pt x="168" y="26"/>
                    <a:pt x="168" y="26"/>
                    <a:pt x="168" y="26"/>
                  </a:cubicBezTo>
                  <a:cubicBezTo>
                    <a:pt x="168" y="25"/>
                    <a:pt x="167" y="24"/>
                    <a:pt x="167" y="23"/>
                  </a:cubicBezTo>
                  <a:cubicBezTo>
                    <a:pt x="165" y="21"/>
                    <a:pt x="162" y="20"/>
                    <a:pt x="158" y="20"/>
                  </a:cubicBezTo>
                  <a:cubicBezTo>
                    <a:pt x="157" y="20"/>
                    <a:pt x="156" y="20"/>
                    <a:pt x="155" y="21"/>
                  </a:cubicBezTo>
                  <a:cubicBezTo>
                    <a:pt x="153" y="21"/>
                    <a:pt x="153" y="22"/>
                    <a:pt x="152" y="22"/>
                  </a:cubicBezTo>
                  <a:cubicBezTo>
                    <a:pt x="151" y="23"/>
                    <a:pt x="151" y="23"/>
                    <a:pt x="151" y="23"/>
                  </a:cubicBezTo>
                  <a:cubicBezTo>
                    <a:pt x="151" y="23"/>
                    <a:pt x="151" y="23"/>
                    <a:pt x="150" y="23"/>
                  </a:cubicBezTo>
                  <a:cubicBezTo>
                    <a:pt x="150" y="22"/>
                    <a:pt x="149" y="21"/>
                    <a:pt x="147" y="21"/>
                  </a:cubicBezTo>
                  <a:cubicBezTo>
                    <a:pt x="146" y="20"/>
                    <a:pt x="144" y="20"/>
                    <a:pt x="143" y="20"/>
                  </a:cubicBezTo>
                  <a:cubicBezTo>
                    <a:pt x="141" y="20"/>
                    <a:pt x="140" y="20"/>
                    <a:pt x="139" y="20"/>
                  </a:cubicBezTo>
                  <a:cubicBezTo>
                    <a:pt x="138" y="20"/>
                    <a:pt x="137" y="20"/>
                    <a:pt x="137" y="20"/>
                  </a:cubicBezTo>
                  <a:cubicBezTo>
                    <a:pt x="135" y="20"/>
                    <a:pt x="134" y="20"/>
                    <a:pt x="133" y="20"/>
                  </a:cubicBezTo>
                  <a:cubicBezTo>
                    <a:pt x="126" y="20"/>
                    <a:pt x="126" y="20"/>
                    <a:pt x="126" y="20"/>
                  </a:cubicBezTo>
                  <a:cubicBezTo>
                    <a:pt x="125" y="20"/>
                    <a:pt x="125" y="20"/>
                    <a:pt x="124" y="20"/>
                  </a:cubicBezTo>
                  <a:cubicBezTo>
                    <a:pt x="123" y="20"/>
                    <a:pt x="122" y="21"/>
                    <a:pt x="121" y="21"/>
                  </a:cubicBezTo>
                  <a:cubicBezTo>
                    <a:pt x="117" y="21"/>
                    <a:pt x="115" y="20"/>
                    <a:pt x="114" y="19"/>
                  </a:cubicBezTo>
                  <a:cubicBezTo>
                    <a:pt x="114" y="18"/>
                    <a:pt x="114" y="18"/>
                    <a:pt x="115" y="17"/>
                  </a:cubicBezTo>
                  <a:cubicBezTo>
                    <a:pt x="115" y="16"/>
                    <a:pt x="116" y="14"/>
                    <a:pt x="116" y="12"/>
                  </a:cubicBezTo>
                  <a:cubicBezTo>
                    <a:pt x="116" y="8"/>
                    <a:pt x="113" y="5"/>
                    <a:pt x="108" y="5"/>
                  </a:cubicBezTo>
                  <a:cubicBezTo>
                    <a:pt x="108" y="5"/>
                    <a:pt x="108" y="5"/>
                    <a:pt x="107" y="5"/>
                  </a:cubicBezTo>
                  <a:cubicBezTo>
                    <a:pt x="107" y="5"/>
                    <a:pt x="106" y="5"/>
                    <a:pt x="106" y="6"/>
                  </a:cubicBezTo>
                  <a:cubicBezTo>
                    <a:pt x="106" y="5"/>
                    <a:pt x="106" y="5"/>
                    <a:pt x="105" y="5"/>
                  </a:cubicBezTo>
                  <a:cubicBezTo>
                    <a:pt x="105" y="5"/>
                    <a:pt x="105" y="5"/>
                    <a:pt x="104" y="4"/>
                  </a:cubicBezTo>
                  <a:cubicBezTo>
                    <a:pt x="103" y="3"/>
                    <a:pt x="102" y="2"/>
                    <a:pt x="99" y="2"/>
                  </a:cubicBezTo>
                  <a:cubicBezTo>
                    <a:pt x="99" y="2"/>
                    <a:pt x="98" y="2"/>
                    <a:pt x="97" y="2"/>
                  </a:cubicBezTo>
                  <a:cubicBezTo>
                    <a:pt x="95" y="3"/>
                    <a:pt x="94" y="4"/>
                    <a:pt x="93" y="5"/>
                  </a:cubicBezTo>
                  <a:cubicBezTo>
                    <a:pt x="93" y="5"/>
                    <a:pt x="93" y="5"/>
                    <a:pt x="93" y="5"/>
                  </a:cubicBezTo>
                  <a:cubicBezTo>
                    <a:pt x="93" y="5"/>
                    <a:pt x="93" y="5"/>
                    <a:pt x="93" y="5"/>
                  </a:cubicBezTo>
                  <a:cubicBezTo>
                    <a:pt x="92" y="3"/>
                    <a:pt x="91" y="0"/>
                    <a:pt x="87" y="0"/>
                  </a:cubicBezTo>
                  <a:cubicBezTo>
                    <a:pt x="87" y="0"/>
                    <a:pt x="86" y="1"/>
                    <a:pt x="85" y="1"/>
                  </a:cubicBezTo>
                  <a:cubicBezTo>
                    <a:pt x="82" y="2"/>
                    <a:pt x="81" y="4"/>
                    <a:pt x="81" y="6"/>
                  </a:cubicBezTo>
                  <a:cubicBezTo>
                    <a:pt x="80" y="6"/>
                    <a:pt x="80" y="7"/>
                    <a:pt x="80" y="7"/>
                  </a:cubicBezTo>
                  <a:cubicBezTo>
                    <a:pt x="80" y="8"/>
                    <a:pt x="80" y="8"/>
                    <a:pt x="79" y="8"/>
                  </a:cubicBezTo>
                  <a:cubicBezTo>
                    <a:pt x="78" y="9"/>
                    <a:pt x="77" y="11"/>
                    <a:pt x="77" y="14"/>
                  </a:cubicBezTo>
                  <a:cubicBezTo>
                    <a:pt x="77" y="14"/>
                    <a:pt x="77" y="14"/>
                    <a:pt x="77" y="14"/>
                  </a:cubicBezTo>
                  <a:cubicBezTo>
                    <a:pt x="76" y="14"/>
                    <a:pt x="73" y="7"/>
                    <a:pt x="73" y="7"/>
                  </a:cubicBezTo>
                  <a:cubicBezTo>
                    <a:pt x="70" y="11"/>
                    <a:pt x="70" y="11"/>
                    <a:pt x="70" y="11"/>
                  </a:cubicBezTo>
                  <a:cubicBezTo>
                    <a:pt x="70" y="12"/>
                    <a:pt x="70" y="13"/>
                    <a:pt x="69" y="13"/>
                  </a:cubicBezTo>
                  <a:cubicBezTo>
                    <a:pt x="68" y="15"/>
                    <a:pt x="67" y="17"/>
                    <a:pt x="65" y="19"/>
                  </a:cubicBezTo>
                  <a:cubicBezTo>
                    <a:pt x="64" y="22"/>
                    <a:pt x="62" y="25"/>
                    <a:pt x="59" y="27"/>
                  </a:cubicBezTo>
                  <a:cubicBezTo>
                    <a:pt x="58" y="28"/>
                    <a:pt x="56" y="29"/>
                    <a:pt x="54" y="30"/>
                  </a:cubicBezTo>
                  <a:cubicBezTo>
                    <a:pt x="51" y="32"/>
                    <a:pt x="48" y="33"/>
                    <a:pt x="47" y="36"/>
                  </a:cubicBezTo>
                  <a:cubicBezTo>
                    <a:pt x="45" y="38"/>
                    <a:pt x="45" y="40"/>
                    <a:pt x="44" y="43"/>
                  </a:cubicBezTo>
                  <a:cubicBezTo>
                    <a:pt x="44" y="45"/>
                    <a:pt x="43" y="47"/>
                    <a:pt x="42" y="49"/>
                  </a:cubicBezTo>
                  <a:cubicBezTo>
                    <a:pt x="39" y="54"/>
                    <a:pt x="36" y="57"/>
                    <a:pt x="31" y="61"/>
                  </a:cubicBezTo>
                  <a:cubicBezTo>
                    <a:pt x="30" y="62"/>
                    <a:pt x="30" y="62"/>
                    <a:pt x="30" y="62"/>
                  </a:cubicBezTo>
                  <a:cubicBezTo>
                    <a:pt x="29" y="63"/>
                    <a:pt x="27" y="66"/>
                    <a:pt x="27" y="68"/>
                  </a:cubicBezTo>
                  <a:cubicBezTo>
                    <a:pt x="27" y="70"/>
                    <a:pt x="28" y="73"/>
                    <a:pt x="31" y="75"/>
                  </a:cubicBezTo>
                  <a:cubicBezTo>
                    <a:pt x="33" y="77"/>
                    <a:pt x="37" y="78"/>
                    <a:pt x="41" y="80"/>
                  </a:cubicBezTo>
                  <a:cubicBezTo>
                    <a:pt x="45" y="81"/>
                    <a:pt x="50" y="83"/>
                    <a:pt x="51" y="86"/>
                  </a:cubicBezTo>
                  <a:cubicBezTo>
                    <a:pt x="52" y="89"/>
                    <a:pt x="52" y="92"/>
                    <a:pt x="50" y="96"/>
                  </a:cubicBezTo>
                  <a:cubicBezTo>
                    <a:pt x="49" y="99"/>
                    <a:pt x="45" y="102"/>
                    <a:pt x="41" y="105"/>
                  </a:cubicBezTo>
                  <a:cubicBezTo>
                    <a:pt x="35" y="111"/>
                    <a:pt x="28" y="117"/>
                    <a:pt x="31" y="123"/>
                  </a:cubicBezTo>
                  <a:cubicBezTo>
                    <a:pt x="32" y="125"/>
                    <a:pt x="34" y="127"/>
                    <a:pt x="36" y="129"/>
                  </a:cubicBezTo>
                  <a:cubicBezTo>
                    <a:pt x="41" y="132"/>
                    <a:pt x="44" y="135"/>
                    <a:pt x="41" y="140"/>
                  </a:cubicBezTo>
                  <a:cubicBezTo>
                    <a:pt x="38" y="146"/>
                    <a:pt x="31" y="151"/>
                    <a:pt x="25" y="155"/>
                  </a:cubicBezTo>
                  <a:cubicBezTo>
                    <a:pt x="23" y="157"/>
                    <a:pt x="23" y="157"/>
                    <a:pt x="23" y="157"/>
                  </a:cubicBezTo>
                  <a:cubicBezTo>
                    <a:pt x="15" y="162"/>
                    <a:pt x="16" y="170"/>
                    <a:pt x="16" y="178"/>
                  </a:cubicBezTo>
                  <a:cubicBezTo>
                    <a:pt x="17" y="180"/>
                    <a:pt x="17" y="180"/>
                    <a:pt x="17" y="180"/>
                  </a:cubicBezTo>
                  <a:cubicBezTo>
                    <a:pt x="17" y="184"/>
                    <a:pt x="18" y="186"/>
                    <a:pt x="20" y="189"/>
                  </a:cubicBezTo>
                  <a:cubicBezTo>
                    <a:pt x="20" y="190"/>
                    <a:pt x="21" y="191"/>
                    <a:pt x="22" y="192"/>
                  </a:cubicBezTo>
                  <a:cubicBezTo>
                    <a:pt x="23" y="195"/>
                    <a:pt x="23" y="199"/>
                    <a:pt x="22" y="203"/>
                  </a:cubicBezTo>
                  <a:cubicBezTo>
                    <a:pt x="22" y="204"/>
                    <a:pt x="22" y="205"/>
                    <a:pt x="22" y="206"/>
                  </a:cubicBezTo>
                  <a:cubicBezTo>
                    <a:pt x="22" y="208"/>
                    <a:pt x="22" y="208"/>
                    <a:pt x="22" y="208"/>
                  </a:cubicBezTo>
                  <a:cubicBezTo>
                    <a:pt x="21" y="212"/>
                    <a:pt x="21" y="217"/>
                    <a:pt x="21" y="222"/>
                  </a:cubicBezTo>
                  <a:cubicBezTo>
                    <a:pt x="21" y="222"/>
                    <a:pt x="22" y="223"/>
                    <a:pt x="22" y="224"/>
                  </a:cubicBezTo>
                  <a:cubicBezTo>
                    <a:pt x="22" y="227"/>
                    <a:pt x="23" y="230"/>
                    <a:pt x="21" y="234"/>
                  </a:cubicBezTo>
                  <a:cubicBezTo>
                    <a:pt x="20" y="238"/>
                    <a:pt x="17" y="240"/>
                    <a:pt x="14" y="243"/>
                  </a:cubicBezTo>
                  <a:cubicBezTo>
                    <a:pt x="12" y="245"/>
                    <a:pt x="10" y="246"/>
                    <a:pt x="9" y="249"/>
                  </a:cubicBezTo>
                  <a:cubicBezTo>
                    <a:pt x="7" y="252"/>
                    <a:pt x="7" y="256"/>
                    <a:pt x="8" y="261"/>
                  </a:cubicBezTo>
                  <a:cubicBezTo>
                    <a:pt x="8" y="262"/>
                    <a:pt x="8" y="264"/>
                    <a:pt x="8" y="265"/>
                  </a:cubicBezTo>
                  <a:cubicBezTo>
                    <a:pt x="9" y="270"/>
                    <a:pt x="7" y="273"/>
                    <a:pt x="4" y="276"/>
                  </a:cubicBezTo>
                  <a:cubicBezTo>
                    <a:pt x="4" y="277"/>
                    <a:pt x="3" y="278"/>
                    <a:pt x="2" y="280"/>
                  </a:cubicBezTo>
                  <a:cubicBezTo>
                    <a:pt x="0" y="284"/>
                    <a:pt x="1" y="285"/>
                    <a:pt x="3" y="288"/>
                  </a:cubicBezTo>
                  <a:cubicBezTo>
                    <a:pt x="4" y="289"/>
                    <a:pt x="5" y="290"/>
                    <a:pt x="6" y="291"/>
                  </a:cubicBezTo>
                  <a:cubicBezTo>
                    <a:pt x="8" y="296"/>
                    <a:pt x="8" y="301"/>
                    <a:pt x="8" y="307"/>
                  </a:cubicBezTo>
                  <a:cubicBezTo>
                    <a:pt x="8" y="311"/>
                    <a:pt x="8" y="315"/>
                    <a:pt x="9" y="319"/>
                  </a:cubicBezTo>
                  <a:cubicBezTo>
                    <a:pt x="10" y="321"/>
                    <a:pt x="11" y="322"/>
                    <a:pt x="12" y="324"/>
                  </a:cubicBezTo>
                  <a:cubicBezTo>
                    <a:pt x="14" y="326"/>
                    <a:pt x="15" y="328"/>
                    <a:pt x="15" y="330"/>
                  </a:cubicBezTo>
                  <a:cubicBezTo>
                    <a:pt x="16" y="335"/>
                    <a:pt x="14" y="338"/>
                    <a:pt x="13" y="341"/>
                  </a:cubicBezTo>
                  <a:cubicBezTo>
                    <a:pt x="11" y="343"/>
                    <a:pt x="10" y="345"/>
                    <a:pt x="10" y="348"/>
                  </a:cubicBezTo>
                  <a:cubicBezTo>
                    <a:pt x="9" y="352"/>
                    <a:pt x="11" y="356"/>
                    <a:pt x="14" y="358"/>
                  </a:cubicBezTo>
                  <a:cubicBezTo>
                    <a:pt x="16" y="359"/>
                    <a:pt x="18" y="360"/>
                    <a:pt x="20" y="360"/>
                  </a:cubicBezTo>
                  <a:cubicBezTo>
                    <a:pt x="22" y="360"/>
                    <a:pt x="24" y="361"/>
                    <a:pt x="26" y="362"/>
                  </a:cubicBezTo>
                  <a:cubicBezTo>
                    <a:pt x="27" y="363"/>
                    <a:pt x="27" y="363"/>
                    <a:pt x="28" y="364"/>
                  </a:cubicBezTo>
                  <a:cubicBezTo>
                    <a:pt x="29" y="365"/>
                    <a:pt x="29" y="366"/>
                    <a:pt x="30" y="367"/>
                  </a:cubicBezTo>
                  <a:cubicBezTo>
                    <a:pt x="32" y="368"/>
                    <a:pt x="33" y="368"/>
                    <a:pt x="35" y="368"/>
                  </a:cubicBezTo>
                  <a:cubicBezTo>
                    <a:pt x="35" y="368"/>
                    <a:pt x="36" y="368"/>
                    <a:pt x="37" y="368"/>
                  </a:cubicBezTo>
                  <a:cubicBezTo>
                    <a:pt x="38" y="368"/>
                    <a:pt x="38" y="368"/>
                    <a:pt x="39" y="368"/>
                  </a:cubicBezTo>
                  <a:cubicBezTo>
                    <a:pt x="42" y="368"/>
                    <a:pt x="44" y="368"/>
                    <a:pt x="45" y="370"/>
                  </a:cubicBezTo>
                  <a:cubicBezTo>
                    <a:pt x="47" y="373"/>
                    <a:pt x="46" y="375"/>
                    <a:pt x="42" y="379"/>
                  </a:cubicBezTo>
                  <a:cubicBezTo>
                    <a:pt x="41" y="380"/>
                    <a:pt x="41" y="381"/>
                    <a:pt x="40" y="382"/>
                  </a:cubicBezTo>
                  <a:cubicBezTo>
                    <a:pt x="38" y="385"/>
                    <a:pt x="39" y="388"/>
                    <a:pt x="39" y="392"/>
                  </a:cubicBezTo>
                  <a:cubicBezTo>
                    <a:pt x="40" y="394"/>
                    <a:pt x="40" y="396"/>
                    <a:pt x="40" y="399"/>
                  </a:cubicBezTo>
                  <a:cubicBezTo>
                    <a:pt x="39" y="401"/>
                    <a:pt x="39" y="402"/>
                    <a:pt x="39" y="402"/>
                  </a:cubicBezTo>
                  <a:cubicBezTo>
                    <a:pt x="38" y="403"/>
                    <a:pt x="38" y="403"/>
                    <a:pt x="38" y="404"/>
                  </a:cubicBezTo>
                  <a:cubicBezTo>
                    <a:pt x="37" y="406"/>
                    <a:pt x="37" y="406"/>
                    <a:pt x="37" y="406"/>
                  </a:cubicBezTo>
                  <a:cubicBezTo>
                    <a:pt x="39" y="407"/>
                    <a:pt x="39" y="407"/>
                    <a:pt x="39" y="407"/>
                  </a:cubicBezTo>
                  <a:cubicBezTo>
                    <a:pt x="60" y="420"/>
                    <a:pt x="82" y="432"/>
                    <a:pt x="103" y="444"/>
                  </a:cubicBezTo>
                  <a:cubicBezTo>
                    <a:pt x="103" y="444"/>
                    <a:pt x="103" y="444"/>
                    <a:pt x="103" y="444"/>
                  </a:cubicBezTo>
                  <a:cubicBezTo>
                    <a:pt x="268" y="530"/>
                    <a:pt x="401" y="552"/>
                    <a:pt x="426" y="556"/>
                  </a:cubicBezTo>
                  <a:cubicBezTo>
                    <a:pt x="429" y="556"/>
                    <a:pt x="429" y="556"/>
                    <a:pt x="429" y="556"/>
                  </a:cubicBezTo>
                  <a:cubicBezTo>
                    <a:pt x="430" y="553"/>
                    <a:pt x="430" y="553"/>
                    <a:pt x="430" y="553"/>
                  </a:cubicBezTo>
                  <a:cubicBezTo>
                    <a:pt x="443" y="468"/>
                    <a:pt x="453" y="418"/>
                    <a:pt x="457" y="403"/>
                  </a:cubicBezTo>
                  <a:cubicBezTo>
                    <a:pt x="458" y="401"/>
                    <a:pt x="458" y="401"/>
                    <a:pt x="458" y="401"/>
                  </a:cubicBezTo>
                  <a:lnTo>
                    <a:pt x="345" y="346"/>
                  </a:lnTo>
                  <a:close/>
                  <a:moveTo>
                    <a:pt x="106" y="44"/>
                  </a:moveTo>
                  <a:cubicBezTo>
                    <a:pt x="106" y="44"/>
                    <a:pt x="105" y="44"/>
                    <a:pt x="105" y="43"/>
                  </a:cubicBezTo>
                  <a:cubicBezTo>
                    <a:pt x="104" y="43"/>
                    <a:pt x="104" y="42"/>
                    <a:pt x="104" y="41"/>
                  </a:cubicBezTo>
                  <a:cubicBezTo>
                    <a:pt x="104" y="39"/>
                    <a:pt x="106" y="38"/>
                    <a:pt x="111" y="37"/>
                  </a:cubicBezTo>
                  <a:cubicBezTo>
                    <a:pt x="111" y="37"/>
                    <a:pt x="112" y="37"/>
                    <a:pt x="112" y="37"/>
                  </a:cubicBezTo>
                  <a:cubicBezTo>
                    <a:pt x="112" y="38"/>
                    <a:pt x="111" y="38"/>
                    <a:pt x="111" y="39"/>
                  </a:cubicBezTo>
                  <a:cubicBezTo>
                    <a:pt x="111" y="40"/>
                    <a:pt x="110" y="40"/>
                    <a:pt x="110" y="40"/>
                  </a:cubicBezTo>
                  <a:cubicBezTo>
                    <a:pt x="109" y="42"/>
                    <a:pt x="109" y="43"/>
                    <a:pt x="107" y="44"/>
                  </a:cubicBezTo>
                  <a:cubicBezTo>
                    <a:pt x="107" y="44"/>
                    <a:pt x="107" y="44"/>
                    <a:pt x="106" y="44"/>
                  </a:cubicBezTo>
                  <a:close/>
                  <a:moveTo>
                    <a:pt x="232" y="212"/>
                  </a:moveTo>
                  <a:cubicBezTo>
                    <a:pt x="231" y="212"/>
                    <a:pt x="230" y="212"/>
                    <a:pt x="229" y="212"/>
                  </a:cubicBezTo>
                  <a:cubicBezTo>
                    <a:pt x="229" y="212"/>
                    <a:pt x="229" y="212"/>
                    <a:pt x="229" y="212"/>
                  </a:cubicBezTo>
                  <a:cubicBezTo>
                    <a:pt x="228" y="212"/>
                    <a:pt x="227" y="212"/>
                    <a:pt x="226" y="212"/>
                  </a:cubicBezTo>
                  <a:cubicBezTo>
                    <a:pt x="225" y="212"/>
                    <a:pt x="224" y="212"/>
                    <a:pt x="222" y="212"/>
                  </a:cubicBezTo>
                  <a:cubicBezTo>
                    <a:pt x="220" y="212"/>
                    <a:pt x="217" y="212"/>
                    <a:pt x="214" y="214"/>
                  </a:cubicBezTo>
                  <a:cubicBezTo>
                    <a:pt x="212" y="216"/>
                    <a:pt x="208" y="218"/>
                    <a:pt x="208" y="222"/>
                  </a:cubicBezTo>
                  <a:cubicBezTo>
                    <a:pt x="208" y="225"/>
                    <a:pt x="211" y="227"/>
                    <a:pt x="213" y="228"/>
                  </a:cubicBezTo>
                  <a:cubicBezTo>
                    <a:pt x="213" y="228"/>
                    <a:pt x="213" y="228"/>
                    <a:pt x="213" y="228"/>
                  </a:cubicBezTo>
                  <a:cubicBezTo>
                    <a:pt x="217" y="230"/>
                    <a:pt x="220" y="232"/>
                    <a:pt x="222" y="235"/>
                  </a:cubicBezTo>
                  <a:cubicBezTo>
                    <a:pt x="222" y="236"/>
                    <a:pt x="222" y="236"/>
                    <a:pt x="222" y="236"/>
                  </a:cubicBezTo>
                  <a:cubicBezTo>
                    <a:pt x="223" y="236"/>
                    <a:pt x="223" y="236"/>
                    <a:pt x="223" y="236"/>
                  </a:cubicBezTo>
                  <a:cubicBezTo>
                    <a:pt x="224" y="237"/>
                    <a:pt x="225" y="237"/>
                    <a:pt x="226" y="238"/>
                  </a:cubicBezTo>
                  <a:cubicBezTo>
                    <a:pt x="228" y="239"/>
                    <a:pt x="230" y="240"/>
                    <a:pt x="233" y="240"/>
                  </a:cubicBezTo>
                  <a:cubicBezTo>
                    <a:pt x="233" y="240"/>
                    <a:pt x="234" y="240"/>
                    <a:pt x="234" y="240"/>
                  </a:cubicBezTo>
                  <a:cubicBezTo>
                    <a:pt x="237" y="240"/>
                    <a:pt x="239" y="239"/>
                    <a:pt x="241" y="238"/>
                  </a:cubicBezTo>
                  <a:cubicBezTo>
                    <a:pt x="242" y="237"/>
                    <a:pt x="243" y="237"/>
                    <a:pt x="244" y="236"/>
                  </a:cubicBezTo>
                  <a:cubicBezTo>
                    <a:pt x="244" y="236"/>
                    <a:pt x="245" y="236"/>
                    <a:pt x="244" y="236"/>
                  </a:cubicBezTo>
                  <a:cubicBezTo>
                    <a:pt x="245" y="237"/>
                    <a:pt x="244" y="241"/>
                    <a:pt x="243" y="243"/>
                  </a:cubicBezTo>
                  <a:cubicBezTo>
                    <a:pt x="242" y="244"/>
                    <a:pt x="240" y="245"/>
                    <a:pt x="238" y="246"/>
                  </a:cubicBezTo>
                  <a:cubicBezTo>
                    <a:pt x="235" y="248"/>
                    <a:pt x="231" y="250"/>
                    <a:pt x="230" y="255"/>
                  </a:cubicBezTo>
                  <a:cubicBezTo>
                    <a:pt x="230" y="255"/>
                    <a:pt x="230" y="256"/>
                    <a:pt x="230" y="257"/>
                  </a:cubicBezTo>
                  <a:cubicBezTo>
                    <a:pt x="230" y="258"/>
                    <a:pt x="230" y="259"/>
                    <a:pt x="230" y="259"/>
                  </a:cubicBezTo>
                  <a:cubicBezTo>
                    <a:pt x="230" y="259"/>
                    <a:pt x="229" y="259"/>
                    <a:pt x="229" y="259"/>
                  </a:cubicBezTo>
                  <a:cubicBezTo>
                    <a:pt x="228" y="259"/>
                    <a:pt x="226" y="259"/>
                    <a:pt x="226" y="258"/>
                  </a:cubicBezTo>
                  <a:cubicBezTo>
                    <a:pt x="225" y="258"/>
                    <a:pt x="225" y="257"/>
                    <a:pt x="224" y="256"/>
                  </a:cubicBezTo>
                  <a:cubicBezTo>
                    <a:pt x="223" y="254"/>
                    <a:pt x="223" y="253"/>
                    <a:pt x="221" y="252"/>
                  </a:cubicBezTo>
                  <a:cubicBezTo>
                    <a:pt x="219" y="249"/>
                    <a:pt x="214" y="248"/>
                    <a:pt x="212" y="247"/>
                  </a:cubicBezTo>
                  <a:cubicBezTo>
                    <a:pt x="211" y="247"/>
                    <a:pt x="211" y="247"/>
                    <a:pt x="210" y="247"/>
                  </a:cubicBezTo>
                  <a:cubicBezTo>
                    <a:pt x="207" y="247"/>
                    <a:pt x="202" y="249"/>
                    <a:pt x="200" y="252"/>
                  </a:cubicBezTo>
                  <a:cubicBezTo>
                    <a:pt x="199" y="254"/>
                    <a:pt x="199" y="257"/>
                    <a:pt x="200" y="259"/>
                  </a:cubicBezTo>
                  <a:cubicBezTo>
                    <a:pt x="200" y="260"/>
                    <a:pt x="201" y="261"/>
                    <a:pt x="201" y="261"/>
                  </a:cubicBezTo>
                  <a:cubicBezTo>
                    <a:pt x="201" y="261"/>
                    <a:pt x="200" y="261"/>
                    <a:pt x="199" y="261"/>
                  </a:cubicBezTo>
                  <a:cubicBezTo>
                    <a:pt x="198" y="261"/>
                    <a:pt x="197" y="261"/>
                    <a:pt x="196" y="262"/>
                  </a:cubicBezTo>
                  <a:cubicBezTo>
                    <a:pt x="195" y="262"/>
                    <a:pt x="194" y="262"/>
                    <a:pt x="193" y="263"/>
                  </a:cubicBezTo>
                  <a:cubicBezTo>
                    <a:pt x="192" y="263"/>
                    <a:pt x="191" y="263"/>
                    <a:pt x="190" y="263"/>
                  </a:cubicBezTo>
                  <a:cubicBezTo>
                    <a:pt x="189" y="264"/>
                    <a:pt x="187" y="264"/>
                    <a:pt x="185" y="265"/>
                  </a:cubicBezTo>
                  <a:cubicBezTo>
                    <a:pt x="186" y="264"/>
                    <a:pt x="187" y="264"/>
                    <a:pt x="188" y="264"/>
                  </a:cubicBezTo>
                  <a:cubicBezTo>
                    <a:pt x="192" y="262"/>
                    <a:pt x="195" y="259"/>
                    <a:pt x="197" y="256"/>
                  </a:cubicBezTo>
                  <a:cubicBezTo>
                    <a:pt x="198" y="252"/>
                    <a:pt x="198" y="249"/>
                    <a:pt x="196" y="245"/>
                  </a:cubicBezTo>
                  <a:cubicBezTo>
                    <a:pt x="195" y="243"/>
                    <a:pt x="195" y="243"/>
                    <a:pt x="195" y="243"/>
                  </a:cubicBezTo>
                  <a:cubicBezTo>
                    <a:pt x="193" y="243"/>
                    <a:pt x="193" y="243"/>
                    <a:pt x="193" y="243"/>
                  </a:cubicBezTo>
                  <a:cubicBezTo>
                    <a:pt x="189" y="243"/>
                    <a:pt x="184" y="244"/>
                    <a:pt x="179" y="245"/>
                  </a:cubicBezTo>
                  <a:cubicBezTo>
                    <a:pt x="175" y="246"/>
                    <a:pt x="173" y="249"/>
                    <a:pt x="170" y="251"/>
                  </a:cubicBezTo>
                  <a:cubicBezTo>
                    <a:pt x="169" y="252"/>
                    <a:pt x="167" y="253"/>
                    <a:pt x="166" y="254"/>
                  </a:cubicBezTo>
                  <a:cubicBezTo>
                    <a:pt x="165" y="255"/>
                    <a:pt x="164" y="255"/>
                    <a:pt x="163" y="255"/>
                  </a:cubicBezTo>
                  <a:cubicBezTo>
                    <a:pt x="161" y="255"/>
                    <a:pt x="159" y="252"/>
                    <a:pt x="156" y="250"/>
                  </a:cubicBezTo>
                  <a:cubicBezTo>
                    <a:pt x="155" y="249"/>
                    <a:pt x="154" y="248"/>
                    <a:pt x="154" y="247"/>
                  </a:cubicBezTo>
                  <a:cubicBezTo>
                    <a:pt x="153" y="247"/>
                    <a:pt x="152" y="246"/>
                    <a:pt x="152" y="246"/>
                  </a:cubicBezTo>
                  <a:cubicBezTo>
                    <a:pt x="151" y="246"/>
                    <a:pt x="151" y="245"/>
                    <a:pt x="151" y="245"/>
                  </a:cubicBezTo>
                  <a:cubicBezTo>
                    <a:pt x="152" y="245"/>
                    <a:pt x="153" y="246"/>
                    <a:pt x="154" y="246"/>
                  </a:cubicBezTo>
                  <a:cubicBezTo>
                    <a:pt x="155" y="246"/>
                    <a:pt x="156" y="245"/>
                    <a:pt x="157" y="245"/>
                  </a:cubicBezTo>
                  <a:cubicBezTo>
                    <a:pt x="161" y="243"/>
                    <a:pt x="163" y="239"/>
                    <a:pt x="164" y="236"/>
                  </a:cubicBezTo>
                  <a:cubicBezTo>
                    <a:pt x="165" y="236"/>
                    <a:pt x="165" y="236"/>
                    <a:pt x="166" y="236"/>
                  </a:cubicBezTo>
                  <a:cubicBezTo>
                    <a:pt x="167" y="236"/>
                    <a:pt x="168" y="236"/>
                    <a:pt x="169" y="236"/>
                  </a:cubicBezTo>
                  <a:cubicBezTo>
                    <a:pt x="170" y="236"/>
                    <a:pt x="173" y="236"/>
                    <a:pt x="176" y="233"/>
                  </a:cubicBezTo>
                  <a:cubicBezTo>
                    <a:pt x="177" y="231"/>
                    <a:pt x="178" y="230"/>
                    <a:pt x="178" y="228"/>
                  </a:cubicBezTo>
                  <a:cubicBezTo>
                    <a:pt x="178" y="228"/>
                    <a:pt x="178" y="229"/>
                    <a:pt x="178" y="229"/>
                  </a:cubicBezTo>
                  <a:cubicBezTo>
                    <a:pt x="182" y="232"/>
                    <a:pt x="184" y="234"/>
                    <a:pt x="189" y="234"/>
                  </a:cubicBezTo>
                  <a:cubicBezTo>
                    <a:pt x="189" y="234"/>
                    <a:pt x="190" y="234"/>
                    <a:pt x="191" y="234"/>
                  </a:cubicBezTo>
                  <a:cubicBezTo>
                    <a:pt x="194" y="233"/>
                    <a:pt x="194" y="233"/>
                    <a:pt x="194" y="233"/>
                  </a:cubicBezTo>
                  <a:cubicBezTo>
                    <a:pt x="194" y="231"/>
                    <a:pt x="194" y="231"/>
                    <a:pt x="194" y="231"/>
                  </a:cubicBezTo>
                  <a:cubicBezTo>
                    <a:pt x="194" y="221"/>
                    <a:pt x="190" y="217"/>
                    <a:pt x="184" y="211"/>
                  </a:cubicBezTo>
                  <a:cubicBezTo>
                    <a:pt x="183" y="211"/>
                    <a:pt x="183" y="211"/>
                    <a:pt x="182" y="210"/>
                  </a:cubicBezTo>
                  <a:cubicBezTo>
                    <a:pt x="181" y="209"/>
                    <a:pt x="178" y="207"/>
                    <a:pt x="175" y="206"/>
                  </a:cubicBezTo>
                  <a:cubicBezTo>
                    <a:pt x="174" y="206"/>
                    <a:pt x="174" y="206"/>
                    <a:pt x="174" y="206"/>
                  </a:cubicBezTo>
                  <a:cubicBezTo>
                    <a:pt x="173" y="206"/>
                    <a:pt x="172" y="207"/>
                    <a:pt x="171" y="207"/>
                  </a:cubicBezTo>
                  <a:cubicBezTo>
                    <a:pt x="171" y="207"/>
                    <a:pt x="171" y="207"/>
                    <a:pt x="171" y="207"/>
                  </a:cubicBezTo>
                  <a:cubicBezTo>
                    <a:pt x="170" y="207"/>
                    <a:pt x="169" y="206"/>
                    <a:pt x="168" y="205"/>
                  </a:cubicBezTo>
                  <a:cubicBezTo>
                    <a:pt x="168" y="205"/>
                    <a:pt x="168" y="205"/>
                    <a:pt x="168" y="205"/>
                  </a:cubicBezTo>
                  <a:cubicBezTo>
                    <a:pt x="166" y="203"/>
                    <a:pt x="165" y="203"/>
                    <a:pt x="162" y="202"/>
                  </a:cubicBezTo>
                  <a:cubicBezTo>
                    <a:pt x="161" y="201"/>
                    <a:pt x="161" y="201"/>
                    <a:pt x="160" y="200"/>
                  </a:cubicBezTo>
                  <a:cubicBezTo>
                    <a:pt x="159" y="200"/>
                    <a:pt x="158" y="199"/>
                    <a:pt x="157" y="199"/>
                  </a:cubicBezTo>
                  <a:cubicBezTo>
                    <a:pt x="157" y="199"/>
                    <a:pt x="157" y="199"/>
                    <a:pt x="156" y="198"/>
                  </a:cubicBezTo>
                  <a:cubicBezTo>
                    <a:pt x="157" y="199"/>
                    <a:pt x="157" y="199"/>
                    <a:pt x="158" y="199"/>
                  </a:cubicBezTo>
                  <a:cubicBezTo>
                    <a:pt x="159" y="200"/>
                    <a:pt x="161" y="200"/>
                    <a:pt x="163" y="200"/>
                  </a:cubicBezTo>
                  <a:cubicBezTo>
                    <a:pt x="163" y="200"/>
                    <a:pt x="163" y="200"/>
                    <a:pt x="164" y="200"/>
                  </a:cubicBezTo>
                  <a:cubicBezTo>
                    <a:pt x="165" y="200"/>
                    <a:pt x="166" y="200"/>
                    <a:pt x="167" y="199"/>
                  </a:cubicBezTo>
                  <a:cubicBezTo>
                    <a:pt x="167" y="199"/>
                    <a:pt x="168" y="199"/>
                    <a:pt x="169" y="199"/>
                  </a:cubicBezTo>
                  <a:cubicBezTo>
                    <a:pt x="169" y="199"/>
                    <a:pt x="169" y="199"/>
                    <a:pt x="170" y="199"/>
                  </a:cubicBezTo>
                  <a:cubicBezTo>
                    <a:pt x="171" y="199"/>
                    <a:pt x="171" y="200"/>
                    <a:pt x="172" y="200"/>
                  </a:cubicBezTo>
                  <a:cubicBezTo>
                    <a:pt x="174" y="201"/>
                    <a:pt x="175" y="201"/>
                    <a:pt x="176" y="201"/>
                  </a:cubicBezTo>
                  <a:cubicBezTo>
                    <a:pt x="179" y="202"/>
                    <a:pt x="182" y="203"/>
                    <a:pt x="185" y="204"/>
                  </a:cubicBezTo>
                  <a:cubicBezTo>
                    <a:pt x="190" y="206"/>
                    <a:pt x="194" y="208"/>
                    <a:pt x="200" y="208"/>
                  </a:cubicBezTo>
                  <a:cubicBezTo>
                    <a:pt x="201" y="208"/>
                    <a:pt x="201" y="208"/>
                    <a:pt x="202" y="208"/>
                  </a:cubicBezTo>
                  <a:cubicBezTo>
                    <a:pt x="205" y="207"/>
                    <a:pt x="207" y="207"/>
                    <a:pt x="209" y="206"/>
                  </a:cubicBezTo>
                  <a:cubicBezTo>
                    <a:pt x="212" y="206"/>
                    <a:pt x="214" y="205"/>
                    <a:pt x="217" y="205"/>
                  </a:cubicBezTo>
                  <a:cubicBezTo>
                    <a:pt x="217" y="205"/>
                    <a:pt x="218" y="205"/>
                    <a:pt x="218" y="205"/>
                  </a:cubicBezTo>
                  <a:cubicBezTo>
                    <a:pt x="222" y="205"/>
                    <a:pt x="227" y="208"/>
                    <a:pt x="231" y="211"/>
                  </a:cubicBezTo>
                  <a:cubicBezTo>
                    <a:pt x="231" y="211"/>
                    <a:pt x="232" y="212"/>
                    <a:pt x="232" y="212"/>
                  </a:cubicBezTo>
                  <a:close/>
                  <a:moveTo>
                    <a:pt x="144" y="195"/>
                  </a:moveTo>
                  <a:cubicBezTo>
                    <a:pt x="144" y="195"/>
                    <a:pt x="145" y="195"/>
                    <a:pt x="146" y="195"/>
                  </a:cubicBezTo>
                  <a:cubicBezTo>
                    <a:pt x="146" y="195"/>
                    <a:pt x="146" y="195"/>
                    <a:pt x="146" y="195"/>
                  </a:cubicBezTo>
                  <a:cubicBezTo>
                    <a:pt x="147" y="195"/>
                    <a:pt x="147" y="195"/>
                    <a:pt x="148" y="196"/>
                  </a:cubicBezTo>
                  <a:cubicBezTo>
                    <a:pt x="149" y="196"/>
                    <a:pt x="149" y="196"/>
                    <a:pt x="150" y="197"/>
                  </a:cubicBezTo>
                  <a:cubicBezTo>
                    <a:pt x="150" y="197"/>
                    <a:pt x="151" y="197"/>
                    <a:pt x="152" y="197"/>
                  </a:cubicBezTo>
                  <a:cubicBezTo>
                    <a:pt x="152" y="197"/>
                    <a:pt x="151" y="197"/>
                    <a:pt x="151" y="197"/>
                  </a:cubicBezTo>
                  <a:cubicBezTo>
                    <a:pt x="149" y="197"/>
                    <a:pt x="147" y="198"/>
                    <a:pt x="145" y="199"/>
                  </a:cubicBezTo>
                  <a:cubicBezTo>
                    <a:pt x="144" y="199"/>
                    <a:pt x="143" y="199"/>
                    <a:pt x="143" y="199"/>
                  </a:cubicBezTo>
                  <a:cubicBezTo>
                    <a:pt x="143" y="199"/>
                    <a:pt x="143" y="199"/>
                    <a:pt x="143" y="198"/>
                  </a:cubicBezTo>
                  <a:cubicBezTo>
                    <a:pt x="143" y="197"/>
                    <a:pt x="143" y="196"/>
                    <a:pt x="144" y="195"/>
                  </a:cubicBezTo>
                  <a:close/>
                  <a:moveTo>
                    <a:pt x="154" y="38"/>
                  </a:moveTo>
                  <a:cubicBezTo>
                    <a:pt x="151" y="38"/>
                    <a:pt x="148" y="41"/>
                    <a:pt x="146" y="42"/>
                  </a:cubicBezTo>
                  <a:cubicBezTo>
                    <a:pt x="146" y="43"/>
                    <a:pt x="145" y="43"/>
                    <a:pt x="144" y="44"/>
                  </a:cubicBezTo>
                  <a:cubicBezTo>
                    <a:pt x="144" y="44"/>
                    <a:pt x="144" y="44"/>
                    <a:pt x="144" y="44"/>
                  </a:cubicBezTo>
                  <a:cubicBezTo>
                    <a:pt x="143" y="41"/>
                    <a:pt x="141" y="40"/>
                    <a:pt x="138" y="38"/>
                  </a:cubicBezTo>
                  <a:cubicBezTo>
                    <a:pt x="135" y="36"/>
                    <a:pt x="131" y="34"/>
                    <a:pt x="126" y="34"/>
                  </a:cubicBezTo>
                  <a:cubicBezTo>
                    <a:pt x="128" y="33"/>
                    <a:pt x="129" y="33"/>
                    <a:pt x="131" y="33"/>
                  </a:cubicBezTo>
                  <a:cubicBezTo>
                    <a:pt x="135" y="33"/>
                    <a:pt x="140" y="34"/>
                    <a:pt x="144" y="36"/>
                  </a:cubicBezTo>
                  <a:cubicBezTo>
                    <a:pt x="147" y="36"/>
                    <a:pt x="150" y="37"/>
                    <a:pt x="153" y="38"/>
                  </a:cubicBezTo>
                  <a:cubicBezTo>
                    <a:pt x="154" y="38"/>
                    <a:pt x="154" y="38"/>
                    <a:pt x="155" y="38"/>
                  </a:cubicBezTo>
                  <a:cubicBezTo>
                    <a:pt x="155" y="38"/>
                    <a:pt x="155" y="38"/>
                    <a:pt x="154" y="38"/>
                  </a:cubicBezTo>
                  <a:close/>
                  <a:moveTo>
                    <a:pt x="311" y="415"/>
                  </a:moveTo>
                  <a:cubicBezTo>
                    <a:pt x="311" y="415"/>
                    <a:pt x="311" y="415"/>
                    <a:pt x="311" y="415"/>
                  </a:cubicBezTo>
                  <a:cubicBezTo>
                    <a:pt x="310" y="417"/>
                    <a:pt x="310" y="417"/>
                    <a:pt x="310" y="417"/>
                  </a:cubicBezTo>
                  <a:cubicBezTo>
                    <a:pt x="309" y="417"/>
                    <a:pt x="309" y="417"/>
                    <a:pt x="309" y="417"/>
                  </a:cubicBezTo>
                  <a:cubicBezTo>
                    <a:pt x="310" y="418"/>
                    <a:pt x="310" y="422"/>
                    <a:pt x="310" y="423"/>
                  </a:cubicBezTo>
                  <a:cubicBezTo>
                    <a:pt x="310" y="424"/>
                    <a:pt x="309" y="426"/>
                    <a:pt x="305" y="426"/>
                  </a:cubicBezTo>
                  <a:cubicBezTo>
                    <a:pt x="302" y="426"/>
                    <a:pt x="299" y="425"/>
                    <a:pt x="297" y="424"/>
                  </a:cubicBezTo>
                  <a:cubicBezTo>
                    <a:pt x="296" y="424"/>
                    <a:pt x="296" y="424"/>
                    <a:pt x="296" y="424"/>
                  </a:cubicBezTo>
                  <a:cubicBezTo>
                    <a:pt x="294" y="423"/>
                    <a:pt x="292" y="423"/>
                    <a:pt x="291" y="423"/>
                  </a:cubicBezTo>
                  <a:cubicBezTo>
                    <a:pt x="285" y="423"/>
                    <a:pt x="281" y="426"/>
                    <a:pt x="277" y="430"/>
                  </a:cubicBezTo>
                  <a:cubicBezTo>
                    <a:pt x="276" y="431"/>
                    <a:pt x="276" y="431"/>
                    <a:pt x="276" y="431"/>
                  </a:cubicBezTo>
                  <a:cubicBezTo>
                    <a:pt x="270" y="437"/>
                    <a:pt x="261" y="445"/>
                    <a:pt x="253" y="445"/>
                  </a:cubicBezTo>
                  <a:cubicBezTo>
                    <a:pt x="252" y="445"/>
                    <a:pt x="250" y="445"/>
                    <a:pt x="248" y="444"/>
                  </a:cubicBezTo>
                  <a:cubicBezTo>
                    <a:pt x="247" y="443"/>
                    <a:pt x="245" y="442"/>
                    <a:pt x="243" y="442"/>
                  </a:cubicBezTo>
                  <a:cubicBezTo>
                    <a:pt x="242" y="442"/>
                    <a:pt x="241" y="442"/>
                    <a:pt x="240" y="442"/>
                  </a:cubicBezTo>
                  <a:cubicBezTo>
                    <a:pt x="238" y="443"/>
                    <a:pt x="237" y="443"/>
                    <a:pt x="236" y="444"/>
                  </a:cubicBezTo>
                  <a:cubicBezTo>
                    <a:pt x="235" y="444"/>
                    <a:pt x="235" y="445"/>
                    <a:pt x="234" y="445"/>
                  </a:cubicBezTo>
                  <a:cubicBezTo>
                    <a:pt x="233" y="445"/>
                    <a:pt x="233" y="446"/>
                    <a:pt x="232" y="446"/>
                  </a:cubicBezTo>
                  <a:cubicBezTo>
                    <a:pt x="230" y="446"/>
                    <a:pt x="229" y="447"/>
                    <a:pt x="227" y="449"/>
                  </a:cubicBezTo>
                  <a:cubicBezTo>
                    <a:pt x="226" y="449"/>
                    <a:pt x="226" y="450"/>
                    <a:pt x="225" y="450"/>
                  </a:cubicBezTo>
                  <a:cubicBezTo>
                    <a:pt x="224" y="451"/>
                    <a:pt x="223" y="452"/>
                    <a:pt x="223" y="452"/>
                  </a:cubicBezTo>
                  <a:cubicBezTo>
                    <a:pt x="222" y="453"/>
                    <a:pt x="220" y="453"/>
                    <a:pt x="219" y="453"/>
                  </a:cubicBezTo>
                  <a:cubicBezTo>
                    <a:pt x="217" y="453"/>
                    <a:pt x="215" y="453"/>
                    <a:pt x="214" y="453"/>
                  </a:cubicBezTo>
                  <a:cubicBezTo>
                    <a:pt x="213" y="453"/>
                    <a:pt x="211" y="453"/>
                    <a:pt x="210" y="452"/>
                  </a:cubicBezTo>
                  <a:cubicBezTo>
                    <a:pt x="208" y="452"/>
                    <a:pt x="206" y="452"/>
                    <a:pt x="204" y="450"/>
                  </a:cubicBezTo>
                  <a:cubicBezTo>
                    <a:pt x="203" y="450"/>
                    <a:pt x="202" y="449"/>
                    <a:pt x="200" y="449"/>
                  </a:cubicBezTo>
                  <a:cubicBezTo>
                    <a:pt x="199" y="448"/>
                    <a:pt x="197" y="448"/>
                    <a:pt x="196" y="448"/>
                  </a:cubicBezTo>
                  <a:cubicBezTo>
                    <a:pt x="194" y="447"/>
                    <a:pt x="192" y="447"/>
                    <a:pt x="191" y="446"/>
                  </a:cubicBezTo>
                  <a:cubicBezTo>
                    <a:pt x="186" y="443"/>
                    <a:pt x="180" y="437"/>
                    <a:pt x="179" y="432"/>
                  </a:cubicBezTo>
                  <a:cubicBezTo>
                    <a:pt x="179" y="431"/>
                    <a:pt x="179" y="431"/>
                    <a:pt x="179" y="430"/>
                  </a:cubicBezTo>
                  <a:cubicBezTo>
                    <a:pt x="180" y="430"/>
                    <a:pt x="182" y="431"/>
                    <a:pt x="183" y="432"/>
                  </a:cubicBezTo>
                  <a:cubicBezTo>
                    <a:pt x="184" y="432"/>
                    <a:pt x="185" y="433"/>
                    <a:pt x="186" y="433"/>
                  </a:cubicBezTo>
                  <a:cubicBezTo>
                    <a:pt x="188" y="434"/>
                    <a:pt x="190" y="435"/>
                    <a:pt x="192" y="435"/>
                  </a:cubicBezTo>
                  <a:cubicBezTo>
                    <a:pt x="197" y="435"/>
                    <a:pt x="200" y="431"/>
                    <a:pt x="201" y="429"/>
                  </a:cubicBezTo>
                  <a:cubicBezTo>
                    <a:pt x="203" y="427"/>
                    <a:pt x="204" y="425"/>
                    <a:pt x="206" y="423"/>
                  </a:cubicBezTo>
                  <a:cubicBezTo>
                    <a:pt x="207" y="423"/>
                    <a:pt x="207" y="423"/>
                    <a:pt x="208" y="423"/>
                  </a:cubicBezTo>
                  <a:cubicBezTo>
                    <a:pt x="208" y="423"/>
                    <a:pt x="210" y="424"/>
                    <a:pt x="211" y="424"/>
                  </a:cubicBezTo>
                  <a:cubicBezTo>
                    <a:pt x="213" y="425"/>
                    <a:pt x="215" y="426"/>
                    <a:pt x="217" y="426"/>
                  </a:cubicBezTo>
                  <a:cubicBezTo>
                    <a:pt x="219" y="426"/>
                    <a:pt x="220" y="426"/>
                    <a:pt x="221" y="425"/>
                  </a:cubicBezTo>
                  <a:cubicBezTo>
                    <a:pt x="229" y="421"/>
                    <a:pt x="225" y="414"/>
                    <a:pt x="223" y="409"/>
                  </a:cubicBezTo>
                  <a:cubicBezTo>
                    <a:pt x="223" y="407"/>
                    <a:pt x="222" y="406"/>
                    <a:pt x="222" y="405"/>
                  </a:cubicBezTo>
                  <a:cubicBezTo>
                    <a:pt x="222" y="403"/>
                    <a:pt x="222" y="401"/>
                    <a:pt x="222" y="400"/>
                  </a:cubicBezTo>
                  <a:cubicBezTo>
                    <a:pt x="222" y="396"/>
                    <a:pt x="223" y="391"/>
                    <a:pt x="217" y="388"/>
                  </a:cubicBezTo>
                  <a:cubicBezTo>
                    <a:pt x="217" y="386"/>
                    <a:pt x="217" y="383"/>
                    <a:pt x="217" y="382"/>
                  </a:cubicBezTo>
                  <a:cubicBezTo>
                    <a:pt x="217" y="382"/>
                    <a:pt x="217" y="382"/>
                    <a:pt x="218" y="383"/>
                  </a:cubicBezTo>
                  <a:cubicBezTo>
                    <a:pt x="219" y="383"/>
                    <a:pt x="220" y="385"/>
                    <a:pt x="221" y="387"/>
                  </a:cubicBezTo>
                  <a:cubicBezTo>
                    <a:pt x="222" y="389"/>
                    <a:pt x="223" y="391"/>
                    <a:pt x="225" y="393"/>
                  </a:cubicBezTo>
                  <a:cubicBezTo>
                    <a:pt x="231" y="398"/>
                    <a:pt x="233" y="404"/>
                    <a:pt x="236" y="412"/>
                  </a:cubicBezTo>
                  <a:cubicBezTo>
                    <a:pt x="236" y="412"/>
                    <a:pt x="236" y="412"/>
                    <a:pt x="236" y="412"/>
                  </a:cubicBezTo>
                  <a:cubicBezTo>
                    <a:pt x="239" y="422"/>
                    <a:pt x="247" y="429"/>
                    <a:pt x="256" y="430"/>
                  </a:cubicBezTo>
                  <a:cubicBezTo>
                    <a:pt x="258" y="431"/>
                    <a:pt x="259" y="431"/>
                    <a:pt x="260" y="431"/>
                  </a:cubicBezTo>
                  <a:cubicBezTo>
                    <a:pt x="263" y="431"/>
                    <a:pt x="267" y="430"/>
                    <a:pt x="269" y="428"/>
                  </a:cubicBezTo>
                  <a:cubicBezTo>
                    <a:pt x="270" y="428"/>
                    <a:pt x="271" y="427"/>
                    <a:pt x="271" y="427"/>
                  </a:cubicBezTo>
                  <a:cubicBezTo>
                    <a:pt x="272" y="426"/>
                    <a:pt x="272" y="426"/>
                    <a:pt x="273" y="426"/>
                  </a:cubicBezTo>
                  <a:cubicBezTo>
                    <a:pt x="273" y="426"/>
                    <a:pt x="274" y="426"/>
                    <a:pt x="275" y="425"/>
                  </a:cubicBezTo>
                  <a:cubicBezTo>
                    <a:pt x="276" y="425"/>
                    <a:pt x="277" y="425"/>
                    <a:pt x="279" y="424"/>
                  </a:cubicBezTo>
                  <a:cubicBezTo>
                    <a:pt x="280" y="423"/>
                    <a:pt x="282" y="422"/>
                    <a:pt x="283" y="421"/>
                  </a:cubicBezTo>
                  <a:cubicBezTo>
                    <a:pt x="284" y="421"/>
                    <a:pt x="285" y="420"/>
                    <a:pt x="286" y="419"/>
                  </a:cubicBezTo>
                  <a:cubicBezTo>
                    <a:pt x="288" y="418"/>
                    <a:pt x="290" y="416"/>
                    <a:pt x="291" y="415"/>
                  </a:cubicBezTo>
                  <a:cubicBezTo>
                    <a:pt x="293" y="413"/>
                    <a:pt x="295" y="411"/>
                    <a:pt x="296" y="411"/>
                  </a:cubicBezTo>
                  <a:cubicBezTo>
                    <a:pt x="299" y="410"/>
                    <a:pt x="301" y="410"/>
                    <a:pt x="304" y="410"/>
                  </a:cubicBezTo>
                  <a:cubicBezTo>
                    <a:pt x="307" y="410"/>
                    <a:pt x="310" y="411"/>
                    <a:pt x="313" y="412"/>
                  </a:cubicBezTo>
                  <a:cubicBezTo>
                    <a:pt x="313" y="412"/>
                    <a:pt x="313" y="412"/>
                    <a:pt x="313" y="412"/>
                  </a:cubicBezTo>
                  <a:cubicBezTo>
                    <a:pt x="313" y="412"/>
                    <a:pt x="313" y="412"/>
                    <a:pt x="312" y="412"/>
                  </a:cubicBezTo>
                  <a:cubicBezTo>
                    <a:pt x="312" y="412"/>
                    <a:pt x="312" y="412"/>
                    <a:pt x="312" y="412"/>
                  </a:cubicBezTo>
                  <a:cubicBezTo>
                    <a:pt x="310" y="412"/>
                    <a:pt x="310" y="412"/>
                    <a:pt x="310" y="412"/>
                  </a:cubicBezTo>
                  <a:cubicBezTo>
                    <a:pt x="310" y="412"/>
                    <a:pt x="310" y="412"/>
                    <a:pt x="310" y="412"/>
                  </a:cubicBezTo>
                  <a:cubicBezTo>
                    <a:pt x="311" y="415"/>
                    <a:pt x="311" y="415"/>
                    <a:pt x="311" y="415"/>
                  </a:cubicBezTo>
                  <a:cubicBezTo>
                    <a:pt x="311" y="415"/>
                    <a:pt x="311" y="415"/>
                    <a:pt x="311" y="415"/>
                  </a:cubicBezTo>
                  <a:close/>
                  <a:moveTo>
                    <a:pt x="320" y="416"/>
                  </a:moveTo>
                  <a:cubicBezTo>
                    <a:pt x="319" y="416"/>
                    <a:pt x="319" y="416"/>
                    <a:pt x="319" y="416"/>
                  </a:cubicBezTo>
                  <a:cubicBezTo>
                    <a:pt x="318" y="416"/>
                    <a:pt x="318" y="415"/>
                    <a:pt x="317" y="415"/>
                  </a:cubicBezTo>
                  <a:cubicBezTo>
                    <a:pt x="316" y="414"/>
                    <a:pt x="314" y="413"/>
                    <a:pt x="313" y="412"/>
                  </a:cubicBezTo>
                  <a:cubicBezTo>
                    <a:pt x="315" y="413"/>
                    <a:pt x="318" y="415"/>
                    <a:pt x="320" y="416"/>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3" name="Freeform 82">
              <a:extLst>
                <a:ext uri="{FF2B5EF4-FFF2-40B4-BE49-F238E27FC236}">
                  <a16:creationId xmlns:a16="http://schemas.microsoft.com/office/drawing/2014/main" id="{3EBD1252-F651-B740-8446-473CB7E509B4}"/>
                </a:ext>
              </a:extLst>
            </p:cNvPr>
            <p:cNvSpPr>
              <a:spLocks/>
            </p:cNvSpPr>
            <p:nvPr/>
          </p:nvSpPr>
          <p:spPr bwMode="auto">
            <a:xfrm>
              <a:off x="19082520" y="9382633"/>
              <a:ext cx="266727" cy="113861"/>
            </a:xfrm>
            <a:custGeom>
              <a:avLst/>
              <a:gdLst>
                <a:gd name="T0" fmla="*/ 41 w 49"/>
                <a:gd name="T1" fmla="*/ 4 h 23"/>
                <a:gd name="T2" fmla="*/ 41 w 49"/>
                <a:gd name="T3" fmla="*/ 4 h 23"/>
                <a:gd name="T4" fmla="*/ 36 w 49"/>
                <a:gd name="T5" fmla="*/ 0 h 23"/>
                <a:gd name="T6" fmla="*/ 35 w 49"/>
                <a:gd name="T7" fmla="*/ 0 h 23"/>
                <a:gd name="T8" fmla="*/ 30 w 49"/>
                <a:gd name="T9" fmla="*/ 2 h 23"/>
                <a:gd name="T10" fmla="*/ 30 w 49"/>
                <a:gd name="T11" fmla="*/ 2 h 23"/>
                <a:gd name="T12" fmla="*/ 25 w 49"/>
                <a:gd name="T13" fmla="*/ 0 h 23"/>
                <a:gd name="T14" fmla="*/ 19 w 49"/>
                <a:gd name="T15" fmla="*/ 3 h 23"/>
                <a:gd name="T16" fmla="*/ 18 w 49"/>
                <a:gd name="T17" fmla="*/ 6 h 23"/>
                <a:gd name="T18" fmla="*/ 18 w 49"/>
                <a:gd name="T19" fmla="*/ 7 h 23"/>
                <a:gd name="T20" fmla="*/ 18 w 49"/>
                <a:gd name="T21" fmla="*/ 7 h 23"/>
                <a:gd name="T22" fmla="*/ 17 w 49"/>
                <a:gd name="T23" fmla="*/ 7 h 23"/>
                <a:gd name="T24" fmla="*/ 17 w 49"/>
                <a:gd name="T25" fmla="*/ 7 h 23"/>
                <a:gd name="T26" fmla="*/ 14 w 49"/>
                <a:gd name="T27" fmla="*/ 3 h 23"/>
                <a:gd name="T28" fmla="*/ 9 w 49"/>
                <a:gd name="T29" fmla="*/ 2 h 23"/>
                <a:gd name="T30" fmla="*/ 5 w 49"/>
                <a:gd name="T31" fmla="*/ 3 h 23"/>
                <a:gd name="T32" fmla="*/ 0 w 49"/>
                <a:gd name="T33" fmla="*/ 8 h 23"/>
                <a:gd name="T34" fmla="*/ 2 w 49"/>
                <a:gd name="T35" fmla="*/ 13 h 23"/>
                <a:gd name="T36" fmla="*/ 10 w 49"/>
                <a:gd name="T37" fmla="*/ 15 h 23"/>
                <a:gd name="T38" fmla="*/ 15 w 49"/>
                <a:gd name="T39" fmla="*/ 14 h 23"/>
                <a:gd name="T40" fmla="*/ 15 w 49"/>
                <a:gd name="T41" fmla="*/ 14 h 23"/>
                <a:gd name="T42" fmla="*/ 21 w 49"/>
                <a:gd name="T43" fmla="*/ 18 h 23"/>
                <a:gd name="T44" fmla="*/ 29 w 49"/>
                <a:gd name="T45" fmla="*/ 21 h 23"/>
                <a:gd name="T46" fmla="*/ 36 w 49"/>
                <a:gd name="T47" fmla="*/ 23 h 23"/>
                <a:gd name="T48" fmla="*/ 42 w 49"/>
                <a:gd name="T49" fmla="*/ 21 h 23"/>
                <a:gd name="T50" fmla="*/ 49 w 49"/>
                <a:gd name="T51" fmla="*/ 10 h 23"/>
                <a:gd name="T52" fmla="*/ 41 w 49"/>
                <a:gd name="T53"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 h="23">
                  <a:moveTo>
                    <a:pt x="41" y="4"/>
                  </a:moveTo>
                  <a:cubicBezTo>
                    <a:pt x="41" y="4"/>
                    <a:pt x="41" y="4"/>
                    <a:pt x="41" y="4"/>
                  </a:cubicBezTo>
                  <a:cubicBezTo>
                    <a:pt x="41" y="2"/>
                    <a:pt x="40" y="0"/>
                    <a:pt x="36" y="0"/>
                  </a:cubicBezTo>
                  <a:cubicBezTo>
                    <a:pt x="36" y="0"/>
                    <a:pt x="35" y="0"/>
                    <a:pt x="35" y="0"/>
                  </a:cubicBezTo>
                  <a:cubicBezTo>
                    <a:pt x="32" y="0"/>
                    <a:pt x="31" y="1"/>
                    <a:pt x="30" y="2"/>
                  </a:cubicBezTo>
                  <a:cubicBezTo>
                    <a:pt x="30" y="2"/>
                    <a:pt x="30" y="2"/>
                    <a:pt x="30" y="2"/>
                  </a:cubicBezTo>
                  <a:cubicBezTo>
                    <a:pt x="28" y="1"/>
                    <a:pt x="27" y="0"/>
                    <a:pt x="25" y="0"/>
                  </a:cubicBezTo>
                  <a:cubicBezTo>
                    <a:pt x="23" y="0"/>
                    <a:pt x="21" y="1"/>
                    <a:pt x="19" y="3"/>
                  </a:cubicBezTo>
                  <a:cubicBezTo>
                    <a:pt x="18" y="4"/>
                    <a:pt x="18" y="5"/>
                    <a:pt x="18" y="6"/>
                  </a:cubicBezTo>
                  <a:cubicBezTo>
                    <a:pt x="18" y="6"/>
                    <a:pt x="18" y="7"/>
                    <a:pt x="18" y="7"/>
                  </a:cubicBezTo>
                  <a:cubicBezTo>
                    <a:pt x="18" y="7"/>
                    <a:pt x="18" y="7"/>
                    <a:pt x="18" y="7"/>
                  </a:cubicBezTo>
                  <a:cubicBezTo>
                    <a:pt x="18" y="7"/>
                    <a:pt x="17" y="7"/>
                    <a:pt x="17" y="7"/>
                  </a:cubicBezTo>
                  <a:cubicBezTo>
                    <a:pt x="17" y="7"/>
                    <a:pt x="17" y="7"/>
                    <a:pt x="17" y="7"/>
                  </a:cubicBezTo>
                  <a:cubicBezTo>
                    <a:pt x="16" y="6"/>
                    <a:pt x="15" y="4"/>
                    <a:pt x="14" y="3"/>
                  </a:cubicBezTo>
                  <a:cubicBezTo>
                    <a:pt x="12" y="2"/>
                    <a:pt x="11" y="2"/>
                    <a:pt x="9" y="2"/>
                  </a:cubicBezTo>
                  <a:cubicBezTo>
                    <a:pt x="8" y="2"/>
                    <a:pt x="7" y="2"/>
                    <a:pt x="5" y="3"/>
                  </a:cubicBezTo>
                  <a:cubicBezTo>
                    <a:pt x="3" y="3"/>
                    <a:pt x="1" y="5"/>
                    <a:pt x="0" y="8"/>
                  </a:cubicBezTo>
                  <a:cubicBezTo>
                    <a:pt x="0" y="10"/>
                    <a:pt x="1" y="11"/>
                    <a:pt x="2" y="13"/>
                  </a:cubicBezTo>
                  <a:cubicBezTo>
                    <a:pt x="4" y="14"/>
                    <a:pt x="8" y="15"/>
                    <a:pt x="10" y="15"/>
                  </a:cubicBezTo>
                  <a:cubicBezTo>
                    <a:pt x="12" y="15"/>
                    <a:pt x="14" y="14"/>
                    <a:pt x="15" y="14"/>
                  </a:cubicBezTo>
                  <a:cubicBezTo>
                    <a:pt x="15" y="14"/>
                    <a:pt x="15" y="14"/>
                    <a:pt x="15" y="14"/>
                  </a:cubicBezTo>
                  <a:cubicBezTo>
                    <a:pt x="16" y="17"/>
                    <a:pt x="19" y="18"/>
                    <a:pt x="21" y="18"/>
                  </a:cubicBezTo>
                  <a:cubicBezTo>
                    <a:pt x="24" y="19"/>
                    <a:pt x="26" y="20"/>
                    <a:pt x="29" y="21"/>
                  </a:cubicBezTo>
                  <a:cubicBezTo>
                    <a:pt x="32" y="22"/>
                    <a:pt x="34" y="23"/>
                    <a:pt x="36" y="23"/>
                  </a:cubicBezTo>
                  <a:cubicBezTo>
                    <a:pt x="38" y="23"/>
                    <a:pt x="40" y="22"/>
                    <a:pt x="42" y="21"/>
                  </a:cubicBezTo>
                  <a:cubicBezTo>
                    <a:pt x="45" y="19"/>
                    <a:pt x="49" y="15"/>
                    <a:pt x="49" y="10"/>
                  </a:cubicBezTo>
                  <a:cubicBezTo>
                    <a:pt x="49" y="9"/>
                    <a:pt x="48" y="4"/>
                    <a:pt x="41" y="4"/>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4" name="Freeform 83">
              <a:extLst>
                <a:ext uri="{FF2B5EF4-FFF2-40B4-BE49-F238E27FC236}">
                  <a16:creationId xmlns:a16="http://schemas.microsoft.com/office/drawing/2014/main" id="{8E8A1DB4-5413-A646-9A8E-BC140DDE84FE}"/>
                </a:ext>
              </a:extLst>
            </p:cNvPr>
            <p:cNvSpPr>
              <a:spLocks/>
            </p:cNvSpPr>
            <p:nvPr/>
          </p:nvSpPr>
          <p:spPr bwMode="auto">
            <a:xfrm>
              <a:off x="21758001" y="8544544"/>
              <a:ext cx="387782" cy="158658"/>
            </a:xfrm>
            <a:custGeom>
              <a:avLst/>
              <a:gdLst>
                <a:gd name="T0" fmla="*/ 71 w 71"/>
                <a:gd name="T1" fmla="*/ 6 h 32"/>
                <a:gd name="T2" fmla="*/ 70 w 71"/>
                <a:gd name="T3" fmla="*/ 1 h 32"/>
                <a:gd name="T4" fmla="*/ 66 w 71"/>
                <a:gd name="T5" fmla="*/ 0 h 32"/>
                <a:gd name="T6" fmla="*/ 56 w 71"/>
                <a:gd name="T7" fmla="*/ 5 h 32"/>
                <a:gd name="T8" fmla="*/ 46 w 71"/>
                <a:gd name="T9" fmla="*/ 13 h 32"/>
                <a:gd name="T10" fmla="*/ 41 w 71"/>
                <a:gd name="T11" fmla="*/ 15 h 32"/>
                <a:gd name="T12" fmla="*/ 36 w 71"/>
                <a:gd name="T13" fmla="*/ 17 h 32"/>
                <a:gd name="T14" fmla="*/ 34 w 71"/>
                <a:gd name="T15" fmla="*/ 16 h 32"/>
                <a:gd name="T16" fmla="*/ 33 w 71"/>
                <a:gd name="T17" fmla="*/ 16 h 32"/>
                <a:gd name="T18" fmla="*/ 29 w 71"/>
                <a:gd name="T19" fmla="*/ 14 h 32"/>
                <a:gd name="T20" fmla="*/ 24 w 71"/>
                <a:gd name="T21" fmla="*/ 16 h 32"/>
                <a:gd name="T22" fmla="*/ 23 w 71"/>
                <a:gd name="T23" fmla="*/ 18 h 32"/>
                <a:gd name="T24" fmla="*/ 23 w 71"/>
                <a:gd name="T25" fmla="*/ 18 h 32"/>
                <a:gd name="T26" fmla="*/ 19 w 71"/>
                <a:gd name="T27" fmla="*/ 14 h 32"/>
                <a:gd name="T28" fmla="*/ 16 w 71"/>
                <a:gd name="T29" fmla="*/ 12 h 32"/>
                <a:gd name="T30" fmla="*/ 14 w 71"/>
                <a:gd name="T31" fmla="*/ 11 h 32"/>
                <a:gd name="T32" fmla="*/ 15 w 71"/>
                <a:gd name="T33" fmla="*/ 10 h 32"/>
                <a:gd name="T34" fmla="*/ 14 w 71"/>
                <a:gd name="T35" fmla="*/ 5 h 32"/>
                <a:gd name="T36" fmla="*/ 10 w 71"/>
                <a:gd name="T37" fmla="*/ 2 h 32"/>
                <a:gd name="T38" fmla="*/ 5 w 71"/>
                <a:gd name="T39" fmla="*/ 5 h 32"/>
                <a:gd name="T40" fmla="*/ 2 w 71"/>
                <a:gd name="T41" fmla="*/ 12 h 32"/>
                <a:gd name="T42" fmla="*/ 3 w 71"/>
                <a:gd name="T43" fmla="*/ 22 h 32"/>
                <a:gd name="T44" fmla="*/ 8 w 71"/>
                <a:gd name="T45" fmla="*/ 25 h 32"/>
                <a:gd name="T46" fmla="*/ 10 w 71"/>
                <a:gd name="T47" fmla="*/ 25 h 32"/>
                <a:gd name="T48" fmla="*/ 11 w 71"/>
                <a:gd name="T49" fmla="*/ 25 h 32"/>
                <a:gd name="T50" fmla="*/ 11 w 71"/>
                <a:gd name="T51" fmla="*/ 25 h 32"/>
                <a:gd name="T52" fmla="*/ 12 w 71"/>
                <a:gd name="T53" fmla="*/ 26 h 32"/>
                <a:gd name="T54" fmla="*/ 15 w 71"/>
                <a:gd name="T55" fmla="*/ 30 h 32"/>
                <a:gd name="T56" fmla="*/ 18 w 71"/>
                <a:gd name="T57" fmla="*/ 30 h 32"/>
                <a:gd name="T58" fmla="*/ 22 w 71"/>
                <a:gd name="T59" fmla="*/ 28 h 32"/>
                <a:gd name="T60" fmla="*/ 25 w 71"/>
                <a:gd name="T61" fmla="*/ 28 h 32"/>
                <a:gd name="T62" fmla="*/ 27 w 71"/>
                <a:gd name="T63" fmla="*/ 28 h 32"/>
                <a:gd name="T64" fmla="*/ 31 w 71"/>
                <a:gd name="T65" fmla="*/ 29 h 32"/>
                <a:gd name="T66" fmla="*/ 33 w 71"/>
                <a:gd name="T67" fmla="*/ 28 h 32"/>
                <a:gd name="T68" fmla="*/ 34 w 71"/>
                <a:gd name="T69" fmla="*/ 28 h 32"/>
                <a:gd name="T70" fmla="*/ 37 w 71"/>
                <a:gd name="T71" fmla="*/ 28 h 32"/>
                <a:gd name="T72" fmla="*/ 38 w 71"/>
                <a:gd name="T73" fmla="*/ 28 h 32"/>
                <a:gd name="T74" fmla="*/ 40 w 71"/>
                <a:gd name="T75" fmla="*/ 28 h 32"/>
                <a:gd name="T76" fmla="*/ 44 w 71"/>
                <a:gd name="T77" fmla="*/ 28 h 32"/>
                <a:gd name="T78" fmla="*/ 47 w 71"/>
                <a:gd name="T79" fmla="*/ 27 h 32"/>
                <a:gd name="T80" fmla="*/ 51 w 71"/>
                <a:gd name="T81" fmla="*/ 29 h 32"/>
                <a:gd name="T82" fmla="*/ 58 w 71"/>
                <a:gd name="T83" fmla="*/ 32 h 32"/>
                <a:gd name="T84" fmla="*/ 63 w 71"/>
                <a:gd name="T85" fmla="*/ 27 h 32"/>
                <a:gd name="T86" fmla="*/ 66 w 71"/>
                <a:gd name="T87" fmla="*/ 25 h 32"/>
                <a:gd name="T88" fmla="*/ 66 w 71"/>
                <a:gd name="T89" fmla="*/ 19 h 32"/>
                <a:gd name="T90" fmla="*/ 63 w 71"/>
                <a:gd name="T91" fmla="*/ 16 h 32"/>
                <a:gd name="T92" fmla="*/ 71 w 71"/>
                <a:gd name="T9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1" h="32">
                  <a:moveTo>
                    <a:pt x="71" y="6"/>
                  </a:moveTo>
                  <a:cubicBezTo>
                    <a:pt x="71" y="4"/>
                    <a:pt x="71" y="2"/>
                    <a:pt x="70" y="1"/>
                  </a:cubicBezTo>
                  <a:cubicBezTo>
                    <a:pt x="69" y="0"/>
                    <a:pt x="68" y="0"/>
                    <a:pt x="66" y="0"/>
                  </a:cubicBezTo>
                  <a:cubicBezTo>
                    <a:pt x="62" y="0"/>
                    <a:pt x="56" y="5"/>
                    <a:pt x="56" y="5"/>
                  </a:cubicBezTo>
                  <a:cubicBezTo>
                    <a:pt x="53" y="8"/>
                    <a:pt x="50" y="11"/>
                    <a:pt x="46" y="13"/>
                  </a:cubicBezTo>
                  <a:cubicBezTo>
                    <a:pt x="44" y="13"/>
                    <a:pt x="42" y="14"/>
                    <a:pt x="41" y="15"/>
                  </a:cubicBezTo>
                  <a:cubicBezTo>
                    <a:pt x="39" y="16"/>
                    <a:pt x="37" y="17"/>
                    <a:pt x="36" y="17"/>
                  </a:cubicBezTo>
                  <a:cubicBezTo>
                    <a:pt x="35" y="17"/>
                    <a:pt x="35" y="17"/>
                    <a:pt x="34" y="16"/>
                  </a:cubicBezTo>
                  <a:cubicBezTo>
                    <a:pt x="34" y="16"/>
                    <a:pt x="33" y="16"/>
                    <a:pt x="33" y="16"/>
                  </a:cubicBezTo>
                  <a:cubicBezTo>
                    <a:pt x="32" y="15"/>
                    <a:pt x="30" y="14"/>
                    <a:pt x="29" y="14"/>
                  </a:cubicBezTo>
                  <a:cubicBezTo>
                    <a:pt x="27" y="14"/>
                    <a:pt x="26" y="15"/>
                    <a:pt x="24" y="16"/>
                  </a:cubicBezTo>
                  <a:cubicBezTo>
                    <a:pt x="24" y="17"/>
                    <a:pt x="23" y="17"/>
                    <a:pt x="23" y="18"/>
                  </a:cubicBezTo>
                  <a:cubicBezTo>
                    <a:pt x="23" y="18"/>
                    <a:pt x="23" y="18"/>
                    <a:pt x="23" y="18"/>
                  </a:cubicBezTo>
                  <a:cubicBezTo>
                    <a:pt x="22" y="16"/>
                    <a:pt x="21" y="15"/>
                    <a:pt x="19" y="14"/>
                  </a:cubicBezTo>
                  <a:cubicBezTo>
                    <a:pt x="18" y="13"/>
                    <a:pt x="17" y="13"/>
                    <a:pt x="16" y="12"/>
                  </a:cubicBezTo>
                  <a:cubicBezTo>
                    <a:pt x="16" y="12"/>
                    <a:pt x="15" y="11"/>
                    <a:pt x="14" y="11"/>
                  </a:cubicBezTo>
                  <a:cubicBezTo>
                    <a:pt x="14" y="11"/>
                    <a:pt x="14" y="10"/>
                    <a:pt x="15" y="10"/>
                  </a:cubicBezTo>
                  <a:cubicBezTo>
                    <a:pt x="15" y="9"/>
                    <a:pt x="15" y="7"/>
                    <a:pt x="14" y="5"/>
                  </a:cubicBezTo>
                  <a:cubicBezTo>
                    <a:pt x="14" y="3"/>
                    <a:pt x="12" y="2"/>
                    <a:pt x="10" y="2"/>
                  </a:cubicBezTo>
                  <a:cubicBezTo>
                    <a:pt x="8" y="2"/>
                    <a:pt x="7" y="3"/>
                    <a:pt x="5" y="5"/>
                  </a:cubicBezTo>
                  <a:cubicBezTo>
                    <a:pt x="4" y="7"/>
                    <a:pt x="3" y="9"/>
                    <a:pt x="2" y="12"/>
                  </a:cubicBezTo>
                  <a:cubicBezTo>
                    <a:pt x="2" y="13"/>
                    <a:pt x="0" y="18"/>
                    <a:pt x="3" y="22"/>
                  </a:cubicBezTo>
                  <a:cubicBezTo>
                    <a:pt x="4" y="24"/>
                    <a:pt x="6" y="25"/>
                    <a:pt x="8" y="25"/>
                  </a:cubicBezTo>
                  <a:cubicBezTo>
                    <a:pt x="8" y="25"/>
                    <a:pt x="9" y="25"/>
                    <a:pt x="10" y="25"/>
                  </a:cubicBezTo>
                  <a:cubicBezTo>
                    <a:pt x="10" y="25"/>
                    <a:pt x="10" y="25"/>
                    <a:pt x="11" y="25"/>
                  </a:cubicBezTo>
                  <a:cubicBezTo>
                    <a:pt x="11" y="25"/>
                    <a:pt x="11" y="25"/>
                    <a:pt x="11" y="25"/>
                  </a:cubicBezTo>
                  <a:cubicBezTo>
                    <a:pt x="11" y="25"/>
                    <a:pt x="12" y="25"/>
                    <a:pt x="12" y="26"/>
                  </a:cubicBezTo>
                  <a:cubicBezTo>
                    <a:pt x="12" y="27"/>
                    <a:pt x="13" y="29"/>
                    <a:pt x="15" y="30"/>
                  </a:cubicBezTo>
                  <a:cubicBezTo>
                    <a:pt x="16" y="30"/>
                    <a:pt x="17" y="30"/>
                    <a:pt x="18" y="30"/>
                  </a:cubicBezTo>
                  <a:cubicBezTo>
                    <a:pt x="19" y="30"/>
                    <a:pt x="21" y="29"/>
                    <a:pt x="22" y="28"/>
                  </a:cubicBezTo>
                  <a:cubicBezTo>
                    <a:pt x="23" y="28"/>
                    <a:pt x="24" y="28"/>
                    <a:pt x="25" y="28"/>
                  </a:cubicBezTo>
                  <a:cubicBezTo>
                    <a:pt x="25" y="28"/>
                    <a:pt x="26" y="28"/>
                    <a:pt x="27" y="28"/>
                  </a:cubicBezTo>
                  <a:cubicBezTo>
                    <a:pt x="28" y="28"/>
                    <a:pt x="29" y="29"/>
                    <a:pt x="31" y="29"/>
                  </a:cubicBezTo>
                  <a:cubicBezTo>
                    <a:pt x="32" y="29"/>
                    <a:pt x="32" y="29"/>
                    <a:pt x="33" y="28"/>
                  </a:cubicBezTo>
                  <a:cubicBezTo>
                    <a:pt x="34" y="28"/>
                    <a:pt x="34" y="28"/>
                    <a:pt x="34" y="28"/>
                  </a:cubicBezTo>
                  <a:cubicBezTo>
                    <a:pt x="35" y="28"/>
                    <a:pt x="36" y="28"/>
                    <a:pt x="37" y="28"/>
                  </a:cubicBezTo>
                  <a:cubicBezTo>
                    <a:pt x="37" y="28"/>
                    <a:pt x="38" y="28"/>
                    <a:pt x="38" y="28"/>
                  </a:cubicBezTo>
                  <a:cubicBezTo>
                    <a:pt x="39" y="28"/>
                    <a:pt x="40" y="28"/>
                    <a:pt x="40" y="28"/>
                  </a:cubicBezTo>
                  <a:cubicBezTo>
                    <a:pt x="42" y="28"/>
                    <a:pt x="43" y="28"/>
                    <a:pt x="44" y="28"/>
                  </a:cubicBezTo>
                  <a:cubicBezTo>
                    <a:pt x="45" y="28"/>
                    <a:pt x="46" y="27"/>
                    <a:pt x="47" y="27"/>
                  </a:cubicBezTo>
                  <a:cubicBezTo>
                    <a:pt x="48" y="27"/>
                    <a:pt x="50" y="28"/>
                    <a:pt x="51" y="29"/>
                  </a:cubicBezTo>
                  <a:cubicBezTo>
                    <a:pt x="53" y="30"/>
                    <a:pt x="56" y="32"/>
                    <a:pt x="58" y="32"/>
                  </a:cubicBezTo>
                  <a:cubicBezTo>
                    <a:pt x="59" y="32"/>
                    <a:pt x="62" y="31"/>
                    <a:pt x="63" y="27"/>
                  </a:cubicBezTo>
                  <a:cubicBezTo>
                    <a:pt x="64" y="27"/>
                    <a:pt x="65" y="26"/>
                    <a:pt x="66" y="25"/>
                  </a:cubicBezTo>
                  <a:cubicBezTo>
                    <a:pt x="67" y="23"/>
                    <a:pt x="67" y="21"/>
                    <a:pt x="66" y="19"/>
                  </a:cubicBezTo>
                  <a:cubicBezTo>
                    <a:pt x="65" y="18"/>
                    <a:pt x="64" y="17"/>
                    <a:pt x="63" y="16"/>
                  </a:cubicBezTo>
                  <a:cubicBezTo>
                    <a:pt x="67" y="13"/>
                    <a:pt x="71" y="9"/>
                    <a:pt x="71" y="6"/>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5" name="Freeform 84">
              <a:extLst>
                <a:ext uri="{FF2B5EF4-FFF2-40B4-BE49-F238E27FC236}">
                  <a16:creationId xmlns:a16="http://schemas.microsoft.com/office/drawing/2014/main" id="{7EFDC670-AB1E-5640-9294-96DB01E26C16}"/>
                </a:ext>
              </a:extLst>
            </p:cNvPr>
            <p:cNvSpPr>
              <a:spLocks/>
            </p:cNvSpPr>
            <p:nvPr/>
          </p:nvSpPr>
          <p:spPr bwMode="auto">
            <a:xfrm>
              <a:off x="17338533" y="7338739"/>
              <a:ext cx="3106348" cy="2881985"/>
            </a:xfrm>
            <a:custGeom>
              <a:avLst/>
              <a:gdLst>
                <a:gd name="T0" fmla="*/ 559 w 570"/>
                <a:gd name="T1" fmla="*/ 394 h 581"/>
                <a:gd name="T2" fmla="*/ 526 w 570"/>
                <a:gd name="T3" fmla="*/ 405 h 581"/>
                <a:gd name="T4" fmla="*/ 491 w 570"/>
                <a:gd name="T5" fmla="*/ 395 h 581"/>
                <a:gd name="T6" fmla="*/ 440 w 570"/>
                <a:gd name="T7" fmla="*/ 385 h 581"/>
                <a:gd name="T8" fmla="*/ 410 w 570"/>
                <a:gd name="T9" fmla="*/ 340 h 581"/>
                <a:gd name="T10" fmla="*/ 384 w 570"/>
                <a:gd name="T11" fmla="*/ 194 h 581"/>
                <a:gd name="T12" fmla="*/ 380 w 570"/>
                <a:gd name="T13" fmla="*/ 198 h 581"/>
                <a:gd name="T14" fmla="*/ 354 w 570"/>
                <a:gd name="T15" fmla="*/ 176 h 581"/>
                <a:gd name="T16" fmla="*/ 337 w 570"/>
                <a:gd name="T17" fmla="*/ 165 h 581"/>
                <a:gd name="T18" fmla="*/ 318 w 570"/>
                <a:gd name="T19" fmla="*/ 142 h 581"/>
                <a:gd name="T20" fmla="*/ 316 w 570"/>
                <a:gd name="T21" fmla="*/ 132 h 581"/>
                <a:gd name="T22" fmla="*/ 315 w 570"/>
                <a:gd name="T23" fmla="*/ 115 h 581"/>
                <a:gd name="T24" fmla="*/ 310 w 570"/>
                <a:gd name="T25" fmla="*/ 95 h 581"/>
                <a:gd name="T26" fmla="*/ 309 w 570"/>
                <a:gd name="T27" fmla="*/ 73 h 581"/>
                <a:gd name="T28" fmla="*/ 296 w 570"/>
                <a:gd name="T29" fmla="*/ 54 h 581"/>
                <a:gd name="T30" fmla="*/ 282 w 570"/>
                <a:gd name="T31" fmla="*/ 54 h 581"/>
                <a:gd name="T32" fmla="*/ 269 w 570"/>
                <a:gd name="T33" fmla="*/ 51 h 581"/>
                <a:gd name="T34" fmla="*/ 246 w 570"/>
                <a:gd name="T35" fmla="*/ 56 h 581"/>
                <a:gd name="T36" fmla="*/ 238 w 570"/>
                <a:gd name="T37" fmla="*/ 51 h 581"/>
                <a:gd name="T38" fmla="*/ 226 w 570"/>
                <a:gd name="T39" fmla="*/ 42 h 581"/>
                <a:gd name="T40" fmla="*/ 208 w 570"/>
                <a:gd name="T41" fmla="*/ 36 h 581"/>
                <a:gd name="T42" fmla="*/ 193 w 570"/>
                <a:gd name="T43" fmla="*/ 30 h 581"/>
                <a:gd name="T44" fmla="*/ 177 w 570"/>
                <a:gd name="T45" fmla="*/ 13 h 581"/>
                <a:gd name="T46" fmla="*/ 161 w 570"/>
                <a:gd name="T47" fmla="*/ 1 h 581"/>
                <a:gd name="T48" fmla="*/ 0 w 570"/>
                <a:gd name="T49" fmla="*/ 288 h 581"/>
                <a:gd name="T50" fmla="*/ 6 w 570"/>
                <a:gd name="T51" fmla="*/ 297 h 581"/>
                <a:gd name="T52" fmla="*/ 47 w 570"/>
                <a:gd name="T53" fmla="*/ 322 h 581"/>
                <a:gd name="T54" fmla="*/ 69 w 570"/>
                <a:gd name="T55" fmla="*/ 337 h 581"/>
                <a:gd name="T56" fmla="*/ 87 w 570"/>
                <a:gd name="T57" fmla="*/ 346 h 581"/>
                <a:gd name="T58" fmla="*/ 121 w 570"/>
                <a:gd name="T59" fmla="*/ 345 h 581"/>
                <a:gd name="T60" fmla="*/ 160 w 570"/>
                <a:gd name="T61" fmla="*/ 332 h 581"/>
                <a:gd name="T62" fmla="*/ 182 w 570"/>
                <a:gd name="T63" fmla="*/ 310 h 581"/>
                <a:gd name="T64" fmla="*/ 208 w 570"/>
                <a:gd name="T65" fmla="*/ 316 h 581"/>
                <a:gd name="T66" fmla="*/ 227 w 570"/>
                <a:gd name="T67" fmla="*/ 325 h 581"/>
                <a:gd name="T68" fmla="*/ 243 w 570"/>
                <a:gd name="T69" fmla="*/ 348 h 581"/>
                <a:gd name="T70" fmla="*/ 266 w 570"/>
                <a:gd name="T71" fmla="*/ 346 h 581"/>
                <a:gd name="T72" fmla="*/ 275 w 570"/>
                <a:gd name="T73" fmla="*/ 370 h 581"/>
                <a:gd name="T74" fmla="*/ 282 w 570"/>
                <a:gd name="T75" fmla="*/ 389 h 581"/>
                <a:gd name="T76" fmla="*/ 327 w 570"/>
                <a:gd name="T77" fmla="*/ 413 h 581"/>
                <a:gd name="T78" fmla="*/ 385 w 570"/>
                <a:gd name="T79" fmla="*/ 418 h 581"/>
                <a:gd name="T80" fmla="*/ 393 w 570"/>
                <a:gd name="T81" fmla="*/ 421 h 581"/>
                <a:gd name="T82" fmla="*/ 415 w 570"/>
                <a:gd name="T83" fmla="*/ 448 h 581"/>
                <a:gd name="T84" fmla="*/ 414 w 570"/>
                <a:gd name="T85" fmla="*/ 460 h 581"/>
                <a:gd name="T86" fmla="*/ 398 w 570"/>
                <a:gd name="T87" fmla="*/ 458 h 581"/>
                <a:gd name="T88" fmla="*/ 384 w 570"/>
                <a:gd name="T89" fmla="*/ 447 h 581"/>
                <a:gd name="T90" fmla="*/ 365 w 570"/>
                <a:gd name="T91" fmla="*/ 441 h 581"/>
                <a:gd name="T92" fmla="*/ 374 w 570"/>
                <a:gd name="T93" fmla="*/ 471 h 581"/>
                <a:gd name="T94" fmla="*/ 370 w 570"/>
                <a:gd name="T95" fmla="*/ 495 h 581"/>
                <a:gd name="T96" fmla="*/ 360 w 570"/>
                <a:gd name="T97" fmla="*/ 530 h 581"/>
                <a:gd name="T98" fmla="*/ 363 w 570"/>
                <a:gd name="T99" fmla="*/ 551 h 581"/>
                <a:gd name="T100" fmla="*/ 340 w 570"/>
                <a:gd name="T101" fmla="*/ 577 h 581"/>
                <a:gd name="T102" fmla="*/ 386 w 570"/>
                <a:gd name="T103" fmla="*/ 555 h 581"/>
                <a:gd name="T104" fmla="*/ 409 w 570"/>
                <a:gd name="T105" fmla="*/ 547 h 581"/>
                <a:gd name="T106" fmla="*/ 439 w 570"/>
                <a:gd name="T107" fmla="*/ 535 h 581"/>
                <a:gd name="T108" fmla="*/ 457 w 570"/>
                <a:gd name="T109" fmla="*/ 512 h 581"/>
                <a:gd name="T110" fmla="*/ 441 w 570"/>
                <a:gd name="T111" fmla="*/ 502 h 581"/>
                <a:gd name="T112" fmla="*/ 492 w 570"/>
                <a:gd name="T113" fmla="*/ 477 h 581"/>
                <a:gd name="T114" fmla="*/ 521 w 570"/>
                <a:gd name="T115" fmla="*/ 460 h 581"/>
                <a:gd name="T116" fmla="*/ 570 w 570"/>
                <a:gd name="T117" fmla="*/ 416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0" h="581">
                  <a:moveTo>
                    <a:pt x="569" y="413"/>
                  </a:moveTo>
                  <a:cubicBezTo>
                    <a:pt x="568" y="411"/>
                    <a:pt x="568" y="410"/>
                    <a:pt x="567" y="408"/>
                  </a:cubicBezTo>
                  <a:cubicBezTo>
                    <a:pt x="567" y="408"/>
                    <a:pt x="566" y="405"/>
                    <a:pt x="566" y="404"/>
                  </a:cubicBezTo>
                  <a:cubicBezTo>
                    <a:pt x="565" y="399"/>
                    <a:pt x="563" y="396"/>
                    <a:pt x="561" y="395"/>
                  </a:cubicBezTo>
                  <a:cubicBezTo>
                    <a:pt x="560" y="394"/>
                    <a:pt x="560" y="394"/>
                    <a:pt x="559" y="394"/>
                  </a:cubicBezTo>
                  <a:cubicBezTo>
                    <a:pt x="556" y="394"/>
                    <a:pt x="553" y="395"/>
                    <a:pt x="550" y="397"/>
                  </a:cubicBezTo>
                  <a:cubicBezTo>
                    <a:pt x="547" y="397"/>
                    <a:pt x="544" y="398"/>
                    <a:pt x="542" y="399"/>
                  </a:cubicBezTo>
                  <a:cubicBezTo>
                    <a:pt x="537" y="400"/>
                    <a:pt x="533" y="401"/>
                    <a:pt x="529" y="403"/>
                  </a:cubicBezTo>
                  <a:cubicBezTo>
                    <a:pt x="528" y="404"/>
                    <a:pt x="527" y="405"/>
                    <a:pt x="526" y="405"/>
                  </a:cubicBezTo>
                  <a:cubicBezTo>
                    <a:pt x="526" y="405"/>
                    <a:pt x="526" y="405"/>
                    <a:pt x="526" y="405"/>
                  </a:cubicBezTo>
                  <a:cubicBezTo>
                    <a:pt x="523" y="407"/>
                    <a:pt x="521" y="408"/>
                    <a:pt x="518" y="408"/>
                  </a:cubicBezTo>
                  <a:cubicBezTo>
                    <a:pt x="516" y="408"/>
                    <a:pt x="514" y="407"/>
                    <a:pt x="511" y="406"/>
                  </a:cubicBezTo>
                  <a:cubicBezTo>
                    <a:pt x="508" y="405"/>
                    <a:pt x="506" y="403"/>
                    <a:pt x="504" y="401"/>
                  </a:cubicBezTo>
                  <a:cubicBezTo>
                    <a:pt x="500" y="398"/>
                    <a:pt x="496" y="395"/>
                    <a:pt x="492" y="395"/>
                  </a:cubicBezTo>
                  <a:cubicBezTo>
                    <a:pt x="491" y="395"/>
                    <a:pt x="491" y="395"/>
                    <a:pt x="491" y="395"/>
                  </a:cubicBezTo>
                  <a:cubicBezTo>
                    <a:pt x="487" y="395"/>
                    <a:pt x="481" y="397"/>
                    <a:pt x="476" y="398"/>
                  </a:cubicBezTo>
                  <a:cubicBezTo>
                    <a:pt x="473" y="398"/>
                    <a:pt x="470" y="399"/>
                    <a:pt x="468" y="399"/>
                  </a:cubicBezTo>
                  <a:cubicBezTo>
                    <a:pt x="466" y="400"/>
                    <a:pt x="464" y="400"/>
                    <a:pt x="462" y="400"/>
                  </a:cubicBezTo>
                  <a:cubicBezTo>
                    <a:pt x="451" y="400"/>
                    <a:pt x="447" y="394"/>
                    <a:pt x="441" y="386"/>
                  </a:cubicBezTo>
                  <a:cubicBezTo>
                    <a:pt x="440" y="385"/>
                    <a:pt x="440" y="385"/>
                    <a:pt x="440" y="385"/>
                  </a:cubicBezTo>
                  <a:cubicBezTo>
                    <a:pt x="439" y="383"/>
                    <a:pt x="438" y="382"/>
                    <a:pt x="436" y="380"/>
                  </a:cubicBezTo>
                  <a:cubicBezTo>
                    <a:pt x="434" y="377"/>
                    <a:pt x="432" y="375"/>
                    <a:pt x="430" y="373"/>
                  </a:cubicBezTo>
                  <a:cubicBezTo>
                    <a:pt x="427" y="371"/>
                    <a:pt x="425" y="369"/>
                    <a:pt x="423" y="366"/>
                  </a:cubicBezTo>
                  <a:cubicBezTo>
                    <a:pt x="422" y="365"/>
                    <a:pt x="421" y="364"/>
                    <a:pt x="420" y="363"/>
                  </a:cubicBezTo>
                  <a:cubicBezTo>
                    <a:pt x="415" y="355"/>
                    <a:pt x="411" y="351"/>
                    <a:pt x="410" y="340"/>
                  </a:cubicBezTo>
                  <a:cubicBezTo>
                    <a:pt x="410" y="336"/>
                    <a:pt x="410" y="332"/>
                    <a:pt x="409" y="328"/>
                  </a:cubicBezTo>
                  <a:cubicBezTo>
                    <a:pt x="409" y="327"/>
                    <a:pt x="408" y="325"/>
                    <a:pt x="408" y="324"/>
                  </a:cubicBezTo>
                  <a:cubicBezTo>
                    <a:pt x="401" y="278"/>
                    <a:pt x="395" y="232"/>
                    <a:pt x="390" y="194"/>
                  </a:cubicBezTo>
                  <a:cubicBezTo>
                    <a:pt x="384" y="194"/>
                    <a:pt x="384" y="194"/>
                    <a:pt x="384" y="194"/>
                  </a:cubicBezTo>
                  <a:cubicBezTo>
                    <a:pt x="384" y="194"/>
                    <a:pt x="384" y="194"/>
                    <a:pt x="384" y="194"/>
                  </a:cubicBezTo>
                  <a:cubicBezTo>
                    <a:pt x="384" y="195"/>
                    <a:pt x="384" y="195"/>
                    <a:pt x="384" y="196"/>
                  </a:cubicBezTo>
                  <a:cubicBezTo>
                    <a:pt x="384" y="197"/>
                    <a:pt x="384" y="197"/>
                    <a:pt x="384" y="197"/>
                  </a:cubicBezTo>
                  <a:cubicBezTo>
                    <a:pt x="384" y="198"/>
                    <a:pt x="383" y="200"/>
                    <a:pt x="383" y="201"/>
                  </a:cubicBezTo>
                  <a:cubicBezTo>
                    <a:pt x="382" y="200"/>
                    <a:pt x="382" y="200"/>
                    <a:pt x="381" y="199"/>
                  </a:cubicBezTo>
                  <a:cubicBezTo>
                    <a:pt x="380" y="199"/>
                    <a:pt x="380" y="198"/>
                    <a:pt x="380" y="198"/>
                  </a:cubicBezTo>
                  <a:cubicBezTo>
                    <a:pt x="377" y="196"/>
                    <a:pt x="374" y="195"/>
                    <a:pt x="371" y="195"/>
                  </a:cubicBezTo>
                  <a:cubicBezTo>
                    <a:pt x="369" y="195"/>
                    <a:pt x="368" y="195"/>
                    <a:pt x="366" y="196"/>
                  </a:cubicBezTo>
                  <a:cubicBezTo>
                    <a:pt x="366" y="195"/>
                    <a:pt x="366" y="195"/>
                    <a:pt x="366" y="195"/>
                  </a:cubicBezTo>
                  <a:cubicBezTo>
                    <a:pt x="367" y="192"/>
                    <a:pt x="367" y="189"/>
                    <a:pt x="364" y="185"/>
                  </a:cubicBezTo>
                  <a:cubicBezTo>
                    <a:pt x="362" y="181"/>
                    <a:pt x="358" y="178"/>
                    <a:pt x="354" y="176"/>
                  </a:cubicBezTo>
                  <a:cubicBezTo>
                    <a:pt x="350" y="173"/>
                    <a:pt x="345" y="170"/>
                    <a:pt x="341" y="168"/>
                  </a:cubicBezTo>
                  <a:cubicBezTo>
                    <a:pt x="340" y="167"/>
                    <a:pt x="340" y="167"/>
                    <a:pt x="340" y="167"/>
                  </a:cubicBezTo>
                  <a:cubicBezTo>
                    <a:pt x="339" y="167"/>
                    <a:pt x="338" y="166"/>
                    <a:pt x="337" y="166"/>
                  </a:cubicBezTo>
                  <a:cubicBezTo>
                    <a:pt x="337" y="166"/>
                    <a:pt x="336" y="166"/>
                    <a:pt x="336" y="166"/>
                  </a:cubicBezTo>
                  <a:cubicBezTo>
                    <a:pt x="336" y="166"/>
                    <a:pt x="337" y="165"/>
                    <a:pt x="337" y="165"/>
                  </a:cubicBezTo>
                  <a:cubicBezTo>
                    <a:pt x="339" y="158"/>
                    <a:pt x="332" y="153"/>
                    <a:pt x="327" y="149"/>
                  </a:cubicBezTo>
                  <a:cubicBezTo>
                    <a:pt x="326" y="148"/>
                    <a:pt x="325" y="148"/>
                    <a:pt x="325" y="147"/>
                  </a:cubicBezTo>
                  <a:cubicBezTo>
                    <a:pt x="324" y="146"/>
                    <a:pt x="322" y="145"/>
                    <a:pt x="321" y="144"/>
                  </a:cubicBezTo>
                  <a:cubicBezTo>
                    <a:pt x="320" y="144"/>
                    <a:pt x="320" y="144"/>
                    <a:pt x="320" y="144"/>
                  </a:cubicBezTo>
                  <a:cubicBezTo>
                    <a:pt x="320" y="143"/>
                    <a:pt x="319" y="143"/>
                    <a:pt x="318" y="142"/>
                  </a:cubicBezTo>
                  <a:cubicBezTo>
                    <a:pt x="318" y="142"/>
                    <a:pt x="317" y="142"/>
                    <a:pt x="317" y="141"/>
                  </a:cubicBezTo>
                  <a:cubicBezTo>
                    <a:pt x="317" y="141"/>
                    <a:pt x="317" y="140"/>
                    <a:pt x="316" y="140"/>
                  </a:cubicBezTo>
                  <a:cubicBezTo>
                    <a:pt x="316" y="138"/>
                    <a:pt x="316" y="138"/>
                    <a:pt x="316" y="138"/>
                  </a:cubicBezTo>
                  <a:cubicBezTo>
                    <a:pt x="316" y="136"/>
                    <a:pt x="316" y="135"/>
                    <a:pt x="316" y="133"/>
                  </a:cubicBezTo>
                  <a:cubicBezTo>
                    <a:pt x="316" y="133"/>
                    <a:pt x="316" y="133"/>
                    <a:pt x="316" y="132"/>
                  </a:cubicBezTo>
                  <a:cubicBezTo>
                    <a:pt x="316" y="131"/>
                    <a:pt x="317" y="131"/>
                    <a:pt x="317" y="130"/>
                  </a:cubicBezTo>
                  <a:cubicBezTo>
                    <a:pt x="318" y="127"/>
                    <a:pt x="318" y="123"/>
                    <a:pt x="317" y="120"/>
                  </a:cubicBezTo>
                  <a:cubicBezTo>
                    <a:pt x="317" y="120"/>
                    <a:pt x="316" y="119"/>
                    <a:pt x="316" y="119"/>
                  </a:cubicBezTo>
                  <a:cubicBezTo>
                    <a:pt x="316" y="118"/>
                    <a:pt x="316" y="118"/>
                    <a:pt x="316" y="118"/>
                  </a:cubicBezTo>
                  <a:cubicBezTo>
                    <a:pt x="315" y="117"/>
                    <a:pt x="315" y="116"/>
                    <a:pt x="315" y="115"/>
                  </a:cubicBezTo>
                  <a:cubicBezTo>
                    <a:pt x="315" y="115"/>
                    <a:pt x="315" y="115"/>
                    <a:pt x="315" y="115"/>
                  </a:cubicBezTo>
                  <a:cubicBezTo>
                    <a:pt x="315" y="113"/>
                    <a:pt x="315" y="111"/>
                    <a:pt x="315" y="109"/>
                  </a:cubicBezTo>
                  <a:cubicBezTo>
                    <a:pt x="315" y="108"/>
                    <a:pt x="315" y="106"/>
                    <a:pt x="315" y="104"/>
                  </a:cubicBezTo>
                  <a:cubicBezTo>
                    <a:pt x="315" y="102"/>
                    <a:pt x="315" y="100"/>
                    <a:pt x="314" y="98"/>
                  </a:cubicBezTo>
                  <a:cubicBezTo>
                    <a:pt x="313" y="96"/>
                    <a:pt x="311" y="95"/>
                    <a:pt x="310" y="95"/>
                  </a:cubicBezTo>
                  <a:cubicBezTo>
                    <a:pt x="309" y="95"/>
                    <a:pt x="309" y="95"/>
                    <a:pt x="309" y="95"/>
                  </a:cubicBezTo>
                  <a:cubicBezTo>
                    <a:pt x="307" y="94"/>
                    <a:pt x="307" y="89"/>
                    <a:pt x="307" y="87"/>
                  </a:cubicBezTo>
                  <a:cubicBezTo>
                    <a:pt x="307" y="85"/>
                    <a:pt x="307" y="84"/>
                    <a:pt x="307" y="84"/>
                  </a:cubicBezTo>
                  <a:cubicBezTo>
                    <a:pt x="307" y="82"/>
                    <a:pt x="308" y="79"/>
                    <a:pt x="308" y="77"/>
                  </a:cubicBezTo>
                  <a:cubicBezTo>
                    <a:pt x="309" y="76"/>
                    <a:pt x="309" y="74"/>
                    <a:pt x="309" y="73"/>
                  </a:cubicBezTo>
                  <a:cubicBezTo>
                    <a:pt x="310" y="70"/>
                    <a:pt x="309" y="68"/>
                    <a:pt x="309" y="67"/>
                  </a:cubicBezTo>
                  <a:cubicBezTo>
                    <a:pt x="308" y="66"/>
                    <a:pt x="308" y="65"/>
                    <a:pt x="308" y="64"/>
                  </a:cubicBezTo>
                  <a:cubicBezTo>
                    <a:pt x="308" y="64"/>
                    <a:pt x="308" y="64"/>
                    <a:pt x="308" y="64"/>
                  </a:cubicBezTo>
                  <a:cubicBezTo>
                    <a:pt x="308" y="62"/>
                    <a:pt x="307" y="59"/>
                    <a:pt x="305" y="57"/>
                  </a:cubicBezTo>
                  <a:cubicBezTo>
                    <a:pt x="302" y="55"/>
                    <a:pt x="299" y="54"/>
                    <a:pt x="296" y="54"/>
                  </a:cubicBezTo>
                  <a:cubicBezTo>
                    <a:pt x="295" y="54"/>
                    <a:pt x="294" y="54"/>
                    <a:pt x="292" y="55"/>
                  </a:cubicBezTo>
                  <a:cubicBezTo>
                    <a:pt x="292" y="55"/>
                    <a:pt x="291" y="55"/>
                    <a:pt x="291" y="55"/>
                  </a:cubicBezTo>
                  <a:cubicBezTo>
                    <a:pt x="289" y="55"/>
                    <a:pt x="288" y="55"/>
                    <a:pt x="287" y="54"/>
                  </a:cubicBezTo>
                  <a:cubicBezTo>
                    <a:pt x="286" y="54"/>
                    <a:pt x="286" y="54"/>
                    <a:pt x="285" y="54"/>
                  </a:cubicBezTo>
                  <a:cubicBezTo>
                    <a:pt x="284" y="54"/>
                    <a:pt x="283" y="54"/>
                    <a:pt x="282" y="54"/>
                  </a:cubicBezTo>
                  <a:cubicBezTo>
                    <a:pt x="281" y="54"/>
                    <a:pt x="280" y="54"/>
                    <a:pt x="279" y="54"/>
                  </a:cubicBezTo>
                  <a:cubicBezTo>
                    <a:pt x="278" y="54"/>
                    <a:pt x="276" y="54"/>
                    <a:pt x="276" y="54"/>
                  </a:cubicBezTo>
                  <a:cubicBezTo>
                    <a:pt x="275" y="54"/>
                    <a:pt x="275" y="54"/>
                    <a:pt x="275" y="53"/>
                  </a:cubicBezTo>
                  <a:cubicBezTo>
                    <a:pt x="274" y="53"/>
                    <a:pt x="273" y="52"/>
                    <a:pt x="272" y="52"/>
                  </a:cubicBezTo>
                  <a:cubicBezTo>
                    <a:pt x="271" y="51"/>
                    <a:pt x="270" y="51"/>
                    <a:pt x="269" y="51"/>
                  </a:cubicBezTo>
                  <a:cubicBezTo>
                    <a:pt x="267" y="51"/>
                    <a:pt x="266" y="51"/>
                    <a:pt x="265" y="52"/>
                  </a:cubicBezTo>
                  <a:cubicBezTo>
                    <a:pt x="262" y="52"/>
                    <a:pt x="259" y="53"/>
                    <a:pt x="256" y="54"/>
                  </a:cubicBezTo>
                  <a:cubicBezTo>
                    <a:pt x="254" y="55"/>
                    <a:pt x="252" y="55"/>
                    <a:pt x="250" y="56"/>
                  </a:cubicBezTo>
                  <a:cubicBezTo>
                    <a:pt x="249" y="56"/>
                    <a:pt x="247" y="56"/>
                    <a:pt x="246" y="56"/>
                  </a:cubicBezTo>
                  <a:cubicBezTo>
                    <a:pt x="246" y="56"/>
                    <a:pt x="246" y="56"/>
                    <a:pt x="246" y="56"/>
                  </a:cubicBezTo>
                  <a:cubicBezTo>
                    <a:pt x="246" y="56"/>
                    <a:pt x="246" y="56"/>
                    <a:pt x="246" y="56"/>
                  </a:cubicBezTo>
                  <a:cubicBezTo>
                    <a:pt x="245" y="56"/>
                    <a:pt x="245" y="56"/>
                    <a:pt x="245" y="56"/>
                  </a:cubicBezTo>
                  <a:cubicBezTo>
                    <a:pt x="245" y="55"/>
                    <a:pt x="244" y="54"/>
                    <a:pt x="243" y="53"/>
                  </a:cubicBezTo>
                  <a:cubicBezTo>
                    <a:pt x="242" y="53"/>
                    <a:pt x="241" y="52"/>
                    <a:pt x="239" y="52"/>
                  </a:cubicBezTo>
                  <a:cubicBezTo>
                    <a:pt x="239" y="51"/>
                    <a:pt x="239" y="51"/>
                    <a:pt x="238" y="51"/>
                  </a:cubicBezTo>
                  <a:cubicBezTo>
                    <a:pt x="238" y="51"/>
                    <a:pt x="238" y="51"/>
                    <a:pt x="237" y="51"/>
                  </a:cubicBezTo>
                  <a:cubicBezTo>
                    <a:pt x="237" y="51"/>
                    <a:pt x="237" y="51"/>
                    <a:pt x="237" y="51"/>
                  </a:cubicBezTo>
                  <a:cubicBezTo>
                    <a:pt x="237" y="50"/>
                    <a:pt x="237" y="48"/>
                    <a:pt x="235" y="46"/>
                  </a:cubicBezTo>
                  <a:cubicBezTo>
                    <a:pt x="233" y="45"/>
                    <a:pt x="230" y="43"/>
                    <a:pt x="227" y="42"/>
                  </a:cubicBezTo>
                  <a:cubicBezTo>
                    <a:pt x="227" y="42"/>
                    <a:pt x="226" y="42"/>
                    <a:pt x="226" y="42"/>
                  </a:cubicBezTo>
                  <a:cubicBezTo>
                    <a:pt x="225" y="41"/>
                    <a:pt x="225" y="41"/>
                    <a:pt x="224" y="41"/>
                  </a:cubicBezTo>
                  <a:cubicBezTo>
                    <a:pt x="224" y="41"/>
                    <a:pt x="224" y="41"/>
                    <a:pt x="224" y="41"/>
                  </a:cubicBezTo>
                  <a:cubicBezTo>
                    <a:pt x="223" y="40"/>
                    <a:pt x="222" y="39"/>
                    <a:pt x="221" y="39"/>
                  </a:cubicBezTo>
                  <a:cubicBezTo>
                    <a:pt x="217" y="38"/>
                    <a:pt x="213" y="37"/>
                    <a:pt x="209" y="36"/>
                  </a:cubicBezTo>
                  <a:cubicBezTo>
                    <a:pt x="208" y="36"/>
                    <a:pt x="208" y="36"/>
                    <a:pt x="208" y="36"/>
                  </a:cubicBezTo>
                  <a:cubicBezTo>
                    <a:pt x="207" y="35"/>
                    <a:pt x="207" y="35"/>
                    <a:pt x="207" y="35"/>
                  </a:cubicBezTo>
                  <a:cubicBezTo>
                    <a:pt x="205" y="34"/>
                    <a:pt x="204" y="33"/>
                    <a:pt x="201" y="32"/>
                  </a:cubicBezTo>
                  <a:cubicBezTo>
                    <a:pt x="200" y="31"/>
                    <a:pt x="199" y="31"/>
                    <a:pt x="198" y="31"/>
                  </a:cubicBezTo>
                  <a:cubicBezTo>
                    <a:pt x="197" y="31"/>
                    <a:pt x="196" y="31"/>
                    <a:pt x="196" y="31"/>
                  </a:cubicBezTo>
                  <a:cubicBezTo>
                    <a:pt x="195" y="31"/>
                    <a:pt x="194" y="31"/>
                    <a:pt x="193" y="30"/>
                  </a:cubicBezTo>
                  <a:cubicBezTo>
                    <a:pt x="192" y="30"/>
                    <a:pt x="192" y="29"/>
                    <a:pt x="191" y="29"/>
                  </a:cubicBezTo>
                  <a:cubicBezTo>
                    <a:pt x="190" y="29"/>
                    <a:pt x="190" y="29"/>
                    <a:pt x="190" y="29"/>
                  </a:cubicBezTo>
                  <a:cubicBezTo>
                    <a:pt x="190" y="28"/>
                    <a:pt x="187" y="27"/>
                    <a:pt x="187" y="26"/>
                  </a:cubicBezTo>
                  <a:cubicBezTo>
                    <a:pt x="186" y="24"/>
                    <a:pt x="185" y="22"/>
                    <a:pt x="184" y="19"/>
                  </a:cubicBezTo>
                  <a:cubicBezTo>
                    <a:pt x="182" y="17"/>
                    <a:pt x="180" y="15"/>
                    <a:pt x="177" y="13"/>
                  </a:cubicBezTo>
                  <a:cubicBezTo>
                    <a:pt x="177" y="13"/>
                    <a:pt x="176" y="12"/>
                    <a:pt x="175" y="12"/>
                  </a:cubicBezTo>
                  <a:cubicBezTo>
                    <a:pt x="174" y="12"/>
                    <a:pt x="173" y="11"/>
                    <a:pt x="172" y="11"/>
                  </a:cubicBezTo>
                  <a:cubicBezTo>
                    <a:pt x="172" y="10"/>
                    <a:pt x="171" y="9"/>
                    <a:pt x="170" y="8"/>
                  </a:cubicBezTo>
                  <a:cubicBezTo>
                    <a:pt x="169" y="7"/>
                    <a:pt x="167" y="6"/>
                    <a:pt x="166" y="5"/>
                  </a:cubicBezTo>
                  <a:cubicBezTo>
                    <a:pt x="165" y="4"/>
                    <a:pt x="163" y="2"/>
                    <a:pt x="161" y="1"/>
                  </a:cubicBezTo>
                  <a:cubicBezTo>
                    <a:pt x="159" y="0"/>
                    <a:pt x="159" y="0"/>
                    <a:pt x="159" y="0"/>
                  </a:cubicBezTo>
                  <a:cubicBezTo>
                    <a:pt x="157" y="2"/>
                    <a:pt x="157" y="2"/>
                    <a:pt x="157" y="2"/>
                  </a:cubicBezTo>
                  <a:cubicBezTo>
                    <a:pt x="137" y="23"/>
                    <a:pt x="37" y="133"/>
                    <a:pt x="12" y="151"/>
                  </a:cubicBezTo>
                  <a:cubicBezTo>
                    <a:pt x="11" y="152"/>
                    <a:pt x="11" y="152"/>
                    <a:pt x="11" y="152"/>
                  </a:cubicBezTo>
                  <a:cubicBezTo>
                    <a:pt x="0" y="288"/>
                    <a:pt x="0" y="288"/>
                    <a:pt x="0" y="288"/>
                  </a:cubicBezTo>
                  <a:cubicBezTo>
                    <a:pt x="3" y="289"/>
                    <a:pt x="3" y="289"/>
                    <a:pt x="3" y="289"/>
                  </a:cubicBezTo>
                  <a:cubicBezTo>
                    <a:pt x="4" y="289"/>
                    <a:pt x="4" y="289"/>
                    <a:pt x="5" y="289"/>
                  </a:cubicBezTo>
                  <a:cubicBezTo>
                    <a:pt x="5" y="289"/>
                    <a:pt x="6" y="289"/>
                    <a:pt x="6" y="292"/>
                  </a:cubicBezTo>
                  <a:cubicBezTo>
                    <a:pt x="6" y="292"/>
                    <a:pt x="6" y="293"/>
                    <a:pt x="6" y="293"/>
                  </a:cubicBezTo>
                  <a:cubicBezTo>
                    <a:pt x="6" y="295"/>
                    <a:pt x="6" y="296"/>
                    <a:pt x="6" y="297"/>
                  </a:cubicBezTo>
                  <a:cubicBezTo>
                    <a:pt x="7" y="298"/>
                    <a:pt x="7" y="300"/>
                    <a:pt x="7" y="301"/>
                  </a:cubicBezTo>
                  <a:cubicBezTo>
                    <a:pt x="7" y="307"/>
                    <a:pt x="7" y="315"/>
                    <a:pt x="15" y="319"/>
                  </a:cubicBezTo>
                  <a:cubicBezTo>
                    <a:pt x="22" y="322"/>
                    <a:pt x="30" y="324"/>
                    <a:pt x="38" y="324"/>
                  </a:cubicBezTo>
                  <a:cubicBezTo>
                    <a:pt x="38" y="324"/>
                    <a:pt x="39" y="324"/>
                    <a:pt x="40" y="324"/>
                  </a:cubicBezTo>
                  <a:cubicBezTo>
                    <a:pt x="42" y="324"/>
                    <a:pt x="45" y="323"/>
                    <a:pt x="47" y="322"/>
                  </a:cubicBezTo>
                  <a:cubicBezTo>
                    <a:pt x="49" y="321"/>
                    <a:pt x="50" y="320"/>
                    <a:pt x="52" y="320"/>
                  </a:cubicBezTo>
                  <a:cubicBezTo>
                    <a:pt x="53" y="320"/>
                    <a:pt x="54" y="320"/>
                    <a:pt x="54" y="321"/>
                  </a:cubicBezTo>
                  <a:cubicBezTo>
                    <a:pt x="57" y="322"/>
                    <a:pt x="62" y="327"/>
                    <a:pt x="64" y="331"/>
                  </a:cubicBezTo>
                  <a:cubicBezTo>
                    <a:pt x="64" y="331"/>
                    <a:pt x="64" y="331"/>
                    <a:pt x="64" y="331"/>
                  </a:cubicBezTo>
                  <a:cubicBezTo>
                    <a:pt x="64" y="333"/>
                    <a:pt x="65" y="335"/>
                    <a:pt x="69" y="337"/>
                  </a:cubicBezTo>
                  <a:cubicBezTo>
                    <a:pt x="69" y="337"/>
                    <a:pt x="70" y="337"/>
                    <a:pt x="70" y="337"/>
                  </a:cubicBezTo>
                  <a:cubicBezTo>
                    <a:pt x="72" y="337"/>
                    <a:pt x="73" y="337"/>
                    <a:pt x="74" y="336"/>
                  </a:cubicBezTo>
                  <a:cubicBezTo>
                    <a:pt x="75" y="336"/>
                    <a:pt x="76" y="335"/>
                    <a:pt x="77" y="335"/>
                  </a:cubicBezTo>
                  <a:cubicBezTo>
                    <a:pt x="78" y="336"/>
                    <a:pt x="80" y="337"/>
                    <a:pt x="82" y="340"/>
                  </a:cubicBezTo>
                  <a:cubicBezTo>
                    <a:pt x="83" y="342"/>
                    <a:pt x="85" y="344"/>
                    <a:pt x="87" y="346"/>
                  </a:cubicBezTo>
                  <a:cubicBezTo>
                    <a:pt x="89" y="347"/>
                    <a:pt x="91" y="348"/>
                    <a:pt x="93" y="348"/>
                  </a:cubicBezTo>
                  <a:cubicBezTo>
                    <a:pt x="98" y="348"/>
                    <a:pt x="101" y="345"/>
                    <a:pt x="104" y="343"/>
                  </a:cubicBezTo>
                  <a:cubicBezTo>
                    <a:pt x="107" y="342"/>
                    <a:pt x="108" y="341"/>
                    <a:pt x="110" y="341"/>
                  </a:cubicBezTo>
                  <a:cubicBezTo>
                    <a:pt x="111" y="341"/>
                    <a:pt x="113" y="342"/>
                    <a:pt x="115" y="342"/>
                  </a:cubicBezTo>
                  <a:cubicBezTo>
                    <a:pt x="116" y="343"/>
                    <a:pt x="118" y="344"/>
                    <a:pt x="121" y="345"/>
                  </a:cubicBezTo>
                  <a:cubicBezTo>
                    <a:pt x="127" y="348"/>
                    <a:pt x="136" y="352"/>
                    <a:pt x="142" y="352"/>
                  </a:cubicBezTo>
                  <a:cubicBezTo>
                    <a:pt x="148" y="352"/>
                    <a:pt x="150" y="349"/>
                    <a:pt x="152" y="347"/>
                  </a:cubicBezTo>
                  <a:cubicBezTo>
                    <a:pt x="153" y="345"/>
                    <a:pt x="154" y="342"/>
                    <a:pt x="154" y="339"/>
                  </a:cubicBezTo>
                  <a:cubicBezTo>
                    <a:pt x="155" y="336"/>
                    <a:pt x="155" y="334"/>
                    <a:pt x="157" y="333"/>
                  </a:cubicBezTo>
                  <a:cubicBezTo>
                    <a:pt x="158" y="333"/>
                    <a:pt x="159" y="332"/>
                    <a:pt x="160" y="332"/>
                  </a:cubicBezTo>
                  <a:cubicBezTo>
                    <a:pt x="161" y="331"/>
                    <a:pt x="163" y="330"/>
                    <a:pt x="165" y="329"/>
                  </a:cubicBezTo>
                  <a:cubicBezTo>
                    <a:pt x="166" y="328"/>
                    <a:pt x="166" y="328"/>
                    <a:pt x="166" y="328"/>
                  </a:cubicBezTo>
                  <a:cubicBezTo>
                    <a:pt x="168" y="326"/>
                    <a:pt x="170" y="324"/>
                    <a:pt x="172" y="322"/>
                  </a:cubicBezTo>
                  <a:cubicBezTo>
                    <a:pt x="173" y="321"/>
                    <a:pt x="173" y="319"/>
                    <a:pt x="174" y="318"/>
                  </a:cubicBezTo>
                  <a:cubicBezTo>
                    <a:pt x="177" y="313"/>
                    <a:pt x="179" y="310"/>
                    <a:pt x="182" y="310"/>
                  </a:cubicBezTo>
                  <a:cubicBezTo>
                    <a:pt x="183" y="310"/>
                    <a:pt x="184" y="311"/>
                    <a:pt x="186" y="311"/>
                  </a:cubicBezTo>
                  <a:cubicBezTo>
                    <a:pt x="187" y="312"/>
                    <a:pt x="188" y="313"/>
                    <a:pt x="189" y="313"/>
                  </a:cubicBezTo>
                  <a:cubicBezTo>
                    <a:pt x="193" y="314"/>
                    <a:pt x="197" y="315"/>
                    <a:pt x="201" y="316"/>
                  </a:cubicBezTo>
                  <a:cubicBezTo>
                    <a:pt x="202" y="316"/>
                    <a:pt x="202" y="316"/>
                    <a:pt x="202" y="316"/>
                  </a:cubicBezTo>
                  <a:cubicBezTo>
                    <a:pt x="204" y="316"/>
                    <a:pt x="206" y="316"/>
                    <a:pt x="208" y="316"/>
                  </a:cubicBezTo>
                  <a:cubicBezTo>
                    <a:pt x="209" y="316"/>
                    <a:pt x="210" y="316"/>
                    <a:pt x="212" y="316"/>
                  </a:cubicBezTo>
                  <a:cubicBezTo>
                    <a:pt x="213" y="316"/>
                    <a:pt x="214" y="316"/>
                    <a:pt x="215" y="316"/>
                  </a:cubicBezTo>
                  <a:cubicBezTo>
                    <a:pt x="216" y="316"/>
                    <a:pt x="218" y="316"/>
                    <a:pt x="219" y="316"/>
                  </a:cubicBezTo>
                  <a:cubicBezTo>
                    <a:pt x="223" y="317"/>
                    <a:pt x="224" y="319"/>
                    <a:pt x="227" y="325"/>
                  </a:cubicBezTo>
                  <a:cubicBezTo>
                    <a:pt x="227" y="325"/>
                    <a:pt x="227" y="325"/>
                    <a:pt x="227" y="325"/>
                  </a:cubicBezTo>
                  <a:cubicBezTo>
                    <a:pt x="227" y="326"/>
                    <a:pt x="227" y="327"/>
                    <a:pt x="227" y="328"/>
                  </a:cubicBezTo>
                  <a:cubicBezTo>
                    <a:pt x="228" y="329"/>
                    <a:pt x="228" y="330"/>
                    <a:pt x="228" y="332"/>
                  </a:cubicBezTo>
                  <a:cubicBezTo>
                    <a:pt x="229" y="333"/>
                    <a:pt x="230" y="334"/>
                    <a:pt x="231" y="336"/>
                  </a:cubicBezTo>
                  <a:cubicBezTo>
                    <a:pt x="231" y="336"/>
                    <a:pt x="232" y="337"/>
                    <a:pt x="232" y="337"/>
                  </a:cubicBezTo>
                  <a:cubicBezTo>
                    <a:pt x="235" y="341"/>
                    <a:pt x="238" y="346"/>
                    <a:pt x="243" y="348"/>
                  </a:cubicBezTo>
                  <a:cubicBezTo>
                    <a:pt x="245" y="349"/>
                    <a:pt x="247" y="349"/>
                    <a:pt x="250" y="349"/>
                  </a:cubicBezTo>
                  <a:cubicBezTo>
                    <a:pt x="252" y="349"/>
                    <a:pt x="254" y="349"/>
                    <a:pt x="257" y="348"/>
                  </a:cubicBezTo>
                  <a:cubicBezTo>
                    <a:pt x="258" y="348"/>
                    <a:pt x="258" y="348"/>
                    <a:pt x="259" y="347"/>
                  </a:cubicBezTo>
                  <a:cubicBezTo>
                    <a:pt x="261" y="346"/>
                    <a:pt x="264" y="345"/>
                    <a:pt x="265" y="345"/>
                  </a:cubicBezTo>
                  <a:cubicBezTo>
                    <a:pt x="265" y="345"/>
                    <a:pt x="266" y="345"/>
                    <a:pt x="266" y="346"/>
                  </a:cubicBezTo>
                  <a:cubicBezTo>
                    <a:pt x="266" y="346"/>
                    <a:pt x="266" y="346"/>
                    <a:pt x="266" y="346"/>
                  </a:cubicBezTo>
                  <a:cubicBezTo>
                    <a:pt x="265" y="347"/>
                    <a:pt x="265" y="347"/>
                    <a:pt x="265" y="348"/>
                  </a:cubicBezTo>
                  <a:cubicBezTo>
                    <a:pt x="263" y="353"/>
                    <a:pt x="264" y="358"/>
                    <a:pt x="266" y="363"/>
                  </a:cubicBezTo>
                  <a:cubicBezTo>
                    <a:pt x="267" y="366"/>
                    <a:pt x="270" y="367"/>
                    <a:pt x="272" y="368"/>
                  </a:cubicBezTo>
                  <a:cubicBezTo>
                    <a:pt x="274" y="369"/>
                    <a:pt x="275" y="369"/>
                    <a:pt x="275" y="370"/>
                  </a:cubicBezTo>
                  <a:cubicBezTo>
                    <a:pt x="275" y="371"/>
                    <a:pt x="275" y="371"/>
                    <a:pt x="274" y="373"/>
                  </a:cubicBezTo>
                  <a:cubicBezTo>
                    <a:pt x="272" y="375"/>
                    <a:pt x="270" y="378"/>
                    <a:pt x="272" y="382"/>
                  </a:cubicBezTo>
                  <a:cubicBezTo>
                    <a:pt x="273" y="386"/>
                    <a:pt x="277" y="386"/>
                    <a:pt x="279" y="387"/>
                  </a:cubicBezTo>
                  <a:cubicBezTo>
                    <a:pt x="280" y="387"/>
                    <a:pt x="282" y="387"/>
                    <a:pt x="282" y="387"/>
                  </a:cubicBezTo>
                  <a:cubicBezTo>
                    <a:pt x="282" y="387"/>
                    <a:pt x="282" y="388"/>
                    <a:pt x="282" y="389"/>
                  </a:cubicBezTo>
                  <a:cubicBezTo>
                    <a:pt x="282" y="390"/>
                    <a:pt x="281" y="391"/>
                    <a:pt x="281" y="392"/>
                  </a:cubicBezTo>
                  <a:cubicBezTo>
                    <a:pt x="282" y="398"/>
                    <a:pt x="285" y="403"/>
                    <a:pt x="292" y="406"/>
                  </a:cubicBezTo>
                  <a:cubicBezTo>
                    <a:pt x="302" y="410"/>
                    <a:pt x="312" y="411"/>
                    <a:pt x="322" y="413"/>
                  </a:cubicBezTo>
                  <a:cubicBezTo>
                    <a:pt x="325" y="413"/>
                    <a:pt x="325" y="413"/>
                    <a:pt x="325" y="413"/>
                  </a:cubicBezTo>
                  <a:cubicBezTo>
                    <a:pt x="325" y="413"/>
                    <a:pt x="326" y="413"/>
                    <a:pt x="327" y="413"/>
                  </a:cubicBezTo>
                  <a:cubicBezTo>
                    <a:pt x="331" y="413"/>
                    <a:pt x="335" y="412"/>
                    <a:pt x="339" y="411"/>
                  </a:cubicBezTo>
                  <a:cubicBezTo>
                    <a:pt x="342" y="409"/>
                    <a:pt x="345" y="408"/>
                    <a:pt x="348" y="408"/>
                  </a:cubicBezTo>
                  <a:cubicBezTo>
                    <a:pt x="349" y="408"/>
                    <a:pt x="349" y="408"/>
                    <a:pt x="350" y="408"/>
                  </a:cubicBezTo>
                  <a:cubicBezTo>
                    <a:pt x="355" y="409"/>
                    <a:pt x="361" y="411"/>
                    <a:pt x="366" y="413"/>
                  </a:cubicBezTo>
                  <a:cubicBezTo>
                    <a:pt x="372" y="416"/>
                    <a:pt x="378" y="418"/>
                    <a:pt x="385" y="418"/>
                  </a:cubicBezTo>
                  <a:cubicBezTo>
                    <a:pt x="385" y="418"/>
                    <a:pt x="386" y="418"/>
                    <a:pt x="387" y="418"/>
                  </a:cubicBezTo>
                  <a:cubicBezTo>
                    <a:pt x="388" y="418"/>
                    <a:pt x="389" y="417"/>
                    <a:pt x="390" y="417"/>
                  </a:cubicBezTo>
                  <a:cubicBezTo>
                    <a:pt x="391" y="417"/>
                    <a:pt x="391" y="417"/>
                    <a:pt x="391" y="417"/>
                  </a:cubicBezTo>
                  <a:cubicBezTo>
                    <a:pt x="391" y="417"/>
                    <a:pt x="391" y="417"/>
                    <a:pt x="392" y="417"/>
                  </a:cubicBezTo>
                  <a:cubicBezTo>
                    <a:pt x="392" y="418"/>
                    <a:pt x="393" y="419"/>
                    <a:pt x="393" y="421"/>
                  </a:cubicBezTo>
                  <a:cubicBezTo>
                    <a:pt x="393" y="422"/>
                    <a:pt x="393" y="425"/>
                    <a:pt x="394" y="426"/>
                  </a:cubicBezTo>
                  <a:cubicBezTo>
                    <a:pt x="396" y="428"/>
                    <a:pt x="399" y="433"/>
                    <a:pt x="403" y="435"/>
                  </a:cubicBezTo>
                  <a:cubicBezTo>
                    <a:pt x="405" y="436"/>
                    <a:pt x="406" y="437"/>
                    <a:pt x="408" y="437"/>
                  </a:cubicBezTo>
                  <a:cubicBezTo>
                    <a:pt x="410" y="437"/>
                    <a:pt x="411" y="438"/>
                    <a:pt x="412" y="439"/>
                  </a:cubicBezTo>
                  <a:cubicBezTo>
                    <a:pt x="414" y="441"/>
                    <a:pt x="416" y="445"/>
                    <a:pt x="415" y="448"/>
                  </a:cubicBezTo>
                  <a:cubicBezTo>
                    <a:pt x="415" y="448"/>
                    <a:pt x="415" y="448"/>
                    <a:pt x="415" y="448"/>
                  </a:cubicBezTo>
                  <a:cubicBezTo>
                    <a:pt x="414" y="448"/>
                    <a:pt x="411" y="449"/>
                    <a:pt x="410" y="452"/>
                  </a:cubicBezTo>
                  <a:cubicBezTo>
                    <a:pt x="409" y="455"/>
                    <a:pt x="411" y="457"/>
                    <a:pt x="413" y="458"/>
                  </a:cubicBezTo>
                  <a:cubicBezTo>
                    <a:pt x="413" y="458"/>
                    <a:pt x="413" y="459"/>
                    <a:pt x="413" y="459"/>
                  </a:cubicBezTo>
                  <a:cubicBezTo>
                    <a:pt x="413" y="459"/>
                    <a:pt x="414" y="460"/>
                    <a:pt x="414" y="460"/>
                  </a:cubicBezTo>
                  <a:cubicBezTo>
                    <a:pt x="414" y="460"/>
                    <a:pt x="414" y="461"/>
                    <a:pt x="414" y="461"/>
                  </a:cubicBezTo>
                  <a:cubicBezTo>
                    <a:pt x="414" y="461"/>
                    <a:pt x="414" y="461"/>
                    <a:pt x="414" y="462"/>
                  </a:cubicBezTo>
                  <a:cubicBezTo>
                    <a:pt x="414" y="464"/>
                    <a:pt x="414" y="464"/>
                    <a:pt x="413" y="464"/>
                  </a:cubicBezTo>
                  <a:cubicBezTo>
                    <a:pt x="412" y="464"/>
                    <a:pt x="409" y="462"/>
                    <a:pt x="407" y="461"/>
                  </a:cubicBezTo>
                  <a:cubicBezTo>
                    <a:pt x="404" y="460"/>
                    <a:pt x="401" y="458"/>
                    <a:pt x="398" y="458"/>
                  </a:cubicBezTo>
                  <a:cubicBezTo>
                    <a:pt x="396" y="458"/>
                    <a:pt x="396" y="458"/>
                    <a:pt x="396" y="458"/>
                  </a:cubicBezTo>
                  <a:cubicBezTo>
                    <a:pt x="394" y="458"/>
                    <a:pt x="393" y="458"/>
                    <a:pt x="393" y="457"/>
                  </a:cubicBezTo>
                  <a:cubicBezTo>
                    <a:pt x="392" y="456"/>
                    <a:pt x="391" y="455"/>
                    <a:pt x="391" y="454"/>
                  </a:cubicBezTo>
                  <a:cubicBezTo>
                    <a:pt x="390" y="452"/>
                    <a:pt x="388" y="450"/>
                    <a:pt x="386" y="448"/>
                  </a:cubicBezTo>
                  <a:cubicBezTo>
                    <a:pt x="385" y="448"/>
                    <a:pt x="385" y="447"/>
                    <a:pt x="384" y="447"/>
                  </a:cubicBezTo>
                  <a:cubicBezTo>
                    <a:pt x="383" y="446"/>
                    <a:pt x="383" y="446"/>
                    <a:pt x="383" y="445"/>
                  </a:cubicBezTo>
                  <a:cubicBezTo>
                    <a:pt x="382" y="445"/>
                    <a:pt x="382" y="445"/>
                    <a:pt x="382" y="444"/>
                  </a:cubicBezTo>
                  <a:cubicBezTo>
                    <a:pt x="382" y="443"/>
                    <a:pt x="382" y="442"/>
                    <a:pt x="381" y="440"/>
                  </a:cubicBezTo>
                  <a:cubicBezTo>
                    <a:pt x="380" y="438"/>
                    <a:pt x="377" y="437"/>
                    <a:pt x="374" y="437"/>
                  </a:cubicBezTo>
                  <a:cubicBezTo>
                    <a:pt x="371" y="437"/>
                    <a:pt x="367" y="438"/>
                    <a:pt x="365" y="441"/>
                  </a:cubicBezTo>
                  <a:cubicBezTo>
                    <a:pt x="364" y="443"/>
                    <a:pt x="364" y="445"/>
                    <a:pt x="364" y="447"/>
                  </a:cubicBezTo>
                  <a:cubicBezTo>
                    <a:pt x="365" y="450"/>
                    <a:pt x="368" y="451"/>
                    <a:pt x="370" y="452"/>
                  </a:cubicBezTo>
                  <a:cubicBezTo>
                    <a:pt x="371" y="453"/>
                    <a:pt x="372" y="454"/>
                    <a:pt x="372" y="454"/>
                  </a:cubicBezTo>
                  <a:cubicBezTo>
                    <a:pt x="375" y="457"/>
                    <a:pt x="380" y="464"/>
                    <a:pt x="376" y="468"/>
                  </a:cubicBezTo>
                  <a:cubicBezTo>
                    <a:pt x="376" y="469"/>
                    <a:pt x="375" y="470"/>
                    <a:pt x="374" y="471"/>
                  </a:cubicBezTo>
                  <a:cubicBezTo>
                    <a:pt x="371" y="473"/>
                    <a:pt x="368" y="475"/>
                    <a:pt x="368" y="479"/>
                  </a:cubicBezTo>
                  <a:cubicBezTo>
                    <a:pt x="367" y="481"/>
                    <a:pt x="368" y="483"/>
                    <a:pt x="368" y="485"/>
                  </a:cubicBezTo>
                  <a:cubicBezTo>
                    <a:pt x="368" y="485"/>
                    <a:pt x="369" y="486"/>
                    <a:pt x="369" y="486"/>
                  </a:cubicBezTo>
                  <a:cubicBezTo>
                    <a:pt x="369" y="488"/>
                    <a:pt x="369" y="490"/>
                    <a:pt x="370" y="491"/>
                  </a:cubicBezTo>
                  <a:cubicBezTo>
                    <a:pt x="370" y="492"/>
                    <a:pt x="370" y="494"/>
                    <a:pt x="370" y="495"/>
                  </a:cubicBezTo>
                  <a:cubicBezTo>
                    <a:pt x="371" y="498"/>
                    <a:pt x="371" y="502"/>
                    <a:pt x="371" y="506"/>
                  </a:cubicBezTo>
                  <a:cubicBezTo>
                    <a:pt x="371" y="508"/>
                    <a:pt x="371" y="508"/>
                    <a:pt x="371" y="508"/>
                  </a:cubicBezTo>
                  <a:cubicBezTo>
                    <a:pt x="372" y="513"/>
                    <a:pt x="370" y="519"/>
                    <a:pt x="367" y="524"/>
                  </a:cubicBezTo>
                  <a:cubicBezTo>
                    <a:pt x="366" y="525"/>
                    <a:pt x="365" y="528"/>
                    <a:pt x="364" y="529"/>
                  </a:cubicBezTo>
                  <a:cubicBezTo>
                    <a:pt x="362" y="529"/>
                    <a:pt x="361" y="530"/>
                    <a:pt x="360" y="530"/>
                  </a:cubicBezTo>
                  <a:cubicBezTo>
                    <a:pt x="357" y="531"/>
                    <a:pt x="354" y="532"/>
                    <a:pt x="351" y="536"/>
                  </a:cubicBezTo>
                  <a:cubicBezTo>
                    <a:pt x="349" y="540"/>
                    <a:pt x="345" y="548"/>
                    <a:pt x="349" y="553"/>
                  </a:cubicBezTo>
                  <a:cubicBezTo>
                    <a:pt x="351" y="554"/>
                    <a:pt x="352" y="555"/>
                    <a:pt x="354" y="555"/>
                  </a:cubicBezTo>
                  <a:cubicBezTo>
                    <a:pt x="356" y="555"/>
                    <a:pt x="358" y="554"/>
                    <a:pt x="360" y="553"/>
                  </a:cubicBezTo>
                  <a:cubicBezTo>
                    <a:pt x="361" y="552"/>
                    <a:pt x="363" y="551"/>
                    <a:pt x="363" y="551"/>
                  </a:cubicBezTo>
                  <a:cubicBezTo>
                    <a:pt x="363" y="551"/>
                    <a:pt x="363" y="551"/>
                    <a:pt x="363" y="551"/>
                  </a:cubicBezTo>
                  <a:cubicBezTo>
                    <a:pt x="363" y="554"/>
                    <a:pt x="356" y="560"/>
                    <a:pt x="354" y="561"/>
                  </a:cubicBezTo>
                  <a:cubicBezTo>
                    <a:pt x="353" y="561"/>
                    <a:pt x="352" y="561"/>
                    <a:pt x="351" y="561"/>
                  </a:cubicBezTo>
                  <a:cubicBezTo>
                    <a:pt x="349" y="562"/>
                    <a:pt x="346" y="562"/>
                    <a:pt x="344" y="564"/>
                  </a:cubicBezTo>
                  <a:cubicBezTo>
                    <a:pt x="340" y="567"/>
                    <a:pt x="338" y="573"/>
                    <a:pt x="340" y="577"/>
                  </a:cubicBezTo>
                  <a:cubicBezTo>
                    <a:pt x="341" y="580"/>
                    <a:pt x="343" y="581"/>
                    <a:pt x="347" y="581"/>
                  </a:cubicBezTo>
                  <a:cubicBezTo>
                    <a:pt x="348" y="581"/>
                    <a:pt x="349" y="581"/>
                    <a:pt x="350" y="581"/>
                  </a:cubicBezTo>
                  <a:cubicBezTo>
                    <a:pt x="357" y="579"/>
                    <a:pt x="366" y="574"/>
                    <a:pt x="373" y="568"/>
                  </a:cubicBezTo>
                  <a:cubicBezTo>
                    <a:pt x="374" y="566"/>
                    <a:pt x="376" y="564"/>
                    <a:pt x="378" y="563"/>
                  </a:cubicBezTo>
                  <a:cubicBezTo>
                    <a:pt x="381" y="560"/>
                    <a:pt x="383" y="557"/>
                    <a:pt x="386" y="555"/>
                  </a:cubicBezTo>
                  <a:cubicBezTo>
                    <a:pt x="387" y="553"/>
                    <a:pt x="389" y="552"/>
                    <a:pt x="390" y="550"/>
                  </a:cubicBezTo>
                  <a:cubicBezTo>
                    <a:pt x="393" y="547"/>
                    <a:pt x="395" y="545"/>
                    <a:pt x="399" y="544"/>
                  </a:cubicBezTo>
                  <a:cubicBezTo>
                    <a:pt x="399" y="543"/>
                    <a:pt x="400" y="543"/>
                    <a:pt x="401" y="543"/>
                  </a:cubicBezTo>
                  <a:cubicBezTo>
                    <a:pt x="402" y="543"/>
                    <a:pt x="403" y="544"/>
                    <a:pt x="405" y="545"/>
                  </a:cubicBezTo>
                  <a:cubicBezTo>
                    <a:pt x="406" y="546"/>
                    <a:pt x="407" y="547"/>
                    <a:pt x="409" y="547"/>
                  </a:cubicBezTo>
                  <a:cubicBezTo>
                    <a:pt x="410" y="548"/>
                    <a:pt x="411" y="548"/>
                    <a:pt x="412" y="548"/>
                  </a:cubicBezTo>
                  <a:cubicBezTo>
                    <a:pt x="416" y="548"/>
                    <a:pt x="419" y="545"/>
                    <a:pt x="421" y="543"/>
                  </a:cubicBezTo>
                  <a:cubicBezTo>
                    <a:pt x="422" y="542"/>
                    <a:pt x="423" y="541"/>
                    <a:pt x="423" y="541"/>
                  </a:cubicBezTo>
                  <a:cubicBezTo>
                    <a:pt x="425" y="539"/>
                    <a:pt x="428" y="538"/>
                    <a:pt x="431" y="538"/>
                  </a:cubicBezTo>
                  <a:cubicBezTo>
                    <a:pt x="433" y="537"/>
                    <a:pt x="436" y="536"/>
                    <a:pt x="439" y="535"/>
                  </a:cubicBezTo>
                  <a:cubicBezTo>
                    <a:pt x="440" y="534"/>
                    <a:pt x="442" y="533"/>
                    <a:pt x="444" y="533"/>
                  </a:cubicBezTo>
                  <a:cubicBezTo>
                    <a:pt x="448" y="531"/>
                    <a:pt x="453" y="530"/>
                    <a:pt x="456" y="526"/>
                  </a:cubicBezTo>
                  <a:cubicBezTo>
                    <a:pt x="457" y="524"/>
                    <a:pt x="458" y="523"/>
                    <a:pt x="458" y="522"/>
                  </a:cubicBezTo>
                  <a:cubicBezTo>
                    <a:pt x="458" y="522"/>
                    <a:pt x="458" y="521"/>
                    <a:pt x="458" y="521"/>
                  </a:cubicBezTo>
                  <a:cubicBezTo>
                    <a:pt x="458" y="518"/>
                    <a:pt x="459" y="515"/>
                    <a:pt x="457" y="512"/>
                  </a:cubicBezTo>
                  <a:cubicBezTo>
                    <a:pt x="456" y="511"/>
                    <a:pt x="454" y="510"/>
                    <a:pt x="452" y="510"/>
                  </a:cubicBezTo>
                  <a:cubicBezTo>
                    <a:pt x="450" y="510"/>
                    <a:pt x="448" y="510"/>
                    <a:pt x="446" y="511"/>
                  </a:cubicBezTo>
                  <a:cubicBezTo>
                    <a:pt x="444" y="511"/>
                    <a:pt x="442" y="511"/>
                    <a:pt x="440" y="511"/>
                  </a:cubicBezTo>
                  <a:cubicBezTo>
                    <a:pt x="438" y="511"/>
                    <a:pt x="437" y="511"/>
                    <a:pt x="437" y="510"/>
                  </a:cubicBezTo>
                  <a:cubicBezTo>
                    <a:pt x="435" y="508"/>
                    <a:pt x="437" y="506"/>
                    <a:pt x="441" y="502"/>
                  </a:cubicBezTo>
                  <a:cubicBezTo>
                    <a:pt x="442" y="501"/>
                    <a:pt x="442" y="500"/>
                    <a:pt x="443" y="500"/>
                  </a:cubicBezTo>
                  <a:cubicBezTo>
                    <a:pt x="450" y="492"/>
                    <a:pt x="455" y="488"/>
                    <a:pt x="464" y="485"/>
                  </a:cubicBezTo>
                  <a:cubicBezTo>
                    <a:pt x="466" y="484"/>
                    <a:pt x="469" y="482"/>
                    <a:pt x="472" y="481"/>
                  </a:cubicBezTo>
                  <a:cubicBezTo>
                    <a:pt x="476" y="478"/>
                    <a:pt x="481" y="475"/>
                    <a:pt x="485" y="475"/>
                  </a:cubicBezTo>
                  <a:cubicBezTo>
                    <a:pt x="487" y="475"/>
                    <a:pt x="490" y="476"/>
                    <a:pt x="492" y="477"/>
                  </a:cubicBezTo>
                  <a:cubicBezTo>
                    <a:pt x="495" y="479"/>
                    <a:pt x="499" y="480"/>
                    <a:pt x="502" y="480"/>
                  </a:cubicBezTo>
                  <a:cubicBezTo>
                    <a:pt x="505" y="480"/>
                    <a:pt x="507" y="479"/>
                    <a:pt x="509" y="477"/>
                  </a:cubicBezTo>
                  <a:cubicBezTo>
                    <a:pt x="513" y="475"/>
                    <a:pt x="513" y="472"/>
                    <a:pt x="513" y="469"/>
                  </a:cubicBezTo>
                  <a:cubicBezTo>
                    <a:pt x="514" y="468"/>
                    <a:pt x="514" y="466"/>
                    <a:pt x="515" y="465"/>
                  </a:cubicBezTo>
                  <a:cubicBezTo>
                    <a:pt x="516" y="463"/>
                    <a:pt x="519" y="461"/>
                    <a:pt x="521" y="460"/>
                  </a:cubicBezTo>
                  <a:cubicBezTo>
                    <a:pt x="524" y="458"/>
                    <a:pt x="527" y="456"/>
                    <a:pt x="529" y="454"/>
                  </a:cubicBezTo>
                  <a:cubicBezTo>
                    <a:pt x="531" y="451"/>
                    <a:pt x="534" y="448"/>
                    <a:pt x="536" y="445"/>
                  </a:cubicBezTo>
                  <a:cubicBezTo>
                    <a:pt x="537" y="443"/>
                    <a:pt x="539" y="441"/>
                    <a:pt x="540" y="439"/>
                  </a:cubicBezTo>
                  <a:cubicBezTo>
                    <a:pt x="548" y="429"/>
                    <a:pt x="556" y="420"/>
                    <a:pt x="567" y="417"/>
                  </a:cubicBezTo>
                  <a:cubicBezTo>
                    <a:pt x="570" y="416"/>
                    <a:pt x="570" y="416"/>
                    <a:pt x="570" y="416"/>
                  </a:cubicBezTo>
                  <a:lnTo>
                    <a:pt x="569" y="413"/>
                  </a:ln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6" name="Freeform 85">
              <a:extLst>
                <a:ext uri="{FF2B5EF4-FFF2-40B4-BE49-F238E27FC236}">
                  <a16:creationId xmlns:a16="http://schemas.microsoft.com/office/drawing/2014/main" id="{22F95C99-16FE-794E-87C9-6E4CEC7F931B}"/>
                </a:ext>
              </a:extLst>
            </p:cNvPr>
            <p:cNvSpPr>
              <a:spLocks/>
            </p:cNvSpPr>
            <p:nvPr/>
          </p:nvSpPr>
          <p:spPr bwMode="auto">
            <a:xfrm>
              <a:off x="19203572" y="6084404"/>
              <a:ext cx="3061210" cy="3318761"/>
            </a:xfrm>
            <a:custGeom>
              <a:avLst/>
              <a:gdLst>
                <a:gd name="T0" fmla="*/ 399 w 562"/>
                <a:gd name="T1" fmla="*/ 295 h 669"/>
                <a:gd name="T2" fmla="*/ 394 w 562"/>
                <a:gd name="T3" fmla="*/ 338 h 669"/>
                <a:gd name="T4" fmla="*/ 350 w 562"/>
                <a:gd name="T5" fmla="*/ 333 h 669"/>
                <a:gd name="T6" fmla="*/ 329 w 562"/>
                <a:gd name="T7" fmla="*/ 314 h 669"/>
                <a:gd name="T8" fmla="*/ 298 w 562"/>
                <a:gd name="T9" fmla="*/ 289 h 669"/>
                <a:gd name="T10" fmla="*/ 293 w 562"/>
                <a:gd name="T11" fmla="*/ 248 h 669"/>
                <a:gd name="T12" fmla="*/ 298 w 562"/>
                <a:gd name="T13" fmla="*/ 228 h 669"/>
                <a:gd name="T14" fmla="*/ 367 w 562"/>
                <a:gd name="T15" fmla="*/ 209 h 669"/>
                <a:gd name="T16" fmla="*/ 329 w 562"/>
                <a:gd name="T17" fmla="*/ 167 h 669"/>
                <a:gd name="T18" fmla="*/ 295 w 562"/>
                <a:gd name="T19" fmla="*/ 75 h 669"/>
                <a:gd name="T20" fmla="*/ 276 w 562"/>
                <a:gd name="T21" fmla="*/ 60 h 669"/>
                <a:gd name="T22" fmla="*/ 257 w 562"/>
                <a:gd name="T23" fmla="*/ 33 h 669"/>
                <a:gd name="T24" fmla="*/ 259 w 562"/>
                <a:gd name="T25" fmla="*/ 65 h 669"/>
                <a:gd name="T26" fmla="*/ 257 w 562"/>
                <a:gd name="T27" fmla="*/ 90 h 669"/>
                <a:gd name="T28" fmla="*/ 247 w 562"/>
                <a:gd name="T29" fmla="*/ 109 h 669"/>
                <a:gd name="T30" fmla="*/ 227 w 562"/>
                <a:gd name="T31" fmla="*/ 113 h 669"/>
                <a:gd name="T32" fmla="*/ 200 w 562"/>
                <a:gd name="T33" fmla="*/ 106 h 669"/>
                <a:gd name="T34" fmla="*/ 186 w 562"/>
                <a:gd name="T35" fmla="*/ 87 h 669"/>
                <a:gd name="T36" fmla="*/ 173 w 562"/>
                <a:gd name="T37" fmla="*/ 53 h 669"/>
                <a:gd name="T38" fmla="*/ 154 w 562"/>
                <a:gd name="T39" fmla="*/ 32 h 669"/>
                <a:gd name="T40" fmla="*/ 135 w 562"/>
                <a:gd name="T41" fmla="*/ 35 h 669"/>
                <a:gd name="T42" fmla="*/ 108 w 562"/>
                <a:gd name="T43" fmla="*/ 14 h 669"/>
                <a:gd name="T44" fmla="*/ 76 w 562"/>
                <a:gd name="T45" fmla="*/ 1 h 669"/>
                <a:gd name="T46" fmla="*/ 58 w 562"/>
                <a:gd name="T47" fmla="*/ 15 h 669"/>
                <a:gd name="T48" fmla="*/ 39 w 562"/>
                <a:gd name="T49" fmla="*/ 13 h 669"/>
                <a:gd name="T50" fmla="*/ 11 w 562"/>
                <a:gd name="T51" fmla="*/ 49 h 669"/>
                <a:gd name="T52" fmla="*/ 12 w 562"/>
                <a:gd name="T53" fmla="*/ 79 h 669"/>
                <a:gd name="T54" fmla="*/ 26 w 562"/>
                <a:gd name="T55" fmla="*/ 102 h 669"/>
                <a:gd name="T56" fmla="*/ 30 w 562"/>
                <a:gd name="T57" fmla="*/ 119 h 669"/>
                <a:gd name="T58" fmla="*/ 48 w 562"/>
                <a:gd name="T59" fmla="*/ 184 h 669"/>
                <a:gd name="T60" fmla="*/ 73 w 562"/>
                <a:gd name="T61" fmla="*/ 231 h 669"/>
                <a:gd name="T62" fmla="*/ 86 w 562"/>
                <a:gd name="T63" fmla="*/ 250 h 669"/>
                <a:gd name="T64" fmla="*/ 61 w 562"/>
                <a:gd name="T65" fmla="*/ 283 h 669"/>
                <a:gd name="T66" fmla="*/ 25 w 562"/>
                <a:gd name="T67" fmla="*/ 329 h 669"/>
                <a:gd name="T68" fmla="*/ 40 w 562"/>
                <a:gd name="T69" fmla="*/ 347 h 669"/>
                <a:gd name="T70" fmla="*/ 59 w 562"/>
                <a:gd name="T71" fmla="*/ 403 h 669"/>
                <a:gd name="T72" fmla="*/ 46 w 562"/>
                <a:gd name="T73" fmla="*/ 432 h 669"/>
                <a:gd name="T74" fmla="*/ 99 w 562"/>
                <a:gd name="T75" fmla="*/ 639 h 669"/>
                <a:gd name="T76" fmla="*/ 183 w 562"/>
                <a:gd name="T77" fmla="*/ 658 h 669"/>
                <a:gd name="T78" fmla="*/ 226 w 562"/>
                <a:gd name="T79" fmla="*/ 661 h 669"/>
                <a:gd name="T80" fmla="*/ 286 w 562"/>
                <a:gd name="T81" fmla="*/ 655 h 669"/>
                <a:gd name="T82" fmla="*/ 330 w 562"/>
                <a:gd name="T83" fmla="*/ 613 h 669"/>
                <a:gd name="T84" fmla="*/ 339 w 562"/>
                <a:gd name="T85" fmla="*/ 546 h 669"/>
                <a:gd name="T86" fmla="*/ 359 w 562"/>
                <a:gd name="T87" fmla="*/ 509 h 669"/>
                <a:gd name="T88" fmla="*/ 414 w 562"/>
                <a:gd name="T89" fmla="*/ 484 h 669"/>
                <a:gd name="T90" fmla="*/ 442 w 562"/>
                <a:gd name="T91" fmla="*/ 468 h 669"/>
                <a:gd name="T92" fmla="*/ 446 w 562"/>
                <a:gd name="T93" fmla="*/ 436 h 669"/>
                <a:gd name="T94" fmla="*/ 309 w 562"/>
                <a:gd name="T95" fmla="*/ 562 h 669"/>
                <a:gd name="T96" fmla="*/ 308 w 562"/>
                <a:gd name="T97" fmla="*/ 554 h 669"/>
                <a:gd name="T98" fmla="*/ 318 w 562"/>
                <a:gd name="T99" fmla="*/ 532 h 669"/>
                <a:gd name="T100" fmla="*/ 350 w 562"/>
                <a:gd name="T101" fmla="*/ 457 h 669"/>
                <a:gd name="T102" fmla="*/ 372 w 562"/>
                <a:gd name="T103" fmla="*/ 411 h 669"/>
                <a:gd name="T104" fmla="*/ 412 w 562"/>
                <a:gd name="T105" fmla="*/ 390 h 669"/>
                <a:gd name="T106" fmla="*/ 435 w 562"/>
                <a:gd name="T107" fmla="*/ 383 h 669"/>
                <a:gd name="T108" fmla="*/ 459 w 562"/>
                <a:gd name="T109" fmla="*/ 373 h 669"/>
                <a:gd name="T110" fmla="*/ 477 w 562"/>
                <a:gd name="T111" fmla="*/ 365 h 669"/>
                <a:gd name="T112" fmla="*/ 507 w 562"/>
                <a:gd name="T113" fmla="*/ 351 h 669"/>
                <a:gd name="T114" fmla="*/ 532 w 562"/>
                <a:gd name="T115" fmla="*/ 311 h 669"/>
                <a:gd name="T116" fmla="*/ 547 w 562"/>
                <a:gd name="T117" fmla="*/ 281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2" h="669">
                  <a:moveTo>
                    <a:pt x="551" y="246"/>
                  </a:moveTo>
                  <a:cubicBezTo>
                    <a:pt x="549" y="248"/>
                    <a:pt x="549" y="248"/>
                    <a:pt x="549" y="248"/>
                  </a:cubicBezTo>
                  <a:cubicBezTo>
                    <a:pt x="538" y="253"/>
                    <a:pt x="526" y="259"/>
                    <a:pt x="515" y="265"/>
                  </a:cubicBezTo>
                  <a:cubicBezTo>
                    <a:pt x="513" y="266"/>
                    <a:pt x="513" y="266"/>
                    <a:pt x="513" y="266"/>
                  </a:cubicBezTo>
                  <a:cubicBezTo>
                    <a:pt x="488" y="279"/>
                    <a:pt x="461" y="292"/>
                    <a:pt x="435" y="306"/>
                  </a:cubicBezTo>
                  <a:cubicBezTo>
                    <a:pt x="430" y="308"/>
                    <a:pt x="425" y="310"/>
                    <a:pt x="421" y="313"/>
                  </a:cubicBezTo>
                  <a:cubicBezTo>
                    <a:pt x="418" y="314"/>
                    <a:pt x="416" y="314"/>
                    <a:pt x="414" y="314"/>
                  </a:cubicBezTo>
                  <a:cubicBezTo>
                    <a:pt x="409" y="314"/>
                    <a:pt x="406" y="312"/>
                    <a:pt x="401" y="308"/>
                  </a:cubicBezTo>
                  <a:cubicBezTo>
                    <a:pt x="397" y="303"/>
                    <a:pt x="398" y="299"/>
                    <a:pt x="399" y="295"/>
                  </a:cubicBezTo>
                  <a:cubicBezTo>
                    <a:pt x="399" y="291"/>
                    <a:pt x="400" y="288"/>
                    <a:pt x="397" y="284"/>
                  </a:cubicBezTo>
                  <a:cubicBezTo>
                    <a:pt x="395" y="281"/>
                    <a:pt x="393" y="280"/>
                    <a:pt x="391" y="280"/>
                  </a:cubicBezTo>
                  <a:cubicBezTo>
                    <a:pt x="390" y="280"/>
                    <a:pt x="390" y="280"/>
                    <a:pt x="389" y="280"/>
                  </a:cubicBezTo>
                  <a:cubicBezTo>
                    <a:pt x="386" y="281"/>
                    <a:pt x="383" y="287"/>
                    <a:pt x="383" y="292"/>
                  </a:cubicBezTo>
                  <a:cubicBezTo>
                    <a:pt x="383" y="297"/>
                    <a:pt x="386" y="300"/>
                    <a:pt x="389" y="303"/>
                  </a:cubicBezTo>
                  <a:cubicBezTo>
                    <a:pt x="391" y="306"/>
                    <a:pt x="392" y="308"/>
                    <a:pt x="394" y="311"/>
                  </a:cubicBezTo>
                  <a:cubicBezTo>
                    <a:pt x="396" y="317"/>
                    <a:pt x="396" y="325"/>
                    <a:pt x="395" y="333"/>
                  </a:cubicBezTo>
                  <a:cubicBezTo>
                    <a:pt x="395" y="334"/>
                    <a:pt x="395" y="336"/>
                    <a:pt x="395" y="337"/>
                  </a:cubicBezTo>
                  <a:cubicBezTo>
                    <a:pt x="395" y="338"/>
                    <a:pt x="395" y="338"/>
                    <a:pt x="394" y="338"/>
                  </a:cubicBezTo>
                  <a:cubicBezTo>
                    <a:pt x="394" y="338"/>
                    <a:pt x="394" y="338"/>
                    <a:pt x="394" y="338"/>
                  </a:cubicBezTo>
                  <a:cubicBezTo>
                    <a:pt x="392" y="338"/>
                    <a:pt x="387" y="335"/>
                    <a:pt x="379" y="329"/>
                  </a:cubicBezTo>
                  <a:cubicBezTo>
                    <a:pt x="378" y="328"/>
                    <a:pt x="378" y="328"/>
                    <a:pt x="378" y="328"/>
                  </a:cubicBezTo>
                  <a:cubicBezTo>
                    <a:pt x="376" y="327"/>
                    <a:pt x="375" y="326"/>
                    <a:pt x="373" y="326"/>
                  </a:cubicBezTo>
                  <a:cubicBezTo>
                    <a:pt x="371" y="326"/>
                    <a:pt x="369" y="327"/>
                    <a:pt x="367" y="329"/>
                  </a:cubicBezTo>
                  <a:cubicBezTo>
                    <a:pt x="365" y="330"/>
                    <a:pt x="365" y="330"/>
                    <a:pt x="365" y="330"/>
                  </a:cubicBezTo>
                  <a:cubicBezTo>
                    <a:pt x="360" y="333"/>
                    <a:pt x="358" y="333"/>
                    <a:pt x="355" y="333"/>
                  </a:cubicBezTo>
                  <a:cubicBezTo>
                    <a:pt x="354" y="333"/>
                    <a:pt x="353" y="333"/>
                    <a:pt x="352" y="333"/>
                  </a:cubicBezTo>
                  <a:cubicBezTo>
                    <a:pt x="350" y="333"/>
                    <a:pt x="350" y="333"/>
                    <a:pt x="350" y="333"/>
                  </a:cubicBezTo>
                  <a:cubicBezTo>
                    <a:pt x="344" y="333"/>
                    <a:pt x="344" y="333"/>
                    <a:pt x="341" y="328"/>
                  </a:cubicBezTo>
                  <a:cubicBezTo>
                    <a:pt x="341" y="327"/>
                    <a:pt x="341" y="327"/>
                    <a:pt x="341" y="327"/>
                  </a:cubicBezTo>
                  <a:cubicBezTo>
                    <a:pt x="340" y="325"/>
                    <a:pt x="339" y="323"/>
                    <a:pt x="339" y="320"/>
                  </a:cubicBezTo>
                  <a:cubicBezTo>
                    <a:pt x="338" y="315"/>
                    <a:pt x="337" y="313"/>
                    <a:pt x="336" y="311"/>
                  </a:cubicBezTo>
                  <a:cubicBezTo>
                    <a:pt x="335" y="311"/>
                    <a:pt x="335" y="310"/>
                    <a:pt x="335" y="310"/>
                  </a:cubicBezTo>
                  <a:cubicBezTo>
                    <a:pt x="332" y="308"/>
                    <a:pt x="332" y="308"/>
                    <a:pt x="332" y="308"/>
                  </a:cubicBezTo>
                  <a:cubicBezTo>
                    <a:pt x="330" y="312"/>
                    <a:pt x="330" y="312"/>
                    <a:pt x="330" y="312"/>
                  </a:cubicBezTo>
                  <a:cubicBezTo>
                    <a:pt x="330" y="312"/>
                    <a:pt x="330" y="313"/>
                    <a:pt x="330" y="313"/>
                  </a:cubicBezTo>
                  <a:cubicBezTo>
                    <a:pt x="329" y="314"/>
                    <a:pt x="329" y="314"/>
                    <a:pt x="329" y="314"/>
                  </a:cubicBezTo>
                  <a:cubicBezTo>
                    <a:pt x="329" y="316"/>
                    <a:pt x="328" y="318"/>
                    <a:pt x="327" y="318"/>
                  </a:cubicBezTo>
                  <a:cubicBezTo>
                    <a:pt x="327" y="318"/>
                    <a:pt x="326" y="318"/>
                    <a:pt x="326" y="318"/>
                  </a:cubicBezTo>
                  <a:cubicBezTo>
                    <a:pt x="325" y="318"/>
                    <a:pt x="325" y="318"/>
                    <a:pt x="324" y="318"/>
                  </a:cubicBezTo>
                  <a:cubicBezTo>
                    <a:pt x="321" y="316"/>
                    <a:pt x="320" y="310"/>
                    <a:pt x="319" y="307"/>
                  </a:cubicBezTo>
                  <a:cubicBezTo>
                    <a:pt x="319" y="307"/>
                    <a:pt x="319" y="307"/>
                    <a:pt x="319" y="307"/>
                  </a:cubicBezTo>
                  <a:cubicBezTo>
                    <a:pt x="319" y="305"/>
                    <a:pt x="318" y="304"/>
                    <a:pt x="318" y="303"/>
                  </a:cubicBezTo>
                  <a:cubicBezTo>
                    <a:pt x="317" y="299"/>
                    <a:pt x="317" y="296"/>
                    <a:pt x="313" y="294"/>
                  </a:cubicBezTo>
                  <a:cubicBezTo>
                    <a:pt x="311" y="293"/>
                    <a:pt x="309" y="293"/>
                    <a:pt x="307" y="292"/>
                  </a:cubicBezTo>
                  <a:cubicBezTo>
                    <a:pt x="304" y="292"/>
                    <a:pt x="301" y="292"/>
                    <a:pt x="298" y="289"/>
                  </a:cubicBezTo>
                  <a:cubicBezTo>
                    <a:pt x="297" y="288"/>
                    <a:pt x="297" y="286"/>
                    <a:pt x="297" y="285"/>
                  </a:cubicBezTo>
                  <a:cubicBezTo>
                    <a:pt x="297" y="283"/>
                    <a:pt x="297" y="282"/>
                    <a:pt x="296" y="281"/>
                  </a:cubicBezTo>
                  <a:cubicBezTo>
                    <a:pt x="295" y="279"/>
                    <a:pt x="294" y="279"/>
                    <a:pt x="292" y="278"/>
                  </a:cubicBezTo>
                  <a:cubicBezTo>
                    <a:pt x="291" y="278"/>
                    <a:pt x="289" y="277"/>
                    <a:pt x="288" y="276"/>
                  </a:cubicBezTo>
                  <a:cubicBezTo>
                    <a:pt x="287" y="274"/>
                    <a:pt x="285" y="266"/>
                    <a:pt x="284" y="258"/>
                  </a:cubicBezTo>
                  <a:cubicBezTo>
                    <a:pt x="284" y="258"/>
                    <a:pt x="284" y="258"/>
                    <a:pt x="284" y="258"/>
                  </a:cubicBezTo>
                  <a:cubicBezTo>
                    <a:pt x="286" y="255"/>
                    <a:pt x="288" y="253"/>
                    <a:pt x="292" y="252"/>
                  </a:cubicBezTo>
                  <a:cubicBezTo>
                    <a:pt x="294" y="251"/>
                    <a:pt x="294" y="251"/>
                    <a:pt x="294" y="251"/>
                  </a:cubicBezTo>
                  <a:cubicBezTo>
                    <a:pt x="293" y="248"/>
                    <a:pt x="293" y="248"/>
                    <a:pt x="293" y="248"/>
                  </a:cubicBezTo>
                  <a:cubicBezTo>
                    <a:pt x="293" y="247"/>
                    <a:pt x="292" y="246"/>
                    <a:pt x="290" y="244"/>
                  </a:cubicBezTo>
                  <a:cubicBezTo>
                    <a:pt x="287" y="242"/>
                    <a:pt x="285" y="240"/>
                    <a:pt x="286" y="237"/>
                  </a:cubicBezTo>
                  <a:cubicBezTo>
                    <a:pt x="286" y="237"/>
                    <a:pt x="287" y="237"/>
                    <a:pt x="287" y="237"/>
                  </a:cubicBezTo>
                  <a:cubicBezTo>
                    <a:pt x="289" y="237"/>
                    <a:pt x="290" y="238"/>
                    <a:pt x="292" y="239"/>
                  </a:cubicBezTo>
                  <a:cubicBezTo>
                    <a:pt x="294" y="240"/>
                    <a:pt x="295" y="240"/>
                    <a:pt x="296" y="240"/>
                  </a:cubicBezTo>
                  <a:cubicBezTo>
                    <a:pt x="297" y="240"/>
                    <a:pt x="297" y="240"/>
                    <a:pt x="297" y="240"/>
                  </a:cubicBezTo>
                  <a:cubicBezTo>
                    <a:pt x="299" y="240"/>
                    <a:pt x="299" y="240"/>
                    <a:pt x="299" y="240"/>
                  </a:cubicBezTo>
                  <a:cubicBezTo>
                    <a:pt x="299" y="238"/>
                    <a:pt x="299" y="238"/>
                    <a:pt x="299" y="238"/>
                  </a:cubicBezTo>
                  <a:cubicBezTo>
                    <a:pt x="300" y="236"/>
                    <a:pt x="299" y="233"/>
                    <a:pt x="298" y="228"/>
                  </a:cubicBezTo>
                  <a:cubicBezTo>
                    <a:pt x="298" y="227"/>
                    <a:pt x="298" y="226"/>
                    <a:pt x="298" y="225"/>
                  </a:cubicBezTo>
                  <a:cubicBezTo>
                    <a:pt x="301" y="226"/>
                    <a:pt x="304" y="227"/>
                    <a:pt x="307" y="228"/>
                  </a:cubicBezTo>
                  <a:cubicBezTo>
                    <a:pt x="312" y="230"/>
                    <a:pt x="316" y="233"/>
                    <a:pt x="322" y="233"/>
                  </a:cubicBezTo>
                  <a:cubicBezTo>
                    <a:pt x="328" y="233"/>
                    <a:pt x="333" y="230"/>
                    <a:pt x="338" y="228"/>
                  </a:cubicBezTo>
                  <a:cubicBezTo>
                    <a:pt x="342" y="227"/>
                    <a:pt x="345" y="225"/>
                    <a:pt x="348" y="225"/>
                  </a:cubicBezTo>
                  <a:cubicBezTo>
                    <a:pt x="350" y="224"/>
                    <a:pt x="352" y="224"/>
                    <a:pt x="354" y="224"/>
                  </a:cubicBezTo>
                  <a:cubicBezTo>
                    <a:pt x="358" y="224"/>
                    <a:pt x="358" y="224"/>
                    <a:pt x="358" y="224"/>
                  </a:cubicBezTo>
                  <a:cubicBezTo>
                    <a:pt x="363" y="224"/>
                    <a:pt x="369" y="224"/>
                    <a:pt x="370" y="216"/>
                  </a:cubicBezTo>
                  <a:cubicBezTo>
                    <a:pt x="370" y="213"/>
                    <a:pt x="368" y="211"/>
                    <a:pt x="367" y="209"/>
                  </a:cubicBezTo>
                  <a:cubicBezTo>
                    <a:pt x="366" y="208"/>
                    <a:pt x="365" y="207"/>
                    <a:pt x="364" y="205"/>
                  </a:cubicBezTo>
                  <a:cubicBezTo>
                    <a:pt x="363" y="202"/>
                    <a:pt x="363" y="200"/>
                    <a:pt x="364" y="198"/>
                  </a:cubicBezTo>
                  <a:cubicBezTo>
                    <a:pt x="364" y="196"/>
                    <a:pt x="364" y="195"/>
                    <a:pt x="364" y="193"/>
                  </a:cubicBezTo>
                  <a:cubicBezTo>
                    <a:pt x="364" y="187"/>
                    <a:pt x="360" y="186"/>
                    <a:pt x="356" y="184"/>
                  </a:cubicBezTo>
                  <a:cubicBezTo>
                    <a:pt x="354" y="183"/>
                    <a:pt x="352" y="182"/>
                    <a:pt x="350" y="181"/>
                  </a:cubicBezTo>
                  <a:cubicBezTo>
                    <a:pt x="349" y="179"/>
                    <a:pt x="348" y="178"/>
                    <a:pt x="347" y="177"/>
                  </a:cubicBezTo>
                  <a:cubicBezTo>
                    <a:pt x="346" y="175"/>
                    <a:pt x="345" y="174"/>
                    <a:pt x="343" y="173"/>
                  </a:cubicBezTo>
                  <a:cubicBezTo>
                    <a:pt x="341" y="172"/>
                    <a:pt x="339" y="172"/>
                    <a:pt x="338" y="172"/>
                  </a:cubicBezTo>
                  <a:cubicBezTo>
                    <a:pt x="335" y="171"/>
                    <a:pt x="332" y="171"/>
                    <a:pt x="329" y="167"/>
                  </a:cubicBezTo>
                  <a:cubicBezTo>
                    <a:pt x="328" y="163"/>
                    <a:pt x="327" y="158"/>
                    <a:pt x="327" y="153"/>
                  </a:cubicBezTo>
                  <a:cubicBezTo>
                    <a:pt x="327" y="149"/>
                    <a:pt x="327" y="146"/>
                    <a:pt x="326" y="144"/>
                  </a:cubicBezTo>
                  <a:cubicBezTo>
                    <a:pt x="325" y="139"/>
                    <a:pt x="325" y="135"/>
                    <a:pt x="325" y="131"/>
                  </a:cubicBezTo>
                  <a:cubicBezTo>
                    <a:pt x="325" y="128"/>
                    <a:pt x="325" y="125"/>
                    <a:pt x="324" y="122"/>
                  </a:cubicBezTo>
                  <a:cubicBezTo>
                    <a:pt x="323" y="115"/>
                    <a:pt x="322" y="114"/>
                    <a:pt x="316" y="113"/>
                  </a:cubicBezTo>
                  <a:cubicBezTo>
                    <a:pt x="314" y="112"/>
                    <a:pt x="312" y="112"/>
                    <a:pt x="309" y="110"/>
                  </a:cubicBezTo>
                  <a:cubicBezTo>
                    <a:pt x="303" y="107"/>
                    <a:pt x="303" y="101"/>
                    <a:pt x="304" y="93"/>
                  </a:cubicBezTo>
                  <a:cubicBezTo>
                    <a:pt x="305" y="85"/>
                    <a:pt x="306" y="78"/>
                    <a:pt x="298" y="76"/>
                  </a:cubicBezTo>
                  <a:cubicBezTo>
                    <a:pt x="297" y="75"/>
                    <a:pt x="296" y="75"/>
                    <a:pt x="295" y="75"/>
                  </a:cubicBezTo>
                  <a:cubicBezTo>
                    <a:pt x="293" y="75"/>
                    <a:pt x="291" y="76"/>
                    <a:pt x="289" y="76"/>
                  </a:cubicBezTo>
                  <a:cubicBezTo>
                    <a:pt x="288" y="76"/>
                    <a:pt x="287" y="77"/>
                    <a:pt x="285" y="77"/>
                  </a:cubicBezTo>
                  <a:cubicBezTo>
                    <a:pt x="284" y="77"/>
                    <a:pt x="282" y="76"/>
                    <a:pt x="280" y="72"/>
                  </a:cubicBezTo>
                  <a:cubicBezTo>
                    <a:pt x="280" y="71"/>
                    <a:pt x="280" y="69"/>
                    <a:pt x="281" y="67"/>
                  </a:cubicBezTo>
                  <a:cubicBezTo>
                    <a:pt x="282" y="65"/>
                    <a:pt x="282" y="64"/>
                    <a:pt x="282" y="63"/>
                  </a:cubicBezTo>
                  <a:cubicBezTo>
                    <a:pt x="281" y="63"/>
                    <a:pt x="281" y="63"/>
                    <a:pt x="281" y="63"/>
                  </a:cubicBezTo>
                  <a:cubicBezTo>
                    <a:pt x="281" y="62"/>
                    <a:pt x="281" y="62"/>
                    <a:pt x="281" y="62"/>
                  </a:cubicBezTo>
                  <a:cubicBezTo>
                    <a:pt x="281" y="61"/>
                    <a:pt x="280" y="60"/>
                    <a:pt x="277" y="60"/>
                  </a:cubicBezTo>
                  <a:cubicBezTo>
                    <a:pt x="277" y="60"/>
                    <a:pt x="276" y="60"/>
                    <a:pt x="276" y="60"/>
                  </a:cubicBezTo>
                  <a:cubicBezTo>
                    <a:pt x="275" y="60"/>
                    <a:pt x="275" y="60"/>
                    <a:pt x="274" y="60"/>
                  </a:cubicBezTo>
                  <a:cubicBezTo>
                    <a:pt x="273" y="60"/>
                    <a:pt x="272" y="60"/>
                    <a:pt x="271" y="59"/>
                  </a:cubicBezTo>
                  <a:cubicBezTo>
                    <a:pt x="269" y="57"/>
                    <a:pt x="268" y="50"/>
                    <a:pt x="267" y="45"/>
                  </a:cubicBezTo>
                  <a:cubicBezTo>
                    <a:pt x="266" y="42"/>
                    <a:pt x="266" y="39"/>
                    <a:pt x="265" y="37"/>
                  </a:cubicBezTo>
                  <a:cubicBezTo>
                    <a:pt x="264" y="34"/>
                    <a:pt x="263" y="31"/>
                    <a:pt x="263" y="28"/>
                  </a:cubicBezTo>
                  <a:cubicBezTo>
                    <a:pt x="262" y="24"/>
                    <a:pt x="262" y="24"/>
                    <a:pt x="262" y="24"/>
                  </a:cubicBezTo>
                  <a:cubicBezTo>
                    <a:pt x="256" y="25"/>
                    <a:pt x="256" y="25"/>
                    <a:pt x="256" y="25"/>
                  </a:cubicBezTo>
                  <a:cubicBezTo>
                    <a:pt x="256" y="25"/>
                    <a:pt x="256" y="25"/>
                    <a:pt x="256" y="26"/>
                  </a:cubicBezTo>
                  <a:cubicBezTo>
                    <a:pt x="255" y="28"/>
                    <a:pt x="256" y="30"/>
                    <a:pt x="257" y="33"/>
                  </a:cubicBezTo>
                  <a:cubicBezTo>
                    <a:pt x="257" y="33"/>
                    <a:pt x="257" y="34"/>
                    <a:pt x="258" y="36"/>
                  </a:cubicBezTo>
                  <a:cubicBezTo>
                    <a:pt x="258" y="36"/>
                    <a:pt x="258" y="37"/>
                    <a:pt x="258" y="38"/>
                  </a:cubicBezTo>
                  <a:cubicBezTo>
                    <a:pt x="258" y="39"/>
                    <a:pt x="259" y="40"/>
                    <a:pt x="259" y="41"/>
                  </a:cubicBezTo>
                  <a:cubicBezTo>
                    <a:pt x="259" y="43"/>
                    <a:pt x="259" y="44"/>
                    <a:pt x="259" y="46"/>
                  </a:cubicBezTo>
                  <a:cubicBezTo>
                    <a:pt x="259" y="47"/>
                    <a:pt x="258" y="47"/>
                    <a:pt x="257" y="48"/>
                  </a:cubicBezTo>
                  <a:cubicBezTo>
                    <a:pt x="257" y="49"/>
                    <a:pt x="256" y="49"/>
                    <a:pt x="256" y="50"/>
                  </a:cubicBezTo>
                  <a:cubicBezTo>
                    <a:pt x="254" y="52"/>
                    <a:pt x="253" y="55"/>
                    <a:pt x="254" y="59"/>
                  </a:cubicBezTo>
                  <a:cubicBezTo>
                    <a:pt x="254" y="62"/>
                    <a:pt x="257" y="63"/>
                    <a:pt x="258" y="65"/>
                  </a:cubicBezTo>
                  <a:cubicBezTo>
                    <a:pt x="259" y="65"/>
                    <a:pt x="259" y="65"/>
                    <a:pt x="259" y="65"/>
                  </a:cubicBezTo>
                  <a:cubicBezTo>
                    <a:pt x="260" y="66"/>
                    <a:pt x="260" y="67"/>
                    <a:pt x="260" y="70"/>
                  </a:cubicBezTo>
                  <a:cubicBezTo>
                    <a:pt x="260" y="71"/>
                    <a:pt x="260" y="72"/>
                    <a:pt x="260" y="73"/>
                  </a:cubicBezTo>
                  <a:cubicBezTo>
                    <a:pt x="260" y="74"/>
                    <a:pt x="260" y="74"/>
                    <a:pt x="260" y="74"/>
                  </a:cubicBezTo>
                  <a:cubicBezTo>
                    <a:pt x="260" y="76"/>
                    <a:pt x="260" y="78"/>
                    <a:pt x="262" y="80"/>
                  </a:cubicBezTo>
                  <a:cubicBezTo>
                    <a:pt x="262" y="80"/>
                    <a:pt x="262" y="80"/>
                    <a:pt x="262" y="80"/>
                  </a:cubicBezTo>
                  <a:cubicBezTo>
                    <a:pt x="262" y="81"/>
                    <a:pt x="262" y="82"/>
                    <a:pt x="261" y="83"/>
                  </a:cubicBezTo>
                  <a:cubicBezTo>
                    <a:pt x="260" y="84"/>
                    <a:pt x="259" y="85"/>
                    <a:pt x="259" y="86"/>
                  </a:cubicBezTo>
                  <a:cubicBezTo>
                    <a:pt x="259" y="86"/>
                    <a:pt x="259" y="87"/>
                    <a:pt x="258" y="87"/>
                  </a:cubicBezTo>
                  <a:cubicBezTo>
                    <a:pt x="258" y="88"/>
                    <a:pt x="257" y="89"/>
                    <a:pt x="257" y="90"/>
                  </a:cubicBezTo>
                  <a:cubicBezTo>
                    <a:pt x="257" y="90"/>
                    <a:pt x="257" y="91"/>
                    <a:pt x="257" y="91"/>
                  </a:cubicBezTo>
                  <a:cubicBezTo>
                    <a:pt x="257" y="91"/>
                    <a:pt x="256" y="91"/>
                    <a:pt x="256" y="91"/>
                  </a:cubicBezTo>
                  <a:cubicBezTo>
                    <a:pt x="256" y="91"/>
                    <a:pt x="255" y="91"/>
                    <a:pt x="255" y="91"/>
                  </a:cubicBezTo>
                  <a:cubicBezTo>
                    <a:pt x="253" y="91"/>
                    <a:pt x="251" y="91"/>
                    <a:pt x="250" y="92"/>
                  </a:cubicBezTo>
                  <a:cubicBezTo>
                    <a:pt x="248" y="95"/>
                    <a:pt x="248" y="100"/>
                    <a:pt x="248" y="103"/>
                  </a:cubicBezTo>
                  <a:cubicBezTo>
                    <a:pt x="248" y="104"/>
                    <a:pt x="248" y="104"/>
                    <a:pt x="248" y="104"/>
                  </a:cubicBezTo>
                  <a:cubicBezTo>
                    <a:pt x="249" y="105"/>
                    <a:pt x="249" y="106"/>
                    <a:pt x="249" y="108"/>
                  </a:cubicBezTo>
                  <a:cubicBezTo>
                    <a:pt x="248" y="108"/>
                    <a:pt x="248" y="108"/>
                    <a:pt x="248" y="108"/>
                  </a:cubicBezTo>
                  <a:cubicBezTo>
                    <a:pt x="248" y="108"/>
                    <a:pt x="248" y="109"/>
                    <a:pt x="247" y="109"/>
                  </a:cubicBezTo>
                  <a:cubicBezTo>
                    <a:pt x="245" y="109"/>
                    <a:pt x="244" y="110"/>
                    <a:pt x="243" y="111"/>
                  </a:cubicBezTo>
                  <a:cubicBezTo>
                    <a:pt x="241" y="113"/>
                    <a:pt x="240" y="115"/>
                    <a:pt x="239" y="117"/>
                  </a:cubicBezTo>
                  <a:cubicBezTo>
                    <a:pt x="239" y="118"/>
                    <a:pt x="239" y="118"/>
                    <a:pt x="239" y="119"/>
                  </a:cubicBezTo>
                  <a:cubicBezTo>
                    <a:pt x="239" y="119"/>
                    <a:pt x="239" y="120"/>
                    <a:pt x="239" y="120"/>
                  </a:cubicBezTo>
                  <a:cubicBezTo>
                    <a:pt x="238" y="120"/>
                    <a:pt x="238" y="120"/>
                    <a:pt x="237" y="120"/>
                  </a:cubicBezTo>
                  <a:cubicBezTo>
                    <a:pt x="237" y="120"/>
                    <a:pt x="237" y="120"/>
                    <a:pt x="236" y="120"/>
                  </a:cubicBezTo>
                  <a:cubicBezTo>
                    <a:pt x="236" y="120"/>
                    <a:pt x="235" y="119"/>
                    <a:pt x="234" y="118"/>
                  </a:cubicBezTo>
                  <a:cubicBezTo>
                    <a:pt x="234" y="117"/>
                    <a:pt x="234" y="117"/>
                    <a:pt x="234" y="117"/>
                  </a:cubicBezTo>
                  <a:cubicBezTo>
                    <a:pt x="232" y="115"/>
                    <a:pt x="230" y="113"/>
                    <a:pt x="227" y="113"/>
                  </a:cubicBezTo>
                  <a:cubicBezTo>
                    <a:pt x="226" y="112"/>
                    <a:pt x="225" y="112"/>
                    <a:pt x="224" y="112"/>
                  </a:cubicBezTo>
                  <a:cubicBezTo>
                    <a:pt x="223" y="112"/>
                    <a:pt x="223" y="112"/>
                    <a:pt x="223" y="112"/>
                  </a:cubicBezTo>
                  <a:cubicBezTo>
                    <a:pt x="222" y="112"/>
                    <a:pt x="221" y="112"/>
                    <a:pt x="220" y="111"/>
                  </a:cubicBezTo>
                  <a:cubicBezTo>
                    <a:pt x="220" y="111"/>
                    <a:pt x="220" y="110"/>
                    <a:pt x="219" y="110"/>
                  </a:cubicBezTo>
                  <a:cubicBezTo>
                    <a:pt x="219" y="108"/>
                    <a:pt x="218" y="107"/>
                    <a:pt x="216" y="106"/>
                  </a:cubicBezTo>
                  <a:cubicBezTo>
                    <a:pt x="214" y="104"/>
                    <a:pt x="212" y="104"/>
                    <a:pt x="210" y="104"/>
                  </a:cubicBezTo>
                  <a:cubicBezTo>
                    <a:pt x="210" y="104"/>
                    <a:pt x="209" y="104"/>
                    <a:pt x="208" y="104"/>
                  </a:cubicBezTo>
                  <a:cubicBezTo>
                    <a:pt x="208" y="104"/>
                    <a:pt x="207" y="104"/>
                    <a:pt x="206" y="104"/>
                  </a:cubicBezTo>
                  <a:cubicBezTo>
                    <a:pt x="204" y="104"/>
                    <a:pt x="202" y="104"/>
                    <a:pt x="200" y="106"/>
                  </a:cubicBezTo>
                  <a:cubicBezTo>
                    <a:pt x="199" y="106"/>
                    <a:pt x="197" y="107"/>
                    <a:pt x="196" y="108"/>
                  </a:cubicBezTo>
                  <a:cubicBezTo>
                    <a:pt x="197" y="106"/>
                    <a:pt x="197" y="105"/>
                    <a:pt x="197" y="103"/>
                  </a:cubicBezTo>
                  <a:cubicBezTo>
                    <a:pt x="197" y="103"/>
                    <a:pt x="197" y="102"/>
                    <a:pt x="198" y="101"/>
                  </a:cubicBezTo>
                  <a:cubicBezTo>
                    <a:pt x="198" y="101"/>
                    <a:pt x="198" y="101"/>
                    <a:pt x="198" y="101"/>
                  </a:cubicBezTo>
                  <a:cubicBezTo>
                    <a:pt x="198" y="99"/>
                    <a:pt x="199" y="95"/>
                    <a:pt x="196" y="93"/>
                  </a:cubicBezTo>
                  <a:cubicBezTo>
                    <a:pt x="195" y="92"/>
                    <a:pt x="194" y="91"/>
                    <a:pt x="192" y="91"/>
                  </a:cubicBezTo>
                  <a:cubicBezTo>
                    <a:pt x="191" y="91"/>
                    <a:pt x="190" y="92"/>
                    <a:pt x="189" y="92"/>
                  </a:cubicBezTo>
                  <a:cubicBezTo>
                    <a:pt x="188" y="92"/>
                    <a:pt x="187" y="93"/>
                    <a:pt x="187" y="93"/>
                  </a:cubicBezTo>
                  <a:cubicBezTo>
                    <a:pt x="187" y="92"/>
                    <a:pt x="186" y="91"/>
                    <a:pt x="186" y="87"/>
                  </a:cubicBezTo>
                  <a:cubicBezTo>
                    <a:pt x="186" y="81"/>
                    <a:pt x="184" y="79"/>
                    <a:pt x="182" y="75"/>
                  </a:cubicBezTo>
                  <a:cubicBezTo>
                    <a:pt x="181" y="73"/>
                    <a:pt x="181" y="72"/>
                    <a:pt x="181" y="70"/>
                  </a:cubicBezTo>
                  <a:cubicBezTo>
                    <a:pt x="181" y="66"/>
                    <a:pt x="180" y="63"/>
                    <a:pt x="177" y="61"/>
                  </a:cubicBezTo>
                  <a:cubicBezTo>
                    <a:pt x="176" y="59"/>
                    <a:pt x="176" y="59"/>
                    <a:pt x="176" y="59"/>
                  </a:cubicBezTo>
                  <a:cubicBezTo>
                    <a:pt x="175" y="59"/>
                    <a:pt x="175" y="58"/>
                    <a:pt x="174" y="57"/>
                  </a:cubicBezTo>
                  <a:cubicBezTo>
                    <a:pt x="173" y="57"/>
                    <a:pt x="173" y="57"/>
                    <a:pt x="173" y="57"/>
                  </a:cubicBezTo>
                  <a:cubicBezTo>
                    <a:pt x="173" y="56"/>
                    <a:pt x="172" y="56"/>
                    <a:pt x="172" y="56"/>
                  </a:cubicBezTo>
                  <a:cubicBezTo>
                    <a:pt x="172" y="55"/>
                    <a:pt x="172" y="55"/>
                    <a:pt x="172" y="55"/>
                  </a:cubicBezTo>
                  <a:cubicBezTo>
                    <a:pt x="172" y="54"/>
                    <a:pt x="173" y="54"/>
                    <a:pt x="173" y="53"/>
                  </a:cubicBezTo>
                  <a:cubicBezTo>
                    <a:pt x="173" y="53"/>
                    <a:pt x="172" y="52"/>
                    <a:pt x="172" y="51"/>
                  </a:cubicBezTo>
                  <a:cubicBezTo>
                    <a:pt x="172" y="49"/>
                    <a:pt x="172" y="48"/>
                    <a:pt x="173" y="46"/>
                  </a:cubicBezTo>
                  <a:cubicBezTo>
                    <a:pt x="173" y="45"/>
                    <a:pt x="173" y="45"/>
                    <a:pt x="174" y="44"/>
                  </a:cubicBezTo>
                  <a:cubicBezTo>
                    <a:pt x="175" y="41"/>
                    <a:pt x="177" y="35"/>
                    <a:pt x="172" y="33"/>
                  </a:cubicBezTo>
                  <a:cubicBezTo>
                    <a:pt x="170" y="32"/>
                    <a:pt x="169" y="32"/>
                    <a:pt x="168" y="32"/>
                  </a:cubicBezTo>
                  <a:cubicBezTo>
                    <a:pt x="165" y="32"/>
                    <a:pt x="164" y="35"/>
                    <a:pt x="163" y="36"/>
                  </a:cubicBezTo>
                  <a:cubicBezTo>
                    <a:pt x="163" y="37"/>
                    <a:pt x="162" y="38"/>
                    <a:pt x="162" y="38"/>
                  </a:cubicBezTo>
                  <a:cubicBezTo>
                    <a:pt x="162" y="38"/>
                    <a:pt x="161" y="37"/>
                    <a:pt x="160" y="36"/>
                  </a:cubicBezTo>
                  <a:cubicBezTo>
                    <a:pt x="159" y="34"/>
                    <a:pt x="157" y="32"/>
                    <a:pt x="154" y="32"/>
                  </a:cubicBezTo>
                  <a:cubicBezTo>
                    <a:pt x="153" y="32"/>
                    <a:pt x="153" y="32"/>
                    <a:pt x="152" y="32"/>
                  </a:cubicBezTo>
                  <a:cubicBezTo>
                    <a:pt x="150" y="32"/>
                    <a:pt x="149" y="34"/>
                    <a:pt x="148" y="34"/>
                  </a:cubicBezTo>
                  <a:cubicBezTo>
                    <a:pt x="148" y="35"/>
                    <a:pt x="148" y="35"/>
                    <a:pt x="148" y="35"/>
                  </a:cubicBezTo>
                  <a:cubicBezTo>
                    <a:pt x="147" y="35"/>
                    <a:pt x="147" y="35"/>
                    <a:pt x="145" y="35"/>
                  </a:cubicBezTo>
                  <a:cubicBezTo>
                    <a:pt x="145" y="35"/>
                    <a:pt x="144" y="35"/>
                    <a:pt x="144" y="35"/>
                  </a:cubicBezTo>
                  <a:cubicBezTo>
                    <a:pt x="143" y="35"/>
                    <a:pt x="142" y="35"/>
                    <a:pt x="142" y="35"/>
                  </a:cubicBezTo>
                  <a:cubicBezTo>
                    <a:pt x="138" y="35"/>
                    <a:pt x="138" y="35"/>
                    <a:pt x="138" y="35"/>
                  </a:cubicBezTo>
                  <a:cubicBezTo>
                    <a:pt x="137" y="35"/>
                    <a:pt x="137" y="35"/>
                    <a:pt x="136" y="35"/>
                  </a:cubicBezTo>
                  <a:cubicBezTo>
                    <a:pt x="135" y="35"/>
                    <a:pt x="135" y="35"/>
                    <a:pt x="135" y="35"/>
                  </a:cubicBezTo>
                  <a:cubicBezTo>
                    <a:pt x="133" y="35"/>
                    <a:pt x="132" y="35"/>
                    <a:pt x="131" y="34"/>
                  </a:cubicBezTo>
                  <a:cubicBezTo>
                    <a:pt x="129" y="34"/>
                    <a:pt x="126" y="31"/>
                    <a:pt x="126" y="28"/>
                  </a:cubicBezTo>
                  <a:cubicBezTo>
                    <a:pt x="126" y="27"/>
                    <a:pt x="126" y="27"/>
                    <a:pt x="126" y="27"/>
                  </a:cubicBezTo>
                  <a:cubicBezTo>
                    <a:pt x="126" y="25"/>
                    <a:pt x="126" y="23"/>
                    <a:pt x="124" y="21"/>
                  </a:cubicBezTo>
                  <a:cubicBezTo>
                    <a:pt x="122" y="19"/>
                    <a:pt x="119" y="18"/>
                    <a:pt x="116" y="18"/>
                  </a:cubicBezTo>
                  <a:cubicBezTo>
                    <a:pt x="116" y="17"/>
                    <a:pt x="116" y="17"/>
                    <a:pt x="116" y="17"/>
                  </a:cubicBezTo>
                  <a:cubicBezTo>
                    <a:pt x="115" y="17"/>
                    <a:pt x="115" y="17"/>
                    <a:pt x="114" y="17"/>
                  </a:cubicBezTo>
                  <a:cubicBezTo>
                    <a:pt x="114" y="16"/>
                    <a:pt x="114" y="16"/>
                    <a:pt x="114" y="16"/>
                  </a:cubicBezTo>
                  <a:cubicBezTo>
                    <a:pt x="112" y="14"/>
                    <a:pt x="110" y="14"/>
                    <a:pt x="108" y="14"/>
                  </a:cubicBezTo>
                  <a:cubicBezTo>
                    <a:pt x="108" y="14"/>
                    <a:pt x="107" y="14"/>
                    <a:pt x="107" y="14"/>
                  </a:cubicBezTo>
                  <a:cubicBezTo>
                    <a:pt x="107" y="14"/>
                    <a:pt x="106" y="14"/>
                    <a:pt x="106" y="13"/>
                  </a:cubicBezTo>
                  <a:cubicBezTo>
                    <a:pt x="105" y="12"/>
                    <a:pt x="104" y="11"/>
                    <a:pt x="103" y="10"/>
                  </a:cubicBezTo>
                  <a:cubicBezTo>
                    <a:pt x="101" y="9"/>
                    <a:pt x="100" y="9"/>
                    <a:pt x="98" y="8"/>
                  </a:cubicBezTo>
                  <a:cubicBezTo>
                    <a:pt x="98" y="8"/>
                    <a:pt x="97" y="8"/>
                    <a:pt x="96" y="7"/>
                  </a:cubicBezTo>
                  <a:cubicBezTo>
                    <a:pt x="96" y="7"/>
                    <a:pt x="95" y="6"/>
                    <a:pt x="94" y="6"/>
                  </a:cubicBezTo>
                  <a:cubicBezTo>
                    <a:pt x="94" y="5"/>
                    <a:pt x="93" y="5"/>
                    <a:pt x="93" y="5"/>
                  </a:cubicBezTo>
                  <a:cubicBezTo>
                    <a:pt x="88" y="2"/>
                    <a:pt x="85" y="0"/>
                    <a:pt x="81" y="0"/>
                  </a:cubicBezTo>
                  <a:cubicBezTo>
                    <a:pt x="80" y="0"/>
                    <a:pt x="78" y="1"/>
                    <a:pt x="76" y="1"/>
                  </a:cubicBezTo>
                  <a:cubicBezTo>
                    <a:pt x="74" y="3"/>
                    <a:pt x="72" y="4"/>
                    <a:pt x="70" y="6"/>
                  </a:cubicBezTo>
                  <a:cubicBezTo>
                    <a:pt x="69" y="7"/>
                    <a:pt x="68" y="8"/>
                    <a:pt x="67" y="9"/>
                  </a:cubicBezTo>
                  <a:cubicBezTo>
                    <a:pt x="66" y="9"/>
                    <a:pt x="66" y="9"/>
                    <a:pt x="66" y="9"/>
                  </a:cubicBezTo>
                  <a:cubicBezTo>
                    <a:pt x="65" y="10"/>
                    <a:pt x="64" y="10"/>
                    <a:pt x="63" y="12"/>
                  </a:cubicBezTo>
                  <a:cubicBezTo>
                    <a:pt x="63" y="12"/>
                    <a:pt x="62" y="13"/>
                    <a:pt x="62" y="13"/>
                  </a:cubicBezTo>
                  <a:cubicBezTo>
                    <a:pt x="62" y="14"/>
                    <a:pt x="61" y="15"/>
                    <a:pt x="61" y="15"/>
                  </a:cubicBezTo>
                  <a:cubicBezTo>
                    <a:pt x="61" y="15"/>
                    <a:pt x="60" y="15"/>
                    <a:pt x="60" y="15"/>
                  </a:cubicBezTo>
                  <a:cubicBezTo>
                    <a:pt x="59" y="15"/>
                    <a:pt x="59" y="15"/>
                    <a:pt x="58" y="15"/>
                  </a:cubicBezTo>
                  <a:cubicBezTo>
                    <a:pt x="58" y="15"/>
                    <a:pt x="58" y="15"/>
                    <a:pt x="58" y="15"/>
                  </a:cubicBezTo>
                  <a:cubicBezTo>
                    <a:pt x="57" y="15"/>
                    <a:pt x="57" y="15"/>
                    <a:pt x="56" y="16"/>
                  </a:cubicBezTo>
                  <a:cubicBezTo>
                    <a:pt x="56" y="15"/>
                    <a:pt x="56" y="15"/>
                    <a:pt x="56" y="15"/>
                  </a:cubicBezTo>
                  <a:cubicBezTo>
                    <a:pt x="55" y="15"/>
                    <a:pt x="55" y="15"/>
                    <a:pt x="54" y="15"/>
                  </a:cubicBezTo>
                  <a:cubicBezTo>
                    <a:pt x="53" y="14"/>
                    <a:pt x="51" y="14"/>
                    <a:pt x="49" y="14"/>
                  </a:cubicBezTo>
                  <a:cubicBezTo>
                    <a:pt x="49" y="14"/>
                    <a:pt x="49" y="14"/>
                    <a:pt x="49" y="14"/>
                  </a:cubicBezTo>
                  <a:cubicBezTo>
                    <a:pt x="48" y="14"/>
                    <a:pt x="48" y="14"/>
                    <a:pt x="47" y="14"/>
                  </a:cubicBezTo>
                  <a:cubicBezTo>
                    <a:pt x="46" y="14"/>
                    <a:pt x="45" y="14"/>
                    <a:pt x="45" y="14"/>
                  </a:cubicBezTo>
                  <a:cubicBezTo>
                    <a:pt x="44" y="14"/>
                    <a:pt x="43" y="14"/>
                    <a:pt x="42" y="14"/>
                  </a:cubicBezTo>
                  <a:cubicBezTo>
                    <a:pt x="41" y="14"/>
                    <a:pt x="40" y="13"/>
                    <a:pt x="39" y="13"/>
                  </a:cubicBezTo>
                  <a:cubicBezTo>
                    <a:pt x="38" y="12"/>
                    <a:pt x="36" y="12"/>
                    <a:pt x="35" y="11"/>
                  </a:cubicBezTo>
                  <a:cubicBezTo>
                    <a:pt x="31" y="10"/>
                    <a:pt x="27" y="9"/>
                    <a:pt x="22" y="9"/>
                  </a:cubicBezTo>
                  <a:cubicBezTo>
                    <a:pt x="20" y="9"/>
                    <a:pt x="19" y="9"/>
                    <a:pt x="17" y="9"/>
                  </a:cubicBezTo>
                  <a:cubicBezTo>
                    <a:pt x="12" y="10"/>
                    <a:pt x="8" y="12"/>
                    <a:pt x="5" y="16"/>
                  </a:cubicBezTo>
                  <a:cubicBezTo>
                    <a:pt x="3" y="18"/>
                    <a:pt x="2" y="20"/>
                    <a:pt x="2" y="23"/>
                  </a:cubicBezTo>
                  <a:cubicBezTo>
                    <a:pt x="2" y="23"/>
                    <a:pt x="1" y="24"/>
                    <a:pt x="1" y="24"/>
                  </a:cubicBezTo>
                  <a:cubicBezTo>
                    <a:pt x="1" y="26"/>
                    <a:pt x="0" y="28"/>
                    <a:pt x="0" y="30"/>
                  </a:cubicBezTo>
                  <a:cubicBezTo>
                    <a:pt x="1" y="34"/>
                    <a:pt x="3" y="39"/>
                    <a:pt x="4" y="42"/>
                  </a:cubicBezTo>
                  <a:cubicBezTo>
                    <a:pt x="6" y="45"/>
                    <a:pt x="9" y="48"/>
                    <a:pt x="11" y="49"/>
                  </a:cubicBezTo>
                  <a:cubicBezTo>
                    <a:pt x="12" y="49"/>
                    <a:pt x="12" y="49"/>
                    <a:pt x="12" y="49"/>
                  </a:cubicBezTo>
                  <a:cubicBezTo>
                    <a:pt x="14" y="51"/>
                    <a:pt x="15" y="52"/>
                    <a:pt x="15" y="53"/>
                  </a:cubicBezTo>
                  <a:cubicBezTo>
                    <a:pt x="15" y="54"/>
                    <a:pt x="14" y="54"/>
                    <a:pt x="14" y="55"/>
                  </a:cubicBezTo>
                  <a:cubicBezTo>
                    <a:pt x="14" y="56"/>
                    <a:pt x="13" y="57"/>
                    <a:pt x="13" y="58"/>
                  </a:cubicBezTo>
                  <a:cubicBezTo>
                    <a:pt x="13" y="60"/>
                    <a:pt x="14" y="63"/>
                    <a:pt x="15" y="65"/>
                  </a:cubicBezTo>
                  <a:cubicBezTo>
                    <a:pt x="16" y="65"/>
                    <a:pt x="16" y="65"/>
                    <a:pt x="16" y="65"/>
                  </a:cubicBezTo>
                  <a:cubicBezTo>
                    <a:pt x="16" y="66"/>
                    <a:pt x="15" y="66"/>
                    <a:pt x="15" y="67"/>
                  </a:cubicBezTo>
                  <a:cubicBezTo>
                    <a:pt x="15" y="67"/>
                    <a:pt x="14" y="68"/>
                    <a:pt x="14" y="69"/>
                  </a:cubicBezTo>
                  <a:cubicBezTo>
                    <a:pt x="12" y="71"/>
                    <a:pt x="9" y="75"/>
                    <a:pt x="12" y="79"/>
                  </a:cubicBezTo>
                  <a:cubicBezTo>
                    <a:pt x="13" y="81"/>
                    <a:pt x="14" y="83"/>
                    <a:pt x="17" y="84"/>
                  </a:cubicBezTo>
                  <a:cubicBezTo>
                    <a:pt x="18" y="84"/>
                    <a:pt x="18" y="84"/>
                    <a:pt x="19" y="84"/>
                  </a:cubicBezTo>
                  <a:cubicBezTo>
                    <a:pt x="19" y="84"/>
                    <a:pt x="19" y="84"/>
                    <a:pt x="19" y="84"/>
                  </a:cubicBezTo>
                  <a:cubicBezTo>
                    <a:pt x="19" y="85"/>
                    <a:pt x="19" y="85"/>
                    <a:pt x="19" y="85"/>
                  </a:cubicBezTo>
                  <a:cubicBezTo>
                    <a:pt x="19" y="86"/>
                    <a:pt x="19" y="87"/>
                    <a:pt x="20" y="88"/>
                  </a:cubicBezTo>
                  <a:cubicBezTo>
                    <a:pt x="20" y="89"/>
                    <a:pt x="20" y="90"/>
                    <a:pt x="20" y="92"/>
                  </a:cubicBezTo>
                  <a:cubicBezTo>
                    <a:pt x="20" y="93"/>
                    <a:pt x="20" y="95"/>
                    <a:pt x="21" y="97"/>
                  </a:cubicBezTo>
                  <a:cubicBezTo>
                    <a:pt x="22" y="99"/>
                    <a:pt x="23" y="100"/>
                    <a:pt x="25" y="101"/>
                  </a:cubicBezTo>
                  <a:cubicBezTo>
                    <a:pt x="25" y="101"/>
                    <a:pt x="26" y="102"/>
                    <a:pt x="26" y="102"/>
                  </a:cubicBezTo>
                  <a:cubicBezTo>
                    <a:pt x="26" y="102"/>
                    <a:pt x="26" y="103"/>
                    <a:pt x="26" y="104"/>
                  </a:cubicBezTo>
                  <a:cubicBezTo>
                    <a:pt x="26" y="105"/>
                    <a:pt x="26" y="105"/>
                    <a:pt x="26" y="105"/>
                  </a:cubicBezTo>
                  <a:cubicBezTo>
                    <a:pt x="26" y="106"/>
                    <a:pt x="27" y="109"/>
                    <a:pt x="29" y="110"/>
                  </a:cubicBezTo>
                  <a:cubicBezTo>
                    <a:pt x="29" y="110"/>
                    <a:pt x="30" y="111"/>
                    <a:pt x="30" y="111"/>
                  </a:cubicBezTo>
                  <a:cubicBezTo>
                    <a:pt x="30" y="111"/>
                    <a:pt x="31" y="111"/>
                    <a:pt x="31" y="111"/>
                  </a:cubicBezTo>
                  <a:cubicBezTo>
                    <a:pt x="31" y="111"/>
                    <a:pt x="31" y="111"/>
                    <a:pt x="31" y="111"/>
                  </a:cubicBezTo>
                  <a:cubicBezTo>
                    <a:pt x="31" y="112"/>
                    <a:pt x="31" y="113"/>
                    <a:pt x="31" y="114"/>
                  </a:cubicBezTo>
                  <a:cubicBezTo>
                    <a:pt x="31" y="115"/>
                    <a:pt x="31" y="115"/>
                    <a:pt x="31" y="115"/>
                  </a:cubicBezTo>
                  <a:cubicBezTo>
                    <a:pt x="32" y="116"/>
                    <a:pt x="31" y="117"/>
                    <a:pt x="30" y="119"/>
                  </a:cubicBezTo>
                  <a:cubicBezTo>
                    <a:pt x="28" y="122"/>
                    <a:pt x="27" y="125"/>
                    <a:pt x="27" y="128"/>
                  </a:cubicBezTo>
                  <a:cubicBezTo>
                    <a:pt x="27" y="130"/>
                    <a:pt x="27" y="131"/>
                    <a:pt x="26" y="132"/>
                  </a:cubicBezTo>
                  <a:cubicBezTo>
                    <a:pt x="26" y="135"/>
                    <a:pt x="26" y="135"/>
                    <a:pt x="26" y="135"/>
                  </a:cubicBezTo>
                  <a:cubicBezTo>
                    <a:pt x="26" y="136"/>
                    <a:pt x="25" y="138"/>
                    <a:pt x="24" y="139"/>
                  </a:cubicBezTo>
                  <a:cubicBezTo>
                    <a:pt x="24" y="140"/>
                    <a:pt x="24" y="140"/>
                    <a:pt x="24" y="140"/>
                  </a:cubicBezTo>
                  <a:cubicBezTo>
                    <a:pt x="21" y="146"/>
                    <a:pt x="12" y="160"/>
                    <a:pt x="23" y="168"/>
                  </a:cubicBezTo>
                  <a:cubicBezTo>
                    <a:pt x="27" y="171"/>
                    <a:pt x="31" y="173"/>
                    <a:pt x="35" y="176"/>
                  </a:cubicBezTo>
                  <a:cubicBezTo>
                    <a:pt x="38" y="178"/>
                    <a:pt x="42" y="180"/>
                    <a:pt x="45" y="182"/>
                  </a:cubicBezTo>
                  <a:cubicBezTo>
                    <a:pt x="46" y="183"/>
                    <a:pt x="47" y="184"/>
                    <a:pt x="48" y="184"/>
                  </a:cubicBezTo>
                  <a:cubicBezTo>
                    <a:pt x="49" y="185"/>
                    <a:pt x="50" y="185"/>
                    <a:pt x="51" y="186"/>
                  </a:cubicBezTo>
                  <a:cubicBezTo>
                    <a:pt x="53" y="187"/>
                    <a:pt x="54" y="189"/>
                    <a:pt x="55" y="190"/>
                  </a:cubicBezTo>
                  <a:cubicBezTo>
                    <a:pt x="56" y="191"/>
                    <a:pt x="57" y="192"/>
                    <a:pt x="58" y="194"/>
                  </a:cubicBezTo>
                  <a:cubicBezTo>
                    <a:pt x="59" y="195"/>
                    <a:pt x="59" y="195"/>
                    <a:pt x="59" y="195"/>
                  </a:cubicBezTo>
                  <a:cubicBezTo>
                    <a:pt x="62" y="199"/>
                    <a:pt x="64" y="202"/>
                    <a:pt x="65" y="206"/>
                  </a:cubicBezTo>
                  <a:cubicBezTo>
                    <a:pt x="66" y="211"/>
                    <a:pt x="68" y="214"/>
                    <a:pt x="70" y="217"/>
                  </a:cubicBezTo>
                  <a:cubicBezTo>
                    <a:pt x="71" y="219"/>
                    <a:pt x="71" y="219"/>
                    <a:pt x="71" y="219"/>
                  </a:cubicBezTo>
                  <a:cubicBezTo>
                    <a:pt x="72" y="221"/>
                    <a:pt x="72" y="224"/>
                    <a:pt x="73" y="227"/>
                  </a:cubicBezTo>
                  <a:cubicBezTo>
                    <a:pt x="73" y="229"/>
                    <a:pt x="73" y="230"/>
                    <a:pt x="73" y="231"/>
                  </a:cubicBezTo>
                  <a:cubicBezTo>
                    <a:pt x="74" y="233"/>
                    <a:pt x="74" y="235"/>
                    <a:pt x="75" y="237"/>
                  </a:cubicBezTo>
                  <a:cubicBezTo>
                    <a:pt x="75" y="238"/>
                    <a:pt x="76" y="239"/>
                    <a:pt x="76" y="240"/>
                  </a:cubicBezTo>
                  <a:cubicBezTo>
                    <a:pt x="76" y="241"/>
                    <a:pt x="76" y="241"/>
                    <a:pt x="76" y="242"/>
                  </a:cubicBezTo>
                  <a:cubicBezTo>
                    <a:pt x="77" y="243"/>
                    <a:pt x="77" y="248"/>
                    <a:pt x="82" y="248"/>
                  </a:cubicBezTo>
                  <a:cubicBezTo>
                    <a:pt x="82" y="248"/>
                    <a:pt x="83" y="247"/>
                    <a:pt x="84" y="247"/>
                  </a:cubicBezTo>
                  <a:cubicBezTo>
                    <a:pt x="85" y="247"/>
                    <a:pt x="86" y="246"/>
                    <a:pt x="87" y="246"/>
                  </a:cubicBezTo>
                  <a:cubicBezTo>
                    <a:pt x="89" y="246"/>
                    <a:pt x="90" y="248"/>
                    <a:pt x="90" y="248"/>
                  </a:cubicBezTo>
                  <a:cubicBezTo>
                    <a:pt x="90" y="249"/>
                    <a:pt x="90" y="249"/>
                    <a:pt x="90" y="249"/>
                  </a:cubicBezTo>
                  <a:cubicBezTo>
                    <a:pt x="89" y="250"/>
                    <a:pt x="87" y="250"/>
                    <a:pt x="86" y="250"/>
                  </a:cubicBezTo>
                  <a:cubicBezTo>
                    <a:pt x="84" y="250"/>
                    <a:pt x="83" y="250"/>
                    <a:pt x="82" y="250"/>
                  </a:cubicBezTo>
                  <a:cubicBezTo>
                    <a:pt x="76" y="251"/>
                    <a:pt x="74" y="256"/>
                    <a:pt x="73" y="260"/>
                  </a:cubicBezTo>
                  <a:cubicBezTo>
                    <a:pt x="72" y="261"/>
                    <a:pt x="72" y="261"/>
                    <a:pt x="72" y="261"/>
                  </a:cubicBezTo>
                  <a:cubicBezTo>
                    <a:pt x="72" y="262"/>
                    <a:pt x="72" y="262"/>
                    <a:pt x="71" y="263"/>
                  </a:cubicBezTo>
                  <a:cubicBezTo>
                    <a:pt x="71" y="264"/>
                    <a:pt x="70" y="265"/>
                    <a:pt x="70" y="266"/>
                  </a:cubicBezTo>
                  <a:cubicBezTo>
                    <a:pt x="69" y="269"/>
                    <a:pt x="68" y="271"/>
                    <a:pt x="67" y="273"/>
                  </a:cubicBezTo>
                  <a:cubicBezTo>
                    <a:pt x="66" y="274"/>
                    <a:pt x="66" y="274"/>
                    <a:pt x="66" y="274"/>
                  </a:cubicBezTo>
                  <a:cubicBezTo>
                    <a:pt x="66" y="276"/>
                    <a:pt x="65" y="278"/>
                    <a:pt x="63" y="280"/>
                  </a:cubicBezTo>
                  <a:cubicBezTo>
                    <a:pt x="63" y="282"/>
                    <a:pt x="62" y="282"/>
                    <a:pt x="61" y="283"/>
                  </a:cubicBezTo>
                  <a:cubicBezTo>
                    <a:pt x="61" y="284"/>
                    <a:pt x="60" y="284"/>
                    <a:pt x="60" y="285"/>
                  </a:cubicBezTo>
                  <a:cubicBezTo>
                    <a:pt x="59" y="286"/>
                    <a:pt x="58" y="287"/>
                    <a:pt x="57" y="288"/>
                  </a:cubicBezTo>
                  <a:cubicBezTo>
                    <a:pt x="57" y="289"/>
                    <a:pt x="56" y="290"/>
                    <a:pt x="55" y="291"/>
                  </a:cubicBezTo>
                  <a:cubicBezTo>
                    <a:pt x="52" y="294"/>
                    <a:pt x="49" y="298"/>
                    <a:pt x="45" y="301"/>
                  </a:cubicBezTo>
                  <a:cubicBezTo>
                    <a:pt x="44" y="302"/>
                    <a:pt x="43" y="303"/>
                    <a:pt x="42" y="304"/>
                  </a:cubicBezTo>
                  <a:cubicBezTo>
                    <a:pt x="39" y="307"/>
                    <a:pt x="36" y="310"/>
                    <a:pt x="33" y="311"/>
                  </a:cubicBezTo>
                  <a:cubicBezTo>
                    <a:pt x="32" y="312"/>
                    <a:pt x="32" y="312"/>
                    <a:pt x="31" y="312"/>
                  </a:cubicBezTo>
                  <a:cubicBezTo>
                    <a:pt x="27" y="314"/>
                    <a:pt x="21" y="316"/>
                    <a:pt x="21" y="322"/>
                  </a:cubicBezTo>
                  <a:cubicBezTo>
                    <a:pt x="22" y="325"/>
                    <a:pt x="24" y="327"/>
                    <a:pt x="25" y="329"/>
                  </a:cubicBezTo>
                  <a:cubicBezTo>
                    <a:pt x="25" y="329"/>
                    <a:pt x="26" y="329"/>
                    <a:pt x="26" y="330"/>
                  </a:cubicBezTo>
                  <a:cubicBezTo>
                    <a:pt x="27" y="330"/>
                    <a:pt x="27" y="331"/>
                    <a:pt x="28" y="332"/>
                  </a:cubicBezTo>
                  <a:cubicBezTo>
                    <a:pt x="28" y="333"/>
                    <a:pt x="28" y="333"/>
                    <a:pt x="28" y="333"/>
                  </a:cubicBezTo>
                  <a:cubicBezTo>
                    <a:pt x="29" y="335"/>
                    <a:pt x="30" y="336"/>
                    <a:pt x="30" y="337"/>
                  </a:cubicBezTo>
                  <a:cubicBezTo>
                    <a:pt x="31" y="337"/>
                    <a:pt x="31" y="337"/>
                    <a:pt x="31" y="337"/>
                  </a:cubicBezTo>
                  <a:cubicBezTo>
                    <a:pt x="34" y="340"/>
                    <a:pt x="36" y="342"/>
                    <a:pt x="39" y="344"/>
                  </a:cubicBezTo>
                  <a:cubicBezTo>
                    <a:pt x="40" y="345"/>
                    <a:pt x="40" y="345"/>
                    <a:pt x="40" y="345"/>
                  </a:cubicBezTo>
                  <a:cubicBezTo>
                    <a:pt x="40" y="345"/>
                    <a:pt x="40" y="346"/>
                    <a:pt x="40" y="346"/>
                  </a:cubicBezTo>
                  <a:cubicBezTo>
                    <a:pt x="40" y="347"/>
                    <a:pt x="40" y="347"/>
                    <a:pt x="40" y="347"/>
                  </a:cubicBezTo>
                  <a:cubicBezTo>
                    <a:pt x="40" y="348"/>
                    <a:pt x="40" y="348"/>
                    <a:pt x="40" y="349"/>
                  </a:cubicBezTo>
                  <a:cubicBezTo>
                    <a:pt x="39" y="351"/>
                    <a:pt x="38" y="352"/>
                    <a:pt x="38" y="354"/>
                  </a:cubicBezTo>
                  <a:cubicBezTo>
                    <a:pt x="38" y="359"/>
                    <a:pt x="40" y="362"/>
                    <a:pt x="41" y="366"/>
                  </a:cubicBezTo>
                  <a:cubicBezTo>
                    <a:pt x="41" y="367"/>
                    <a:pt x="41" y="367"/>
                    <a:pt x="41" y="367"/>
                  </a:cubicBezTo>
                  <a:cubicBezTo>
                    <a:pt x="42" y="369"/>
                    <a:pt x="44" y="372"/>
                    <a:pt x="45" y="374"/>
                  </a:cubicBezTo>
                  <a:cubicBezTo>
                    <a:pt x="46" y="377"/>
                    <a:pt x="48" y="381"/>
                    <a:pt x="49" y="384"/>
                  </a:cubicBezTo>
                  <a:cubicBezTo>
                    <a:pt x="49" y="385"/>
                    <a:pt x="49" y="386"/>
                    <a:pt x="50" y="387"/>
                  </a:cubicBezTo>
                  <a:cubicBezTo>
                    <a:pt x="51" y="392"/>
                    <a:pt x="52" y="396"/>
                    <a:pt x="56" y="401"/>
                  </a:cubicBezTo>
                  <a:cubicBezTo>
                    <a:pt x="57" y="401"/>
                    <a:pt x="58" y="402"/>
                    <a:pt x="59" y="403"/>
                  </a:cubicBezTo>
                  <a:cubicBezTo>
                    <a:pt x="61" y="405"/>
                    <a:pt x="64" y="408"/>
                    <a:pt x="64" y="410"/>
                  </a:cubicBezTo>
                  <a:cubicBezTo>
                    <a:pt x="64" y="412"/>
                    <a:pt x="63" y="413"/>
                    <a:pt x="61" y="416"/>
                  </a:cubicBezTo>
                  <a:cubicBezTo>
                    <a:pt x="60" y="416"/>
                    <a:pt x="60" y="417"/>
                    <a:pt x="59" y="417"/>
                  </a:cubicBezTo>
                  <a:cubicBezTo>
                    <a:pt x="56" y="421"/>
                    <a:pt x="54" y="428"/>
                    <a:pt x="56" y="433"/>
                  </a:cubicBezTo>
                  <a:cubicBezTo>
                    <a:pt x="56" y="435"/>
                    <a:pt x="58" y="437"/>
                    <a:pt x="59" y="438"/>
                  </a:cubicBezTo>
                  <a:cubicBezTo>
                    <a:pt x="60" y="438"/>
                    <a:pt x="60" y="439"/>
                    <a:pt x="60" y="439"/>
                  </a:cubicBezTo>
                  <a:cubicBezTo>
                    <a:pt x="61" y="440"/>
                    <a:pt x="61" y="442"/>
                    <a:pt x="61" y="443"/>
                  </a:cubicBezTo>
                  <a:cubicBezTo>
                    <a:pt x="58" y="438"/>
                    <a:pt x="54" y="433"/>
                    <a:pt x="50" y="433"/>
                  </a:cubicBezTo>
                  <a:cubicBezTo>
                    <a:pt x="46" y="432"/>
                    <a:pt x="46" y="432"/>
                    <a:pt x="46" y="432"/>
                  </a:cubicBezTo>
                  <a:cubicBezTo>
                    <a:pt x="47" y="436"/>
                    <a:pt x="47" y="436"/>
                    <a:pt x="47" y="436"/>
                  </a:cubicBezTo>
                  <a:cubicBezTo>
                    <a:pt x="52" y="478"/>
                    <a:pt x="59" y="528"/>
                    <a:pt x="66" y="577"/>
                  </a:cubicBezTo>
                  <a:cubicBezTo>
                    <a:pt x="67" y="578"/>
                    <a:pt x="67" y="580"/>
                    <a:pt x="67" y="581"/>
                  </a:cubicBezTo>
                  <a:cubicBezTo>
                    <a:pt x="68" y="585"/>
                    <a:pt x="68" y="589"/>
                    <a:pt x="69" y="593"/>
                  </a:cubicBezTo>
                  <a:cubicBezTo>
                    <a:pt x="69" y="604"/>
                    <a:pt x="73" y="608"/>
                    <a:pt x="78" y="616"/>
                  </a:cubicBezTo>
                  <a:cubicBezTo>
                    <a:pt x="81" y="619"/>
                    <a:pt x="81" y="619"/>
                    <a:pt x="81" y="619"/>
                  </a:cubicBezTo>
                  <a:cubicBezTo>
                    <a:pt x="83" y="622"/>
                    <a:pt x="85" y="624"/>
                    <a:pt x="88" y="626"/>
                  </a:cubicBezTo>
                  <a:cubicBezTo>
                    <a:pt x="90" y="628"/>
                    <a:pt x="92" y="630"/>
                    <a:pt x="94" y="633"/>
                  </a:cubicBezTo>
                  <a:cubicBezTo>
                    <a:pt x="96" y="635"/>
                    <a:pt x="97" y="637"/>
                    <a:pt x="99" y="639"/>
                  </a:cubicBezTo>
                  <a:cubicBezTo>
                    <a:pt x="105" y="647"/>
                    <a:pt x="109" y="653"/>
                    <a:pt x="120" y="653"/>
                  </a:cubicBezTo>
                  <a:cubicBezTo>
                    <a:pt x="122" y="653"/>
                    <a:pt x="124" y="653"/>
                    <a:pt x="126" y="652"/>
                  </a:cubicBezTo>
                  <a:cubicBezTo>
                    <a:pt x="128" y="652"/>
                    <a:pt x="131" y="651"/>
                    <a:pt x="134" y="651"/>
                  </a:cubicBezTo>
                  <a:cubicBezTo>
                    <a:pt x="138" y="650"/>
                    <a:pt x="145" y="648"/>
                    <a:pt x="149" y="648"/>
                  </a:cubicBezTo>
                  <a:cubicBezTo>
                    <a:pt x="150" y="648"/>
                    <a:pt x="150" y="648"/>
                    <a:pt x="150" y="648"/>
                  </a:cubicBezTo>
                  <a:cubicBezTo>
                    <a:pt x="154" y="648"/>
                    <a:pt x="158" y="651"/>
                    <a:pt x="162" y="654"/>
                  </a:cubicBezTo>
                  <a:cubicBezTo>
                    <a:pt x="164" y="656"/>
                    <a:pt x="166" y="658"/>
                    <a:pt x="169" y="659"/>
                  </a:cubicBezTo>
                  <a:cubicBezTo>
                    <a:pt x="172" y="660"/>
                    <a:pt x="174" y="661"/>
                    <a:pt x="176" y="661"/>
                  </a:cubicBezTo>
                  <a:cubicBezTo>
                    <a:pt x="179" y="661"/>
                    <a:pt x="181" y="660"/>
                    <a:pt x="183" y="658"/>
                  </a:cubicBezTo>
                  <a:cubicBezTo>
                    <a:pt x="184" y="658"/>
                    <a:pt x="184" y="658"/>
                    <a:pt x="184" y="658"/>
                  </a:cubicBezTo>
                  <a:cubicBezTo>
                    <a:pt x="185" y="657"/>
                    <a:pt x="186" y="657"/>
                    <a:pt x="187" y="656"/>
                  </a:cubicBezTo>
                  <a:cubicBezTo>
                    <a:pt x="191" y="654"/>
                    <a:pt x="195" y="653"/>
                    <a:pt x="200" y="652"/>
                  </a:cubicBezTo>
                  <a:cubicBezTo>
                    <a:pt x="200" y="652"/>
                    <a:pt x="200" y="652"/>
                    <a:pt x="200" y="652"/>
                  </a:cubicBezTo>
                  <a:cubicBezTo>
                    <a:pt x="203" y="651"/>
                    <a:pt x="205" y="650"/>
                    <a:pt x="208" y="649"/>
                  </a:cubicBezTo>
                  <a:cubicBezTo>
                    <a:pt x="211" y="648"/>
                    <a:pt x="214" y="647"/>
                    <a:pt x="217" y="647"/>
                  </a:cubicBezTo>
                  <a:cubicBezTo>
                    <a:pt x="218" y="647"/>
                    <a:pt x="218" y="647"/>
                    <a:pt x="219" y="648"/>
                  </a:cubicBezTo>
                  <a:cubicBezTo>
                    <a:pt x="222" y="649"/>
                    <a:pt x="223" y="652"/>
                    <a:pt x="224" y="657"/>
                  </a:cubicBezTo>
                  <a:cubicBezTo>
                    <a:pt x="226" y="661"/>
                    <a:pt x="226" y="661"/>
                    <a:pt x="226" y="661"/>
                  </a:cubicBezTo>
                  <a:cubicBezTo>
                    <a:pt x="226" y="663"/>
                    <a:pt x="227" y="664"/>
                    <a:pt x="227" y="666"/>
                  </a:cubicBezTo>
                  <a:cubicBezTo>
                    <a:pt x="228" y="669"/>
                    <a:pt x="228" y="669"/>
                    <a:pt x="228" y="669"/>
                  </a:cubicBezTo>
                  <a:cubicBezTo>
                    <a:pt x="231" y="668"/>
                    <a:pt x="231" y="668"/>
                    <a:pt x="231" y="668"/>
                  </a:cubicBezTo>
                  <a:cubicBezTo>
                    <a:pt x="234" y="668"/>
                    <a:pt x="238" y="667"/>
                    <a:pt x="241" y="667"/>
                  </a:cubicBezTo>
                  <a:cubicBezTo>
                    <a:pt x="246" y="666"/>
                    <a:pt x="252" y="665"/>
                    <a:pt x="257" y="664"/>
                  </a:cubicBezTo>
                  <a:cubicBezTo>
                    <a:pt x="260" y="663"/>
                    <a:pt x="262" y="662"/>
                    <a:pt x="264" y="661"/>
                  </a:cubicBezTo>
                  <a:cubicBezTo>
                    <a:pt x="267" y="660"/>
                    <a:pt x="269" y="659"/>
                    <a:pt x="271" y="658"/>
                  </a:cubicBezTo>
                  <a:cubicBezTo>
                    <a:pt x="272" y="658"/>
                    <a:pt x="274" y="657"/>
                    <a:pt x="275" y="657"/>
                  </a:cubicBezTo>
                  <a:cubicBezTo>
                    <a:pt x="279" y="656"/>
                    <a:pt x="282" y="655"/>
                    <a:pt x="286" y="655"/>
                  </a:cubicBezTo>
                  <a:cubicBezTo>
                    <a:pt x="291" y="655"/>
                    <a:pt x="296" y="653"/>
                    <a:pt x="301" y="651"/>
                  </a:cubicBezTo>
                  <a:cubicBezTo>
                    <a:pt x="302" y="650"/>
                    <a:pt x="302" y="650"/>
                    <a:pt x="302" y="650"/>
                  </a:cubicBezTo>
                  <a:cubicBezTo>
                    <a:pt x="306" y="648"/>
                    <a:pt x="310" y="646"/>
                    <a:pt x="312" y="640"/>
                  </a:cubicBezTo>
                  <a:cubicBezTo>
                    <a:pt x="312" y="640"/>
                    <a:pt x="312" y="639"/>
                    <a:pt x="313" y="638"/>
                  </a:cubicBezTo>
                  <a:cubicBezTo>
                    <a:pt x="313" y="637"/>
                    <a:pt x="313" y="636"/>
                    <a:pt x="314" y="635"/>
                  </a:cubicBezTo>
                  <a:cubicBezTo>
                    <a:pt x="316" y="633"/>
                    <a:pt x="317" y="632"/>
                    <a:pt x="319" y="631"/>
                  </a:cubicBezTo>
                  <a:cubicBezTo>
                    <a:pt x="322" y="631"/>
                    <a:pt x="325" y="629"/>
                    <a:pt x="327" y="626"/>
                  </a:cubicBezTo>
                  <a:cubicBezTo>
                    <a:pt x="328" y="623"/>
                    <a:pt x="328" y="621"/>
                    <a:pt x="329" y="619"/>
                  </a:cubicBezTo>
                  <a:cubicBezTo>
                    <a:pt x="329" y="617"/>
                    <a:pt x="329" y="615"/>
                    <a:pt x="330" y="613"/>
                  </a:cubicBezTo>
                  <a:cubicBezTo>
                    <a:pt x="332" y="609"/>
                    <a:pt x="333" y="605"/>
                    <a:pt x="333" y="599"/>
                  </a:cubicBezTo>
                  <a:cubicBezTo>
                    <a:pt x="333" y="596"/>
                    <a:pt x="333" y="593"/>
                    <a:pt x="332" y="591"/>
                  </a:cubicBezTo>
                  <a:cubicBezTo>
                    <a:pt x="332" y="589"/>
                    <a:pt x="332" y="587"/>
                    <a:pt x="331" y="585"/>
                  </a:cubicBezTo>
                  <a:cubicBezTo>
                    <a:pt x="331" y="582"/>
                    <a:pt x="332" y="579"/>
                    <a:pt x="333" y="575"/>
                  </a:cubicBezTo>
                  <a:cubicBezTo>
                    <a:pt x="334" y="574"/>
                    <a:pt x="334" y="571"/>
                    <a:pt x="335" y="569"/>
                  </a:cubicBezTo>
                  <a:cubicBezTo>
                    <a:pt x="335" y="567"/>
                    <a:pt x="335" y="565"/>
                    <a:pt x="335" y="562"/>
                  </a:cubicBezTo>
                  <a:cubicBezTo>
                    <a:pt x="334" y="560"/>
                    <a:pt x="334" y="558"/>
                    <a:pt x="335" y="556"/>
                  </a:cubicBezTo>
                  <a:cubicBezTo>
                    <a:pt x="335" y="554"/>
                    <a:pt x="336" y="553"/>
                    <a:pt x="337" y="552"/>
                  </a:cubicBezTo>
                  <a:cubicBezTo>
                    <a:pt x="338" y="550"/>
                    <a:pt x="338" y="548"/>
                    <a:pt x="339" y="546"/>
                  </a:cubicBezTo>
                  <a:cubicBezTo>
                    <a:pt x="339" y="545"/>
                    <a:pt x="340" y="544"/>
                    <a:pt x="340" y="543"/>
                  </a:cubicBezTo>
                  <a:cubicBezTo>
                    <a:pt x="340" y="542"/>
                    <a:pt x="341" y="537"/>
                    <a:pt x="342" y="537"/>
                  </a:cubicBezTo>
                  <a:cubicBezTo>
                    <a:pt x="343" y="537"/>
                    <a:pt x="344" y="538"/>
                    <a:pt x="346" y="538"/>
                  </a:cubicBezTo>
                  <a:cubicBezTo>
                    <a:pt x="348" y="540"/>
                    <a:pt x="348" y="540"/>
                    <a:pt x="348" y="540"/>
                  </a:cubicBezTo>
                  <a:cubicBezTo>
                    <a:pt x="350" y="538"/>
                    <a:pt x="350" y="538"/>
                    <a:pt x="350" y="538"/>
                  </a:cubicBezTo>
                  <a:cubicBezTo>
                    <a:pt x="351" y="536"/>
                    <a:pt x="352" y="535"/>
                    <a:pt x="354" y="534"/>
                  </a:cubicBezTo>
                  <a:cubicBezTo>
                    <a:pt x="355" y="532"/>
                    <a:pt x="357" y="530"/>
                    <a:pt x="358" y="528"/>
                  </a:cubicBezTo>
                  <a:cubicBezTo>
                    <a:pt x="361" y="524"/>
                    <a:pt x="360" y="520"/>
                    <a:pt x="359" y="517"/>
                  </a:cubicBezTo>
                  <a:cubicBezTo>
                    <a:pt x="358" y="514"/>
                    <a:pt x="357" y="511"/>
                    <a:pt x="359" y="509"/>
                  </a:cubicBezTo>
                  <a:cubicBezTo>
                    <a:pt x="361" y="506"/>
                    <a:pt x="376" y="499"/>
                    <a:pt x="379" y="499"/>
                  </a:cubicBezTo>
                  <a:cubicBezTo>
                    <a:pt x="380" y="499"/>
                    <a:pt x="380" y="499"/>
                    <a:pt x="381" y="499"/>
                  </a:cubicBezTo>
                  <a:cubicBezTo>
                    <a:pt x="382" y="499"/>
                    <a:pt x="383" y="499"/>
                    <a:pt x="384" y="500"/>
                  </a:cubicBezTo>
                  <a:cubicBezTo>
                    <a:pt x="384" y="500"/>
                    <a:pt x="385" y="500"/>
                    <a:pt x="386" y="500"/>
                  </a:cubicBezTo>
                  <a:cubicBezTo>
                    <a:pt x="387" y="500"/>
                    <a:pt x="388" y="500"/>
                    <a:pt x="389" y="499"/>
                  </a:cubicBezTo>
                  <a:cubicBezTo>
                    <a:pt x="390" y="499"/>
                    <a:pt x="391" y="498"/>
                    <a:pt x="394" y="495"/>
                  </a:cubicBezTo>
                  <a:cubicBezTo>
                    <a:pt x="395" y="494"/>
                    <a:pt x="396" y="493"/>
                    <a:pt x="397" y="493"/>
                  </a:cubicBezTo>
                  <a:cubicBezTo>
                    <a:pt x="402" y="489"/>
                    <a:pt x="407" y="486"/>
                    <a:pt x="412" y="484"/>
                  </a:cubicBezTo>
                  <a:cubicBezTo>
                    <a:pt x="414" y="484"/>
                    <a:pt x="414" y="484"/>
                    <a:pt x="414" y="484"/>
                  </a:cubicBezTo>
                  <a:cubicBezTo>
                    <a:pt x="414" y="482"/>
                    <a:pt x="414" y="482"/>
                    <a:pt x="414" y="482"/>
                  </a:cubicBezTo>
                  <a:cubicBezTo>
                    <a:pt x="414" y="482"/>
                    <a:pt x="414" y="481"/>
                    <a:pt x="414" y="481"/>
                  </a:cubicBezTo>
                  <a:cubicBezTo>
                    <a:pt x="414" y="481"/>
                    <a:pt x="415" y="481"/>
                    <a:pt x="415" y="481"/>
                  </a:cubicBezTo>
                  <a:cubicBezTo>
                    <a:pt x="416" y="481"/>
                    <a:pt x="417" y="481"/>
                    <a:pt x="417" y="482"/>
                  </a:cubicBezTo>
                  <a:cubicBezTo>
                    <a:pt x="418" y="482"/>
                    <a:pt x="419" y="482"/>
                    <a:pt x="420" y="482"/>
                  </a:cubicBezTo>
                  <a:cubicBezTo>
                    <a:pt x="424" y="482"/>
                    <a:pt x="428" y="481"/>
                    <a:pt x="431" y="480"/>
                  </a:cubicBezTo>
                  <a:cubicBezTo>
                    <a:pt x="436" y="478"/>
                    <a:pt x="438" y="474"/>
                    <a:pt x="440" y="471"/>
                  </a:cubicBezTo>
                  <a:cubicBezTo>
                    <a:pt x="441" y="470"/>
                    <a:pt x="441" y="470"/>
                    <a:pt x="441" y="470"/>
                  </a:cubicBezTo>
                  <a:cubicBezTo>
                    <a:pt x="441" y="469"/>
                    <a:pt x="441" y="469"/>
                    <a:pt x="442" y="468"/>
                  </a:cubicBezTo>
                  <a:cubicBezTo>
                    <a:pt x="442" y="467"/>
                    <a:pt x="443" y="466"/>
                    <a:pt x="444" y="465"/>
                  </a:cubicBezTo>
                  <a:cubicBezTo>
                    <a:pt x="444" y="464"/>
                    <a:pt x="444" y="464"/>
                    <a:pt x="444" y="464"/>
                  </a:cubicBezTo>
                  <a:cubicBezTo>
                    <a:pt x="445" y="463"/>
                    <a:pt x="445" y="462"/>
                    <a:pt x="445" y="461"/>
                  </a:cubicBezTo>
                  <a:cubicBezTo>
                    <a:pt x="446" y="461"/>
                    <a:pt x="446" y="460"/>
                    <a:pt x="447" y="459"/>
                  </a:cubicBezTo>
                  <a:cubicBezTo>
                    <a:pt x="447" y="459"/>
                    <a:pt x="447" y="458"/>
                    <a:pt x="448" y="457"/>
                  </a:cubicBezTo>
                  <a:cubicBezTo>
                    <a:pt x="448" y="457"/>
                    <a:pt x="448" y="457"/>
                    <a:pt x="449" y="456"/>
                  </a:cubicBezTo>
                  <a:cubicBezTo>
                    <a:pt x="449" y="456"/>
                    <a:pt x="450" y="455"/>
                    <a:pt x="450" y="454"/>
                  </a:cubicBezTo>
                  <a:cubicBezTo>
                    <a:pt x="452" y="452"/>
                    <a:pt x="452" y="449"/>
                    <a:pt x="451" y="445"/>
                  </a:cubicBezTo>
                  <a:cubicBezTo>
                    <a:pt x="451" y="442"/>
                    <a:pt x="449" y="439"/>
                    <a:pt x="446" y="436"/>
                  </a:cubicBezTo>
                  <a:cubicBezTo>
                    <a:pt x="442" y="430"/>
                    <a:pt x="435" y="427"/>
                    <a:pt x="427" y="427"/>
                  </a:cubicBezTo>
                  <a:cubicBezTo>
                    <a:pt x="416" y="427"/>
                    <a:pt x="403" y="433"/>
                    <a:pt x="397" y="437"/>
                  </a:cubicBezTo>
                  <a:cubicBezTo>
                    <a:pt x="380" y="446"/>
                    <a:pt x="367" y="460"/>
                    <a:pt x="357" y="471"/>
                  </a:cubicBezTo>
                  <a:cubicBezTo>
                    <a:pt x="347" y="482"/>
                    <a:pt x="339" y="493"/>
                    <a:pt x="333" y="504"/>
                  </a:cubicBezTo>
                  <a:cubicBezTo>
                    <a:pt x="332" y="506"/>
                    <a:pt x="332" y="506"/>
                    <a:pt x="332" y="506"/>
                  </a:cubicBezTo>
                  <a:cubicBezTo>
                    <a:pt x="330" y="510"/>
                    <a:pt x="327" y="515"/>
                    <a:pt x="326" y="520"/>
                  </a:cubicBezTo>
                  <a:cubicBezTo>
                    <a:pt x="324" y="527"/>
                    <a:pt x="322" y="533"/>
                    <a:pt x="319" y="540"/>
                  </a:cubicBezTo>
                  <a:cubicBezTo>
                    <a:pt x="317" y="543"/>
                    <a:pt x="316" y="546"/>
                    <a:pt x="315" y="549"/>
                  </a:cubicBezTo>
                  <a:cubicBezTo>
                    <a:pt x="314" y="554"/>
                    <a:pt x="312" y="558"/>
                    <a:pt x="309" y="562"/>
                  </a:cubicBezTo>
                  <a:cubicBezTo>
                    <a:pt x="309" y="562"/>
                    <a:pt x="309" y="562"/>
                    <a:pt x="309" y="562"/>
                  </a:cubicBezTo>
                  <a:cubicBezTo>
                    <a:pt x="308" y="563"/>
                    <a:pt x="307" y="565"/>
                    <a:pt x="306" y="565"/>
                  </a:cubicBezTo>
                  <a:cubicBezTo>
                    <a:pt x="306" y="566"/>
                    <a:pt x="305" y="566"/>
                    <a:pt x="305" y="566"/>
                  </a:cubicBezTo>
                  <a:cubicBezTo>
                    <a:pt x="303" y="567"/>
                    <a:pt x="302" y="567"/>
                    <a:pt x="301" y="568"/>
                  </a:cubicBezTo>
                  <a:cubicBezTo>
                    <a:pt x="301" y="568"/>
                    <a:pt x="301" y="568"/>
                    <a:pt x="302" y="567"/>
                  </a:cubicBezTo>
                  <a:cubicBezTo>
                    <a:pt x="302" y="567"/>
                    <a:pt x="302" y="566"/>
                    <a:pt x="303" y="566"/>
                  </a:cubicBezTo>
                  <a:cubicBezTo>
                    <a:pt x="303" y="565"/>
                    <a:pt x="303" y="564"/>
                    <a:pt x="304" y="564"/>
                  </a:cubicBezTo>
                  <a:cubicBezTo>
                    <a:pt x="305" y="563"/>
                    <a:pt x="308" y="562"/>
                    <a:pt x="308" y="558"/>
                  </a:cubicBezTo>
                  <a:cubicBezTo>
                    <a:pt x="308" y="557"/>
                    <a:pt x="308" y="556"/>
                    <a:pt x="308" y="554"/>
                  </a:cubicBezTo>
                  <a:cubicBezTo>
                    <a:pt x="308" y="553"/>
                    <a:pt x="308" y="551"/>
                    <a:pt x="308" y="550"/>
                  </a:cubicBezTo>
                  <a:cubicBezTo>
                    <a:pt x="308" y="549"/>
                    <a:pt x="309" y="548"/>
                    <a:pt x="309" y="547"/>
                  </a:cubicBezTo>
                  <a:cubicBezTo>
                    <a:pt x="310" y="545"/>
                    <a:pt x="310" y="543"/>
                    <a:pt x="311" y="541"/>
                  </a:cubicBezTo>
                  <a:cubicBezTo>
                    <a:pt x="312" y="540"/>
                    <a:pt x="312" y="539"/>
                    <a:pt x="312" y="539"/>
                  </a:cubicBezTo>
                  <a:cubicBezTo>
                    <a:pt x="313" y="538"/>
                    <a:pt x="313" y="537"/>
                    <a:pt x="314" y="536"/>
                  </a:cubicBezTo>
                  <a:cubicBezTo>
                    <a:pt x="314" y="536"/>
                    <a:pt x="314" y="536"/>
                    <a:pt x="314" y="536"/>
                  </a:cubicBezTo>
                  <a:cubicBezTo>
                    <a:pt x="315" y="536"/>
                    <a:pt x="316" y="535"/>
                    <a:pt x="316" y="535"/>
                  </a:cubicBezTo>
                  <a:cubicBezTo>
                    <a:pt x="317" y="534"/>
                    <a:pt x="317" y="533"/>
                    <a:pt x="318" y="532"/>
                  </a:cubicBezTo>
                  <a:cubicBezTo>
                    <a:pt x="318" y="532"/>
                    <a:pt x="318" y="532"/>
                    <a:pt x="318" y="532"/>
                  </a:cubicBezTo>
                  <a:cubicBezTo>
                    <a:pt x="320" y="527"/>
                    <a:pt x="320" y="523"/>
                    <a:pt x="321" y="519"/>
                  </a:cubicBezTo>
                  <a:cubicBezTo>
                    <a:pt x="321" y="517"/>
                    <a:pt x="321" y="514"/>
                    <a:pt x="322" y="512"/>
                  </a:cubicBezTo>
                  <a:cubicBezTo>
                    <a:pt x="322" y="510"/>
                    <a:pt x="323" y="509"/>
                    <a:pt x="324" y="507"/>
                  </a:cubicBezTo>
                  <a:cubicBezTo>
                    <a:pt x="325" y="507"/>
                    <a:pt x="325" y="506"/>
                    <a:pt x="325" y="505"/>
                  </a:cubicBezTo>
                  <a:cubicBezTo>
                    <a:pt x="328" y="502"/>
                    <a:pt x="328" y="497"/>
                    <a:pt x="328" y="493"/>
                  </a:cubicBezTo>
                  <a:cubicBezTo>
                    <a:pt x="328" y="491"/>
                    <a:pt x="328" y="489"/>
                    <a:pt x="329" y="486"/>
                  </a:cubicBezTo>
                  <a:cubicBezTo>
                    <a:pt x="331" y="479"/>
                    <a:pt x="335" y="473"/>
                    <a:pt x="339" y="468"/>
                  </a:cubicBezTo>
                  <a:cubicBezTo>
                    <a:pt x="340" y="466"/>
                    <a:pt x="342" y="464"/>
                    <a:pt x="344" y="462"/>
                  </a:cubicBezTo>
                  <a:cubicBezTo>
                    <a:pt x="346" y="460"/>
                    <a:pt x="348" y="458"/>
                    <a:pt x="350" y="457"/>
                  </a:cubicBezTo>
                  <a:cubicBezTo>
                    <a:pt x="352" y="455"/>
                    <a:pt x="354" y="453"/>
                    <a:pt x="356" y="452"/>
                  </a:cubicBezTo>
                  <a:cubicBezTo>
                    <a:pt x="357" y="451"/>
                    <a:pt x="358" y="450"/>
                    <a:pt x="360" y="449"/>
                  </a:cubicBezTo>
                  <a:cubicBezTo>
                    <a:pt x="361" y="449"/>
                    <a:pt x="364" y="447"/>
                    <a:pt x="365" y="444"/>
                  </a:cubicBezTo>
                  <a:cubicBezTo>
                    <a:pt x="365" y="443"/>
                    <a:pt x="365" y="442"/>
                    <a:pt x="365" y="441"/>
                  </a:cubicBezTo>
                  <a:cubicBezTo>
                    <a:pt x="365" y="441"/>
                    <a:pt x="365" y="441"/>
                    <a:pt x="365" y="440"/>
                  </a:cubicBezTo>
                  <a:cubicBezTo>
                    <a:pt x="365" y="439"/>
                    <a:pt x="365" y="437"/>
                    <a:pt x="365" y="435"/>
                  </a:cubicBezTo>
                  <a:cubicBezTo>
                    <a:pt x="365" y="433"/>
                    <a:pt x="365" y="431"/>
                    <a:pt x="365" y="429"/>
                  </a:cubicBezTo>
                  <a:cubicBezTo>
                    <a:pt x="365" y="426"/>
                    <a:pt x="365" y="423"/>
                    <a:pt x="366" y="420"/>
                  </a:cubicBezTo>
                  <a:cubicBezTo>
                    <a:pt x="367" y="416"/>
                    <a:pt x="369" y="413"/>
                    <a:pt x="372" y="411"/>
                  </a:cubicBezTo>
                  <a:cubicBezTo>
                    <a:pt x="373" y="410"/>
                    <a:pt x="373" y="410"/>
                    <a:pt x="373" y="410"/>
                  </a:cubicBezTo>
                  <a:cubicBezTo>
                    <a:pt x="373" y="409"/>
                    <a:pt x="374" y="408"/>
                    <a:pt x="375" y="408"/>
                  </a:cubicBezTo>
                  <a:cubicBezTo>
                    <a:pt x="377" y="407"/>
                    <a:pt x="379" y="407"/>
                    <a:pt x="381" y="406"/>
                  </a:cubicBezTo>
                  <a:cubicBezTo>
                    <a:pt x="383" y="404"/>
                    <a:pt x="385" y="403"/>
                    <a:pt x="388" y="401"/>
                  </a:cubicBezTo>
                  <a:cubicBezTo>
                    <a:pt x="389" y="400"/>
                    <a:pt x="389" y="400"/>
                    <a:pt x="389" y="400"/>
                  </a:cubicBezTo>
                  <a:cubicBezTo>
                    <a:pt x="391" y="399"/>
                    <a:pt x="393" y="398"/>
                    <a:pt x="395" y="397"/>
                  </a:cubicBezTo>
                  <a:cubicBezTo>
                    <a:pt x="396" y="395"/>
                    <a:pt x="396" y="395"/>
                    <a:pt x="397" y="395"/>
                  </a:cubicBezTo>
                  <a:cubicBezTo>
                    <a:pt x="401" y="394"/>
                    <a:pt x="405" y="393"/>
                    <a:pt x="409" y="392"/>
                  </a:cubicBezTo>
                  <a:cubicBezTo>
                    <a:pt x="410" y="391"/>
                    <a:pt x="411" y="391"/>
                    <a:pt x="412" y="390"/>
                  </a:cubicBezTo>
                  <a:cubicBezTo>
                    <a:pt x="413" y="390"/>
                    <a:pt x="413" y="390"/>
                    <a:pt x="414" y="389"/>
                  </a:cubicBezTo>
                  <a:cubicBezTo>
                    <a:pt x="415" y="389"/>
                    <a:pt x="415" y="389"/>
                    <a:pt x="416" y="388"/>
                  </a:cubicBezTo>
                  <a:cubicBezTo>
                    <a:pt x="417" y="388"/>
                    <a:pt x="418" y="388"/>
                    <a:pt x="418" y="387"/>
                  </a:cubicBezTo>
                  <a:cubicBezTo>
                    <a:pt x="419" y="387"/>
                    <a:pt x="420" y="387"/>
                    <a:pt x="421" y="387"/>
                  </a:cubicBezTo>
                  <a:cubicBezTo>
                    <a:pt x="422" y="387"/>
                    <a:pt x="422" y="387"/>
                    <a:pt x="422" y="387"/>
                  </a:cubicBezTo>
                  <a:cubicBezTo>
                    <a:pt x="423" y="386"/>
                    <a:pt x="424" y="386"/>
                    <a:pt x="426" y="386"/>
                  </a:cubicBezTo>
                  <a:cubicBezTo>
                    <a:pt x="428" y="385"/>
                    <a:pt x="429" y="384"/>
                    <a:pt x="431" y="383"/>
                  </a:cubicBezTo>
                  <a:cubicBezTo>
                    <a:pt x="431" y="383"/>
                    <a:pt x="432" y="383"/>
                    <a:pt x="432" y="382"/>
                  </a:cubicBezTo>
                  <a:cubicBezTo>
                    <a:pt x="433" y="382"/>
                    <a:pt x="434" y="383"/>
                    <a:pt x="435" y="383"/>
                  </a:cubicBezTo>
                  <a:cubicBezTo>
                    <a:pt x="435" y="383"/>
                    <a:pt x="436" y="383"/>
                    <a:pt x="436" y="383"/>
                  </a:cubicBezTo>
                  <a:cubicBezTo>
                    <a:pt x="439" y="383"/>
                    <a:pt x="442" y="381"/>
                    <a:pt x="444" y="380"/>
                  </a:cubicBezTo>
                  <a:cubicBezTo>
                    <a:pt x="445" y="380"/>
                    <a:pt x="447" y="379"/>
                    <a:pt x="449" y="377"/>
                  </a:cubicBezTo>
                  <a:cubicBezTo>
                    <a:pt x="449" y="377"/>
                    <a:pt x="450" y="376"/>
                    <a:pt x="450" y="376"/>
                  </a:cubicBezTo>
                  <a:cubicBezTo>
                    <a:pt x="450" y="376"/>
                    <a:pt x="450" y="375"/>
                    <a:pt x="451" y="375"/>
                  </a:cubicBezTo>
                  <a:cubicBezTo>
                    <a:pt x="451" y="375"/>
                    <a:pt x="451" y="375"/>
                    <a:pt x="452" y="375"/>
                  </a:cubicBezTo>
                  <a:cubicBezTo>
                    <a:pt x="453" y="375"/>
                    <a:pt x="453" y="375"/>
                    <a:pt x="454" y="375"/>
                  </a:cubicBezTo>
                  <a:cubicBezTo>
                    <a:pt x="455" y="374"/>
                    <a:pt x="455" y="374"/>
                    <a:pt x="456" y="374"/>
                  </a:cubicBezTo>
                  <a:cubicBezTo>
                    <a:pt x="457" y="373"/>
                    <a:pt x="458" y="373"/>
                    <a:pt x="459" y="373"/>
                  </a:cubicBezTo>
                  <a:cubicBezTo>
                    <a:pt x="460" y="372"/>
                    <a:pt x="461" y="372"/>
                    <a:pt x="463" y="371"/>
                  </a:cubicBezTo>
                  <a:cubicBezTo>
                    <a:pt x="463" y="371"/>
                    <a:pt x="464" y="371"/>
                    <a:pt x="464" y="370"/>
                  </a:cubicBezTo>
                  <a:cubicBezTo>
                    <a:pt x="465" y="370"/>
                    <a:pt x="465" y="370"/>
                    <a:pt x="466" y="370"/>
                  </a:cubicBezTo>
                  <a:cubicBezTo>
                    <a:pt x="467" y="370"/>
                    <a:pt x="468" y="369"/>
                    <a:pt x="469" y="369"/>
                  </a:cubicBezTo>
                  <a:cubicBezTo>
                    <a:pt x="469" y="369"/>
                    <a:pt x="470" y="368"/>
                    <a:pt x="471" y="368"/>
                  </a:cubicBezTo>
                  <a:cubicBezTo>
                    <a:pt x="472" y="368"/>
                    <a:pt x="472" y="368"/>
                    <a:pt x="472" y="368"/>
                  </a:cubicBezTo>
                  <a:cubicBezTo>
                    <a:pt x="473" y="367"/>
                    <a:pt x="474" y="367"/>
                    <a:pt x="475" y="366"/>
                  </a:cubicBezTo>
                  <a:cubicBezTo>
                    <a:pt x="476" y="366"/>
                    <a:pt x="476" y="365"/>
                    <a:pt x="477" y="365"/>
                  </a:cubicBezTo>
                  <a:cubicBezTo>
                    <a:pt x="477" y="365"/>
                    <a:pt x="477" y="365"/>
                    <a:pt x="477" y="365"/>
                  </a:cubicBezTo>
                  <a:cubicBezTo>
                    <a:pt x="478" y="365"/>
                    <a:pt x="479" y="365"/>
                    <a:pt x="480" y="366"/>
                  </a:cubicBezTo>
                  <a:cubicBezTo>
                    <a:pt x="481" y="366"/>
                    <a:pt x="482" y="366"/>
                    <a:pt x="484" y="366"/>
                  </a:cubicBezTo>
                  <a:cubicBezTo>
                    <a:pt x="485" y="366"/>
                    <a:pt x="486" y="366"/>
                    <a:pt x="486" y="366"/>
                  </a:cubicBezTo>
                  <a:cubicBezTo>
                    <a:pt x="489" y="365"/>
                    <a:pt x="491" y="363"/>
                    <a:pt x="492" y="361"/>
                  </a:cubicBezTo>
                  <a:cubicBezTo>
                    <a:pt x="493" y="361"/>
                    <a:pt x="493" y="361"/>
                    <a:pt x="493" y="361"/>
                  </a:cubicBezTo>
                  <a:cubicBezTo>
                    <a:pt x="495" y="359"/>
                    <a:pt x="497" y="357"/>
                    <a:pt x="499" y="356"/>
                  </a:cubicBezTo>
                  <a:cubicBezTo>
                    <a:pt x="499" y="356"/>
                    <a:pt x="500" y="356"/>
                    <a:pt x="501" y="355"/>
                  </a:cubicBezTo>
                  <a:cubicBezTo>
                    <a:pt x="502" y="355"/>
                    <a:pt x="503" y="355"/>
                    <a:pt x="504" y="354"/>
                  </a:cubicBezTo>
                  <a:cubicBezTo>
                    <a:pt x="505" y="353"/>
                    <a:pt x="506" y="352"/>
                    <a:pt x="507" y="351"/>
                  </a:cubicBezTo>
                  <a:cubicBezTo>
                    <a:pt x="508" y="350"/>
                    <a:pt x="510" y="349"/>
                    <a:pt x="511" y="349"/>
                  </a:cubicBezTo>
                  <a:cubicBezTo>
                    <a:pt x="512" y="348"/>
                    <a:pt x="513" y="348"/>
                    <a:pt x="514" y="348"/>
                  </a:cubicBezTo>
                  <a:cubicBezTo>
                    <a:pt x="516" y="348"/>
                    <a:pt x="517" y="348"/>
                    <a:pt x="519" y="348"/>
                  </a:cubicBezTo>
                  <a:cubicBezTo>
                    <a:pt x="523" y="346"/>
                    <a:pt x="523" y="343"/>
                    <a:pt x="524" y="341"/>
                  </a:cubicBezTo>
                  <a:cubicBezTo>
                    <a:pt x="524" y="341"/>
                    <a:pt x="524" y="339"/>
                    <a:pt x="524" y="338"/>
                  </a:cubicBezTo>
                  <a:cubicBezTo>
                    <a:pt x="524" y="337"/>
                    <a:pt x="524" y="336"/>
                    <a:pt x="524" y="335"/>
                  </a:cubicBezTo>
                  <a:cubicBezTo>
                    <a:pt x="525" y="332"/>
                    <a:pt x="526" y="329"/>
                    <a:pt x="527" y="326"/>
                  </a:cubicBezTo>
                  <a:cubicBezTo>
                    <a:pt x="528" y="323"/>
                    <a:pt x="529" y="321"/>
                    <a:pt x="530" y="318"/>
                  </a:cubicBezTo>
                  <a:cubicBezTo>
                    <a:pt x="531" y="315"/>
                    <a:pt x="532" y="313"/>
                    <a:pt x="532" y="311"/>
                  </a:cubicBezTo>
                  <a:cubicBezTo>
                    <a:pt x="532" y="309"/>
                    <a:pt x="532" y="309"/>
                    <a:pt x="532" y="309"/>
                  </a:cubicBezTo>
                  <a:cubicBezTo>
                    <a:pt x="533" y="308"/>
                    <a:pt x="533" y="307"/>
                    <a:pt x="533" y="306"/>
                  </a:cubicBezTo>
                  <a:cubicBezTo>
                    <a:pt x="534" y="305"/>
                    <a:pt x="534" y="304"/>
                    <a:pt x="534" y="303"/>
                  </a:cubicBezTo>
                  <a:cubicBezTo>
                    <a:pt x="535" y="301"/>
                    <a:pt x="535" y="300"/>
                    <a:pt x="535" y="298"/>
                  </a:cubicBezTo>
                  <a:cubicBezTo>
                    <a:pt x="535" y="297"/>
                    <a:pt x="536" y="296"/>
                    <a:pt x="536" y="295"/>
                  </a:cubicBezTo>
                  <a:cubicBezTo>
                    <a:pt x="536" y="295"/>
                    <a:pt x="536" y="294"/>
                    <a:pt x="536" y="293"/>
                  </a:cubicBezTo>
                  <a:cubicBezTo>
                    <a:pt x="536" y="291"/>
                    <a:pt x="537" y="290"/>
                    <a:pt x="538" y="289"/>
                  </a:cubicBezTo>
                  <a:cubicBezTo>
                    <a:pt x="539" y="288"/>
                    <a:pt x="540" y="287"/>
                    <a:pt x="541" y="287"/>
                  </a:cubicBezTo>
                  <a:cubicBezTo>
                    <a:pt x="544" y="286"/>
                    <a:pt x="545" y="283"/>
                    <a:pt x="547" y="281"/>
                  </a:cubicBezTo>
                  <a:cubicBezTo>
                    <a:pt x="547" y="281"/>
                    <a:pt x="547" y="280"/>
                    <a:pt x="547" y="280"/>
                  </a:cubicBezTo>
                  <a:cubicBezTo>
                    <a:pt x="549" y="277"/>
                    <a:pt x="551" y="274"/>
                    <a:pt x="553" y="272"/>
                  </a:cubicBezTo>
                  <a:cubicBezTo>
                    <a:pt x="555" y="270"/>
                    <a:pt x="557" y="269"/>
                    <a:pt x="559" y="267"/>
                  </a:cubicBezTo>
                  <a:cubicBezTo>
                    <a:pt x="562" y="266"/>
                    <a:pt x="562" y="266"/>
                    <a:pt x="562" y="266"/>
                  </a:cubicBezTo>
                  <a:lnTo>
                    <a:pt x="551" y="246"/>
                  </a:ln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7" name="Freeform 86">
              <a:extLst>
                <a:ext uri="{FF2B5EF4-FFF2-40B4-BE49-F238E27FC236}">
                  <a16:creationId xmlns:a16="http://schemas.microsoft.com/office/drawing/2014/main" id="{97AF1F31-FBA2-A448-BEFE-004883B5AE88}"/>
                </a:ext>
              </a:extLst>
            </p:cNvPr>
            <p:cNvSpPr>
              <a:spLocks/>
            </p:cNvSpPr>
            <p:nvPr/>
          </p:nvSpPr>
          <p:spPr bwMode="auto">
            <a:xfrm>
              <a:off x="19398489" y="8148831"/>
              <a:ext cx="82070" cy="78396"/>
            </a:xfrm>
            <a:custGeom>
              <a:avLst/>
              <a:gdLst>
                <a:gd name="T0" fmla="*/ 13 w 15"/>
                <a:gd name="T1" fmla="*/ 2 h 16"/>
                <a:gd name="T2" fmla="*/ 9 w 15"/>
                <a:gd name="T3" fmla="*/ 0 h 16"/>
                <a:gd name="T4" fmla="*/ 5 w 15"/>
                <a:gd name="T5" fmla="*/ 0 h 16"/>
                <a:gd name="T6" fmla="*/ 0 w 15"/>
                <a:gd name="T7" fmla="*/ 8 h 16"/>
                <a:gd name="T8" fmla="*/ 5 w 15"/>
                <a:gd name="T9" fmla="*/ 15 h 16"/>
                <a:gd name="T10" fmla="*/ 8 w 15"/>
                <a:gd name="T11" fmla="*/ 16 h 16"/>
                <a:gd name="T12" fmla="*/ 15 w 15"/>
                <a:gd name="T13" fmla="*/ 8 h 16"/>
                <a:gd name="T14" fmla="*/ 13 w 15"/>
                <a:gd name="T15" fmla="*/ 2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6">
                  <a:moveTo>
                    <a:pt x="13" y="2"/>
                  </a:moveTo>
                  <a:cubicBezTo>
                    <a:pt x="12" y="0"/>
                    <a:pt x="10" y="0"/>
                    <a:pt x="9" y="0"/>
                  </a:cubicBezTo>
                  <a:cubicBezTo>
                    <a:pt x="8" y="0"/>
                    <a:pt x="7" y="0"/>
                    <a:pt x="5" y="0"/>
                  </a:cubicBezTo>
                  <a:cubicBezTo>
                    <a:pt x="2" y="2"/>
                    <a:pt x="0" y="5"/>
                    <a:pt x="0" y="8"/>
                  </a:cubicBezTo>
                  <a:cubicBezTo>
                    <a:pt x="0" y="11"/>
                    <a:pt x="2" y="14"/>
                    <a:pt x="5" y="15"/>
                  </a:cubicBezTo>
                  <a:cubicBezTo>
                    <a:pt x="6" y="16"/>
                    <a:pt x="7" y="16"/>
                    <a:pt x="8" y="16"/>
                  </a:cubicBezTo>
                  <a:cubicBezTo>
                    <a:pt x="11" y="16"/>
                    <a:pt x="14" y="14"/>
                    <a:pt x="15" y="8"/>
                  </a:cubicBezTo>
                  <a:cubicBezTo>
                    <a:pt x="15" y="6"/>
                    <a:pt x="15" y="3"/>
                    <a:pt x="13" y="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8" name="Freeform 73">
              <a:extLst>
                <a:ext uri="{FF2B5EF4-FFF2-40B4-BE49-F238E27FC236}">
                  <a16:creationId xmlns:a16="http://schemas.microsoft.com/office/drawing/2014/main" id="{CB518B92-E766-9D45-A1BE-C40513124D4F}"/>
                </a:ext>
              </a:extLst>
            </p:cNvPr>
            <p:cNvSpPr>
              <a:spLocks/>
            </p:cNvSpPr>
            <p:nvPr/>
          </p:nvSpPr>
          <p:spPr bwMode="auto">
            <a:xfrm>
              <a:off x="18684480" y="4790871"/>
              <a:ext cx="77967" cy="59730"/>
            </a:xfrm>
            <a:custGeom>
              <a:avLst/>
              <a:gdLst>
                <a:gd name="T0" fmla="*/ 7 w 14"/>
                <a:gd name="T1" fmla="*/ 0 h 12"/>
                <a:gd name="T2" fmla="*/ 1 w 14"/>
                <a:gd name="T3" fmla="*/ 3 h 12"/>
                <a:gd name="T4" fmla="*/ 3 w 14"/>
                <a:gd name="T5" fmla="*/ 9 h 12"/>
                <a:gd name="T6" fmla="*/ 7 w 14"/>
                <a:gd name="T7" fmla="*/ 11 h 12"/>
                <a:gd name="T8" fmla="*/ 9 w 14"/>
                <a:gd name="T9" fmla="*/ 12 h 12"/>
                <a:gd name="T10" fmla="*/ 9 w 14"/>
                <a:gd name="T11" fmla="*/ 12 h 12"/>
                <a:gd name="T12" fmla="*/ 13 w 14"/>
                <a:gd name="T13" fmla="*/ 10 h 12"/>
                <a:gd name="T14" fmla="*/ 14 w 14"/>
                <a:gd name="T15" fmla="*/ 6 h 12"/>
                <a:gd name="T16" fmla="*/ 7 w 14"/>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2">
                  <a:moveTo>
                    <a:pt x="7" y="0"/>
                  </a:moveTo>
                  <a:cubicBezTo>
                    <a:pt x="4" y="0"/>
                    <a:pt x="2" y="1"/>
                    <a:pt x="1" y="3"/>
                  </a:cubicBezTo>
                  <a:cubicBezTo>
                    <a:pt x="1" y="4"/>
                    <a:pt x="0" y="6"/>
                    <a:pt x="3" y="9"/>
                  </a:cubicBezTo>
                  <a:cubicBezTo>
                    <a:pt x="4" y="10"/>
                    <a:pt x="5" y="10"/>
                    <a:pt x="7" y="11"/>
                  </a:cubicBezTo>
                  <a:cubicBezTo>
                    <a:pt x="8" y="11"/>
                    <a:pt x="9" y="12"/>
                    <a:pt x="9" y="12"/>
                  </a:cubicBezTo>
                  <a:cubicBezTo>
                    <a:pt x="9" y="12"/>
                    <a:pt x="9" y="12"/>
                    <a:pt x="9" y="12"/>
                  </a:cubicBezTo>
                  <a:cubicBezTo>
                    <a:pt x="11" y="12"/>
                    <a:pt x="12" y="11"/>
                    <a:pt x="13" y="10"/>
                  </a:cubicBezTo>
                  <a:cubicBezTo>
                    <a:pt x="14" y="9"/>
                    <a:pt x="14" y="8"/>
                    <a:pt x="14" y="6"/>
                  </a:cubicBezTo>
                  <a:cubicBezTo>
                    <a:pt x="14" y="2"/>
                    <a:pt x="11" y="0"/>
                    <a:pt x="7" y="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9" name="Freeform 74">
              <a:extLst>
                <a:ext uri="{FF2B5EF4-FFF2-40B4-BE49-F238E27FC236}">
                  <a16:creationId xmlns:a16="http://schemas.microsoft.com/office/drawing/2014/main" id="{45EB8B8D-9631-1648-BF61-0FC621D543B8}"/>
                </a:ext>
              </a:extLst>
            </p:cNvPr>
            <p:cNvSpPr>
              <a:spLocks/>
            </p:cNvSpPr>
            <p:nvPr/>
          </p:nvSpPr>
          <p:spPr bwMode="auto">
            <a:xfrm>
              <a:off x="18298751" y="5138053"/>
              <a:ext cx="82070" cy="134393"/>
            </a:xfrm>
            <a:custGeom>
              <a:avLst/>
              <a:gdLst>
                <a:gd name="T0" fmla="*/ 15 w 15"/>
                <a:gd name="T1" fmla="*/ 7 h 27"/>
                <a:gd name="T2" fmla="*/ 8 w 15"/>
                <a:gd name="T3" fmla="*/ 0 h 27"/>
                <a:gd name="T4" fmla="*/ 7 w 15"/>
                <a:gd name="T5" fmla="*/ 0 h 27"/>
                <a:gd name="T6" fmla="*/ 2 w 15"/>
                <a:gd name="T7" fmla="*/ 6 h 27"/>
                <a:gd name="T8" fmla="*/ 1 w 15"/>
                <a:gd name="T9" fmla="*/ 7 h 27"/>
                <a:gd name="T10" fmla="*/ 1 w 15"/>
                <a:gd name="T11" fmla="*/ 8 h 27"/>
                <a:gd name="T12" fmla="*/ 0 w 15"/>
                <a:gd name="T13" fmla="*/ 13 h 27"/>
                <a:gd name="T14" fmla="*/ 0 w 15"/>
                <a:gd name="T15" fmla="*/ 15 h 27"/>
                <a:gd name="T16" fmla="*/ 3 w 15"/>
                <a:gd name="T17" fmla="*/ 25 h 27"/>
                <a:gd name="T18" fmla="*/ 7 w 15"/>
                <a:gd name="T19" fmla="*/ 27 h 27"/>
                <a:gd name="T20" fmla="*/ 10 w 15"/>
                <a:gd name="T21" fmla="*/ 25 h 27"/>
                <a:gd name="T22" fmla="*/ 15 w 15"/>
                <a:gd name="T23"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7">
                  <a:moveTo>
                    <a:pt x="15" y="7"/>
                  </a:moveTo>
                  <a:cubicBezTo>
                    <a:pt x="14" y="4"/>
                    <a:pt x="12" y="0"/>
                    <a:pt x="8" y="0"/>
                  </a:cubicBezTo>
                  <a:cubicBezTo>
                    <a:pt x="7" y="0"/>
                    <a:pt x="7" y="0"/>
                    <a:pt x="7" y="0"/>
                  </a:cubicBezTo>
                  <a:cubicBezTo>
                    <a:pt x="3" y="0"/>
                    <a:pt x="2" y="4"/>
                    <a:pt x="2" y="6"/>
                  </a:cubicBezTo>
                  <a:cubicBezTo>
                    <a:pt x="2" y="6"/>
                    <a:pt x="2" y="7"/>
                    <a:pt x="1" y="7"/>
                  </a:cubicBezTo>
                  <a:cubicBezTo>
                    <a:pt x="1" y="7"/>
                    <a:pt x="1" y="8"/>
                    <a:pt x="1" y="8"/>
                  </a:cubicBezTo>
                  <a:cubicBezTo>
                    <a:pt x="1" y="9"/>
                    <a:pt x="0" y="11"/>
                    <a:pt x="0" y="13"/>
                  </a:cubicBezTo>
                  <a:cubicBezTo>
                    <a:pt x="0" y="14"/>
                    <a:pt x="0" y="14"/>
                    <a:pt x="0" y="15"/>
                  </a:cubicBezTo>
                  <a:cubicBezTo>
                    <a:pt x="1" y="20"/>
                    <a:pt x="1" y="23"/>
                    <a:pt x="3" y="25"/>
                  </a:cubicBezTo>
                  <a:cubicBezTo>
                    <a:pt x="4" y="26"/>
                    <a:pt x="5" y="27"/>
                    <a:pt x="7" y="27"/>
                  </a:cubicBezTo>
                  <a:cubicBezTo>
                    <a:pt x="8" y="27"/>
                    <a:pt x="9" y="26"/>
                    <a:pt x="10" y="25"/>
                  </a:cubicBezTo>
                  <a:cubicBezTo>
                    <a:pt x="14" y="21"/>
                    <a:pt x="15" y="9"/>
                    <a:pt x="15" y="7"/>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0" name="Freeform 75">
              <a:extLst>
                <a:ext uri="{FF2B5EF4-FFF2-40B4-BE49-F238E27FC236}">
                  <a16:creationId xmlns:a16="http://schemas.microsoft.com/office/drawing/2014/main" id="{E5BCD6F1-045E-A749-B907-C9F6214B510C}"/>
                </a:ext>
              </a:extLst>
            </p:cNvPr>
            <p:cNvSpPr>
              <a:spLocks/>
            </p:cNvSpPr>
            <p:nvPr/>
          </p:nvSpPr>
          <p:spPr bwMode="auto">
            <a:xfrm>
              <a:off x="15851016" y="3486139"/>
              <a:ext cx="769406" cy="625301"/>
            </a:xfrm>
            <a:custGeom>
              <a:avLst/>
              <a:gdLst>
                <a:gd name="T0" fmla="*/ 136 w 141"/>
                <a:gd name="T1" fmla="*/ 61 h 126"/>
                <a:gd name="T2" fmla="*/ 132 w 141"/>
                <a:gd name="T3" fmla="*/ 44 h 126"/>
                <a:gd name="T4" fmla="*/ 115 w 141"/>
                <a:gd name="T5" fmla="*/ 36 h 126"/>
                <a:gd name="T6" fmla="*/ 106 w 141"/>
                <a:gd name="T7" fmla="*/ 30 h 126"/>
                <a:gd name="T8" fmla="*/ 99 w 141"/>
                <a:gd name="T9" fmla="*/ 14 h 126"/>
                <a:gd name="T10" fmla="*/ 84 w 141"/>
                <a:gd name="T11" fmla="*/ 8 h 126"/>
                <a:gd name="T12" fmla="*/ 70 w 141"/>
                <a:gd name="T13" fmla="*/ 2 h 126"/>
                <a:gd name="T14" fmla="*/ 61 w 141"/>
                <a:gd name="T15" fmla="*/ 1 h 126"/>
                <a:gd name="T16" fmla="*/ 56 w 141"/>
                <a:gd name="T17" fmla="*/ 8 h 126"/>
                <a:gd name="T18" fmla="*/ 55 w 141"/>
                <a:gd name="T19" fmla="*/ 20 h 126"/>
                <a:gd name="T20" fmla="*/ 49 w 141"/>
                <a:gd name="T21" fmla="*/ 33 h 126"/>
                <a:gd name="T22" fmla="*/ 38 w 141"/>
                <a:gd name="T23" fmla="*/ 40 h 126"/>
                <a:gd name="T24" fmla="*/ 33 w 141"/>
                <a:gd name="T25" fmla="*/ 45 h 126"/>
                <a:gd name="T26" fmla="*/ 32 w 141"/>
                <a:gd name="T27" fmla="*/ 48 h 126"/>
                <a:gd name="T28" fmla="*/ 25 w 141"/>
                <a:gd name="T29" fmla="*/ 50 h 126"/>
                <a:gd name="T30" fmla="*/ 21 w 141"/>
                <a:gd name="T31" fmla="*/ 57 h 126"/>
                <a:gd name="T32" fmla="*/ 14 w 141"/>
                <a:gd name="T33" fmla="*/ 60 h 126"/>
                <a:gd name="T34" fmla="*/ 9 w 141"/>
                <a:gd name="T35" fmla="*/ 64 h 126"/>
                <a:gd name="T36" fmla="*/ 4 w 141"/>
                <a:gd name="T37" fmla="*/ 81 h 126"/>
                <a:gd name="T38" fmla="*/ 6 w 141"/>
                <a:gd name="T39" fmla="*/ 85 h 126"/>
                <a:gd name="T40" fmla="*/ 10 w 141"/>
                <a:gd name="T41" fmla="*/ 92 h 126"/>
                <a:gd name="T42" fmla="*/ 13 w 141"/>
                <a:gd name="T43" fmla="*/ 103 h 126"/>
                <a:gd name="T44" fmla="*/ 8 w 141"/>
                <a:gd name="T45" fmla="*/ 121 h 126"/>
                <a:gd name="T46" fmla="*/ 17 w 141"/>
                <a:gd name="T47" fmla="*/ 126 h 126"/>
                <a:gd name="T48" fmla="*/ 23 w 141"/>
                <a:gd name="T49" fmla="*/ 125 h 126"/>
                <a:gd name="T50" fmla="*/ 28 w 141"/>
                <a:gd name="T51" fmla="*/ 124 h 126"/>
                <a:gd name="T52" fmla="*/ 36 w 141"/>
                <a:gd name="T53" fmla="*/ 123 h 126"/>
                <a:gd name="T54" fmla="*/ 44 w 141"/>
                <a:gd name="T55" fmla="*/ 126 h 126"/>
                <a:gd name="T56" fmla="*/ 54 w 141"/>
                <a:gd name="T57" fmla="*/ 119 h 126"/>
                <a:gd name="T58" fmla="*/ 59 w 141"/>
                <a:gd name="T59" fmla="*/ 112 h 126"/>
                <a:gd name="T60" fmla="*/ 67 w 141"/>
                <a:gd name="T61" fmla="*/ 104 h 126"/>
                <a:gd name="T62" fmla="*/ 73 w 141"/>
                <a:gd name="T63" fmla="*/ 105 h 126"/>
                <a:gd name="T64" fmla="*/ 85 w 141"/>
                <a:gd name="T65" fmla="*/ 95 h 126"/>
                <a:gd name="T66" fmla="*/ 94 w 141"/>
                <a:gd name="T67" fmla="*/ 93 h 126"/>
                <a:gd name="T68" fmla="*/ 102 w 141"/>
                <a:gd name="T69" fmla="*/ 91 h 126"/>
                <a:gd name="T70" fmla="*/ 111 w 141"/>
                <a:gd name="T71" fmla="*/ 88 h 126"/>
                <a:gd name="T72" fmla="*/ 118 w 141"/>
                <a:gd name="T73" fmla="*/ 86 h 126"/>
                <a:gd name="T74" fmla="*/ 123 w 141"/>
                <a:gd name="T75" fmla="*/ 86 h 126"/>
                <a:gd name="T76" fmla="*/ 140 w 141"/>
                <a:gd name="T77" fmla="*/ 79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1" h="126">
                  <a:moveTo>
                    <a:pt x="137" y="64"/>
                  </a:moveTo>
                  <a:cubicBezTo>
                    <a:pt x="137" y="63"/>
                    <a:pt x="136" y="62"/>
                    <a:pt x="136" y="61"/>
                  </a:cubicBezTo>
                  <a:cubicBezTo>
                    <a:pt x="135" y="59"/>
                    <a:pt x="135" y="56"/>
                    <a:pt x="135" y="54"/>
                  </a:cubicBezTo>
                  <a:cubicBezTo>
                    <a:pt x="134" y="51"/>
                    <a:pt x="134" y="47"/>
                    <a:pt x="132" y="44"/>
                  </a:cubicBezTo>
                  <a:cubicBezTo>
                    <a:pt x="129" y="37"/>
                    <a:pt x="122" y="36"/>
                    <a:pt x="117" y="36"/>
                  </a:cubicBezTo>
                  <a:cubicBezTo>
                    <a:pt x="116" y="36"/>
                    <a:pt x="116" y="36"/>
                    <a:pt x="115" y="36"/>
                  </a:cubicBezTo>
                  <a:cubicBezTo>
                    <a:pt x="114" y="36"/>
                    <a:pt x="114" y="36"/>
                    <a:pt x="113" y="36"/>
                  </a:cubicBezTo>
                  <a:cubicBezTo>
                    <a:pt x="110" y="36"/>
                    <a:pt x="108" y="35"/>
                    <a:pt x="106" y="30"/>
                  </a:cubicBezTo>
                  <a:cubicBezTo>
                    <a:pt x="105" y="28"/>
                    <a:pt x="104" y="27"/>
                    <a:pt x="103" y="25"/>
                  </a:cubicBezTo>
                  <a:cubicBezTo>
                    <a:pt x="102" y="21"/>
                    <a:pt x="100" y="18"/>
                    <a:pt x="99" y="14"/>
                  </a:cubicBezTo>
                  <a:cubicBezTo>
                    <a:pt x="97" y="11"/>
                    <a:pt x="92" y="10"/>
                    <a:pt x="88" y="9"/>
                  </a:cubicBezTo>
                  <a:cubicBezTo>
                    <a:pt x="87" y="8"/>
                    <a:pt x="85" y="8"/>
                    <a:pt x="84" y="8"/>
                  </a:cubicBezTo>
                  <a:cubicBezTo>
                    <a:pt x="82" y="7"/>
                    <a:pt x="80" y="6"/>
                    <a:pt x="78" y="5"/>
                  </a:cubicBezTo>
                  <a:cubicBezTo>
                    <a:pt x="76" y="4"/>
                    <a:pt x="73" y="3"/>
                    <a:pt x="70" y="2"/>
                  </a:cubicBezTo>
                  <a:cubicBezTo>
                    <a:pt x="68" y="1"/>
                    <a:pt x="66" y="0"/>
                    <a:pt x="63" y="0"/>
                  </a:cubicBezTo>
                  <a:cubicBezTo>
                    <a:pt x="62" y="0"/>
                    <a:pt x="61" y="1"/>
                    <a:pt x="61" y="1"/>
                  </a:cubicBezTo>
                  <a:cubicBezTo>
                    <a:pt x="57" y="2"/>
                    <a:pt x="56" y="5"/>
                    <a:pt x="56" y="7"/>
                  </a:cubicBezTo>
                  <a:cubicBezTo>
                    <a:pt x="56" y="7"/>
                    <a:pt x="56" y="8"/>
                    <a:pt x="56" y="8"/>
                  </a:cubicBezTo>
                  <a:cubicBezTo>
                    <a:pt x="55" y="11"/>
                    <a:pt x="55" y="14"/>
                    <a:pt x="56" y="16"/>
                  </a:cubicBezTo>
                  <a:cubicBezTo>
                    <a:pt x="56" y="18"/>
                    <a:pt x="55" y="19"/>
                    <a:pt x="55" y="20"/>
                  </a:cubicBezTo>
                  <a:cubicBezTo>
                    <a:pt x="55" y="22"/>
                    <a:pt x="55" y="23"/>
                    <a:pt x="54" y="24"/>
                  </a:cubicBezTo>
                  <a:cubicBezTo>
                    <a:pt x="54" y="27"/>
                    <a:pt x="51" y="31"/>
                    <a:pt x="49" y="33"/>
                  </a:cubicBezTo>
                  <a:cubicBezTo>
                    <a:pt x="47" y="34"/>
                    <a:pt x="45" y="35"/>
                    <a:pt x="44" y="36"/>
                  </a:cubicBezTo>
                  <a:cubicBezTo>
                    <a:pt x="42" y="37"/>
                    <a:pt x="40" y="39"/>
                    <a:pt x="38" y="40"/>
                  </a:cubicBezTo>
                  <a:cubicBezTo>
                    <a:pt x="38" y="40"/>
                    <a:pt x="38" y="40"/>
                    <a:pt x="38" y="40"/>
                  </a:cubicBezTo>
                  <a:cubicBezTo>
                    <a:pt x="36" y="42"/>
                    <a:pt x="34" y="43"/>
                    <a:pt x="33" y="45"/>
                  </a:cubicBezTo>
                  <a:cubicBezTo>
                    <a:pt x="33" y="46"/>
                    <a:pt x="33" y="46"/>
                    <a:pt x="32" y="47"/>
                  </a:cubicBezTo>
                  <a:cubicBezTo>
                    <a:pt x="32" y="48"/>
                    <a:pt x="32" y="48"/>
                    <a:pt x="32" y="48"/>
                  </a:cubicBezTo>
                  <a:cubicBezTo>
                    <a:pt x="32" y="49"/>
                    <a:pt x="31" y="49"/>
                    <a:pt x="30" y="49"/>
                  </a:cubicBezTo>
                  <a:cubicBezTo>
                    <a:pt x="29" y="49"/>
                    <a:pt x="27" y="49"/>
                    <a:pt x="25" y="50"/>
                  </a:cubicBezTo>
                  <a:cubicBezTo>
                    <a:pt x="24" y="51"/>
                    <a:pt x="23" y="53"/>
                    <a:pt x="22" y="55"/>
                  </a:cubicBezTo>
                  <a:cubicBezTo>
                    <a:pt x="21" y="55"/>
                    <a:pt x="21" y="56"/>
                    <a:pt x="21" y="57"/>
                  </a:cubicBezTo>
                  <a:cubicBezTo>
                    <a:pt x="20" y="57"/>
                    <a:pt x="19" y="58"/>
                    <a:pt x="18" y="58"/>
                  </a:cubicBezTo>
                  <a:cubicBezTo>
                    <a:pt x="17" y="59"/>
                    <a:pt x="16" y="59"/>
                    <a:pt x="14" y="60"/>
                  </a:cubicBezTo>
                  <a:cubicBezTo>
                    <a:pt x="13" y="61"/>
                    <a:pt x="12" y="61"/>
                    <a:pt x="11" y="62"/>
                  </a:cubicBezTo>
                  <a:cubicBezTo>
                    <a:pt x="10" y="63"/>
                    <a:pt x="9" y="63"/>
                    <a:pt x="9" y="64"/>
                  </a:cubicBezTo>
                  <a:cubicBezTo>
                    <a:pt x="5" y="66"/>
                    <a:pt x="1" y="69"/>
                    <a:pt x="0" y="75"/>
                  </a:cubicBezTo>
                  <a:cubicBezTo>
                    <a:pt x="0" y="79"/>
                    <a:pt x="2" y="81"/>
                    <a:pt x="4" y="81"/>
                  </a:cubicBezTo>
                  <a:cubicBezTo>
                    <a:pt x="5" y="82"/>
                    <a:pt x="5" y="82"/>
                    <a:pt x="5" y="83"/>
                  </a:cubicBezTo>
                  <a:cubicBezTo>
                    <a:pt x="6" y="83"/>
                    <a:pt x="6" y="84"/>
                    <a:pt x="6" y="85"/>
                  </a:cubicBezTo>
                  <a:cubicBezTo>
                    <a:pt x="6" y="86"/>
                    <a:pt x="6" y="87"/>
                    <a:pt x="7" y="89"/>
                  </a:cubicBezTo>
                  <a:cubicBezTo>
                    <a:pt x="8" y="90"/>
                    <a:pt x="9" y="91"/>
                    <a:pt x="10" y="92"/>
                  </a:cubicBezTo>
                  <a:cubicBezTo>
                    <a:pt x="10" y="93"/>
                    <a:pt x="10" y="93"/>
                    <a:pt x="11" y="93"/>
                  </a:cubicBezTo>
                  <a:cubicBezTo>
                    <a:pt x="13" y="97"/>
                    <a:pt x="14" y="100"/>
                    <a:pt x="13" y="103"/>
                  </a:cubicBezTo>
                  <a:cubicBezTo>
                    <a:pt x="13" y="106"/>
                    <a:pt x="12" y="110"/>
                    <a:pt x="10" y="113"/>
                  </a:cubicBezTo>
                  <a:cubicBezTo>
                    <a:pt x="9" y="115"/>
                    <a:pt x="7" y="118"/>
                    <a:pt x="8" y="121"/>
                  </a:cubicBezTo>
                  <a:cubicBezTo>
                    <a:pt x="9" y="122"/>
                    <a:pt x="10" y="124"/>
                    <a:pt x="12" y="125"/>
                  </a:cubicBezTo>
                  <a:cubicBezTo>
                    <a:pt x="13" y="126"/>
                    <a:pt x="15" y="126"/>
                    <a:pt x="17" y="126"/>
                  </a:cubicBezTo>
                  <a:cubicBezTo>
                    <a:pt x="17" y="126"/>
                    <a:pt x="17" y="126"/>
                    <a:pt x="17" y="126"/>
                  </a:cubicBezTo>
                  <a:cubicBezTo>
                    <a:pt x="19" y="126"/>
                    <a:pt x="21" y="126"/>
                    <a:pt x="23" y="125"/>
                  </a:cubicBezTo>
                  <a:cubicBezTo>
                    <a:pt x="24" y="125"/>
                    <a:pt x="26" y="124"/>
                    <a:pt x="27" y="124"/>
                  </a:cubicBezTo>
                  <a:cubicBezTo>
                    <a:pt x="28" y="124"/>
                    <a:pt x="28" y="124"/>
                    <a:pt x="28" y="124"/>
                  </a:cubicBezTo>
                  <a:cubicBezTo>
                    <a:pt x="30" y="124"/>
                    <a:pt x="32" y="123"/>
                    <a:pt x="34" y="123"/>
                  </a:cubicBezTo>
                  <a:cubicBezTo>
                    <a:pt x="34" y="123"/>
                    <a:pt x="35" y="123"/>
                    <a:pt x="36" y="123"/>
                  </a:cubicBezTo>
                  <a:cubicBezTo>
                    <a:pt x="36" y="124"/>
                    <a:pt x="37" y="124"/>
                    <a:pt x="38" y="124"/>
                  </a:cubicBezTo>
                  <a:cubicBezTo>
                    <a:pt x="40" y="125"/>
                    <a:pt x="42" y="126"/>
                    <a:pt x="44" y="126"/>
                  </a:cubicBezTo>
                  <a:cubicBezTo>
                    <a:pt x="44" y="126"/>
                    <a:pt x="45" y="126"/>
                    <a:pt x="45" y="126"/>
                  </a:cubicBezTo>
                  <a:cubicBezTo>
                    <a:pt x="50" y="126"/>
                    <a:pt x="52" y="122"/>
                    <a:pt x="54" y="119"/>
                  </a:cubicBezTo>
                  <a:cubicBezTo>
                    <a:pt x="55" y="118"/>
                    <a:pt x="56" y="117"/>
                    <a:pt x="56" y="116"/>
                  </a:cubicBezTo>
                  <a:cubicBezTo>
                    <a:pt x="57" y="114"/>
                    <a:pt x="58" y="113"/>
                    <a:pt x="59" y="112"/>
                  </a:cubicBezTo>
                  <a:cubicBezTo>
                    <a:pt x="61" y="109"/>
                    <a:pt x="63" y="106"/>
                    <a:pt x="66" y="104"/>
                  </a:cubicBezTo>
                  <a:cubicBezTo>
                    <a:pt x="66" y="104"/>
                    <a:pt x="67" y="104"/>
                    <a:pt x="67" y="104"/>
                  </a:cubicBezTo>
                  <a:cubicBezTo>
                    <a:pt x="68" y="105"/>
                    <a:pt x="70" y="105"/>
                    <a:pt x="71" y="105"/>
                  </a:cubicBezTo>
                  <a:cubicBezTo>
                    <a:pt x="72" y="105"/>
                    <a:pt x="72" y="105"/>
                    <a:pt x="73" y="105"/>
                  </a:cubicBezTo>
                  <a:cubicBezTo>
                    <a:pt x="77" y="104"/>
                    <a:pt x="80" y="101"/>
                    <a:pt x="82" y="98"/>
                  </a:cubicBezTo>
                  <a:cubicBezTo>
                    <a:pt x="83" y="97"/>
                    <a:pt x="84" y="96"/>
                    <a:pt x="85" y="95"/>
                  </a:cubicBezTo>
                  <a:cubicBezTo>
                    <a:pt x="86" y="94"/>
                    <a:pt x="87" y="94"/>
                    <a:pt x="89" y="94"/>
                  </a:cubicBezTo>
                  <a:cubicBezTo>
                    <a:pt x="91" y="93"/>
                    <a:pt x="92" y="93"/>
                    <a:pt x="94" y="93"/>
                  </a:cubicBezTo>
                  <a:cubicBezTo>
                    <a:pt x="94" y="93"/>
                    <a:pt x="95" y="92"/>
                    <a:pt x="96" y="92"/>
                  </a:cubicBezTo>
                  <a:cubicBezTo>
                    <a:pt x="98" y="92"/>
                    <a:pt x="100" y="92"/>
                    <a:pt x="102" y="91"/>
                  </a:cubicBezTo>
                  <a:cubicBezTo>
                    <a:pt x="103" y="91"/>
                    <a:pt x="103" y="91"/>
                    <a:pt x="103" y="91"/>
                  </a:cubicBezTo>
                  <a:cubicBezTo>
                    <a:pt x="106" y="90"/>
                    <a:pt x="109" y="89"/>
                    <a:pt x="111" y="88"/>
                  </a:cubicBezTo>
                  <a:cubicBezTo>
                    <a:pt x="113" y="87"/>
                    <a:pt x="114" y="87"/>
                    <a:pt x="115" y="86"/>
                  </a:cubicBezTo>
                  <a:cubicBezTo>
                    <a:pt x="116" y="86"/>
                    <a:pt x="117" y="86"/>
                    <a:pt x="118" y="86"/>
                  </a:cubicBezTo>
                  <a:cubicBezTo>
                    <a:pt x="118" y="86"/>
                    <a:pt x="119" y="86"/>
                    <a:pt x="120" y="86"/>
                  </a:cubicBezTo>
                  <a:cubicBezTo>
                    <a:pt x="121" y="86"/>
                    <a:pt x="122" y="86"/>
                    <a:pt x="123" y="86"/>
                  </a:cubicBezTo>
                  <a:cubicBezTo>
                    <a:pt x="125" y="86"/>
                    <a:pt x="125" y="86"/>
                    <a:pt x="125" y="86"/>
                  </a:cubicBezTo>
                  <a:cubicBezTo>
                    <a:pt x="130" y="86"/>
                    <a:pt x="138" y="86"/>
                    <a:pt x="140" y="79"/>
                  </a:cubicBezTo>
                  <a:cubicBezTo>
                    <a:pt x="141" y="74"/>
                    <a:pt x="139" y="69"/>
                    <a:pt x="137" y="64"/>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1" name="Freeform 76">
              <a:extLst>
                <a:ext uri="{FF2B5EF4-FFF2-40B4-BE49-F238E27FC236}">
                  <a16:creationId xmlns:a16="http://schemas.microsoft.com/office/drawing/2014/main" id="{43F6E185-3C53-EE45-820C-117D1E0EE505}"/>
                </a:ext>
              </a:extLst>
            </p:cNvPr>
            <p:cNvSpPr>
              <a:spLocks/>
            </p:cNvSpPr>
            <p:nvPr/>
          </p:nvSpPr>
          <p:spPr bwMode="auto">
            <a:xfrm>
              <a:off x="18315165" y="5563632"/>
              <a:ext cx="675025" cy="580503"/>
            </a:xfrm>
            <a:custGeom>
              <a:avLst/>
              <a:gdLst>
                <a:gd name="T0" fmla="*/ 116 w 124"/>
                <a:gd name="T1" fmla="*/ 72 h 117"/>
                <a:gd name="T2" fmla="*/ 107 w 124"/>
                <a:gd name="T3" fmla="*/ 67 h 117"/>
                <a:gd name="T4" fmla="*/ 101 w 124"/>
                <a:gd name="T5" fmla="*/ 68 h 117"/>
                <a:gd name="T6" fmla="*/ 98 w 124"/>
                <a:gd name="T7" fmla="*/ 66 h 117"/>
                <a:gd name="T8" fmla="*/ 95 w 124"/>
                <a:gd name="T9" fmla="*/ 60 h 117"/>
                <a:gd name="T10" fmla="*/ 82 w 124"/>
                <a:gd name="T11" fmla="*/ 46 h 117"/>
                <a:gd name="T12" fmla="*/ 78 w 124"/>
                <a:gd name="T13" fmla="*/ 45 h 117"/>
                <a:gd name="T14" fmla="*/ 75 w 124"/>
                <a:gd name="T15" fmla="*/ 44 h 117"/>
                <a:gd name="T16" fmla="*/ 72 w 124"/>
                <a:gd name="T17" fmla="*/ 41 h 117"/>
                <a:gd name="T18" fmla="*/ 58 w 124"/>
                <a:gd name="T19" fmla="*/ 31 h 117"/>
                <a:gd name="T20" fmla="*/ 52 w 124"/>
                <a:gd name="T21" fmla="*/ 28 h 117"/>
                <a:gd name="T22" fmla="*/ 44 w 124"/>
                <a:gd name="T23" fmla="*/ 22 h 117"/>
                <a:gd name="T24" fmla="*/ 39 w 124"/>
                <a:gd name="T25" fmla="*/ 25 h 117"/>
                <a:gd name="T26" fmla="*/ 37 w 124"/>
                <a:gd name="T27" fmla="*/ 20 h 117"/>
                <a:gd name="T28" fmla="*/ 40 w 124"/>
                <a:gd name="T29" fmla="*/ 21 h 117"/>
                <a:gd name="T30" fmla="*/ 42 w 124"/>
                <a:gd name="T31" fmla="*/ 8 h 117"/>
                <a:gd name="T32" fmla="*/ 41 w 124"/>
                <a:gd name="T33" fmla="*/ 6 h 117"/>
                <a:gd name="T34" fmla="*/ 29 w 124"/>
                <a:gd name="T35" fmla="*/ 6 h 117"/>
                <a:gd name="T36" fmla="*/ 27 w 124"/>
                <a:gd name="T37" fmla="*/ 6 h 117"/>
                <a:gd name="T38" fmla="*/ 16 w 124"/>
                <a:gd name="T39" fmla="*/ 23 h 117"/>
                <a:gd name="T40" fmla="*/ 15 w 124"/>
                <a:gd name="T41" fmla="*/ 39 h 117"/>
                <a:gd name="T42" fmla="*/ 15 w 124"/>
                <a:gd name="T43" fmla="*/ 71 h 117"/>
                <a:gd name="T44" fmla="*/ 10 w 124"/>
                <a:gd name="T45" fmla="*/ 81 h 117"/>
                <a:gd name="T46" fmla="*/ 2 w 124"/>
                <a:gd name="T47" fmla="*/ 100 h 117"/>
                <a:gd name="T48" fmla="*/ 21 w 124"/>
                <a:gd name="T49" fmla="*/ 98 h 117"/>
                <a:gd name="T50" fmla="*/ 27 w 124"/>
                <a:gd name="T51" fmla="*/ 95 h 117"/>
                <a:gd name="T52" fmla="*/ 29 w 124"/>
                <a:gd name="T53" fmla="*/ 103 h 117"/>
                <a:gd name="T54" fmla="*/ 30 w 124"/>
                <a:gd name="T55" fmla="*/ 113 h 117"/>
                <a:gd name="T56" fmla="*/ 46 w 124"/>
                <a:gd name="T57" fmla="*/ 112 h 117"/>
                <a:gd name="T58" fmla="*/ 52 w 124"/>
                <a:gd name="T59" fmla="*/ 106 h 117"/>
                <a:gd name="T60" fmla="*/ 56 w 124"/>
                <a:gd name="T61" fmla="*/ 98 h 117"/>
                <a:gd name="T62" fmla="*/ 66 w 124"/>
                <a:gd name="T63" fmla="*/ 83 h 117"/>
                <a:gd name="T64" fmla="*/ 67 w 124"/>
                <a:gd name="T65" fmla="*/ 77 h 117"/>
                <a:gd name="T66" fmla="*/ 71 w 124"/>
                <a:gd name="T67" fmla="*/ 76 h 117"/>
                <a:gd name="T68" fmla="*/ 72 w 124"/>
                <a:gd name="T69" fmla="*/ 79 h 117"/>
                <a:gd name="T70" fmla="*/ 76 w 124"/>
                <a:gd name="T71" fmla="*/ 82 h 117"/>
                <a:gd name="T72" fmla="*/ 81 w 124"/>
                <a:gd name="T73" fmla="*/ 81 h 117"/>
                <a:gd name="T74" fmla="*/ 82 w 124"/>
                <a:gd name="T75" fmla="*/ 81 h 117"/>
                <a:gd name="T76" fmla="*/ 80 w 124"/>
                <a:gd name="T77" fmla="*/ 88 h 117"/>
                <a:gd name="T78" fmla="*/ 90 w 124"/>
                <a:gd name="T79" fmla="*/ 91 h 117"/>
                <a:gd name="T80" fmla="*/ 96 w 124"/>
                <a:gd name="T81" fmla="*/ 93 h 117"/>
                <a:gd name="T82" fmla="*/ 105 w 124"/>
                <a:gd name="T83" fmla="*/ 96 h 117"/>
                <a:gd name="T84" fmla="*/ 124 w 124"/>
                <a:gd name="T85" fmla="*/ 8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4" h="117">
                  <a:moveTo>
                    <a:pt x="120" y="75"/>
                  </a:moveTo>
                  <a:cubicBezTo>
                    <a:pt x="119" y="74"/>
                    <a:pt x="118" y="73"/>
                    <a:pt x="116" y="72"/>
                  </a:cubicBezTo>
                  <a:cubicBezTo>
                    <a:pt x="115" y="71"/>
                    <a:pt x="114" y="70"/>
                    <a:pt x="113" y="69"/>
                  </a:cubicBezTo>
                  <a:cubicBezTo>
                    <a:pt x="111" y="67"/>
                    <a:pt x="110" y="67"/>
                    <a:pt x="107" y="67"/>
                  </a:cubicBezTo>
                  <a:cubicBezTo>
                    <a:pt x="106" y="67"/>
                    <a:pt x="104" y="67"/>
                    <a:pt x="103" y="67"/>
                  </a:cubicBezTo>
                  <a:cubicBezTo>
                    <a:pt x="101" y="68"/>
                    <a:pt x="101" y="68"/>
                    <a:pt x="101" y="68"/>
                  </a:cubicBezTo>
                  <a:cubicBezTo>
                    <a:pt x="100" y="68"/>
                    <a:pt x="99" y="68"/>
                    <a:pt x="98" y="68"/>
                  </a:cubicBezTo>
                  <a:cubicBezTo>
                    <a:pt x="98" y="68"/>
                    <a:pt x="98" y="67"/>
                    <a:pt x="98" y="66"/>
                  </a:cubicBezTo>
                  <a:cubicBezTo>
                    <a:pt x="97" y="65"/>
                    <a:pt x="97" y="63"/>
                    <a:pt x="96" y="62"/>
                  </a:cubicBezTo>
                  <a:cubicBezTo>
                    <a:pt x="95" y="61"/>
                    <a:pt x="95" y="60"/>
                    <a:pt x="95" y="60"/>
                  </a:cubicBezTo>
                  <a:cubicBezTo>
                    <a:pt x="94" y="52"/>
                    <a:pt x="90" y="47"/>
                    <a:pt x="83" y="46"/>
                  </a:cubicBezTo>
                  <a:cubicBezTo>
                    <a:pt x="83" y="46"/>
                    <a:pt x="82" y="46"/>
                    <a:pt x="82" y="46"/>
                  </a:cubicBezTo>
                  <a:cubicBezTo>
                    <a:pt x="81" y="46"/>
                    <a:pt x="80" y="46"/>
                    <a:pt x="79" y="46"/>
                  </a:cubicBezTo>
                  <a:cubicBezTo>
                    <a:pt x="79" y="46"/>
                    <a:pt x="79" y="46"/>
                    <a:pt x="78" y="45"/>
                  </a:cubicBezTo>
                  <a:cubicBezTo>
                    <a:pt x="77" y="45"/>
                    <a:pt x="77" y="45"/>
                    <a:pt x="76" y="44"/>
                  </a:cubicBezTo>
                  <a:cubicBezTo>
                    <a:pt x="75" y="44"/>
                    <a:pt x="75" y="44"/>
                    <a:pt x="75" y="44"/>
                  </a:cubicBezTo>
                  <a:cubicBezTo>
                    <a:pt x="73" y="44"/>
                    <a:pt x="73" y="44"/>
                    <a:pt x="73" y="43"/>
                  </a:cubicBezTo>
                  <a:cubicBezTo>
                    <a:pt x="72" y="43"/>
                    <a:pt x="72" y="42"/>
                    <a:pt x="72" y="41"/>
                  </a:cubicBezTo>
                  <a:cubicBezTo>
                    <a:pt x="71" y="40"/>
                    <a:pt x="71" y="38"/>
                    <a:pt x="69" y="37"/>
                  </a:cubicBezTo>
                  <a:cubicBezTo>
                    <a:pt x="68" y="36"/>
                    <a:pt x="64" y="32"/>
                    <a:pt x="58" y="31"/>
                  </a:cubicBezTo>
                  <a:cubicBezTo>
                    <a:pt x="56" y="31"/>
                    <a:pt x="55" y="31"/>
                    <a:pt x="53" y="29"/>
                  </a:cubicBezTo>
                  <a:cubicBezTo>
                    <a:pt x="53" y="28"/>
                    <a:pt x="53" y="28"/>
                    <a:pt x="52" y="28"/>
                  </a:cubicBezTo>
                  <a:cubicBezTo>
                    <a:pt x="51" y="25"/>
                    <a:pt x="49" y="22"/>
                    <a:pt x="45" y="22"/>
                  </a:cubicBezTo>
                  <a:cubicBezTo>
                    <a:pt x="44" y="22"/>
                    <a:pt x="44" y="22"/>
                    <a:pt x="44" y="22"/>
                  </a:cubicBezTo>
                  <a:cubicBezTo>
                    <a:pt x="42" y="22"/>
                    <a:pt x="40" y="24"/>
                    <a:pt x="40" y="24"/>
                  </a:cubicBezTo>
                  <a:cubicBezTo>
                    <a:pt x="39" y="25"/>
                    <a:pt x="39" y="25"/>
                    <a:pt x="39" y="25"/>
                  </a:cubicBezTo>
                  <a:cubicBezTo>
                    <a:pt x="39" y="25"/>
                    <a:pt x="38" y="25"/>
                    <a:pt x="38" y="25"/>
                  </a:cubicBezTo>
                  <a:cubicBezTo>
                    <a:pt x="38" y="25"/>
                    <a:pt x="37" y="22"/>
                    <a:pt x="37" y="20"/>
                  </a:cubicBezTo>
                  <a:cubicBezTo>
                    <a:pt x="38" y="20"/>
                    <a:pt x="39" y="21"/>
                    <a:pt x="40" y="21"/>
                  </a:cubicBezTo>
                  <a:cubicBezTo>
                    <a:pt x="40" y="21"/>
                    <a:pt x="40" y="21"/>
                    <a:pt x="40" y="21"/>
                  </a:cubicBezTo>
                  <a:cubicBezTo>
                    <a:pt x="42" y="21"/>
                    <a:pt x="43" y="20"/>
                    <a:pt x="44" y="19"/>
                  </a:cubicBezTo>
                  <a:cubicBezTo>
                    <a:pt x="48" y="15"/>
                    <a:pt x="43" y="10"/>
                    <a:pt x="42" y="8"/>
                  </a:cubicBezTo>
                  <a:cubicBezTo>
                    <a:pt x="41" y="7"/>
                    <a:pt x="41" y="7"/>
                    <a:pt x="41" y="7"/>
                  </a:cubicBezTo>
                  <a:cubicBezTo>
                    <a:pt x="41" y="7"/>
                    <a:pt x="41" y="6"/>
                    <a:pt x="41" y="6"/>
                  </a:cubicBezTo>
                  <a:cubicBezTo>
                    <a:pt x="40" y="4"/>
                    <a:pt x="39" y="0"/>
                    <a:pt x="35" y="0"/>
                  </a:cubicBezTo>
                  <a:cubicBezTo>
                    <a:pt x="31" y="0"/>
                    <a:pt x="29" y="3"/>
                    <a:pt x="29" y="6"/>
                  </a:cubicBezTo>
                  <a:cubicBezTo>
                    <a:pt x="29" y="6"/>
                    <a:pt x="29" y="6"/>
                    <a:pt x="29" y="6"/>
                  </a:cubicBezTo>
                  <a:cubicBezTo>
                    <a:pt x="28" y="6"/>
                    <a:pt x="28" y="6"/>
                    <a:pt x="27" y="6"/>
                  </a:cubicBezTo>
                  <a:cubicBezTo>
                    <a:pt x="26" y="6"/>
                    <a:pt x="24" y="7"/>
                    <a:pt x="23" y="7"/>
                  </a:cubicBezTo>
                  <a:cubicBezTo>
                    <a:pt x="16" y="11"/>
                    <a:pt x="16" y="19"/>
                    <a:pt x="16" y="23"/>
                  </a:cubicBezTo>
                  <a:cubicBezTo>
                    <a:pt x="16" y="25"/>
                    <a:pt x="16" y="28"/>
                    <a:pt x="16" y="30"/>
                  </a:cubicBezTo>
                  <a:cubicBezTo>
                    <a:pt x="16" y="33"/>
                    <a:pt x="16" y="36"/>
                    <a:pt x="15" y="39"/>
                  </a:cubicBezTo>
                  <a:cubicBezTo>
                    <a:pt x="15" y="45"/>
                    <a:pt x="15" y="49"/>
                    <a:pt x="14" y="54"/>
                  </a:cubicBezTo>
                  <a:cubicBezTo>
                    <a:pt x="13" y="60"/>
                    <a:pt x="13" y="66"/>
                    <a:pt x="15" y="71"/>
                  </a:cubicBezTo>
                  <a:cubicBezTo>
                    <a:pt x="16" y="76"/>
                    <a:pt x="16" y="78"/>
                    <a:pt x="13" y="80"/>
                  </a:cubicBezTo>
                  <a:cubicBezTo>
                    <a:pt x="12" y="80"/>
                    <a:pt x="11" y="81"/>
                    <a:pt x="10" y="81"/>
                  </a:cubicBezTo>
                  <a:cubicBezTo>
                    <a:pt x="6" y="84"/>
                    <a:pt x="1" y="87"/>
                    <a:pt x="0" y="94"/>
                  </a:cubicBezTo>
                  <a:cubicBezTo>
                    <a:pt x="0" y="96"/>
                    <a:pt x="1" y="99"/>
                    <a:pt x="2" y="100"/>
                  </a:cubicBezTo>
                  <a:cubicBezTo>
                    <a:pt x="3" y="101"/>
                    <a:pt x="5" y="102"/>
                    <a:pt x="7" y="102"/>
                  </a:cubicBezTo>
                  <a:cubicBezTo>
                    <a:pt x="12" y="102"/>
                    <a:pt x="17" y="100"/>
                    <a:pt x="21" y="98"/>
                  </a:cubicBezTo>
                  <a:cubicBezTo>
                    <a:pt x="23" y="97"/>
                    <a:pt x="25" y="96"/>
                    <a:pt x="26" y="95"/>
                  </a:cubicBezTo>
                  <a:cubicBezTo>
                    <a:pt x="27" y="95"/>
                    <a:pt x="27" y="95"/>
                    <a:pt x="27" y="95"/>
                  </a:cubicBezTo>
                  <a:cubicBezTo>
                    <a:pt x="27" y="95"/>
                    <a:pt x="27" y="95"/>
                    <a:pt x="27" y="96"/>
                  </a:cubicBezTo>
                  <a:cubicBezTo>
                    <a:pt x="29" y="98"/>
                    <a:pt x="29" y="101"/>
                    <a:pt x="29" y="103"/>
                  </a:cubicBezTo>
                  <a:cubicBezTo>
                    <a:pt x="29" y="104"/>
                    <a:pt x="29" y="105"/>
                    <a:pt x="29" y="105"/>
                  </a:cubicBezTo>
                  <a:cubicBezTo>
                    <a:pt x="29" y="108"/>
                    <a:pt x="29" y="110"/>
                    <a:pt x="30" y="113"/>
                  </a:cubicBezTo>
                  <a:cubicBezTo>
                    <a:pt x="32" y="117"/>
                    <a:pt x="35" y="117"/>
                    <a:pt x="36" y="117"/>
                  </a:cubicBezTo>
                  <a:cubicBezTo>
                    <a:pt x="40" y="117"/>
                    <a:pt x="43" y="114"/>
                    <a:pt x="46" y="112"/>
                  </a:cubicBezTo>
                  <a:cubicBezTo>
                    <a:pt x="47" y="111"/>
                    <a:pt x="47" y="111"/>
                    <a:pt x="47" y="111"/>
                  </a:cubicBezTo>
                  <a:cubicBezTo>
                    <a:pt x="49" y="109"/>
                    <a:pt x="51" y="108"/>
                    <a:pt x="52" y="106"/>
                  </a:cubicBezTo>
                  <a:cubicBezTo>
                    <a:pt x="53" y="104"/>
                    <a:pt x="54" y="102"/>
                    <a:pt x="54" y="101"/>
                  </a:cubicBezTo>
                  <a:cubicBezTo>
                    <a:pt x="55" y="100"/>
                    <a:pt x="55" y="99"/>
                    <a:pt x="56" y="98"/>
                  </a:cubicBezTo>
                  <a:cubicBezTo>
                    <a:pt x="56" y="96"/>
                    <a:pt x="58" y="95"/>
                    <a:pt x="60" y="93"/>
                  </a:cubicBezTo>
                  <a:cubicBezTo>
                    <a:pt x="62" y="91"/>
                    <a:pt x="65" y="88"/>
                    <a:pt x="66" y="83"/>
                  </a:cubicBezTo>
                  <a:cubicBezTo>
                    <a:pt x="66" y="82"/>
                    <a:pt x="66" y="82"/>
                    <a:pt x="66" y="81"/>
                  </a:cubicBezTo>
                  <a:cubicBezTo>
                    <a:pt x="66" y="79"/>
                    <a:pt x="66" y="78"/>
                    <a:pt x="67" y="77"/>
                  </a:cubicBezTo>
                  <a:cubicBezTo>
                    <a:pt x="68" y="76"/>
                    <a:pt x="69" y="75"/>
                    <a:pt x="71" y="75"/>
                  </a:cubicBezTo>
                  <a:cubicBezTo>
                    <a:pt x="71" y="75"/>
                    <a:pt x="71" y="76"/>
                    <a:pt x="71" y="76"/>
                  </a:cubicBezTo>
                  <a:cubicBezTo>
                    <a:pt x="71" y="77"/>
                    <a:pt x="72" y="78"/>
                    <a:pt x="72" y="78"/>
                  </a:cubicBezTo>
                  <a:cubicBezTo>
                    <a:pt x="72" y="78"/>
                    <a:pt x="72" y="79"/>
                    <a:pt x="72" y="79"/>
                  </a:cubicBezTo>
                  <a:cubicBezTo>
                    <a:pt x="72" y="82"/>
                    <a:pt x="72" y="82"/>
                    <a:pt x="72" y="82"/>
                  </a:cubicBezTo>
                  <a:cubicBezTo>
                    <a:pt x="76" y="82"/>
                    <a:pt x="76" y="82"/>
                    <a:pt x="76" y="82"/>
                  </a:cubicBezTo>
                  <a:cubicBezTo>
                    <a:pt x="77" y="82"/>
                    <a:pt x="77" y="82"/>
                    <a:pt x="77" y="82"/>
                  </a:cubicBezTo>
                  <a:cubicBezTo>
                    <a:pt x="78" y="81"/>
                    <a:pt x="80" y="81"/>
                    <a:pt x="81" y="81"/>
                  </a:cubicBezTo>
                  <a:cubicBezTo>
                    <a:pt x="82" y="81"/>
                    <a:pt x="82" y="81"/>
                    <a:pt x="82" y="81"/>
                  </a:cubicBezTo>
                  <a:cubicBezTo>
                    <a:pt x="82" y="81"/>
                    <a:pt x="82" y="81"/>
                    <a:pt x="82" y="81"/>
                  </a:cubicBezTo>
                  <a:cubicBezTo>
                    <a:pt x="82" y="81"/>
                    <a:pt x="82" y="82"/>
                    <a:pt x="81" y="83"/>
                  </a:cubicBezTo>
                  <a:cubicBezTo>
                    <a:pt x="81" y="84"/>
                    <a:pt x="80" y="86"/>
                    <a:pt x="80" y="88"/>
                  </a:cubicBezTo>
                  <a:cubicBezTo>
                    <a:pt x="81" y="90"/>
                    <a:pt x="82" y="92"/>
                    <a:pt x="86" y="92"/>
                  </a:cubicBezTo>
                  <a:cubicBezTo>
                    <a:pt x="87" y="92"/>
                    <a:pt x="89" y="92"/>
                    <a:pt x="90" y="91"/>
                  </a:cubicBezTo>
                  <a:cubicBezTo>
                    <a:pt x="90" y="91"/>
                    <a:pt x="91" y="91"/>
                    <a:pt x="91" y="91"/>
                  </a:cubicBezTo>
                  <a:cubicBezTo>
                    <a:pt x="93" y="91"/>
                    <a:pt x="94" y="92"/>
                    <a:pt x="96" y="93"/>
                  </a:cubicBezTo>
                  <a:cubicBezTo>
                    <a:pt x="97" y="93"/>
                    <a:pt x="98" y="94"/>
                    <a:pt x="99" y="94"/>
                  </a:cubicBezTo>
                  <a:cubicBezTo>
                    <a:pt x="101" y="95"/>
                    <a:pt x="103" y="96"/>
                    <a:pt x="105" y="96"/>
                  </a:cubicBezTo>
                  <a:cubicBezTo>
                    <a:pt x="112" y="96"/>
                    <a:pt x="117" y="90"/>
                    <a:pt x="121" y="86"/>
                  </a:cubicBezTo>
                  <a:cubicBezTo>
                    <a:pt x="122" y="84"/>
                    <a:pt x="124" y="82"/>
                    <a:pt x="124" y="80"/>
                  </a:cubicBezTo>
                  <a:cubicBezTo>
                    <a:pt x="123" y="78"/>
                    <a:pt x="122" y="76"/>
                    <a:pt x="120" y="75"/>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2" name="Freeform 77">
              <a:extLst>
                <a:ext uri="{FF2B5EF4-FFF2-40B4-BE49-F238E27FC236}">
                  <a16:creationId xmlns:a16="http://schemas.microsoft.com/office/drawing/2014/main" id="{869500CA-CD44-024B-AC43-48FF2D518E4C}"/>
                </a:ext>
              </a:extLst>
            </p:cNvPr>
            <p:cNvSpPr>
              <a:spLocks/>
            </p:cNvSpPr>
            <p:nvPr/>
          </p:nvSpPr>
          <p:spPr bwMode="auto">
            <a:xfrm>
              <a:off x="18532652" y="5539367"/>
              <a:ext cx="147726" cy="113861"/>
            </a:xfrm>
            <a:custGeom>
              <a:avLst/>
              <a:gdLst>
                <a:gd name="T0" fmla="*/ 6 w 27"/>
                <a:gd name="T1" fmla="*/ 14 h 23"/>
                <a:gd name="T2" fmla="*/ 6 w 27"/>
                <a:gd name="T3" fmla="*/ 15 h 23"/>
                <a:gd name="T4" fmla="*/ 10 w 27"/>
                <a:gd name="T5" fmla="*/ 20 h 23"/>
                <a:gd name="T6" fmla="*/ 11 w 27"/>
                <a:gd name="T7" fmla="*/ 21 h 23"/>
                <a:gd name="T8" fmla="*/ 17 w 27"/>
                <a:gd name="T9" fmla="*/ 23 h 23"/>
                <a:gd name="T10" fmla="*/ 18 w 27"/>
                <a:gd name="T11" fmla="*/ 23 h 23"/>
                <a:gd name="T12" fmla="*/ 19 w 27"/>
                <a:gd name="T13" fmla="*/ 23 h 23"/>
                <a:gd name="T14" fmla="*/ 27 w 27"/>
                <a:gd name="T15" fmla="*/ 18 h 23"/>
                <a:gd name="T16" fmla="*/ 27 w 27"/>
                <a:gd name="T17" fmla="*/ 15 h 23"/>
                <a:gd name="T18" fmla="*/ 24 w 27"/>
                <a:gd name="T19" fmla="*/ 15 h 23"/>
                <a:gd name="T20" fmla="*/ 23 w 27"/>
                <a:gd name="T21" fmla="*/ 14 h 23"/>
                <a:gd name="T22" fmla="*/ 21 w 27"/>
                <a:gd name="T23" fmla="*/ 13 h 23"/>
                <a:gd name="T24" fmla="*/ 19 w 27"/>
                <a:gd name="T25" fmla="*/ 13 h 23"/>
                <a:gd name="T26" fmla="*/ 19 w 27"/>
                <a:gd name="T27" fmla="*/ 13 h 23"/>
                <a:gd name="T28" fmla="*/ 18 w 27"/>
                <a:gd name="T29" fmla="*/ 12 h 23"/>
                <a:gd name="T30" fmla="*/ 18 w 27"/>
                <a:gd name="T31" fmla="*/ 10 h 23"/>
                <a:gd name="T32" fmla="*/ 15 w 27"/>
                <a:gd name="T33" fmla="*/ 6 h 23"/>
                <a:gd name="T34" fmla="*/ 14 w 27"/>
                <a:gd name="T35" fmla="*/ 6 h 23"/>
                <a:gd name="T36" fmla="*/ 13 w 27"/>
                <a:gd name="T37" fmla="*/ 4 h 23"/>
                <a:gd name="T38" fmla="*/ 6 w 27"/>
                <a:gd name="T39" fmla="*/ 0 h 23"/>
                <a:gd name="T40" fmla="*/ 4 w 27"/>
                <a:gd name="T41" fmla="*/ 0 h 23"/>
                <a:gd name="T42" fmla="*/ 1 w 27"/>
                <a:gd name="T43" fmla="*/ 3 h 23"/>
                <a:gd name="T44" fmla="*/ 5 w 27"/>
                <a:gd name="T45" fmla="*/ 13 h 23"/>
                <a:gd name="T46" fmla="*/ 6 w 27"/>
                <a:gd name="T47"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23">
                  <a:moveTo>
                    <a:pt x="6" y="14"/>
                  </a:moveTo>
                  <a:cubicBezTo>
                    <a:pt x="6" y="14"/>
                    <a:pt x="6" y="15"/>
                    <a:pt x="6" y="15"/>
                  </a:cubicBezTo>
                  <a:cubicBezTo>
                    <a:pt x="6" y="17"/>
                    <a:pt x="7" y="19"/>
                    <a:pt x="10" y="20"/>
                  </a:cubicBezTo>
                  <a:cubicBezTo>
                    <a:pt x="11" y="21"/>
                    <a:pt x="11" y="21"/>
                    <a:pt x="11" y="21"/>
                  </a:cubicBezTo>
                  <a:cubicBezTo>
                    <a:pt x="12" y="22"/>
                    <a:pt x="14" y="23"/>
                    <a:pt x="17" y="23"/>
                  </a:cubicBezTo>
                  <a:cubicBezTo>
                    <a:pt x="17" y="23"/>
                    <a:pt x="18" y="23"/>
                    <a:pt x="18" y="23"/>
                  </a:cubicBezTo>
                  <a:cubicBezTo>
                    <a:pt x="18" y="23"/>
                    <a:pt x="19" y="23"/>
                    <a:pt x="19" y="23"/>
                  </a:cubicBezTo>
                  <a:cubicBezTo>
                    <a:pt x="21" y="23"/>
                    <a:pt x="27" y="22"/>
                    <a:pt x="27" y="18"/>
                  </a:cubicBezTo>
                  <a:cubicBezTo>
                    <a:pt x="27" y="15"/>
                    <a:pt x="27" y="15"/>
                    <a:pt x="27" y="15"/>
                  </a:cubicBezTo>
                  <a:cubicBezTo>
                    <a:pt x="24" y="15"/>
                    <a:pt x="24" y="15"/>
                    <a:pt x="24" y="15"/>
                  </a:cubicBezTo>
                  <a:cubicBezTo>
                    <a:pt x="24" y="15"/>
                    <a:pt x="23" y="14"/>
                    <a:pt x="23" y="14"/>
                  </a:cubicBezTo>
                  <a:cubicBezTo>
                    <a:pt x="22" y="14"/>
                    <a:pt x="22" y="13"/>
                    <a:pt x="21" y="13"/>
                  </a:cubicBezTo>
                  <a:cubicBezTo>
                    <a:pt x="20" y="13"/>
                    <a:pt x="19" y="13"/>
                    <a:pt x="19" y="13"/>
                  </a:cubicBezTo>
                  <a:cubicBezTo>
                    <a:pt x="19" y="13"/>
                    <a:pt x="19" y="13"/>
                    <a:pt x="19" y="13"/>
                  </a:cubicBezTo>
                  <a:cubicBezTo>
                    <a:pt x="19" y="12"/>
                    <a:pt x="18" y="12"/>
                    <a:pt x="18" y="12"/>
                  </a:cubicBezTo>
                  <a:cubicBezTo>
                    <a:pt x="18" y="11"/>
                    <a:pt x="18" y="10"/>
                    <a:pt x="18" y="10"/>
                  </a:cubicBezTo>
                  <a:cubicBezTo>
                    <a:pt x="17" y="8"/>
                    <a:pt x="16" y="7"/>
                    <a:pt x="15" y="6"/>
                  </a:cubicBezTo>
                  <a:cubicBezTo>
                    <a:pt x="14" y="6"/>
                    <a:pt x="14" y="6"/>
                    <a:pt x="14" y="6"/>
                  </a:cubicBezTo>
                  <a:cubicBezTo>
                    <a:pt x="14" y="6"/>
                    <a:pt x="13" y="5"/>
                    <a:pt x="13" y="4"/>
                  </a:cubicBezTo>
                  <a:cubicBezTo>
                    <a:pt x="11" y="2"/>
                    <a:pt x="9" y="0"/>
                    <a:pt x="6" y="0"/>
                  </a:cubicBezTo>
                  <a:cubicBezTo>
                    <a:pt x="5" y="0"/>
                    <a:pt x="5" y="0"/>
                    <a:pt x="4" y="0"/>
                  </a:cubicBezTo>
                  <a:cubicBezTo>
                    <a:pt x="3" y="1"/>
                    <a:pt x="1" y="2"/>
                    <a:pt x="1" y="3"/>
                  </a:cubicBezTo>
                  <a:cubicBezTo>
                    <a:pt x="0" y="7"/>
                    <a:pt x="3" y="10"/>
                    <a:pt x="5" y="13"/>
                  </a:cubicBezTo>
                  <a:cubicBezTo>
                    <a:pt x="5" y="13"/>
                    <a:pt x="5" y="13"/>
                    <a:pt x="6" y="14"/>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3" name="Freeform 78">
              <a:extLst>
                <a:ext uri="{FF2B5EF4-FFF2-40B4-BE49-F238E27FC236}">
                  <a16:creationId xmlns:a16="http://schemas.microsoft.com/office/drawing/2014/main" id="{A841D0D0-97CF-7348-9FA9-3EDE772AD712}"/>
                </a:ext>
              </a:extLst>
            </p:cNvPr>
            <p:cNvSpPr>
              <a:spLocks/>
            </p:cNvSpPr>
            <p:nvPr/>
          </p:nvSpPr>
          <p:spPr bwMode="auto">
            <a:xfrm>
              <a:off x="18996345" y="4835669"/>
              <a:ext cx="86173" cy="89595"/>
            </a:xfrm>
            <a:custGeom>
              <a:avLst/>
              <a:gdLst>
                <a:gd name="T0" fmla="*/ 16 w 16"/>
                <a:gd name="T1" fmla="*/ 6 h 18"/>
                <a:gd name="T2" fmla="*/ 11 w 16"/>
                <a:gd name="T3" fmla="*/ 1 h 18"/>
                <a:gd name="T4" fmla="*/ 7 w 16"/>
                <a:gd name="T5" fmla="*/ 0 h 18"/>
                <a:gd name="T6" fmla="*/ 1 w 16"/>
                <a:gd name="T7" fmla="*/ 5 h 18"/>
                <a:gd name="T8" fmla="*/ 2 w 16"/>
                <a:gd name="T9" fmla="*/ 13 h 18"/>
                <a:gd name="T10" fmla="*/ 3 w 16"/>
                <a:gd name="T11" fmla="*/ 14 h 18"/>
                <a:gd name="T12" fmla="*/ 8 w 16"/>
                <a:gd name="T13" fmla="*/ 18 h 18"/>
                <a:gd name="T14" fmla="*/ 10 w 16"/>
                <a:gd name="T15" fmla="*/ 18 h 18"/>
                <a:gd name="T16" fmla="*/ 14 w 16"/>
                <a:gd name="T17" fmla="*/ 12 h 18"/>
                <a:gd name="T18" fmla="*/ 15 w 16"/>
                <a:gd name="T19" fmla="*/ 11 h 18"/>
                <a:gd name="T20" fmla="*/ 16 w 16"/>
                <a:gd name="T21"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18">
                  <a:moveTo>
                    <a:pt x="16" y="6"/>
                  </a:moveTo>
                  <a:cubicBezTo>
                    <a:pt x="15" y="4"/>
                    <a:pt x="13" y="2"/>
                    <a:pt x="11" y="1"/>
                  </a:cubicBezTo>
                  <a:cubicBezTo>
                    <a:pt x="10" y="1"/>
                    <a:pt x="9" y="0"/>
                    <a:pt x="7" y="0"/>
                  </a:cubicBezTo>
                  <a:cubicBezTo>
                    <a:pt x="6" y="0"/>
                    <a:pt x="3" y="1"/>
                    <a:pt x="1" y="5"/>
                  </a:cubicBezTo>
                  <a:cubicBezTo>
                    <a:pt x="0" y="8"/>
                    <a:pt x="0" y="10"/>
                    <a:pt x="2" y="13"/>
                  </a:cubicBezTo>
                  <a:cubicBezTo>
                    <a:pt x="3" y="13"/>
                    <a:pt x="3" y="14"/>
                    <a:pt x="3" y="14"/>
                  </a:cubicBezTo>
                  <a:cubicBezTo>
                    <a:pt x="3" y="15"/>
                    <a:pt x="5" y="18"/>
                    <a:pt x="8" y="18"/>
                  </a:cubicBezTo>
                  <a:cubicBezTo>
                    <a:pt x="8" y="18"/>
                    <a:pt x="9" y="18"/>
                    <a:pt x="10" y="18"/>
                  </a:cubicBezTo>
                  <a:cubicBezTo>
                    <a:pt x="12" y="17"/>
                    <a:pt x="13" y="14"/>
                    <a:pt x="14" y="12"/>
                  </a:cubicBezTo>
                  <a:cubicBezTo>
                    <a:pt x="14" y="12"/>
                    <a:pt x="14" y="11"/>
                    <a:pt x="15" y="11"/>
                  </a:cubicBezTo>
                  <a:cubicBezTo>
                    <a:pt x="16" y="9"/>
                    <a:pt x="16" y="8"/>
                    <a:pt x="16" y="6"/>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4" name="Freeform 79">
              <a:extLst>
                <a:ext uri="{FF2B5EF4-FFF2-40B4-BE49-F238E27FC236}">
                  <a16:creationId xmlns:a16="http://schemas.microsoft.com/office/drawing/2014/main" id="{6F6B3FFA-E36B-BD43-8EF9-283C947F1B3C}"/>
                </a:ext>
              </a:extLst>
            </p:cNvPr>
            <p:cNvSpPr>
              <a:spLocks/>
            </p:cNvSpPr>
            <p:nvPr/>
          </p:nvSpPr>
          <p:spPr bwMode="auto">
            <a:xfrm>
              <a:off x="18858878" y="4800204"/>
              <a:ext cx="121053" cy="203456"/>
            </a:xfrm>
            <a:custGeom>
              <a:avLst/>
              <a:gdLst>
                <a:gd name="T0" fmla="*/ 18 w 22"/>
                <a:gd name="T1" fmla="*/ 25 h 41"/>
                <a:gd name="T2" fmla="*/ 19 w 22"/>
                <a:gd name="T3" fmla="*/ 24 h 41"/>
                <a:gd name="T4" fmla="*/ 19 w 22"/>
                <a:gd name="T5" fmla="*/ 18 h 41"/>
                <a:gd name="T6" fmla="*/ 14 w 22"/>
                <a:gd name="T7" fmla="*/ 15 h 41"/>
                <a:gd name="T8" fmla="*/ 15 w 22"/>
                <a:gd name="T9" fmla="*/ 14 h 41"/>
                <a:gd name="T10" fmla="*/ 16 w 22"/>
                <a:gd name="T11" fmla="*/ 13 h 41"/>
                <a:gd name="T12" fmla="*/ 20 w 22"/>
                <a:gd name="T13" fmla="*/ 9 h 41"/>
                <a:gd name="T14" fmla="*/ 21 w 22"/>
                <a:gd name="T15" fmla="*/ 4 h 41"/>
                <a:gd name="T16" fmla="*/ 16 w 22"/>
                <a:gd name="T17" fmla="*/ 0 h 41"/>
                <a:gd name="T18" fmla="*/ 15 w 22"/>
                <a:gd name="T19" fmla="*/ 0 h 41"/>
                <a:gd name="T20" fmla="*/ 8 w 22"/>
                <a:gd name="T21" fmla="*/ 5 h 41"/>
                <a:gd name="T22" fmla="*/ 8 w 22"/>
                <a:gd name="T23" fmla="*/ 5 h 41"/>
                <a:gd name="T24" fmla="*/ 6 w 22"/>
                <a:gd name="T25" fmla="*/ 13 h 41"/>
                <a:gd name="T26" fmla="*/ 9 w 22"/>
                <a:gd name="T27" fmla="*/ 16 h 41"/>
                <a:gd name="T28" fmla="*/ 7 w 22"/>
                <a:gd name="T29" fmla="*/ 20 h 41"/>
                <a:gd name="T30" fmla="*/ 7 w 22"/>
                <a:gd name="T31" fmla="*/ 22 h 41"/>
                <a:gd name="T32" fmla="*/ 7 w 22"/>
                <a:gd name="T33" fmla="*/ 22 h 41"/>
                <a:gd name="T34" fmla="*/ 5 w 22"/>
                <a:gd name="T35" fmla="*/ 27 h 41"/>
                <a:gd name="T36" fmla="*/ 5 w 22"/>
                <a:gd name="T37" fmla="*/ 27 h 41"/>
                <a:gd name="T38" fmla="*/ 0 w 22"/>
                <a:gd name="T39" fmla="*/ 37 h 41"/>
                <a:gd name="T40" fmla="*/ 3 w 22"/>
                <a:gd name="T41" fmla="*/ 41 h 41"/>
                <a:gd name="T42" fmla="*/ 6 w 22"/>
                <a:gd name="T43" fmla="*/ 41 h 41"/>
                <a:gd name="T44" fmla="*/ 6 w 22"/>
                <a:gd name="T45" fmla="*/ 41 h 41"/>
                <a:gd name="T46" fmla="*/ 18 w 22"/>
                <a:gd name="T47" fmla="*/ 2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 h="41">
                  <a:moveTo>
                    <a:pt x="18" y="25"/>
                  </a:moveTo>
                  <a:cubicBezTo>
                    <a:pt x="19" y="24"/>
                    <a:pt x="19" y="24"/>
                    <a:pt x="19" y="24"/>
                  </a:cubicBezTo>
                  <a:cubicBezTo>
                    <a:pt x="20" y="21"/>
                    <a:pt x="20" y="19"/>
                    <a:pt x="19" y="18"/>
                  </a:cubicBezTo>
                  <a:cubicBezTo>
                    <a:pt x="18" y="16"/>
                    <a:pt x="16" y="15"/>
                    <a:pt x="14" y="15"/>
                  </a:cubicBezTo>
                  <a:cubicBezTo>
                    <a:pt x="14" y="14"/>
                    <a:pt x="15" y="14"/>
                    <a:pt x="15" y="14"/>
                  </a:cubicBezTo>
                  <a:cubicBezTo>
                    <a:pt x="15" y="14"/>
                    <a:pt x="16" y="13"/>
                    <a:pt x="16" y="13"/>
                  </a:cubicBezTo>
                  <a:cubicBezTo>
                    <a:pt x="18" y="12"/>
                    <a:pt x="19" y="11"/>
                    <a:pt x="20" y="9"/>
                  </a:cubicBezTo>
                  <a:cubicBezTo>
                    <a:pt x="21" y="8"/>
                    <a:pt x="22" y="5"/>
                    <a:pt x="21" y="4"/>
                  </a:cubicBezTo>
                  <a:cubicBezTo>
                    <a:pt x="20" y="2"/>
                    <a:pt x="18" y="0"/>
                    <a:pt x="16" y="0"/>
                  </a:cubicBezTo>
                  <a:cubicBezTo>
                    <a:pt x="16" y="0"/>
                    <a:pt x="16" y="0"/>
                    <a:pt x="15" y="0"/>
                  </a:cubicBezTo>
                  <a:cubicBezTo>
                    <a:pt x="12" y="0"/>
                    <a:pt x="9" y="3"/>
                    <a:pt x="8" y="5"/>
                  </a:cubicBezTo>
                  <a:cubicBezTo>
                    <a:pt x="8" y="5"/>
                    <a:pt x="8" y="5"/>
                    <a:pt x="8" y="5"/>
                  </a:cubicBezTo>
                  <a:cubicBezTo>
                    <a:pt x="6" y="7"/>
                    <a:pt x="4" y="10"/>
                    <a:pt x="6" y="13"/>
                  </a:cubicBezTo>
                  <a:cubicBezTo>
                    <a:pt x="6" y="15"/>
                    <a:pt x="8" y="16"/>
                    <a:pt x="9" y="16"/>
                  </a:cubicBezTo>
                  <a:cubicBezTo>
                    <a:pt x="8" y="17"/>
                    <a:pt x="7" y="18"/>
                    <a:pt x="7" y="20"/>
                  </a:cubicBezTo>
                  <a:cubicBezTo>
                    <a:pt x="7" y="21"/>
                    <a:pt x="7" y="21"/>
                    <a:pt x="7" y="22"/>
                  </a:cubicBezTo>
                  <a:cubicBezTo>
                    <a:pt x="7" y="22"/>
                    <a:pt x="7" y="22"/>
                    <a:pt x="7" y="22"/>
                  </a:cubicBezTo>
                  <a:cubicBezTo>
                    <a:pt x="7" y="24"/>
                    <a:pt x="7" y="25"/>
                    <a:pt x="5" y="27"/>
                  </a:cubicBezTo>
                  <a:cubicBezTo>
                    <a:pt x="5" y="27"/>
                    <a:pt x="5" y="27"/>
                    <a:pt x="5" y="27"/>
                  </a:cubicBezTo>
                  <a:cubicBezTo>
                    <a:pt x="2" y="30"/>
                    <a:pt x="0" y="33"/>
                    <a:pt x="0" y="37"/>
                  </a:cubicBezTo>
                  <a:cubicBezTo>
                    <a:pt x="1" y="38"/>
                    <a:pt x="2" y="40"/>
                    <a:pt x="3" y="41"/>
                  </a:cubicBezTo>
                  <a:cubicBezTo>
                    <a:pt x="4" y="41"/>
                    <a:pt x="5" y="41"/>
                    <a:pt x="6" y="41"/>
                  </a:cubicBezTo>
                  <a:cubicBezTo>
                    <a:pt x="6" y="41"/>
                    <a:pt x="6" y="41"/>
                    <a:pt x="6" y="41"/>
                  </a:cubicBezTo>
                  <a:cubicBezTo>
                    <a:pt x="9" y="41"/>
                    <a:pt x="13" y="37"/>
                    <a:pt x="18" y="25"/>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5" name="Freeform 80">
              <a:extLst>
                <a:ext uri="{FF2B5EF4-FFF2-40B4-BE49-F238E27FC236}">
                  <a16:creationId xmlns:a16="http://schemas.microsoft.com/office/drawing/2014/main" id="{E858A0D1-3194-3B41-897B-E423AFE25539}"/>
                </a:ext>
              </a:extLst>
            </p:cNvPr>
            <p:cNvSpPr>
              <a:spLocks/>
            </p:cNvSpPr>
            <p:nvPr/>
          </p:nvSpPr>
          <p:spPr bwMode="auto">
            <a:xfrm>
              <a:off x="18897861" y="5003661"/>
              <a:ext cx="82070" cy="123194"/>
            </a:xfrm>
            <a:custGeom>
              <a:avLst/>
              <a:gdLst>
                <a:gd name="T0" fmla="*/ 8 w 15"/>
                <a:gd name="T1" fmla="*/ 0 h 25"/>
                <a:gd name="T2" fmla="*/ 5 w 15"/>
                <a:gd name="T3" fmla="*/ 1 h 25"/>
                <a:gd name="T4" fmla="*/ 4 w 15"/>
                <a:gd name="T5" fmla="*/ 7 h 25"/>
                <a:gd name="T6" fmla="*/ 4 w 15"/>
                <a:gd name="T7" fmla="*/ 7 h 25"/>
                <a:gd name="T8" fmla="*/ 4 w 15"/>
                <a:gd name="T9" fmla="*/ 7 h 25"/>
                <a:gd name="T10" fmla="*/ 3 w 15"/>
                <a:gd name="T11" fmla="*/ 12 h 25"/>
                <a:gd name="T12" fmla="*/ 3 w 15"/>
                <a:gd name="T13" fmla="*/ 14 h 25"/>
                <a:gd name="T14" fmla="*/ 1 w 15"/>
                <a:gd name="T15" fmla="*/ 15 h 25"/>
                <a:gd name="T16" fmla="*/ 0 w 15"/>
                <a:gd name="T17" fmla="*/ 19 h 25"/>
                <a:gd name="T18" fmla="*/ 6 w 15"/>
                <a:gd name="T19" fmla="*/ 25 h 25"/>
                <a:gd name="T20" fmla="*/ 11 w 15"/>
                <a:gd name="T21" fmla="*/ 20 h 25"/>
                <a:gd name="T22" fmla="*/ 9 w 15"/>
                <a:gd name="T23" fmla="*/ 15 h 25"/>
                <a:gd name="T24" fmla="*/ 9 w 15"/>
                <a:gd name="T25" fmla="*/ 15 h 25"/>
                <a:gd name="T26" fmla="*/ 11 w 15"/>
                <a:gd name="T27" fmla="*/ 12 h 25"/>
                <a:gd name="T28" fmla="*/ 12 w 15"/>
                <a:gd name="T29" fmla="*/ 11 h 25"/>
                <a:gd name="T30" fmla="*/ 12 w 15"/>
                <a:gd name="T31" fmla="*/ 11 h 25"/>
                <a:gd name="T32" fmla="*/ 15 w 15"/>
                <a:gd name="T33" fmla="*/ 6 h 25"/>
                <a:gd name="T34" fmla="*/ 8 w 15"/>
                <a:gd name="T3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25">
                  <a:moveTo>
                    <a:pt x="8" y="0"/>
                  </a:moveTo>
                  <a:cubicBezTo>
                    <a:pt x="7" y="0"/>
                    <a:pt x="6" y="0"/>
                    <a:pt x="5" y="1"/>
                  </a:cubicBezTo>
                  <a:cubicBezTo>
                    <a:pt x="2" y="3"/>
                    <a:pt x="4" y="6"/>
                    <a:pt x="4" y="7"/>
                  </a:cubicBezTo>
                  <a:cubicBezTo>
                    <a:pt x="4" y="7"/>
                    <a:pt x="4" y="7"/>
                    <a:pt x="4" y="7"/>
                  </a:cubicBezTo>
                  <a:cubicBezTo>
                    <a:pt x="4" y="7"/>
                    <a:pt x="4" y="7"/>
                    <a:pt x="4" y="7"/>
                  </a:cubicBezTo>
                  <a:cubicBezTo>
                    <a:pt x="3" y="8"/>
                    <a:pt x="2" y="10"/>
                    <a:pt x="3" y="12"/>
                  </a:cubicBezTo>
                  <a:cubicBezTo>
                    <a:pt x="3" y="14"/>
                    <a:pt x="3" y="14"/>
                    <a:pt x="3" y="14"/>
                  </a:cubicBezTo>
                  <a:cubicBezTo>
                    <a:pt x="2" y="14"/>
                    <a:pt x="2" y="14"/>
                    <a:pt x="1" y="15"/>
                  </a:cubicBezTo>
                  <a:cubicBezTo>
                    <a:pt x="1" y="16"/>
                    <a:pt x="0" y="17"/>
                    <a:pt x="0" y="19"/>
                  </a:cubicBezTo>
                  <a:cubicBezTo>
                    <a:pt x="1" y="22"/>
                    <a:pt x="3" y="25"/>
                    <a:pt x="6" y="25"/>
                  </a:cubicBezTo>
                  <a:cubicBezTo>
                    <a:pt x="8" y="25"/>
                    <a:pt x="11" y="23"/>
                    <a:pt x="11" y="20"/>
                  </a:cubicBezTo>
                  <a:cubicBezTo>
                    <a:pt x="11" y="18"/>
                    <a:pt x="11" y="16"/>
                    <a:pt x="9" y="15"/>
                  </a:cubicBezTo>
                  <a:cubicBezTo>
                    <a:pt x="9" y="15"/>
                    <a:pt x="9" y="15"/>
                    <a:pt x="9" y="15"/>
                  </a:cubicBezTo>
                  <a:cubicBezTo>
                    <a:pt x="10" y="14"/>
                    <a:pt x="11" y="13"/>
                    <a:pt x="11" y="12"/>
                  </a:cubicBezTo>
                  <a:cubicBezTo>
                    <a:pt x="12" y="12"/>
                    <a:pt x="12" y="11"/>
                    <a:pt x="12" y="11"/>
                  </a:cubicBezTo>
                  <a:cubicBezTo>
                    <a:pt x="12" y="11"/>
                    <a:pt x="12" y="11"/>
                    <a:pt x="12" y="11"/>
                  </a:cubicBezTo>
                  <a:cubicBezTo>
                    <a:pt x="13" y="10"/>
                    <a:pt x="15" y="9"/>
                    <a:pt x="15" y="6"/>
                  </a:cubicBezTo>
                  <a:cubicBezTo>
                    <a:pt x="15" y="3"/>
                    <a:pt x="11" y="0"/>
                    <a:pt x="8" y="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6" name="Freeform 81">
              <a:extLst>
                <a:ext uri="{FF2B5EF4-FFF2-40B4-BE49-F238E27FC236}">
                  <a16:creationId xmlns:a16="http://schemas.microsoft.com/office/drawing/2014/main" id="{632CD743-FC41-F344-9C30-27250C423821}"/>
                </a:ext>
              </a:extLst>
            </p:cNvPr>
            <p:cNvSpPr>
              <a:spLocks/>
            </p:cNvSpPr>
            <p:nvPr/>
          </p:nvSpPr>
          <p:spPr bwMode="auto">
            <a:xfrm>
              <a:off x="18750134" y="4800204"/>
              <a:ext cx="108743" cy="83996"/>
            </a:xfrm>
            <a:custGeom>
              <a:avLst/>
              <a:gdLst>
                <a:gd name="T0" fmla="*/ 14 w 20"/>
                <a:gd name="T1" fmla="*/ 2 h 17"/>
                <a:gd name="T2" fmla="*/ 12 w 20"/>
                <a:gd name="T3" fmla="*/ 1 h 17"/>
                <a:gd name="T4" fmla="*/ 8 w 20"/>
                <a:gd name="T5" fmla="*/ 0 h 17"/>
                <a:gd name="T6" fmla="*/ 4 w 20"/>
                <a:gd name="T7" fmla="*/ 1 h 17"/>
                <a:gd name="T8" fmla="*/ 1 w 20"/>
                <a:gd name="T9" fmla="*/ 6 h 17"/>
                <a:gd name="T10" fmla="*/ 4 w 20"/>
                <a:gd name="T11" fmla="*/ 12 h 17"/>
                <a:gd name="T12" fmla="*/ 5 w 20"/>
                <a:gd name="T13" fmla="*/ 13 h 17"/>
                <a:gd name="T14" fmla="*/ 5 w 20"/>
                <a:gd name="T15" fmla="*/ 14 h 17"/>
                <a:gd name="T16" fmla="*/ 10 w 20"/>
                <a:gd name="T17" fmla="*/ 17 h 17"/>
                <a:gd name="T18" fmla="*/ 12 w 20"/>
                <a:gd name="T19" fmla="*/ 17 h 17"/>
                <a:gd name="T20" fmla="*/ 14 w 20"/>
                <a:gd name="T21" fmla="*/ 17 h 17"/>
                <a:gd name="T22" fmla="*/ 14 w 20"/>
                <a:gd name="T23" fmla="*/ 15 h 17"/>
                <a:gd name="T24" fmla="*/ 14 w 20"/>
                <a:gd name="T25" fmla="*/ 14 h 17"/>
                <a:gd name="T26" fmla="*/ 14 w 20"/>
                <a:gd name="T27" fmla="*/ 14 h 17"/>
                <a:gd name="T28" fmla="*/ 18 w 20"/>
                <a:gd name="T29" fmla="*/ 12 h 17"/>
                <a:gd name="T30" fmla="*/ 20 w 20"/>
                <a:gd name="T31" fmla="*/ 7 h 17"/>
                <a:gd name="T32" fmla="*/ 14 w 20"/>
                <a:gd name="T33"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17">
                  <a:moveTo>
                    <a:pt x="14" y="2"/>
                  </a:moveTo>
                  <a:cubicBezTo>
                    <a:pt x="14" y="2"/>
                    <a:pt x="13" y="2"/>
                    <a:pt x="12" y="1"/>
                  </a:cubicBezTo>
                  <a:cubicBezTo>
                    <a:pt x="11" y="1"/>
                    <a:pt x="10" y="0"/>
                    <a:pt x="8" y="0"/>
                  </a:cubicBezTo>
                  <a:cubicBezTo>
                    <a:pt x="7" y="0"/>
                    <a:pt x="5" y="1"/>
                    <a:pt x="4" y="1"/>
                  </a:cubicBezTo>
                  <a:cubicBezTo>
                    <a:pt x="3" y="2"/>
                    <a:pt x="1" y="3"/>
                    <a:pt x="1" y="6"/>
                  </a:cubicBezTo>
                  <a:cubicBezTo>
                    <a:pt x="0" y="9"/>
                    <a:pt x="2" y="10"/>
                    <a:pt x="4" y="12"/>
                  </a:cubicBezTo>
                  <a:cubicBezTo>
                    <a:pt x="4" y="12"/>
                    <a:pt x="4" y="13"/>
                    <a:pt x="5" y="13"/>
                  </a:cubicBezTo>
                  <a:cubicBezTo>
                    <a:pt x="5" y="13"/>
                    <a:pt x="5" y="13"/>
                    <a:pt x="5" y="14"/>
                  </a:cubicBezTo>
                  <a:cubicBezTo>
                    <a:pt x="6" y="15"/>
                    <a:pt x="7" y="17"/>
                    <a:pt x="10" y="17"/>
                  </a:cubicBezTo>
                  <a:cubicBezTo>
                    <a:pt x="10" y="17"/>
                    <a:pt x="11" y="17"/>
                    <a:pt x="12" y="17"/>
                  </a:cubicBezTo>
                  <a:cubicBezTo>
                    <a:pt x="14" y="17"/>
                    <a:pt x="14" y="17"/>
                    <a:pt x="14" y="17"/>
                  </a:cubicBezTo>
                  <a:cubicBezTo>
                    <a:pt x="14" y="15"/>
                    <a:pt x="14" y="15"/>
                    <a:pt x="14" y="15"/>
                  </a:cubicBezTo>
                  <a:cubicBezTo>
                    <a:pt x="14" y="14"/>
                    <a:pt x="14" y="14"/>
                    <a:pt x="14" y="14"/>
                  </a:cubicBezTo>
                  <a:cubicBezTo>
                    <a:pt x="14" y="14"/>
                    <a:pt x="14" y="14"/>
                    <a:pt x="14" y="14"/>
                  </a:cubicBezTo>
                  <a:cubicBezTo>
                    <a:pt x="15" y="13"/>
                    <a:pt x="16" y="13"/>
                    <a:pt x="18" y="12"/>
                  </a:cubicBezTo>
                  <a:cubicBezTo>
                    <a:pt x="20" y="10"/>
                    <a:pt x="20" y="8"/>
                    <a:pt x="20" y="7"/>
                  </a:cubicBezTo>
                  <a:cubicBezTo>
                    <a:pt x="19" y="4"/>
                    <a:pt x="17" y="3"/>
                    <a:pt x="14" y="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7" name="Freeform 83">
              <a:extLst>
                <a:ext uri="{FF2B5EF4-FFF2-40B4-BE49-F238E27FC236}">
                  <a16:creationId xmlns:a16="http://schemas.microsoft.com/office/drawing/2014/main" id="{D9186BC5-4168-1045-A7A3-CA52697381DA}"/>
                </a:ext>
              </a:extLst>
            </p:cNvPr>
            <p:cNvSpPr>
              <a:spLocks noEditPoints="1"/>
            </p:cNvSpPr>
            <p:nvPr/>
          </p:nvSpPr>
          <p:spPr bwMode="auto">
            <a:xfrm>
              <a:off x="16608108" y="3336813"/>
              <a:ext cx="420609" cy="451710"/>
            </a:xfrm>
            <a:custGeom>
              <a:avLst/>
              <a:gdLst>
                <a:gd name="T0" fmla="*/ 68 w 77"/>
                <a:gd name="T1" fmla="*/ 49 h 91"/>
                <a:gd name="T2" fmla="*/ 67 w 77"/>
                <a:gd name="T3" fmla="*/ 43 h 91"/>
                <a:gd name="T4" fmla="*/ 67 w 77"/>
                <a:gd name="T5" fmla="*/ 34 h 91"/>
                <a:gd name="T6" fmla="*/ 65 w 77"/>
                <a:gd name="T7" fmla="*/ 21 h 91"/>
                <a:gd name="T8" fmla="*/ 55 w 77"/>
                <a:gd name="T9" fmla="*/ 15 h 91"/>
                <a:gd name="T10" fmla="*/ 55 w 77"/>
                <a:gd name="T11" fmla="*/ 12 h 91"/>
                <a:gd name="T12" fmla="*/ 41 w 77"/>
                <a:gd name="T13" fmla="*/ 0 h 91"/>
                <a:gd name="T14" fmla="*/ 33 w 77"/>
                <a:gd name="T15" fmla="*/ 8 h 91"/>
                <a:gd name="T16" fmla="*/ 28 w 77"/>
                <a:gd name="T17" fmla="*/ 7 h 91"/>
                <a:gd name="T18" fmla="*/ 22 w 77"/>
                <a:gd name="T19" fmla="*/ 19 h 91"/>
                <a:gd name="T20" fmla="*/ 18 w 77"/>
                <a:gd name="T21" fmla="*/ 19 h 91"/>
                <a:gd name="T22" fmla="*/ 9 w 77"/>
                <a:gd name="T23" fmla="*/ 30 h 91"/>
                <a:gd name="T24" fmla="*/ 2 w 77"/>
                <a:gd name="T25" fmla="*/ 32 h 91"/>
                <a:gd name="T26" fmla="*/ 4 w 77"/>
                <a:gd name="T27" fmla="*/ 44 h 91"/>
                <a:gd name="T28" fmla="*/ 10 w 77"/>
                <a:gd name="T29" fmla="*/ 46 h 91"/>
                <a:gd name="T30" fmla="*/ 11 w 77"/>
                <a:gd name="T31" fmla="*/ 54 h 91"/>
                <a:gd name="T32" fmla="*/ 19 w 77"/>
                <a:gd name="T33" fmla="*/ 56 h 91"/>
                <a:gd name="T34" fmla="*/ 21 w 77"/>
                <a:gd name="T35" fmla="*/ 57 h 91"/>
                <a:gd name="T36" fmla="*/ 27 w 77"/>
                <a:gd name="T37" fmla="*/ 61 h 91"/>
                <a:gd name="T38" fmla="*/ 32 w 77"/>
                <a:gd name="T39" fmla="*/ 61 h 91"/>
                <a:gd name="T40" fmla="*/ 40 w 77"/>
                <a:gd name="T41" fmla="*/ 63 h 91"/>
                <a:gd name="T42" fmla="*/ 38 w 77"/>
                <a:gd name="T43" fmla="*/ 66 h 91"/>
                <a:gd name="T44" fmla="*/ 35 w 77"/>
                <a:gd name="T45" fmla="*/ 67 h 91"/>
                <a:gd name="T46" fmla="*/ 30 w 77"/>
                <a:gd name="T47" fmla="*/ 66 h 91"/>
                <a:gd name="T48" fmla="*/ 22 w 77"/>
                <a:gd name="T49" fmla="*/ 68 h 91"/>
                <a:gd name="T50" fmla="*/ 24 w 77"/>
                <a:gd name="T51" fmla="*/ 78 h 91"/>
                <a:gd name="T52" fmla="*/ 43 w 77"/>
                <a:gd name="T53" fmla="*/ 91 h 91"/>
                <a:gd name="T54" fmla="*/ 66 w 77"/>
                <a:gd name="T55" fmla="*/ 85 h 91"/>
                <a:gd name="T56" fmla="*/ 77 w 77"/>
                <a:gd name="T57" fmla="*/ 53 h 91"/>
                <a:gd name="T58" fmla="*/ 50 w 77"/>
                <a:gd name="T59" fmla="*/ 65 h 91"/>
                <a:gd name="T60" fmla="*/ 47 w 77"/>
                <a:gd name="T61" fmla="*/ 61 h 91"/>
                <a:gd name="T62" fmla="*/ 49 w 77"/>
                <a:gd name="T63" fmla="*/ 61 h 91"/>
                <a:gd name="T64" fmla="*/ 56 w 77"/>
                <a:gd name="T65" fmla="*/ 65 h 91"/>
                <a:gd name="T66" fmla="*/ 52 w 77"/>
                <a:gd name="T67" fmla="*/ 67 h 91"/>
                <a:gd name="T68" fmla="*/ 39 w 77"/>
                <a:gd name="T69" fmla="*/ 48 h 91"/>
                <a:gd name="T70" fmla="*/ 37 w 77"/>
                <a:gd name="T71" fmla="*/ 5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 h="91">
                  <a:moveTo>
                    <a:pt x="73" y="51"/>
                  </a:moveTo>
                  <a:cubicBezTo>
                    <a:pt x="71" y="51"/>
                    <a:pt x="70" y="50"/>
                    <a:pt x="68" y="49"/>
                  </a:cubicBezTo>
                  <a:cubicBezTo>
                    <a:pt x="68" y="49"/>
                    <a:pt x="68" y="48"/>
                    <a:pt x="68" y="46"/>
                  </a:cubicBezTo>
                  <a:cubicBezTo>
                    <a:pt x="68" y="45"/>
                    <a:pt x="68" y="44"/>
                    <a:pt x="67" y="43"/>
                  </a:cubicBezTo>
                  <a:cubicBezTo>
                    <a:pt x="67" y="41"/>
                    <a:pt x="67" y="40"/>
                    <a:pt x="67" y="38"/>
                  </a:cubicBezTo>
                  <a:cubicBezTo>
                    <a:pt x="67" y="37"/>
                    <a:pt x="67" y="35"/>
                    <a:pt x="67" y="34"/>
                  </a:cubicBezTo>
                  <a:cubicBezTo>
                    <a:pt x="67" y="33"/>
                    <a:pt x="67" y="32"/>
                    <a:pt x="67" y="31"/>
                  </a:cubicBezTo>
                  <a:cubicBezTo>
                    <a:pt x="66" y="28"/>
                    <a:pt x="66" y="24"/>
                    <a:pt x="65" y="21"/>
                  </a:cubicBezTo>
                  <a:cubicBezTo>
                    <a:pt x="63" y="17"/>
                    <a:pt x="59" y="16"/>
                    <a:pt x="56" y="15"/>
                  </a:cubicBezTo>
                  <a:cubicBezTo>
                    <a:pt x="56" y="15"/>
                    <a:pt x="55" y="15"/>
                    <a:pt x="55" y="15"/>
                  </a:cubicBezTo>
                  <a:cubicBezTo>
                    <a:pt x="55" y="14"/>
                    <a:pt x="55" y="14"/>
                    <a:pt x="55" y="13"/>
                  </a:cubicBezTo>
                  <a:cubicBezTo>
                    <a:pt x="55" y="12"/>
                    <a:pt x="55" y="12"/>
                    <a:pt x="55" y="12"/>
                  </a:cubicBezTo>
                  <a:cubicBezTo>
                    <a:pt x="56" y="7"/>
                    <a:pt x="55" y="5"/>
                    <a:pt x="54" y="4"/>
                  </a:cubicBezTo>
                  <a:cubicBezTo>
                    <a:pt x="51" y="2"/>
                    <a:pt x="46" y="0"/>
                    <a:pt x="41" y="0"/>
                  </a:cubicBezTo>
                  <a:cubicBezTo>
                    <a:pt x="35" y="0"/>
                    <a:pt x="34" y="4"/>
                    <a:pt x="33" y="5"/>
                  </a:cubicBezTo>
                  <a:cubicBezTo>
                    <a:pt x="33" y="6"/>
                    <a:pt x="33" y="7"/>
                    <a:pt x="33" y="8"/>
                  </a:cubicBezTo>
                  <a:cubicBezTo>
                    <a:pt x="33" y="8"/>
                    <a:pt x="33" y="8"/>
                    <a:pt x="32" y="8"/>
                  </a:cubicBezTo>
                  <a:cubicBezTo>
                    <a:pt x="31" y="8"/>
                    <a:pt x="30" y="7"/>
                    <a:pt x="28" y="7"/>
                  </a:cubicBezTo>
                  <a:cubicBezTo>
                    <a:pt x="26" y="7"/>
                    <a:pt x="25" y="8"/>
                    <a:pt x="23" y="9"/>
                  </a:cubicBezTo>
                  <a:cubicBezTo>
                    <a:pt x="21" y="12"/>
                    <a:pt x="20" y="16"/>
                    <a:pt x="22" y="19"/>
                  </a:cubicBezTo>
                  <a:cubicBezTo>
                    <a:pt x="21" y="19"/>
                    <a:pt x="21" y="19"/>
                    <a:pt x="21" y="19"/>
                  </a:cubicBezTo>
                  <a:cubicBezTo>
                    <a:pt x="20" y="19"/>
                    <a:pt x="19" y="19"/>
                    <a:pt x="18" y="19"/>
                  </a:cubicBezTo>
                  <a:cubicBezTo>
                    <a:pt x="11" y="19"/>
                    <a:pt x="11" y="24"/>
                    <a:pt x="10" y="27"/>
                  </a:cubicBezTo>
                  <a:cubicBezTo>
                    <a:pt x="10" y="30"/>
                    <a:pt x="9" y="30"/>
                    <a:pt x="9" y="30"/>
                  </a:cubicBezTo>
                  <a:cubicBezTo>
                    <a:pt x="8" y="30"/>
                    <a:pt x="8" y="30"/>
                    <a:pt x="8" y="30"/>
                  </a:cubicBezTo>
                  <a:cubicBezTo>
                    <a:pt x="6" y="30"/>
                    <a:pt x="4" y="30"/>
                    <a:pt x="2" y="32"/>
                  </a:cubicBezTo>
                  <a:cubicBezTo>
                    <a:pt x="1" y="34"/>
                    <a:pt x="0" y="36"/>
                    <a:pt x="1" y="38"/>
                  </a:cubicBezTo>
                  <a:cubicBezTo>
                    <a:pt x="1" y="41"/>
                    <a:pt x="2" y="43"/>
                    <a:pt x="4" y="44"/>
                  </a:cubicBezTo>
                  <a:cubicBezTo>
                    <a:pt x="6" y="45"/>
                    <a:pt x="7" y="45"/>
                    <a:pt x="9" y="46"/>
                  </a:cubicBezTo>
                  <a:cubicBezTo>
                    <a:pt x="10" y="46"/>
                    <a:pt x="10" y="46"/>
                    <a:pt x="10" y="46"/>
                  </a:cubicBezTo>
                  <a:cubicBezTo>
                    <a:pt x="10" y="46"/>
                    <a:pt x="10" y="47"/>
                    <a:pt x="10" y="47"/>
                  </a:cubicBezTo>
                  <a:cubicBezTo>
                    <a:pt x="10" y="49"/>
                    <a:pt x="9" y="51"/>
                    <a:pt x="11" y="54"/>
                  </a:cubicBezTo>
                  <a:cubicBezTo>
                    <a:pt x="12" y="56"/>
                    <a:pt x="14" y="56"/>
                    <a:pt x="16" y="56"/>
                  </a:cubicBezTo>
                  <a:cubicBezTo>
                    <a:pt x="17" y="56"/>
                    <a:pt x="18" y="56"/>
                    <a:pt x="19" y="56"/>
                  </a:cubicBezTo>
                  <a:cubicBezTo>
                    <a:pt x="19" y="56"/>
                    <a:pt x="20" y="56"/>
                    <a:pt x="20" y="56"/>
                  </a:cubicBezTo>
                  <a:cubicBezTo>
                    <a:pt x="20" y="56"/>
                    <a:pt x="21" y="57"/>
                    <a:pt x="21" y="57"/>
                  </a:cubicBezTo>
                  <a:cubicBezTo>
                    <a:pt x="22" y="58"/>
                    <a:pt x="23" y="60"/>
                    <a:pt x="26" y="61"/>
                  </a:cubicBezTo>
                  <a:cubicBezTo>
                    <a:pt x="27" y="61"/>
                    <a:pt x="27" y="61"/>
                    <a:pt x="27" y="61"/>
                  </a:cubicBezTo>
                  <a:cubicBezTo>
                    <a:pt x="29" y="61"/>
                    <a:pt x="31" y="60"/>
                    <a:pt x="32" y="59"/>
                  </a:cubicBezTo>
                  <a:cubicBezTo>
                    <a:pt x="32" y="61"/>
                    <a:pt x="32" y="61"/>
                    <a:pt x="32" y="61"/>
                  </a:cubicBezTo>
                  <a:cubicBezTo>
                    <a:pt x="34" y="62"/>
                    <a:pt x="34" y="62"/>
                    <a:pt x="34" y="62"/>
                  </a:cubicBezTo>
                  <a:cubicBezTo>
                    <a:pt x="36" y="63"/>
                    <a:pt x="38" y="63"/>
                    <a:pt x="40" y="63"/>
                  </a:cubicBezTo>
                  <a:cubicBezTo>
                    <a:pt x="40" y="63"/>
                    <a:pt x="40" y="63"/>
                    <a:pt x="40" y="63"/>
                  </a:cubicBezTo>
                  <a:cubicBezTo>
                    <a:pt x="39" y="64"/>
                    <a:pt x="39" y="65"/>
                    <a:pt x="38" y="66"/>
                  </a:cubicBezTo>
                  <a:cubicBezTo>
                    <a:pt x="38" y="66"/>
                    <a:pt x="38" y="66"/>
                    <a:pt x="37" y="66"/>
                  </a:cubicBezTo>
                  <a:cubicBezTo>
                    <a:pt x="36" y="67"/>
                    <a:pt x="36" y="67"/>
                    <a:pt x="35" y="67"/>
                  </a:cubicBezTo>
                  <a:cubicBezTo>
                    <a:pt x="34" y="67"/>
                    <a:pt x="32" y="67"/>
                    <a:pt x="31" y="66"/>
                  </a:cubicBezTo>
                  <a:cubicBezTo>
                    <a:pt x="31" y="66"/>
                    <a:pt x="30" y="66"/>
                    <a:pt x="30" y="66"/>
                  </a:cubicBezTo>
                  <a:cubicBezTo>
                    <a:pt x="29" y="66"/>
                    <a:pt x="28" y="65"/>
                    <a:pt x="27" y="65"/>
                  </a:cubicBezTo>
                  <a:cubicBezTo>
                    <a:pt x="25" y="65"/>
                    <a:pt x="23" y="66"/>
                    <a:pt x="22" y="68"/>
                  </a:cubicBezTo>
                  <a:cubicBezTo>
                    <a:pt x="20" y="71"/>
                    <a:pt x="22" y="75"/>
                    <a:pt x="23" y="77"/>
                  </a:cubicBezTo>
                  <a:cubicBezTo>
                    <a:pt x="23" y="78"/>
                    <a:pt x="24" y="78"/>
                    <a:pt x="24" y="78"/>
                  </a:cubicBezTo>
                  <a:cubicBezTo>
                    <a:pt x="28" y="90"/>
                    <a:pt x="36" y="91"/>
                    <a:pt x="43" y="91"/>
                  </a:cubicBezTo>
                  <a:cubicBezTo>
                    <a:pt x="43" y="91"/>
                    <a:pt x="43" y="91"/>
                    <a:pt x="43" y="91"/>
                  </a:cubicBezTo>
                  <a:cubicBezTo>
                    <a:pt x="46" y="91"/>
                    <a:pt x="49" y="91"/>
                    <a:pt x="53" y="90"/>
                  </a:cubicBezTo>
                  <a:cubicBezTo>
                    <a:pt x="57" y="90"/>
                    <a:pt x="61" y="88"/>
                    <a:pt x="66" y="85"/>
                  </a:cubicBezTo>
                  <a:cubicBezTo>
                    <a:pt x="67" y="84"/>
                    <a:pt x="67" y="84"/>
                    <a:pt x="67" y="84"/>
                  </a:cubicBezTo>
                  <a:cubicBezTo>
                    <a:pt x="77" y="53"/>
                    <a:pt x="77" y="53"/>
                    <a:pt x="77" y="53"/>
                  </a:cubicBezTo>
                  <a:lnTo>
                    <a:pt x="73" y="51"/>
                  </a:lnTo>
                  <a:close/>
                  <a:moveTo>
                    <a:pt x="50" y="65"/>
                  </a:moveTo>
                  <a:cubicBezTo>
                    <a:pt x="49" y="64"/>
                    <a:pt x="48" y="62"/>
                    <a:pt x="46" y="62"/>
                  </a:cubicBezTo>
                  <a:cubicBezTo>
                    <a:pt x="46" y="62"/>
                    <a:pt x="47" y="61"/>
                    <a:pt x="47" y="61"/>
                  </a:cubicBezTo>
                  <a:cubicBezTo>
                    <a:pt x="47" y="61"/>
                    <a:pt x="48" y="60"/>
                    <a:pt x="48" y="60"/>
                  </a:cubicBezTo>
                  <a:cubicBezTo>
                    <a:pt x="49" y="61"/>
                    <a:pt x="49" y="61"/>
                    <a:pt x="49" y="61"/>
                  </a:cubicBezTo>
                  <a:cubicBezTo>
                    <a:pt x="50" y="63"/>
                    <a:pt x="51" y="64"/>
                    <a:pt x="54" y="64"/>
                  </a:cubicBezTo>
                  <a:cubicBezTo>
                    <a:pt x="55" y="64"/>
                    <a:pt x="56" y="64"/>
                    <a:pt x="56" y="65"/>
                  </a:cubicBezTo>
                  <a:cubicBezTo>
                    <a:pt x="57" y="65"/>
                    <a:pt x="57" y="65"/>
                    <a:pt x="58" y="65"/>
                  </a:cubicBezTo>
                  <a:cubicBezTo>
                    <a:pt x="56" y="66"/>
                    <a:pt x="54" y="67"/>
                    <a:pt x="52" y="67"/>
                  </a:cubicBezTo>
                  <a:cubicBezTo>
                    <a:pt x="52" y="67"/>
                    <a:pt x="50" y="66"/>
                    <a:pt x="50" y="65"/>
                  </a:cubicBezTo>
                  <a:close/>
                  <a:moveTo>
                    <a:pt x="39" y="48"/>
                  </a:moveTo>
                  <a:cubicBezTo>
                    <a:pt x="39" y="49"/>
                    <a:pt x="39" y="49"/>
                    <a:pt x="38" y="49"/>
                  </a:cubicBezTo>
                  <a:cubicBezTo>
                    <a:pt x="38" y="49"/>
                    <a:pt x="37" y="50"/>
                    <a:pt x="37" y="50"/>
                  </a:cubicBezTo>
                  <a:cubicBezTo>
                    <a:pt x="37" y="49"/>
                    <a:pt x="38" y="49"/>
                    <a:pt x="39" y="48"/>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8" name="Freeform 86">
              <a:extLst>
                <a:ext uri="{FF2B5EF4-FFF2-40B4-BE49-F238E27FC236}">
                  <a16:creationId xmlns:a16="http://schemas.microsoft.com/office/drawing/2014/main" id="{B7EAD49D-081A-014F-BF48-0B3545C12E33}"/>
                </a:ext>
              </a:extLst>
            </p:cNvPr>
            <p:cNvSpPr>
              <a:spLocks/>
            </p:cNvSpPr>
            <p:nvPr/>
          </p:nvSpPr>
          <p:spPr bwMode="auto">
            <a:xfrm>
              <a:off x="16870731" y="3273350"/>
              <a:ext cx="98484" cy="69063"/>
            </a:xfrm>
            <a:custGeom>
              <a:avLst/>
              <a:gdLst>
                <a:gd name="T0" fmla="*/ 17 w 18"/>
                <a:gd name="T1" fmla="*/ 6 h 14"/>
                <a:gd name="T2" fmla="*/ 7 w 18"/>
                <a:gd name="T3" fmla="*/ 0 h 14"/>
                <a:gd name="T4" fmla="*/ 6 w 18"/>
                <a:gd name="T5" fmla="*/ 0 h 14"/>
                <a:gd name="T6" fmla="*/ 1 w 18"/>
                <a:gd name="T7" fmla="*/ 3 h 14"/>
                <a:gd name="T8" fmla="*/ 2 w 18"/>
                <a:gd name="T9" fmla="*/ 8 h 14"/>
                <a:gd name="T10" fmla="*/ 10 w 18"/>
                <a:gd name="T11" fmla="*/ 14 h 14"/>
                <a:gd name="T12" fmla="*/ 11 w 18"/>
                <a:gd name="T13" fmla="*/ 14 h 14"/>
                <a:gd name="T14" fmla="*/ 17 w 18"/>
                <a:gd name="T15" fmla="*/ 11 h 14"/>
                <a:gd name="T16" fmla="*/ 17 w 18"/>
                <a:gd name="T17"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7" y="6"/>
                  </a:moveTo>
                  <a:cubicBezTo>
                    <a:pt x="15" y="3"/>
                    <a:pt x="9" y="1"/>
                    <a:pt x="7" y="0"/>
                  </a:cubicBezTo>
                  <a:cubicBezTo>
                    <a:pt x="6" y="0"/>
                    <a:pt x="6" y="0"/>
                    <a:pt x="6" y="0"/>
                  </a:cubicBezTo>
                  <a:cubicBezTo>
                    <a:pt x="3" y="0"/>
                    <a:pt x="2" y="2"/>
                    <a:pt x="1" y="3"/>
                  </a:cubicBezTo>
                  <a:cubicBezTo>
                    <a:pt x="1" y="4"/>
                    <a:pt x="0" y="6"/>
                    <a:pt x="2" y="8"/>
                  </a:cubicBezTo>
                  <a:cubicBezTo>
                    <a:pt x="3" y="11"/>
                    <a:pt x="7" y="14"/>
                    <a:pt x="10" y="14"/>
                  </a:cubicBezTo>
                  <a:cubicBezTo>
                    <a:pt x="11" y="14"/>
                    <a:pt x="11" y="14"/>
                    <a:pt x="11" y="14"/>
                  </a:cubicBezTo>
                  <a:cubicBezTo>
                    <a:pt x="13" y="14"/>
                    <a:pt x="16" y="13"/>
                    <a:pt x="17" y="11"/>
                  </a:cubicBezTo>
                  <a:cubicBezTo>
                    <a:pt x="18" y="9"/>
                    <a:pt x="18" y="7"/>
                    <a:pt x="17" y="6"/>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9" name="Freeform 88">
              <a:extLst>
                <a:ext uri="{FF2B5EF4-FFF2-40B4-BE49-F238E27FC236}">
                  <a16:creationId xmlns:a16="http://schemas.microsoft.com/office/drawing/2014/main" id="{22AB27EA-8232-EB4B-A228-2116147CBA44}"/>
                </a:ext>
              </a:extLst>
            </p:cNvPr>
            <p:cNvSpPr>
              <a:spLocks/>
            </p:cNvSpPr>
            <p:nvPr/>
          </p:nvSpPr>
          <p:spPr bwMode="auto">
            <a:xfrm>
              <a:off x="18255663" y="4785272"/>
              <a:ext cx="96432" cy="69063"/>
            </a:xfrm>
            <a:custGeom>
              <a:avLst/>
              <a:gdLst>
                <a:gd name="T0" fmla="*/ 17 w 18"/>
                <a:gd name="T1" fmla="*/ 7 h 14"/>
                <a:gd name="T2" fmla="*/ 6 w 18"/>
                <a:gd name="T3" fmla="*/ 0 h 14"/>
                <a:gd name="T4" fmla="*/ 2 w 18"/>
                <a:gd name="T5" fmla="*/ 2 h 14"/>
                <a:gd name="T6" fmla="*/ 0 w 18"/>
                <a:gd name="T7" fmla="*/ 7 h 14"/>
                <a:gd name="T8" fmla="*/ 3 w 18"/>
                <a:gd name="T9" fmla="*/ 11 h 14"/>
                <a:gd name="T10" fmla="*/ 5 w 18"/>
                <a:gd name="T11" fmla="*/ 11 h 14"/>
                <a:gd name="T12" fmla="*/ 7 w 18"/>
                <a:gd name="T13" fmla="*/ 11 h 14"/>
                <a:gd name="T14" fmla="*/ 8 w 18"/>
                <a:gd name="T15" fmla="*/ 12 h 14"/>
                <a:gd name="T16" fmla="*/ 13 w 18"/>
                <a:gd name="T17" fmla="*/ 14 h 14"/>
                <a:gd name="T18" fmla="*/ 16 w 18"/>
                <a:gd name="T19" fmla="*/ 13 h 14"/>
                <a:gd name="T20" fmla="*/ 17 w 18"/>
                <a:gd name="T21"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4">
                  <a:moveTo>
                    <a:pt x="17" y="7"/>
                  </a:moveTo>
                  <a:cubicBezTo>
                    <a:pt x="16" y="4"/>
                    <a:pt x="11" y="0"/>
                    <a:pt x="6" y="0"/>
                  </a:cubicBezTo>
                  <a:cubicBezTo>
                    <a:pt x="5" y="0"/>
                    <a:pt x="3" y="1"/>
                    <a:pt x="2" y="2"/>
                  </a:cubicBezTo>
                  <a:cubicBezTo>
                    <a:pt x="1" y="3"/>
                    <a:pt x="0" y="5"/>
                    <a:pt x="0" y="7"/>
                  </a:cubicBezTo>
                  <a:cubicBezTo>
                    <a:pt x="0" y="9"/>
                    <a:pt x="1" y="10"/>
                    <a:pt x="3" y="11"/>
                  </a:cubicBezTo>
                  <a:cubicBezTo>
                    <a:pt x="4" y="11"/>
                    <a:pt x="4" y="11"/>
                    <a:pt x="5" y="11"/>
                  </a:cubicBezTo>
                  <a:cubicBezTo>
                    <a:pt x="6" y="11"/>
                    <a:pt x="7" y="11"/>
                    <a:pt x="7" y="11"/>
                  </a:cubicBezTo>
                  <a:cubicBezTo>
                    <a:pt x="8" y="11"/>
                    <a:pt x="8" y="12"/>
                    <a:pt x="8" y="12"/>
                  </a:cubicBezTo>
                  <a:cubicBezTo>
                    <a:pt x="9" y="13"/>
                    <a:pt x="11" y="14"/>
                    <a:pt x="13" y="14"/>
                  </a:cubicBezTo>
                  <a:cubicBezTo>
                    <a:pt x="14" y="14"/>
                    <a:pt x="15" y="13"/>
                    <a:pt x="16" y="13"/>
                  </a:cubicBezTo>
                  <a:cubicBezTo>
                    <a:pt x="18" y="11"/>
                    <a:pt x="18" y="9"/>
                    <a:pt x="17" y="7"/>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0" name="Freeform 90">
              <a:extLst>
                <a:ext uri="{FF2B5EF4-FFF2-40B4-BE49-F238E27FC236}">
                  <a16:creationId xmlns:a16="http://schemas.microsoft.com/office/drawing/2014/main" id="{830E6388-41BB-7C4D-8D6E-C99E4914B9A6}"/>
                </a:ext>
              </a:extLst>
            </p:cNvPr>
            <p:cNvSpPr>
              <a:spLocks/>
            </p:cNvSpPr>
            <p:nvPr/>
          </p:nvSpPr>
          <p:spPr bwMode="auto">
            <a:xfrm>
              <a:off x="17256460" y="3695195"/>
              <a:ext cx="110794" cy="98929"/>
            </a:xfrm>
            <a:custGeom>
              <a:avLst/>
              <a:gdLst>
                <a:gd name="T0" fmla="*/ 19 w 20"/>
                <a:gd name="T1" fmla="*/ 4 h 20"/>
                <a:gd name="T2" fmla="*/ 12 w 20"/>
                <a:gd name="T3" fmla="*/ 0 h 20"/>
                <a:gd name="T4" fmla="*/ 1 w 20"/>
                <a:gd name="T5" fmla="*/ 10 h 20"/>
                <a:gd name="T6" fmla="*/ 8 w 20"/>
                <a:gd name="T7" fmla="*/ 20 h 20"/>
                <a:gd name="T8" fmla="*/ 11 w 20"/>
                <a:gd name="T9" fmla="*/ 20 h 20"/>
                <a:gd name="T10" fmla="*/ 11 w 20"/>
                <a:gd name="T11" fmla="*/ 20 h 20"/>
                <a:gd name="T12" fmla="*/ 18 w 20"/>
                <a:gd name="T13" fmla="*/ 16 h 20"/>
                <a:gd name="T14" fmla="*/ 19 w 20"/>
                <a:gd name="T15" fmla="*/ 4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20">
                  <a:moveTo>
                    <a:pt x="19" y="4"/>
                  </a:moveTo>
                  <a:cubicBezTo>
                    <a:pt x="17" y="0"/>
                    <a:pt x="14" y="0"/>
                    <a:pt x="12" y="0"/>
                  </a:cubicBezTo>
                  <a:cubicBezTo>
                    <a:pt x="7" y="0"/>
                    <a:pt x="2" y="6"/>
                    <a:pt x="1" y="10"/>
                  </a:cubicBezTo>
                  <a:cubicBezTo>
                    <a:pt x="0" y="15"/>
                    <a:pt x="2" y="18"/>
                    <a:pt x="8" y="20"/>
                  </a:cubicBezTo>
                  <a:cubicBezTo>
                    <a:pt x="9" y="20"/>
                    <a:pt x="10" y="20"/>
                    <a:pt x="11" y="20"/>
                  </a:cubicBezTo>
                  <a:cubicBezTo>
                    <a:pt x="11" y="20"/>
                    <a:pt x="11" y="20"/>
                    <a:pt x="11" y="20"/>
                  </a:cubicBezTo>
                  <a:cubicBezTo>
                    <a:pt x="14" y="20"/>
                    <a:pt x="16" y="19"/>
                    <a:pt x="18" y="16"/>
                  </a:cubicBezTo>
                  <a:cubicBezTo>
                    <a:pt x="20" y="13"/>
                    <a:pt x="20" y="8"/>
                    <a:pt x="19" y="4"/>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1" name="Freeform 92">
              <a:extLst>
                <a:ext uri="{FF2B5EF4-FFF2-40B4-BE49-F238E27FC236}">
                  <a16:creationId xmlns:a16="http://schemas.microsoft.com/office/drawing/2014/main" id="{B8C0979C-CD71-6242-80AA-C01EB1A171D9}"/>
                </a:ext>
              </a:extLst>
            </p:cNvPr>
            <p:cNvSpPr>
              <a:spLocks noEditPoints="1"/>
            </p:cNvSpPr>
            <p:nvPr/>
          </p:nvSpPr>
          <p:spPr bwMode="auto">
            <a:xfrm>
              <a:off x="17334427" y="3450674"/>
              <a:ext cx="385729" cy="391981"/>
            </a:xfrm>
            <a:custGeom>
              <a:avLst/>
              <a:gdLst>
                <a:gd name="T0" fmla="*/ 69 w 71"/>
                <a:gd name="T1" fmla="*/ 23 h 79"/>
                <a:gd name="T2" fmla="*/ 60 w 71"/>
                <a:gd name="T3" fmla="*/ 11 h 79"/>
                <a:gd name="T4" fmla="*/ 54 w 71"/>
                <a:gd name="T5" fmla="*/ 12 h 79"/>
                <a:gd name="T6" fmla="*/ 46 w 71"/>
                <a:gd name="T7" fmla="*/ 9 h 79"/>
                <a:gd name="T8" fmla="*/ 41 w 71"/>
                <a:gd name="T9" fmla="*/ 3 h 79"/>
                <a:gd name="T10" fmla="*/ 35 w 71"/>
                <a:gd name="T11" fmla="*/ 5 h 79"/>
                <a:gd name="T12" fmla="*/ 34 w 71"/>
                <a:gd name="T13" fmla="*/ 6 h 79"/>
                <a:gd name="T14" fmla="*/ 31 w 71"/>
                <a:gd name="T15" fmla="*/ 13 h 79"/>
                <a:gd name="T16" fmla="*/ 29 w 71"/>
                <a:gd name="T17" fmla="*/ 13 h 79"/>
                <a:gd name="T18" fmla="*/ 23 w 71"/>
                <a:gd name="T19" fmla="*/ 21 h 79"/>
                <a:gd name="T20" fmla="*/ 19 w 71"/>
                <a:gd name="T21" fmla="*/ 17 h 79"/>
                <a:gd name="T22" fmla="*/ 19 w 71"/>
                <a:gd name="T23" fmla="*/ 9 h 79"/>
                <a:gd name="T24" fmla="*/ 15 w 71"/>
                <a:gd name="T25" fmla="*/ 5 h 79"/>
                <a:gd name="T26" fmla="*/ 11 w 71"/>
                <a:gd name="T27" fmla="*/ 1 h 79"/>
                <a:gd name="T28" fmla="*/ 2 w 71"/>
                <a:gd name="T29" fmla="*/ 3 h 79"/>
                <a:gd name="T30" fmla="*/ 2 w 71"/>
                <a:gd name="T31" fmla="*/ 11 h 79"/>
                <a:gd name="T32" fmla="*/ 2 w 71"/>
                <a:gd name="T33" fmla="*/ 16 h 79"/>
                <a:gd name="T34" fmla="*/ 2 w 71"/>
                <a:gd name="T35" fmla="*/ 23 h 79"/>
                <a:gd name="T36" fmla="*/ 6 w 71"/>
                <a:gd name="T37" fmla="*/ 31 h 79"/>
                <a:gd name="T38" fmla="*/ 10 w 71"/>
                <a:gd name="T39" fmla="*/ 40 h 79"/>
                <a:gd name="T40" fmla="*/ 11 w 71"/>
                <a:gd name="T41" fmla="*/ 41 h 79"/>
                <a:gd name="T42" fmla="*/ 13 w 71"/>
                <a:gd name="T43" fmla="*/ 47 h 79"/>
                <a:gd name="T44" fmla="*/ 19 w 71"/>
                <a:gd name="T45" fmla="*/ 52 h 79"/>
                <a:gd name="T46" fmla="*/ 26 w 71"/>
                <a:gd name="T47" fmla="*/ 51 h 79"/>
                <a:gd name="T48" fmla="*/ 33 w 71"/>
                <a:gd name="T49" fmla="*/ 52 h 79"/>
                <a:gd name="T50" fmla="*/ 39 w 71"/>
                <a:gd name="T51" fmla="*/ 51 h 79"/>
                <a:gd name="T52" fmla="*/ 40 w 71"/>
                <a:gd name="T53" fmla="*/ 51 h 79"/>
                <a:gd name="T54" fmla="*/ 31 w 71"/>
                <a:gd name="T55" fmla="*/ 58 h 79"/>
                <a:gd name="T56" fmla="*/ 31 w 71"/>
                <a:gd name="T57" fmla="*/ 65 h 79"/>
                <a:gd name="T58" fmla="*/ 31 w 71"/>
                <a:gd name="T59" fmla="*/ 71 h 79"/>
                <a:gd name="T60" fmla="*/ 37 w 71"/>
                <a:gd name="T61" fmla="*/ 78 h 79"/>
                <a:gd name="T62" fmla="*/ 41 w 71"/>
                <a:gd name="T63" fmla="*/ 77 h 79"/>
                <a:gd name="T64" fmla="*/ 42 w 71"/>
                <a:gd name="T65" fmla="*/ 77 h 79"/>
                <a:gd name="T66" fmla="*/ 47 w 71"/>
                <a:gd name="T67" fmla="*/ 79 h 79"/>
                <a:gd name="T68" fmla="*/ 53 w 71"/>
                <a:gd name="T69" fmla="*/ 79 h 79"/>
                <a:gd name="T70" fmla="*/ 58 w 71"/>
                <a:gd name="T71" fmla="*/ 78 h 79"/>
                <a:gd name="T72" fmla="*/ 62 w 71"/>
                <a:gd name="T73" fmla="*/ 67 h 79"/>
                <a:gd name="T74" fmla="*/ 63 w 71"/>
                <a:gd name="T75" fmla="*/ 62 h 79"/>
                <a:gd name="T76" fmla="*/ 67 w 71"/>
                <a:gd name="T77" fmla="*/ 51 h 79"/>
                <a:gd name="T78" fmla="*/ 66 w 71"/>
                <a:gd name="T79" fmla="*/ 46 h 79"/>
                <a:gd name="T80" fmla="*/ 69 w 71"/>
                <a:gd name="T81" fmla="*/ 39 h 79"/>
                <a:gd name="T82" fmla="*/ 23 w 71"/>
                <a:gd name="T83" fmla="*/ 25 h 79"/>
                <a:gd name="T84" fmla="*/ 23 w 71"/>
                <a:gd name="T85" fmla="*/ 26 h 79"/>
                <a:gd name="T86" fmla="*/ 23 w 71"/>
                <a:gd name="T87" fmla="*/ 25 h 79"/>
                <a:gd name="T88" fmla="*/ 35 w 71"/>
                <a:gd name="T89" fmla="*/ 16 h 79"/>
                <a:gd name="T90" fmla="*/ 35 w 71"/>
                <a:gd name="T91" fmla="*/ 16 h 79"/>
                <a:gd name="T92" fmla="*/ 40 w 71"/>
                <a:gd name="T93" fmla="*/ 28 h 79"/>
                <a:gd name="T94" fmla="*/ 37 w 71"/>
                <a:gd name="T95" fmla="*/ 22 h 79"/>
                <a:gd name="T96" fmla="*/ 36 w 71"/>
                <a:gd name="T97" fmla="*/ 18 h 79"/>
                <a:gd name="T98" fmla="*/ 40 w 71"/>
                <a:gd name="T99" fmla="*/ 22 h 79"/>
                <a:gd name="T100" fmla="*/ 43 w 71"/>
                <a:gd name="T101" fmla="*/ 3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1" h="79">
                  <a:moveTo>
                    <a:pt x="69" y="26"/>
                  </a:moveTo>
                  <a:cubicBezTo>
                    <a:pt x="69" y="25"/>
                    <a:pt x="69" y="24"/>
                    <a:pt x="69" y="23"/>
                  </a:cubicBezTo>
                  <a:cubicBezTo>
                    <a:pt x="68" y="20"/>
                    <a:pt x="68" y="18"/>
                    <a:pt x="67" y="16"/>
                  </a:cubicBezTo>
                  <a:cubicBezTo>
                    <a:pt x="66" y="13"/>
                    <a:pt x="63" y="11"/>
                    <a:pt x="60" y="11"/>
                  </a:cubicBezTo>
                  <a:cubicBezTo>
                    <a:pt x="58" y="11"/>
                    <a:pt x="57" y="11"/>
                    <a:pt x="55" y="12"/>
                  </a:cubicBezTo>
                  <a:cubicBezTo>
                    <a:pt x="55" y="12"/>
                    <a:pt x="54" y="12"/>
                    <a:pt x="54" y="12"/>
                  </a:cubicBezTo>
                  <a:cubicBezTo>
                    <a:pt x="52" y="10"/>
                    <a:pt x="51" y="9"/>
                    <a:pt x="47" y="8"/>
                  </a:cubicBezTo>
                  <a:cubicBezTo>
                    <a:pt x="47" y="8"/>
                    <a:pt x="47" y="9"/>
                    <a:pt x="46" y="9"/>
                  </a:cubicBezTo>
                  <a:cubicBezTo>
                    <a:pt x="47" y="7"/>
                    <a:pt x="46" y="6"/>
                    <a:pt x="46" y="5"/>
                  </a:cubicBezTo>
                  <a:cubicBezTo>
                    <a:pt x="45" y="3"/>
                    <a:pt x="43" y="3"/>
                    <a:pt x="41" y="3"/>
                  </a:cubicBezTo>
                  <a:cubicBezTo>
                    <a:pt x="39" y="3"/>
                    <a:pt x="38" y="3"/>
                    <a:pt x="36" y="4"/>
                  </a:cubicBezTo>
                  <a:cubicBezTo>
                    <a:pt x="36" y="4"/>
                    <a:pt x="36" y="5"/>
                    <a:pt x="35" y="5"/>
                  </a:cubicBezTo>
                  <a:cubicBezTo>
                    <a:pt x="35" y="5"/>
                    <a:pt x="35" y="5"/>
                    <a:pt x="35" y="6"/>
                  </a:cubicBezTo>
                  <a:cubicBezTo>
                    <a:pt x="34" y="6"/>
                    <a:pt x="34" y="6"/>
                    <a:pt x="34" y="6"/>
                  </a:cubicBezTo>
                  <a:cubicBezTo>
                    <a:pt x="33" y="6"/>
                    <a:pt x="32" y="7"/>
                    <a:pt x="31" y="8"/>
                  </a:cubicBezTo>
                  <a:cubicBezTo>
                    <a:pt x="30" y="9"/>
                    <a:pt x="30" y="11"/>
                    <a:pt x="31" y="13"/>
                  </a:cubicBezTo>
                  <a:cubicBezTo>
                    <a:pt x="31" y="13"/>
                    <a:pt x="31" y="13"/>
                    <a:pt x="31" y="13"/>
                  </a:cubicBezTo>
                  <a:cubicBezTo>
                    <a:pt x="31" y="13"/>
                    <a:pt x="30" y="13"/>
                    <a:pt x="29" y="13"/>
                  </a:cubicBezTo>
                  <a:cubicBezTo>
                    <a:pt x="28" y="13"/>
                    <a:pt x="26" y="14"/>
                    <a:pt x="25" y="15"/>
                  </a:cubicBezTo>
                  <a:cubicBezTo>
                    <a:pt x="24" y="16"/>
                    <a:pt x="23" y="19"/>
                    <a:pt x="23" y="21"/>
                  </a:cubicBezTo>
                  <a:cubicBezTo>
                    <a:pt x="23" y="20"/>
                    <a:pt x="23" y="19"/>
                    <a:pt x="22" y="19"/>
                  </a:cubicBezTo>
                  <a:cubicBezTo>
                    <a:pt x="22" y="18"/>
                    <a:pt x="20" y="17"/>
                    <a:pt x="19" y="17"/>
                  </a:cubicBezTo>
                  <a:cubicBezTo>
                    <a:pt x="19" y="17"/>
                    <a:pt x="19" y="16"/>
                    <a:pt x="20" y="16"/>
                  </a:cubicBezTo>
                  <a:cubicBezTo>
                    <a:pt x="20" y="14"/>
                    <a:pt x="20" y="11"/>
                    <a:pt x="19" y="9"/>
                  </a:cubicBezTo>
                  <a:cubicBezTo>
                    <a:pt x="18" y="8"/>
                    <a:pt x="17" y="7"/>
                    <a:pt x="16" y="7"/>
                  </a:cubicBezTo>
                  <a:cubicBezTo>
                    <a:pt x="16" y="6"/>
                    <a:pt x="16" y="6"/>
                    <a:pt x="15" y="5"/>
                  </a:cubicBezTo>
                  <a:cubicBezTo>
                    <a:pt x="15" y="5"/>
                    <a:pt x="15" y="5"/>
                    <a:pt x="15" y="5"/>
                  </a:cubicBezTo>
                  <a:cubicBezTo>
                    <a:pt x="14" y="3"/>
                    <a:pt x="13" y="2"/>
                    <a:pt x="11" y="1"/>
                  </a:cubicBezTo>
                  <a:cubicBezTo>
                    <a:pt x="10" y="1"/>
                    <a:pt x="9" y="0"/>
                    <a:pt x="8" y="0"/>
                  </a:cubicBezTo>
                  <a:cubicBezTo>
                    <a:pt x="5" y="0"/>
                    <a:pt x="3" y="1"/>
                    <a:pt x="2" y="3"/>
                  </a:cubicBezTo>
                  <a:cubicBezTo>
                    <a:pt x="0" y="5"/>
                    <a:pt x="0" y="8"/>
                    <a:pt x="1" y="10"/>
                  </a:cubicBezTo>
                  <a:cubicBezTo>
                    <a:pt x="1" y="11"/>
                    <a:pt x="2" y="11"/>
                    <a:pt x="2" y="11"/>
                  </a:cubicBezTo>
                  <a:cubicBezTo>
                    <a:pt x="2" y="12"/>
                    <a:pt x="2" y="12"/>
                    <a:pt x="2" y="12"/>
                  </a:cubicBezTo>
                  <a:cubicBezTo>
                    <a:pt x="2" y="13"/>
                    <a:pt x="2" y="15"/>
                    <a:pt x="2" y="16"/>
                  </a:cubicBezTo>
                  <a:cubicBezTo>
                    <a:pt x="3" y="17"/>
                    <a:pt x="4" y="18"/>
                    <a:pt x="5" y="19"/>
                  </a:cubicBezTo>
                  <a:cubicBezTo>
                    <a:pt x="3" y="20"/>
                    <a:pt x="2" y="22"/>
                    <a:pt x="2" y="23"/>
                  </a:cubicBezTo>
                  <a:cubicBezTo>
                    <a:pt x="1" y="26"/>
                    <a:pt x="2" y="28"/>
                    <a:pt x="3" y="29"/>
                  </a:cubicBezTo>
                  <a:cubicBezTo>
                    <a:pt x="4" y="30"/>
                    <a:pt x="5" y="31"/>
                    <a:pt x="6" y="31"/>
                  </a:cubicBezTo>
                  <a:cubicBezTo>
                    <a:pt x="6" y="32"/>
                    <a:pt x="5" y="33"/>
                    <a:pt x="6" y="35"/>
                  </a:cubicBezTo>
                  <a:cubicBezTo>
                    <a:pt x="6" y="37"/>
                    <a:pt x="8" y="39"/>
                    <a:pt x="10" y="40"/>
                  </a:cubicBezTo>
                  <a:cubicBezTo>
                    <a:pt x="11" y="40"/>
                    <a:pt x="11" y="40"/>
                    <a:pt x="11" y="40"/>
                  </a:cubicBezTo>
                  <a:cubicBezTo>
                    <a:pt x="11" y="40"/>
                    <a:pt x="11" y="41"/>
                    <a:pt x="11" y="41"/>
                  </a:cubicBezTo>
                  <a:cubicBezTo>
                    <a:pt x="12" y="42"/>
                    <a:pt x="13" y="42"/>
                    <a:pt x="14" y="43"/>
                  </a:cubicBezTo>
                  <a:cubicBezTo>
                    <a:pt x="13" y="44"/>
                    <a:pt x="13" y="45"/>
                    <a:pt x="13" y="47"/>
                  </a:cubicBezTo>
                  <a:cubicBezTo>
                    <a:pt x="14" y="48"/>
                    <a:pt x="15" y="51"/>
                    <a:pt x="18" y="52"/>
                  </a:cubicBezTo>
                  <a:cubicBezTo>
                    <a:pt x="18" y="52"/>
                    <a:pt x="19" y="52"/>
                    <a:pt x="19" y="52"/>
                  </a:cubicBezTo>
                  <a:cubicBezTo>
                    <a:pt x="20" y="52"/>
                    <a:pt x="22" y="52"/>
                    <a:pt x="23" y="52"/>
                  </a:cubicBezTo>
                  <a:cubicBezTo>
                    <a:pt x="24" y="51"/>
                    <a:pt x="25" y="51"/>
                    <a:pt x="26" y="51"/>
                  </a:cubicBezTo>
                  <a:cubicBezTo>
                    <a:pt x="27" y="51"/>
                    <a:pt x="28" y="51"/>
                    <a:pt x="29" y="52"/>
                  </a:cubicBezTo>
                  <a:cubicBezTo>
                    <a:pt x="30" y="52"/>
                    <a:pt x="31" y="52"/>
                    <a:pt x="33" y="52"/>
                  </a:cubicBezTo>
                  <a:cubicBezTo>
                    <a:pt x="34" y="52"/>
                    <a:pt x="35" y="51"/>
                    <a:pt x="37" y="51"/>
                  </a:cubicBezTo>
                  <a:cubicBezTo>
                    <a:pt x="38" y="51"/>
                    <a:pt x="38" y="51"/>
                    <a:pt x="39" y="51"/>
                  </a:cubicBezTo>
                  <a:cubicBezTo>
                    <a:pt x="39" y="51"/>
                    <a:pt x="39" y="51"/>
                    <a:pt x="39" y="51"/>
                  </a:cubicBezTo>
                  <a:cubicBezTo>
                    <a:pt x="40" y="51"/>
                    <a:pt x="40" y="51"/>
                    <a:pt x="40" y="51"/>
                  </a:cubicBezTo>
                  <a:cubicBezTo>
                    <a:pt x="40" y="52"/>
                    <a:pt x="38" y="52"/>
                    <a:pt x="37" y="53"/>
                  </a:cubicBezTo>
                  <a:cubicBezTo>
                    <a:pt x="35" y="54"/>
                    <a:pt x="33" y="55"/>
                    <a:pt x="31" y="58"/>
                  </a:cubicBezTo>
                  <a:cubicBezTo>
                    <a:pt x="30" y="60"/>
                    <a:pt x="31" y="62"/>
                    <a:pt x="31" y="63"/>
                  </a:cubicBezTo>
                  <a:cubicBezTo>
                    <a:pt x="31" y="64"/>
                    <a:pt x="31" y="64"/>
                    <a:pt x="31" y="65"/>
                  </a:cubicBezTo>
                  <a:cubicBezTo>
                    <a:pt x="31" y="66"/>
                    <a:pt x="31" y="67"/>
                    <a:pt x="31" y="68"/>
                  </a:cubicBezTo>
                  <a:cubicBezTo>
                    <a:pt x="31" y="69"/>
                    <a:pt x="31" y="70"/>
                    <a:pt x="31" y="71"/>
                  </a:cubicBezTo>
                  <a:cubicBezTo>
                    <a:pt x="31" y="73"/>
                    <a:pt x="31" y="75"/>
                    <a:pt x="32" y="76"/>
                  </a:cubicBezTo>
                  <a:cubicBezTo>
                    <a:pt x="33" y="77"/>
                    <a:pt x="35" y="78"/>
                    <a:pt x="37" y="78"/>
                  </a:cubicBezTo>
                  <a:cubicBezTo>
                    <a:pt x="38" y="78"/>
                    <a:pt x="39" y="77"/>
                    <a:pt x="40" y="77"/>
                  </a:cubicBezTo>
                  <a:cubicBezTo>
                    <a:pt x="41" y="77"/>
                    <a:pt x="41" y="77"/>
                    <a:pt x="41" y="77"/>
                  </a:cubicBezTo>
                  <a:cubicBezTo>
                    <a:pt x="41" y="77"/>
                    <a:pt x="41" y="77"/>
                    <a:pt x="41" y="77"/>
                  </a:cubicBezTo>
                  <a:cubicBezTo>
                    <a:pt x="41" y="77"/>
                    <a:pt x="42" y="77"/>
                    <a:pt x="42" y="77"/>
                  </a:cubicBezTo>
                  <a:cubicBezTo>
                    <a:pt x="43" y="78"/>
                    <a:pt x="44" y="79"/>
                    <a:pt x="46" y="79"/>
                  </a:cubicBezTo>
                  <a:cubicBezTo>
                    <a:pt x="47" y="79"/>
                    <a:pt x="47" y="79"/>
                    <a:pt x="47" y="79"/>
                  </a:cubicBezTo>
                  <a:cubicBezTo>
                    <a:pt x="48" y="79"/>
                    <a:pt x="49" y="79"/>
                    <a:pt x="50" y="79"/>
                  </a:cubicBezTo>
                  <a:cubicBezTo>
                    <a:pt x="51" y="79"/>
                    <a:pt x="52" y="79"/>
                    <a:pt x="53" y="79"/>
                  </a:cubicBezTo>
                  <a:cubicBezTo>
                    <a:pt x="53" y="79"/>
                    <a:pt x="53" y="79"/>
                    <a:pt x="53" y="79"/>
                  </a:cubicBezTo>
                  <a:cubicBezTo>
                    <a:pt x="55" y="79"/>
                    <a:pt x="57" y="79"/>
                    <a:pt x="58" y="78"/>
                  </a:cubicBezTo>
                  <a:cubicBezTo>
                    <a:pt x="61" y="76"/>
                    <a:pt x="62" y="72"/>
                    <a:pt x="62" y="70"/>
                  </a:cubicBezTo>
                  <a:cubicBezTo>
                    <a:pt x="62" y="69"/>
                    <a:pt x="62" y="68"/>
                    <a:pt x="62" y="67"/>
                  </a:cubicBezTo>
                  <a:cubicBezTo>
                    <a:pt x="62" y="65"/>
                    <a:pt x="62" y="64"/>
                    <a:pt x="62" y="64"/>
                  </a:cubicBezTo>
                  <a:cubicBezTo>
                    <a:pt x="62" y="63"/>
                    <a:pt x="63" y="63"/>
                    <a:pt x="63" y="62"/>
                  </a:cubicBezTo>
                  <a:cubicBezTo>
                    <a:pt x="64" y="62"/>
                    <a:pt x="65" y="61"/>
                    <a:pt x="65" y="60"/>
                  </a:cubicBezTo>
                  <a:cubicBezTo>
                    <a:pt x="68" y="57"/>
                    <a:pt x="67" y="54"/>
                    <a:pt x="67" y="51"/>
                  </a:cubicBezTo>
                  <a:cubicBezTo>
                    <a:pt x="67" y="51"/>
                    <a:pt x="67" y="50"/>
                    <a:pt x="67" y="50"/>
                  </a:cubicBezTo>
                  <a:cubicBezTo>
                    <a:pt x="66" y="48"/>
                    <a:pt x="66" y="47"/>
                    <a:pt x="66" y="46"/>
                  </a:cubicBezTo>
                  <a:cubicBezTo>
                    <a:pt x="67" y="45"/>
                    <a:pt x="67" y="44"/>
                    <a:pt x="68" y="42"/>
                  </a:cubicBezTo>
                  <a:cubicBezTo>
                    <a:pt x="68" y="41"/>
                    <a:pt x="69" y="40"/>
                    <a:pt x="69" y="39"/>
                  </a:cubicBezTo>
                  <a:cubicBezTo>
                    <a:pt x="71" y="34"/>
                    <a:pt x="70" y="30"/>
                    <a:pt x="69" y="26"/>
                  </a:cubicBezTo>
                  <a:close/>
                  <a:moveTo>
                    <a:pt x="23" y="25"/>
                  </a:moveTo>
                  <a:cubicBezTo>
                    <a:pt x="23" y="26"/>
                    <a:pt x="23" y="26"/>
                    <a:pt x="23" y="27"/>
                  </a:cubicBezTo>
                  <a:cubicBezTo>
                    <a:pt x="23" y="27"/>
                    <a:pt x="23" y="26"/>
                    <a:pt x="23" y="26"/>
                  </a:cubicBezTo>
                  <a:cubicBezTo>
                    <a:pt x="23" y="26"/>
                    <a:pt x="23" y="25"/>
                    <a:pt x="23" y="25"/>
                  </a:cubicBezTo>
                  <a:cubicBezTo>
                    <a:pt x="23" y="25"/>
                    <a:pt x="23" y="25"/>
                    <a:pt x="23" y="25"/>
                  </a:cubicBezTo>
                  <a:close/>
                  <a:moveTo>
                    <a:pt x="35" y="16"/>
                  </a:moveTo>
                  <a:cubicBezTo>
                    <a:pt x="35" y="16"/>
                    <a:pt x="35" y="16"/>
                    <a:pt x="35" y="16"/>
                  </a:cubicBezTo>
                  <a:cubicBezTo>
                    <a:pt x="35" y="16"/>
                    <a:pt x="35" y="17"/>
                    <a:pt x="35" y="17"/>
                  </a:cubicBezTo>
                  <a:cubicBezTo>
                    <a:pt x="35" y="17"/>
                    <a:pt x="35" y="16"/>
                    <a:pt x="35" y="16"/>
                  </a:cubicBezTo>
                  <a:close/>
                  <a:moveTo>
                    <a:pt x="43" y="30"/>
                  </a:moveTo>
                  <a:cubicBezTo>
                    <a:pt x="42" y="29"/>
                    <a:pt x="41" y="29"/>
                    <a:pt x="40" y="28"/>
                  </a:cubicBezTo>
                  <a:cubicBezTo>
                    <a:pt x="40" y="27"/>
                    <a:pt x="40" y="27"/>
                    <a:pt x="39" y="26"/>
                  </a:cubicBezTo>
                  <a:cubicBezTo>
                    <a:pt x="38" y="25"/>
                    <a:pt x="37" y="23"/>
                    <a:pt x="37" y="22"/>
                  </a:cubicBezTo>
                  <a:cubicBezTo>
                    <a:pt x="36" y="21"/>
                    <a:pt x="36" y="21"/>
                    <a:pt x="36" y="20"/>
                  </a:cubicBezTo>
                  <a:cubicBezTo>
                    <a:pt x="36" y="20"/>
                    <a:pt x="36" y="19"/>
                    <a:pt x="36" y="18"/>
                  </a:cubicBezTo>
                  <a:cubicBezTo>
                    <a:pt x="36" y="19"/>
                    <a:pt x="36" y="19"/>
                    <a:pt x="36" y="20"/>
                  </a:cubicBezTo>
                  <a:cubicBezTo>
                    <a:pt x="37" y="21"/>
                    <a:pt x="39" y="22"/>
                    <a:pt x="40" y="22"/>
                  </a:cubicBezTo>
                  <a:cubicBezTo>
                    <a:pt x="40" y="23"/>
                    <a:pt x="40" y="23"/>
                    <a:pt x="40" y="23"/>
                  </a:cubicBezTo>
                  <a:cubicBezTo>
                    <a:pt x="43" y="23"/>
                    <a:pt x="43" y="27"/>
                    <a:pt x="43" y="3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2" name="Freeform 27">
              <a:extLst>
                <a:ext uri="{FF2B5EF4-FFF2-40B4-BE49-F238E27FC236}">
                  <a16:creationId xmlns:a16="http://schemas.microsoft.com/office/drawing/2014/main" id="{DB998663-2797-B64D-B544-7A2B9A9306DE}"/>
                </a:ext>
              </a:extLst>
            </p:cNvPr>
            <p:cNvSpPr>
              <a:spLocks noEditPoints="1"/>
            </p:cNvSpPr>
            <p:nvPr/>
          </p:nvSpPr>
          <p:spPr bwMode="auto">
            <a:xfrm>
              <a:off x="14109678" y="4001313"/>
              <a:ext cx="4704662" cy="2713993"/>
            </a:xfrm>
            <a:custGeom>
              <a:avLst/>
              <a:gdLst>
                <a:gd name="T0" fmla="*/ 834 w 863"/>
                <a:gd name="T1" fmla="*/ 311 h 547"/>
                <a:gd name="T2" fmla="*/ 792 w 863"/>
                <a:gd name="T3" fmla="*/ 284 h 547"/>
                <a:gd name="T4" fmla="*/ 774 w 863"/>
                <a:gd name="T5" fmla="*/ 241 h 547"/>
                <a:gd name="T6" fmla="*/ 848 w 863"/>
                <a:gd name="T7" fmla="*/ 263 h 547"/>
                <a:gd name="T8" fmla="*/ 847 w 863"/>
                <a:gd name="T9" fmla="*/ 195 h 547"/>
                <a:gd name="T10" fmla="*/ 790 w 863"/>
                <a:gd name="T11" fmla="*/ 178 h 547"/>
                <a:gd name="T12" fmla="*/ 735 w 863"/>
                <a:gd name="T13" fmla="*/ 169 h 547"/>
                <a:gd name="T14" fmla="*/ 725 w 863"/>
                <a:gd name="T15" fmla="*/ 129 h 547"/>
                <a:gd name="T16" fmla="*/ 689 w 863"/>
                <a:gd name="T17" fmla="*/ 93 h 547"/>
                <a:gd name="T18" fmla="*/ 665 w 863"/>
                <a:gd name="T19" fmla="*/ 87 h 547"/>
                <a:gd name="T20" fmla="*/ 614 w 863"/>
                <a:gd name="T21" fmla="*/ 63 h 547"/>
                <a:gd name="T22" fmla="*/ 550 w 863"/>
                <a:gd name="T23" fmla="*/ 63 h 547"/>
                <a:gd name="T24" fmla="*/ 523 w 863"/>
                <a:gd name="T25" fmla="*/ 14 h 547"/>
                <a:gd name="T26" fmla="*/ 480 w 863"/>
                <a:gd name="T27" fmla="*/ 95 h 547"/>
                <a:gd name="T28" fmla="*/ 467 w 863"/>
                <a:gd name="T29" fmla="*/ 13 h 547"/>
                <a:gd name="T30" fmla="*/ 446 w 863"/>
                <a:gd name="T31" fmla="*/ 151 h 547"/>
                <a:gd name="T32" fmla="*/ 494 w 863"/>
                <a:gd name="T33" fmla="*/ 169 h 547"/>
                <a:gd name="T34" fmla="*/ 483 w 863"/>
                <a:gd name="T35" fmla="*/ 244 h 547"/>
                <a:gd name="T36" fmla="*/ 462 w 863"/>
                <a:gd name="T37" fmla="*/ 226 h 547"/>
                <a:gd name="T38" fmla="*/ 428 w 863"/>
                <a:gd name="T39" fmla="*/ 227 h 547"/>
                <a:gd name="T40" fmla="*/ 397 w 863"/>
                <a:gd name="T41" fmla="*/ 176 h 547"/>
                <a:gd name="T42" fmla="*/ 394 w 863"/>
                <a:gd name="T43" fmla="*/ 112 h 547"/>
                <a:gd name="T44" fmla="*/ 424 w 863"/>
                <a:gd name="T45" fmla="*/ 35 h 547"/>
                <a:gd name="T46" fmla="*/ 364 w 863"/>
                <a:gd name="T47" fmla="*/ 58 h 547"/>
                <a:gd name="T48" fmla="*/ 346 w 863"/>
                <a:gd name="T49" fmla="*/ 121 h 547"/>
                <a:gd name="T50" fmla="*/ 368 w 863"/>
                <a:gd name="T51" fmla="*/ 186 h 547"/>
                <a:gd name="T52" fmla="*/ 376 w 863"/>
                <a:gd name="T53" fmla="*/ 219 h 547"/>
                <a:gd name="T54" fmla="*/ 348 w 863"/>
                <a:gd name="T55" fmla="*/ 269 h 547"/>
                <a:gd name="T56" fmla="*/ 338 w 863"/>
                <a:gd name="T57" fmla="*/ 226 h 547"/>
                <a:gd name="T58" fmla="*/ 315 w 863"/>
                <a:gd name="T59" fmla="*/ 242 h 547"/>
                <a:gd name="T60" fmla="*/ 293 w 863"/>
                <a:gd name="T61" fmla="*/ 239 h 547"/>
                <a:gd name="T62" fmla="*/ 246 w 863"/>
                <a:gd name="T63" fmla="*/ 229 h 547"/>
                <a:gd name="T64" fmla="*/ 205 w 863"/>
                <a:gd name="T65" fmla="*/ 179 h 547"/>
                <a:gd name="T66" fmla="*/ 188 w 863"/>
                <a:gd name="T67" fmla="*/ 204 h 547"/>
                <a:gd name="T68" fmla="*/ 162 w 863"/>
                <a:gd name="T69" fmla="*/ 247 h 547"/>
                <a:gd name="T70" fmla="*/ 132 w 863"/>
                <a:gd name="T71" fmla="*/ 198 h 547"/>
                <a:gd name="T72" fmla="*/ 81 w 863"/>
                <a:gd name="T73" fmla="*/ 180 h 547"/>
                <a:gd name="T74" fmla="*/ 71 w 863"/>
                <a:gd name="T75" fmla="*/ 129 h 547"/>
                <a:gd name="T76" fmla="*/ 339 w 863"/>
                <a:gd name="T77" fmla="*/ 547 h 547"/>
                <a:gd name="T78" fmla="*/ 370 w 863"/>
                <a:gd name="T79" fmla="*/ 480 h 547"/>
                <a:gd name="T80" fmla="*/ 403 w 863"/>
                <a:gd name="T81" fmla="*/ 448 h 547"/>
                <a:gd name="T82" fmla="*/ 466 w 863"/>
                <a:gd name="T83" fmla="*/ 385 h 547"/>
                <a:gd name="T84" fmla="*/ 489 w 863"/>
                <a:gd name="T85" fmla="*/ 308 h 547"/>
                <a:gd name="T86" fmla="*/ 526 w 863"/>
                <a:gd name="T87" fmla="*/ 303 h 547"/>
                <a:gd name="T88" fmla="*/ 552 w 863"/>
                <a:gd name="T89" fmla="*/ 244 h 547"/>
                <a:gd name="T90" fmla="*/ 538 w 863"/>
                <a:gd name="T91" fmla="*/ 185 h 547"/>
                <a:gd name="T92" fmla="*/ 531 w 863"/>
                <a:gd name="T93" fmla="*/ 170 h 547"/>
                <a:gd name="T94" fmla="*/ 595 w 863"/>
                <a:gd name="T95" fmla="*/ 161 h 547"/>
                <a:gd name="T96" fmla="*/ 613 w 863"/>
                <a:gd name="T97" fmla="*/ 200 h 547"/>
                <a:gd name="T98" fmla="*/ 671 w 863"/>
                <a:gd name="T99" fmla="*/ 215 h 547"/>
                <a:gd name="T100" fmla="*/ 675 w 863"/>
                <a:gd name="T101" fmla="*/ 310 h 547"/>
                <a:gd name="T102" fmla="*/ 621 w 863"/>
                <a:gd name="T103" fmla="*/ 342 h 547"/>
                <a:gd name="T104" fmla="*/ 685 w 863"/>
                <a:gd name="T105" fmla="*/ 353 h 547"/>
                <a:gd name="T106" fmla="*/ 728 w 863"/>
                <a:gd name="T107" fmla="*/ 369 h 547"/>
                <a:gd name="T108" fmla="*/ 776 w 863"/>
                <a:gd name="T109" fmla="*/ 396 h 547"/>
                <a:gd name="T110" fmla="*/ 837 w 863"/>
                <a:gd name="T111" fmla="*/ 378 h 547"/>
                <a:gd name="T112" fmla="*/ 825 w 863"/>
                <a:gd name="T113" fmla="*/ 361 h 547"/>
                <a:gd name="T114" fmla="*/ 493 w 863"/>
                <a:gd name="T115" fmla="*/ 121 h 547"/>
                <a:gd name="T116" fmla="*/ 457 w 863"/>
                <a:gd name="T117" fmla="*/ 345 h 547"/>
                <a:gd name="T118" fmla="*/ 573 w 863"/>
                <a:gd name="T119" fmla="*/ 140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3" h="547">
                  <a:moveTo>
                    <a:pt x="862" y="359"/>
                  </a:moveTo>
                  <a:cubicBezTo>
                    <a:pt x="863" y="356"/>
                    <a:pt x="863" y="352"/>
                    <a:pt x="862" y="349"/>
                  </a:cubicBezTo>
                  <a:cubicBezTo>
                    <a:pt x="860" y="347"/>
                    <a:pt x="859" y="344"/>
                    <a:pt x="856" y="342"/>
                  </a:cubicBezTo>
                  <a:cubicBezTo>
                    <a:pt x="856" y="342"/>
                    <a:pt x="855" y="342"/>
                    <a:pt x="855" y="341"/>
                  </a:cubicBezTo>
                  <a:cubicBezTo>
                    <a:pt x="855" y="341"/>
                    <a:pt x="854" y="341"/>
                    <a:pt x="854" y="340"/>
                  </a:cubicBezTo>
                  <a:cubicBezTo>
                    <a:pt x="854" y="340"/>
                    <a:pt x="855" y="339"/>
                    <a:pt x="856" y="339"/>
                  </a:cubicBezTo>
                  <a:cubicBezTo>
                    <a:pt x="858" y="335"/>
                    <a:pt x="858" y="330"/>
                    <a:pt x="854" y="326"/>
                  </a:cubicBezTo>
                  <a:cubicBezTo>
                    <a:pt x="853" y="324"/>
                    <a:pt x="851" y="324"/>
                    <a:pt x="849" y="323"/>
                  </a:cubicBezTo>
                  <a:cubicBezTo>
                    <a:pt x="848" y="323"/>
                    <a:pt x="847" y="323"/>
                    <a:pt x="847" y="323"/>
                  </a:cubicBezTo>
                  <a:cubicBezTo>
                    <a:pt x="847" y="322"/>
                    <a:pt x="847" y="322"/>
                    <a:pt x="847" y="321"/>
                  </a:cubicBezTo>
                  <a:cubicBezTo>
                    <a:pt x="847" y="320"/>
                    <a:pt x="847" y="318"/>
                    <a:pt x="846" y="316"/>
                  </a:cubicBezTo>
                  <a:cubicBezTo>
                    <a:pt x="845" y="315"/>
                    <a:pt x="842" y="315"/>
                    <a:pt x="841" y="315"/>
                  </a:cubicBezTo>
                  <a:cubicBezTo>
                    <a:pt x="841" y="315"/>
                    <a:pt x="841" y="315"/>
                    <a:pt x="841" y="315"/>
                  </a:cubicBezTo>
                  <a:cubicBezTo>
                    <a:pt x="840" y="315"/>
                    <a:pt x="839" y="315"/>
                    <a:pt x="839" y="315"/>
                  </a:cubicBezTo>
                  <a:cubicBezTo>
                    <a:pt x="838" y="315"/>
                    <a:pt x="838" y="315"/>
                    <a:pt x="838" y="315"/>
                  </a:cubicBezTo>
                  <a:cubicBezTo>
                    <a:pt x="838" y="315"/>
                    <a:pt x="838" y="315"/>
                    <a:pt x="838" y="315"/>
                  </a:cubicBezTo>
                  <a:cubicBezTo>
                    <a:pt x="837" y="315"/>
                    <a:pt x="837" y="314"/>
                    <a:pt x="837" y="313"/>
                  </a:cubicBezTo>
                  <a:cubicBezTo>
                    <a:pt x="836" y="313"/>
                    <a:pt x="835" y="312"/>
                    <a:pt x="834" y="311"/>
                  </a:cubicBezTo>
                  <a:cubicBezTo>
                    <a:pt x="834" y="310"/>
                    <a:pt x="833" y="310"/>
                    <a:pt x="833" y="310"/>
                  </a:cubicBezTo>
                  <a:cubicBezTo>
                    <a:pt x="833" y="310"/>
                    <a:pt x="833" y="310"/>
                    <a:pt x="833" y="310"/>
                  </a:cubicBezTo>
                  <a:cubicBezTo>
                    <a:pt x="833" y="309"/>
                    <a:pt x="834" y="307"/>
                    <a:pt x="834" y="306"/>
                  </a:cubicBezTo>
                  <a:cubicBezTo>
                    <a:pt x="836" y="303"/>
                    <a:pt x="836" y="303"/>
                    <a:pt x="836" y="303"/>
                  </a:cubicBezTo>
                  <a:cubicBezTo>
                    <a:pt x="833" y="302"/>
                    <a:pt x="833" y="302"/>
                    <a:pt x="833" y="302"/>
                  </a:cubicBezTo>
                  <a:cubicBezTo>
                    <a:pt x="831" y="301"/>
                    <a:pt x="830" y="301"/>
                    <a:pt x="829" y="301"/>
                  </a:cubicBezTo>
                  <a:cubicBezTo>
                    <a:pt x="828" y="301"/>
                    <a:pt x="826" y="301"/>
                    <a:pt x="826" y="301"/>
                  </a:cubicBezTo>
                  <a:cubicBezTo>
                    <a:pt x="825" y="301"/>
                    <a:pt x="824" y="301"/>
                    <a:pt x="824" y="301"/>
                  </a:cubicBezTo>
                  <a:cubicBezTo>
                    <a:pt x="824" y="300"/>
                    <a:pt x="824" y="299"/>
                    <a:pt x="824" y="299"/>
                  </a:cubicBezTo>
                  <a:cubicBezTo>
                    <a:pt x="824" y="297"/>
                    <a:pt x="823" y="292"/>
                    <a:pt x="817" y="292"/>
                  </a:cubicBezTo>
                  <a:cubicBezTo>
                    <a:pt x="815" y="292"/>
                    <a:pt x="813" y="293"/>
                    <a:pt x="812" y="294"/>
                  </a:cubicBezTo>
                  <a:cubicBezTo>
                    <a:pt x="811" y="294"/>
                    <a:pt x="810" y="295"/>
                    <a:pt x="810" y="295"/>
                  </a:cubicBezTo>
                  <a:cubicBezTo>
                    <a:pt x="810" y="295"/>
                    <a:pt x="809" y="294"/>
                    <a:pt x="808" y="293"/>
                  </a:cubicBezTo>
                  <a:cubicBezTo>
                    <a:pt x="807" y="292"/>
                    <a:pt x="807" y="291"/>
                    <a:pt x="806" y="290"/>
                  </a:cubicBezTo>
                  <a:cubicBezTo>
                    <a:pt x="804" y="289"/>
                    <a:pt x="801" y="289"/>
                    <a:pt x="800" y="289"/>
                  </a:cubicBezTo>
                  <a:cubicBezTo>
                    <a:pt x="798" y="289"/>
                    <a:pt x="798" y="289"/>
                    <a:pt x="798" y="289"/>
                  </a:cubicBezTo>
                  <a:cubicBezTo>
                    <a:pt x="797" y="289"/>
                    <a:pt x="796" y="289"/>
                    <a:pt x="796" y="289"/>
                  </a:cubicBezTo>
                  <a:cubicBezTo>
                    <a:pt x="794" y="288"/>
                    <a:pt x="793" y="287"/>
                    <a:pt x="792" y="284"/>
                  </a:cubicBezTo>
                  <a:cubicBezTo>
                    <a:pt x="791" y="281"/>
                    <a:pt x="790" y="278"/>
                    <a:pt x="787" y="276"/>
                  </a:cubicBezTo>
                  <a:cubicBezTo>
                    <a:pt x="786" y="276"/>
                    <a:pt x="786" y="276"/>
                    <a:pt x="785" y="276"/>
                  </a:cubicBezTo>
                  <a:cubicBezTo>
                    <a:pt x="785" y="275"/>
                    <a:pt x="785" y="274"/>
                    <a:pt x="785" y="274"/>
                  </a:cubicBezTo>
                  <a:cubicBezTo>
                    <a:pt x="784" y="273"/>
                    <a:pt x="783" y="270"/>
                    <a:pt x="779" y="270"/>
                  </a:cubicBezTo>
                  <a:cubicBezTo>
                    <a:pt x="779" y="270"/>
                    <a:pt x="778" y="270"/>
                    <a:pt x="777" y="270"/>
                  </a:cubicBezTo>
                  <a:cubicBezTo>
                    <a:pt x="776" y="271"/>
                    <a:pt x="775" y="271"/>
                    <a:pt x="775" y="272"/>
                  </a:cubicBezTo>
                  <a:cubicBezTo>
                    <a:pt x="775" y="272"/>
                    <a:pt x="775" y="272"/>
                    <a:pt x="775" y="271"/>
                  </a:cubicBezTo>
                  <a:cubicBezTo>
                    <a:pt x="774" y="270"/>
                    <a:pt x="772" y="270"/>
                    <a:pt x="771" y="268"/>
                  </a:cubicBezTo>
                  <a:cubicBezTo>
                    <a:pt x="771" y="268"/>
                    <a:pt x="771" y="268"/>
                    <a:pt x="770" y="268"/>
                  </a:cubicBezTo>
                  <a:cubicBezTo>
                    <a:pt x="771" y="268"/>
                    <a:pt x="772" y="268"/>
                    <a:pt x="772" y="268"/>
                  </a:cubicBezTo>
                  <a:cubicBezTo>
                    <a:pt x="773" y="268"/>
                    <a:pt x="774" y="268"/>
                    <a:pt x="775" y="268"/>
                  </a:cubicBezTo>
                  <a:cubicBezTo>
                    <a:pt x="777" y="267"/>
                    <a:pt x="779" y="266"/>
                    <a:pt x="780" y="263"/>
                  </a:cubicBezTo>
                  <a:cubicBezTo>
                    <a:pt x="781" y="261"/>
                    <a:pt x="780" y="258"/>
                    <a:pt x="779" y="256"/>
                  </a:cubicBezTo>
                  <a:cubicBezTo>
                    <a:pt x="777" y="253"/>
                    <a:pt x="774" y="252"/>
                    <a:pt x="771" y="251"/>
                  </a:cubicBezTo>
                  <a:cubicBezTo>
                    <a:pt x="768" y="250"/>
                    <a:pt x="766" y="249"/>
                    <a:pt x="765" y="247"/>
                  </a:cubicBezTo>
                  <a:cubicBezTo>
                    <a:pt x="765" y="246"/>
                    <a:pt x="765" y="246"/>
                    <a:pt x="765" y="246"/>
                  </a:cubicBezTo>
                  <a:cubicBezTo>
                    <a:pt x="765" y="244"/>
                    <a:pt x="768" y="243"/>
                    <a:pt x="770" y="243"/>
                  </a:cubicBezTo>
                  <a:cubicBezTo>
                    <a:pt x="772" y="242"/>
                    <a:pt x="773" y="242"/>
                    <a:pt x="774" y="241"/>
                  </a:cubicBezTo>
                  <a:cubicBezTo>
                    <a:pt x="776" y="240"/>
                    <a:pt x="776" y="240"/>
                    <a:pt x="776" y="240"/>
                  </a:cubicBezTo>
                  <a:cubicBezTo>
                    <a:pt x="776" y="240"/>
                    <a:pt x="777" y="240"/>
                    <a:pt x="777" y="239"/>
                  </a:cubicBezTo>
                  <a:cubicBezTo>
                    <a:pt x="777" y="239"/>
                    <a:pt x="777" y="240"/>
                    <a:pt x="779" y="240"/>
                  </a:cubicBezTo>
                  <a:cubicBezTo>
                    <a:pt x="779" y="241"/>
                    <a:pt x="779" y="241"/>
                    <a:pt x="779" y="241"/>
                  </a:cubicBezTo>
                  <a:cubicBezTo>
                    <a:pt x="782" y="243"/>
                    <a:pt x="784" y="245"/>
                    <a:pt x="788" y="247"/>
                  </a:cubicBezTo>
                  <a:cubicBezTo>
                    <a:pt x="789" y="248"/>
                    <a:pt x="789" y="248"/>
                    <a:pt x="790" y="248"/>
                  </a:cubicBezTo>
                  <a:cubicBezTo>
                    <a:pt x="792" y="249"/>
                    <a:pt x="793" y="249"/>
                    <a:pt x="794" y="251"/>
                  </a:cubicBezTo>
                  <a:cubicBezTo>
                    <a:pt x="795" y="251"/>
                    <a:pt x="795" y="251"/>
                    <a:pt x="795" y="251"/>
                  </a:cubicBezTo>
                  <a:cubicBezTo>
                    <a:pt x="797" y="253"/>
                    <a:pt x="799" y="256"/>
                    <a:pt x="802" y="256"/>
                  </a:cubicBezTo>
                  <a:cubicBezTo>
                    <a:pt x="803" y="256"/>
                    <a:pt x="804" y="256"/>
                    <a:pt x="805" y="255"/>
                  </a:cubicBezTo>
                  <a:cubicBezTo>
                    <a:pt x="805" y="258"/>
                    <a:pt x="805" y="261"/>
                    <a:pt x="807" y="262"/>
                  </a:cubicBezTo>
                  <a:cubicBezTo>
                    <a:pt x="809" y="264"/>
                    <a:pt x="812" y="265"/>
                    <a:pt x="814" y="266"/>
                  </a:cubicBezTo>
                  <a:cubicBezTo>
                    <a:pt x="815" y="266"/>
                    <a:pt x="816" y="266"/>
                    <a:pt x="816" y="266"/>
                  </a:cubicBezTo>
                  <a:cubicBezTo>
                    <a:pt x="818" y="267"/>
                    <a:pt x="820" y="268"/>
                    <a:pt x="822" y="270"/>
                  </a:cubicBezTo>
                  <a:cubicBezTo>
                    <a:pt x="826" y="275"/>
                    <a:pt x="830" y="278"/>
                    <a:pt x="838" y="278"/>
                  </a:cubicBezTo>
                  <a:cubicBezTo>
                    <a:pt x="843" y="278"/>
                    <a:pt x="847" y="277"/>
                    <a:pt x="849" y="274"/>
                  </a:cubicBezTo>
                  <a:cubicBezTo>
                    <a:pt x="850" y="272"/>
                    <a:pt x="851" y="270"/>
                    <a:pt x="849" y="266"/>
                  </a:cubicBezTo>
                  <a:cubicBezTo>
                    <a:pt x="848" y="263"/>
                    <a:pt x="848" y="263"/>
                    <a:pt x="848" y="263"/>
                  </a:cubicBezTo>
                  <a:cubicBezTo>
                    <a:pt x="847" y="260"/>
                    <a:pt x="845" y="255"/>
                    <a:pt x="843" y="252"/>
                  </a:cubicBezTo>
                  <a:cubicBezTo>
                    <a:pt x="844" y="252"/>
                    <a:pt x="844" y="252"/>
                    <a:pt x="845" y="252"/>
                  </a:cubicBezTo>
                  <a:cubicBezTo>
                    <a:pt x="846" y="252"/>
                    <a:pt x="846" y="252"/>
                    <a:pt x="847" y="251"/>
                  </a:cubicBezTo>
                  <a:cubicBezTo>
                    <a:pt x="850" y="250"/>
                    <a:pt x="851" y="247"/>
                    <a:pt x="852" y="245"/>
                  </a:cubicBezTo>
                  <a:cubicBezTo>
                    <a:pt x="852" y="244"/>
                    <a:pt x="852" y="243"/>
                    <a:pt x="853" y="242"/>
                  </a:cubicBezTo>
                  <a:cubicBezTo>
                    <a:pt x="855" y="239"/>
                    <a:pt x="855" y="237"/>
                    <a:pt x="853" y="234"/>
                  </a:cubicBezTo>
                  <a:cubicBezTo>
                    <a:pt x="853" y="234"/>
                    <a:pt x="852" y="234"/>
                    <a:pt x="852" y="233"/>
                  </a:cubicBezTo>
                  <a:cubicBezTo>
                    <a:pt x="852" y="233"/>
                    <a:pt x="853" y="232"/>
                    <a:pt x="853" y="231"/>
                  </a:cubicBezTo>
                  <a:cubicBezTo>
                    <a:pt x="854" y="230"/>
                    <a:pt x="855" y="229"/>
                    <a:pt x="854" y="227"/>
                  </a:cubicBezTo>
                  <a:cubicBezTo>
                    <a:pt x="853" y="225"/>
                    <a:pt x="851" y="224"/>
                    <a:pt x="850" y="223"/>
                  </a:cubicBezTo>
                  <a:cubicBezTo>
                    <a:pt x="849" y="223"/>
                    <a:pt x="849" y="223"/>
                    <a:pt x="849" y="223"/>
                  </a:cubicBezTo>
                  <a:cubicBezTo>
                    <a:pt x="848" y="222"/>
                    <a:pt x="848" y="222"/>
                    <a:pt x="847" y="221"/>
                  </a:cubicBezTo>
                  <a:cubicBezTo>
                    <a:pt x="851" y="221"/>
                    <a:pt x="853" y="219"/>
                    <a:pt x="854" y="218"/>
                  </a:cubicBezTo>
                  <a:cubicBezTo>
                    <a:pt x="855" y="215"/>
                    <a:pt x="855" y="213"/>
                    <a:pt x="854" y="211"/>
                  </a:cubicBezTo>
                  <a:cubicBezTo>
                    <a:pt x="854" y="210"/>
                    <a:pt x="854" y="209"/>
                    <a:pt x="854" y="209"/>
                  </a:cubicBezTo>
                  <a:cubicBezTo>
                    <a:pt x="854" y="208"/>
                    <a:pt x="855" y="208"/>
                    <a:pt x="855" y="207"/>
                  </a:cubicBezTo>
                  <a:cubicBezTo>
                    <a:pt x="856" y="205"/>
                    <a:pt x="858" y="200"/>
                    <a:pt x="852" y="197"/>
                  </a:cubicBezTo>
                  <a:cubicBezTo>
                    <a:pt x="850" y="196"/>
                    <a:pt x="848" y="196"/>
                    <a:pt x="847" y="195"/>
                  </a:cubicBezTo>
                  <a:cubicBezTo>
                    <a:pt x="845" y="195"/>
                    <a:pt x="844" y="195"/>
                    <a:pt x="843" y="194"/>
                  </a:cubicBezTo>
                  <a:cubicBezTo>
                    <a:pt x="842" y="194"/>
                    <a:pt x="842" y="194"/>
                    <a:pt x="842" y="194"/>
                  </a:cubicBezTo>
                  <a:cubicBezTo>
                    <a:pt x="840" y="193"/>
                    <a:pt x="839" y="192"/>
                    <a:pt x="837" y="192"/>
                  </a:cubicBezTo>
                  <a:cubicBezTo>
                    <a:pt x="835" y="192"/>
                    <a:pt x="833" y="193"/>
                    <a:pt x="831" y="195"/>
                  </a:cubicBezTo>
                  <a:cubicBezTo>
                    <a:pt x="830" y="196"/>
                    <a:pt x="829" y="197"/>
                    <a:pt x="829" y="198"/>
                  </a:cubicBezTo>
                  <a:cubicBezTo>
                    <a:pt x="827" y="199"/>
                    <a:pt x="826" y="201"/>
                    <a:pt x="825" y="201"/>
                  </a:cubicBezTo>
                  <a:cubicBezTo>
                    <a:pt x="825" y="200"/>
                    <a:pt x="825" y="200"/>
                    <a:pt x="825" y="199"/>
                  </a:cubicBezTo>
                  <a:cubicBezTo>
                    <a:pt x="825" y="196"/>
                    <a:pt x="825" y="193"/>
                    <a:pt x="823" y="191"/>
                  </a:cubicBezTo>
                  <a:cubicBezTo>
                    <a:pt x="822" y="190"/>
                    <a:pt x="821" y="189"/>
                    <a:pt x="819" y="189"/>
                  </a:cubicBezTo>
                  <a:cubicBezTo>
                    <a:pt x="819" y="189"/>
                    <a:pt x="818" y="189"/>
                    <a:pt x="818" y="190"/>
                  </a:cubicBezTo>
                  <a:cubicBezTo>
                    <a:pt x="816" y="190"/>
                    <a:pt x="814" y="191"/>
                    <a:pt x="812" y="193"/>
                  </a:cubicBezTo>
                  <a:cubicBezTo>
                    <a:pt x="811" y="193"/>
                    <a:pt x="810" y="194"/>
                    <a:pt x="810" y="194"/>
                  </a:cubicBezTo>
                  <a:cubicBezTo>
                    <a:pt x="810" y="194"/>
                    <a:pt x="810" y="194"/>
                    <a:pt x="810" y="194"/>
                  </a:cubicBezTo>
                  <a:cubicBezTo>
                    <a:pt x="809" y="194"/>
                    <a:pt x="808" y="193"/>
                    <a:pt x="807" y="191"/>
                  </a:cubicBezTo>
                  <a:cubicBezTo>
                    <a:pt x="806" y="191"/>
                    <a:pt x="806" y="190"/>
                    <a:pt x="805" y="189"/>
                  </a:cubicBezTo>
                  <a:cubicBezTo>
                    <a:pt x="802" y="186"/>
                    <a:pt x="799" y="183"/>
                    <a:pt x="796" y="181"/>
                  </a:cubicBezTo>
                  <a:cubicBezTo>
                    <a:pt x="796" y="181"/>
                    <a:pt x="796" y="181"/>
                    <a:pt x="796" y="181"/>
                  </a:cubicBezTo>
                  <a:cubicBezTo>
                    <a:pt x="795" y="180"/>
                    <a:pt x="793" y="178"/>
                    <a:pt x="790" y="178"/>
                  </a:cubicBezTo>
                  <a:cubicBezTo>
                    <a:pt x="790" y="178"/>
                    <a:pt x="789" y="178"/>
                    <a:pt x="789" y="178"/>
                  </a:cubicBezTo>
                  <a:cubicBezTo>
                    <a:pt x="788" y="179"/>
                    <a:pt x="787" y="179"/>
                    <a:pt x="786" y="180"/>
                  </a:cubicBezTo>
                  <a:cubicBezTo>
                    <a:pt x="785" y="177"/>
                    <a:pt x="785" y="175"/>
                    <a:pt x="783" y="174"/>
                  </a:cubicBezTo>
                  <a:cubicBezTo>
                    <a:pt x="782" y="174"/>
                    <a:pt x="782" y="174"/>
                    <a:pt x="782" y="174"/>
                  </a:cubicBezTo>
                  <a:cubicBezTo>
                    <a:pt x="782" y="174"/>
                    <a:pt x="782" y="174"/>
                    <a:pt x="782" y="174"/>
                  </a:cubicBezTo>
                  <a:cubicBezTo>
                    <a:pt x="780" y="174"/>
                    <a:pt x="778" y="176"/>
                    <a:pt x="776" y="177"/>
                  </a:cubicBezTo>
                  <a:cubicBezTo>
                    <a:pt x="776" y="178"/>
                    <a:pt x="775" y="179"/>
                    <a:pt x="774" y="179"/>
                  </a:cubicBezTo>
                  <a:cubicBezTo>
                    <a:pt x="774" y="179"/>
                    <a:pt x="774" y="179"/>
                    <a:pt x="774" y="179"/>
                  </a:cubicBezTo>
                  <a:cubicBezTo>
                    <a:pt x="773" y="179"/>
                    <a:pt x="773" y="179"/>
                    <a:pt x="772" y="179"/>
                  </a:cubicBezTo>
                  <a:cubicBezTo>
                    <a:pt x="772" y="179"/>
                    <a:pt x="771" y="179"/>
                    <a:pt x="771" y="179"/>
                  </a:cubicBezTo>
                  <a:cubicBezTo>
                    <a:pt x="770" y="179"/>
                    <a:pt x="769" y="180"/>
                    <a:pt x="768" y="180"/>
                  </a:cubicBezTo>
                  <a:cubicBezTo>
                    <a:pt x="767" y="180"/>
                    <a:pt x="767" y="180"/>
                    <a:pt x="766" y="181"/>
                  </a:cubicBezTo>
                  <a:cubicBezTo>
                    <a:pt x="766" y="181"/>
                    <a:pt x="765" y="181"/>
                    <a:pt x="765" y="181"/>
                  </a:cubicBezTo>
                  <a:cubicBezTo>
                    <a:pt x="764" y="181"/>
                    <a:pt x="763" y="181"/>
                    <a:pt x="762" y="180"/>
                  </a:cubicBezTo>
                  <a:cubicBezTo>
                    <a:pt x="762" y="180"/>
                    <a:pt x="761" y="180"/>
                    <a:pt x="760" y="179"/>
                  </a:cubicBezTo>
                  <a:cubicBezTo>
                    <a:pt x="755" y="178"/>
                    <a:pt x="751" y="176"/>
                    <a:pt x="747" y="173"/>
                  </a:cubicBezTo>
                  <a:cubicBezTo>
                    <a:pt x="746" y="173"/>
                    <a:pt x="746" y="173"/>
                    <a:pt x="746" y="173"/>
                  </a:cubicBezTo>
                  <a:cubicBezTo>
                    <a:pt x="742" y="171"/>
                    <a:pt x="738" y="170"/>
                    <a:pt x="735" y="169"/>
                  </a:cubicBezTo>
                  <a:cubicBezTo>
                    <a:pt x="733" y="169"/>
                    <a:pt x="731" y="168"/>
                    <a:pt x="729" y="168"/>
                  </a:cubicBezTo>
                  <a:cubicBezTo>
                    <a:pt x="727" y="167"/>
                    <a:pt x="726" y="165"/>
                    <a:pt x="727" y="163"/>
                  </a:cubicBezTo>
                  <a:cubicBezTo>
                    <a:pt x="727" y="163"/>
                    <a:pt x="728" y="161"/>
                    <a:pt x="728" y="161"/>
                  </a:cubicBezTo>
                  <a:cubicBezTo>
                    <a:pt x="730" y="159"/>
                    <a:pt x="733" y="156"/>
                    <a:pt x="731" y="152"/>
                  </a:cubicBezTo>
                  <a:cubicBezTo>
                    <a:pt x="731" y="151"/>
                    <a:pt x="730" y="151"/>
                    <a:pt x="730" y="150"/>
                  </a:cubicBezTo>
                  <a:cubicBezTo>
                    <a:pt x="731" y="150"/>
                    <a:pt x="733" y="149"/>
                    <a:pt x="734" y="149"/>
                  </a:cubicBezTo>
                  <a:cubicBezTo>
                    <a:pt x="736" y="149"/>
                    <a:pt x="737" y="149"/>
                    <a:pt x="738" y="148"/>
                  </a:cubicBezTo>
                  <a:cubicBezTo>
                    <a:pt x="742" y="147"/>
                    <a:pt x="745" y="143"/>
                    <a:pt x="745" y="140"/>
                  </a:cubicBezTo>
                  <a:cubicBezTo>
                    <a:pt x="745" y="137"/>
                    <a:pt x="743" y="134"/>
                    <a:pt x="740" y="132"/>
                  </a:cubicBezTo>
                  <a:cubicBezTo>
                    <a:pt x="738" y="131"/>
                    <a:pt x="737" y="131"/>
                    <a:pt x="735" y="131"/>
                  </a:cubicBezTo>
                  <a:cubicBezTo>
                    <a:pt x="732" y="131"/>
                    <a:pt x="730" y="132"/>
                    <a:pt x="727" y="133"/>
                  </a:cubicBezTo>
                  <a:cubicBezTo>
                    <a:pt x="725" y="134"/>
                    <a:pt x="724" y="135"/>
                    <a:pt x="722" y="135"/>
                  </a:cubicBezTo>
                  <a:cubicBezTo>
                    <a:pt x="721" y="135"/>
                    <a:pt x="720" y="135"/>
                    <a:pt x="719" y="135"/>
                  </a:cubicBezTo>
                  <a:cubicBezTo>
                    <a:pt x="718" y="135"/>
                    <a:pt x="718" y="135"/>
                    <a:pt x="717" y="135"/>
                  </a:cubicBezTo>
                  <a:cubicBezTo>
                    <a:pt x="717" y="135"/>
                    <a:pt x="717" y="135"/>
                    <a:pt x="717" y="135"/>
                  </a:cubicBezTo>
                  <a:cubicBezTo>
                    <a:pt x="717" y="135"/>
                    <a:pt x="717" y="135"/>
                    <a:pt x="718" y="134"/>
                  </a:cubicBezTo>
                  <a:cubicBezTo>
                    <a:pt x="718" y="132"/>
                    <a:pt x="721" y="129"/>
                    <a:pt x="724" y="129"/>
                  </a:cubicBezTo>
                  <a:cubicBezTo>
                    <a:pt x="724" y="129"/>
                    <a:pt x="725" y="129"/>
                    <a:pt x="725" y="129"/>
                  </a:cubicBezTo>
                  <a:cubicBezTo>
                    <a:pt x="727" y="129"/>
                    <a:pt x="732" y="129"/>
                    <a:pt x="733" y="125"/>
                  </a:cubicBezTo>
                  <a:cubicBezTo>
                    <a:pt x="734" y="121"/>
                    <a:pt x="732" y="117"/>
                    <a:pt x="727" y="112"/>
                  </a:cubicBezTo>
                  <a:cubicBezTo>
                    <a:pt x="725" y="111"/>
                    <a:pt x="717" y="106"/>
                    <a:pt x="712" y="106"/>
                  </a:cubicBezTo>
                  <a:cubicBezTo>
                    <a:pt x="708" y="106"/>
                    <a:pt x="706" y="108"/>
                    <a:pt x="706" y="113"/>
                  </a:cubicBezTo>
                  <a:cubicBezTo>
                    <a:pt x="706" y="113"/>
                    <a:pt x="706" y="114"/>
                    <a:pt x="706" y="115"/>
                  </a:cubicBezTo>
                  <a:cubicBezTo>
                    <a:pt x="706" y="115"/>
                    <a:pt x="705" y="114"/>
                    <a:pt x="705" y="114"/>
                  </a:cubicBezTo>
                  <a:cubicBezTo>
                    <a:pt x="704" y="113"/>
                    <a:pt x="704" y="112"/>
                    <a:pt x="703" y="112"/>
                  </a:cubicBezTo>
                  <a:cubicBezTo>
                    <a:pt x="703" y="111"/>
                    <a:pt x="704" y="109"/>
                    <a:pt x="705" y="109"/>
                  </a:cubicBezTo>
                  <a:cubicBezTo>
                    <a:pt x="705" y="108"/>
                    <a:pt x="706" y="108"/>
                    <a:pt x="706" y="107"/>
                  </a:cubicBezTo>
                  <a:cubicBezTo>
                    <a:pt x="706" y="107"/>
                    <a:pt x="706" y="107"/>
                    <a:pt x="706" y="107"/>
                  </a:cubicBezTo>
                  <a:cubicBezTo>
                    <a:pt x="707" y="105"/>
                    <a:pt x="710" y="101"/>
                    <a:pt x="707" y="97"/>
                  </a:cubicBezTo>
                  <a:cubicBezTo>
                    <a:pt x="705" y="95"/>
                    <a:pt x="702" y="95"/>
                    <a:pt x="701" y="95"/>
                  </a:cubicBezTo>
                  <a:cubicBezTo>
                    <a:pt x="701" y="95"/>
                    <a:pt x="700" y="95"/>
                    <a:pt x="699" y="95"/>
                  </a:cubicBezTo>
                  <a:cubicBezTo>
                    <a:pt x="699" y="95"/>
                    <a:pt x="698" y="95"/>
                    <a:pt x="698" y="95"/>
                  </a:cubicBezTo>
                  <a:cubicBezTo>
                    <a:pt x="697" y="95"/>
                    <a:pt x="697" y="95"/>
                    <a:pt x="697" y="95"/>
                  </a:cubicBezTo>
                  <a:cubicBezTo>
                    <a:pt x="697" y="95"/>
                    <a:pt x="696" y="94"/>
                    <a:pt x="695" y="94"/>
                  </a:cubicBezTo>
                  <a:cubicBezTo>
                    <a:pt x="694" y="93"/>
                    <a:pt x="693" y="92"/>
                    <a:pt x="691" y="92"/>
                  </a:cubicBezTo>
                  <a:cubicBezTo>
                    <a:pt x="690" y="92"/>
                    <a:pt x="690" y="92"/>
                    <a:pt x="689" y="93"/>
                  </a:cubicBezTo>
                  <a:cubicBezTo>
                    <a:pt x="689" y="93"/>
                    <a:pt x="688" y="93"/>
                    <a:pt x="687" y="94"/>
                  </a:cubicBezTo>
                  <a:cubicBezTo>
                    <a:pt x="687" y="93"/>
                    <a:pt x="687" y="93"/>
                    <a:pt x="687" y="93"/>
                  </a:cubicBezTo>
                  <a:cubicBezTo>
                    <a:pt x="685" y="93"/>
                    <a:pt x="685" y="93"/>
                    <a:pt x="685" y="93"/>
                  </a:cubicBezTo>
                  <a:cubicBezTo>
                    <a:pt x="683" y="93"/>
                    <a:pt x="681" y="94"/>
                    <a:pt x="679" y="95"/>
                  </a:cubicBezTo>
                  <a:cubicBezTo>
                    <a:pt x="679" y="95"/>
                    <a:pt x="679" y="95"/>
                    <a:pt x="679" y="95"/>
                  </a:cubicBezTo>
                  <a:cubicBezTo>
                    <a:pt x="678" y="96"/>
                    <a:pt x="677" y="97"/>
                    <a:pt x="676" y="97"/>
                  </a:cubicBezTo>
                  <a:cubicBezTo>
                    <a:pt x="676" y="98"/>
                    <a:pt x="675" y="98"/>
                    <a:pt x="675" y="99"/>
                  </a:cubicBezTo>
                  <a:cubicBezTo>
                    <a:pt x="675" y="99"/>
                    <a:pt x="675" y="98"/>
                    <a:pt x="675" y="98"/>
                  </a:cubicBezTo>
                  <a:cubicBezTo>
                    <a:pt x="675" y="96"/>
                    <a:pt x="675" y="90"/>
                    <a:pt x="670" y="88"/>
                  </a:cubicBezTo>
                  <a:cubicBezTo>
                    <a:pt x="670" y="88"/>
                    <a:pt x="669" y="88"/>
                    <a:pt x="668" y="88"/>
                  </a:cubicBezTo>
                  <a:cubicBezTo>
                    <a:pt x="664" y="88"/>
                    <a:pt x="663" y="92"/>
                    <a:pt x="661" y="95"/>
                  </a:cubicBezTo>
                  <a:cubicBezTo>
                    <a:pt x="661" y="96"/>
                    <a:pt x="661" y="97"/>
                    <a:pt x="661" y="97"/>
                  </a:cubicBezTo>
                  <a:cubicBezTo>
                    <a:pt x="660" y="98"/>
                    <a:pt x="660" y="99"/>
                    <a:pt x="659" y="99"/>
                  </a:cubicBezTo>
                  <a:cubicBezTo>
                    <a:pt x="658" y="101"/>
                    <a:pt x="656" y="104"/>
                    <a:pt x="655" y="104"/>
                  </a:cubicBezTo>
                  <a:cubicBezTo>
                    <a:pt x="654" y="104"/>
                    <a:pt x="654" y="104"/>
                    <a:pt x="654" y="104"/>
                  </a:cubicBezTo>
                  <a:cubicBezTo>
                    <a:pt x="654" y="104"/>
                    <a:pt x="653" y="103"/>
                    <a:pt x="654" y="101"/>
                  </a:cubicBezTo>
                  <a:cubicBezTo>
                    <a:pt x="655" y="98"/>
                    <a:pt x="656" y="97"/>
                    <a:pt x="656" y="96"/>
                  </a:cubicBezTo>
                  <a:cubicBezTo>
                    <a:pt x="659" y="95"/>
                    <a:pt x="663" y="92"/>
                    <a:pt x="665" y="87"/>
                  </a:cubicBezTo>
                  <a:cubicBezTo>
                    <a:pt x="666" y="85"/>
                    <a:pt x="665" y="83"/>
                    <a:pt x="664" y="82"/>
                  </a:cubicBezTo>
                  <a:cubicBezTo>
                    <a:pt x="663" y="80"/>
                    <a:pt x="661" y="79"/>
                    <a:pt x="659" y="78"/>
                  </a:cubicBezTo>
                  <a:cubicBezTo>
                    <a:pt x="659" y="78"/>
                    <a:pt x="658" y="78"/>
                    <a:pt x="658" y="78"/>
                  </a:cubicBezTo>
                  <a:cubicBezTo>
                    <a:pt x="657" y="78"/>
                    <a:pt x="657" y="77"/>
                    <a:pt x="656" y="77"/>
                  </a:cubicBezTo>
                  <a:cubicBezTo>
                    <a:pt x="654" y="76"/>
                    <a:pt x="651" y="74"/>
                    <a:pt x="648" y="74"/>
                  </a:cubicBezTo>
                  <a:cubicBezTo>
                    <a:pt x="647" y="73"/>
                    <a:pt x="646" y="73"/>
                    <a:pt x="645" y="73"/>
                  </a:cubicBezTo>
                  <a:cubicBezTo>
                    <a:pt x="642" y="73"/>
                    <a:pt x="640" y="74"/>
                    <a:pt x="638" y="76"/>
                  </a:cubicBezTo>
                  <a:cubicBezTo>
                    <a:pt x="637" y="78"/>
                    <a:pt x="637" y="80"/>
                    <a:pt x="637" y="82"/>
                  </a:cubicBezTo>
                  <a:cubicBezTo>
                    <a:pt x="637" y="83"/>
                    <a:pt x="637" y="84"/>
                    <a:pt x="637" y="85"/>
                  </a:cubicBezTo>
                  <a:cubicBezTo>
                    <a:pt x="637" y="86"/>
                    <a:pt x="636" y="87"/>
                    <a:pt x="636" y="87"/>
                  </a:cubicBezTo>
                  <a:cubicBezTo>
                    <a:pt x="636" y="87"/>
                    <a:pt x="636" y="86"/>
                    <a:pt x="635" y="86"/>
                  </a:cubicBezTo>
                  <a:cubicBezTo>
                    <a:pt x="634" y="82"/>
                    <a:pt x="632" y="77"/>
                    <a:pt x="627" y="76"/>
                  </a:cubicBezTo>
                  <a:cubicBezTo>
                    <a:pt x="626" y="76"/>
                    <a:pt x="626" y="76"/>
                    <a:pt x="625" y="76"/>
                  </a:cubicBezTo>
                  <a:cubicBezTo>
                    <a:pt x="623" y="76"/>
                    <a:pt x="621" y="77"/>
                    <a:pt x="619" y="78"/>
                  </a:cubicBezTo>
                  <a:cubicBezTo>
                    <a:pt x="619" y="78"/>
                    <a:pt x="618" y="79"/>
                    <a:pt x="617" y="79"/>
                  </a:cubicBezTo>
                  <a:cubicBezTo>
                    <a:pt x="618" y="79"/>
                    <a:pt x="618" y="78"/>
                    <a:pt x="618" y="77"/>
                  </a:cubicBezTo>
                  <a:cubicBezTo>
                    <a:pt x="620" y="75"/>
                    <a:pt x="622" y="72"/>
                    <a:pt x="621" y="70"/>
                  </a:cubicBezTo>
                  <a:cubicBezTo>
                    <a:pt x="621" y="64"/>
                    <a:pt x="616" y="63"/>
                    <a:pt x="614" y="63"/>
                  </a:cubicBezTo>
                  <a:cubicBezTo>
                    <a:pt x="611" y="63"/>
                    <a:pt x="610" y="62"/>
                    <a:pt x="609" y="61"/>
                  </a:cubicBezTo>
                  <a:cubicBezTo>
                    <a:pt x="609" y="60"/>
                    <a:pt x="608" y="59"/>
                    <a:pt x="608" y="58"/>
                  </a:cubicBezTo>
                  <a:cubicBezTo>
                    <a:pt x="608" y="56"/>
                    <a:pt x="607" y="55"/>
                    <a:pt x="607" y="54"/>
                  </a:cubicBezTo>
                  <a:cubicBezTo>
                    <a:pt x="605" y="50"/>
                    <a:pt x="600" y="47"/>
                    <a:pt x="596" y="46"/>
                  </a:cubicBezTo>
                  <a:cubicBezTo>
                    <a:pt x="596" y="46"/>
                    <a:pt x="595" y="46"/>
                    <a:pt x="595" y="46"/>
                  </a:cubicBezTo>
                  <a:cubicBezTo>
                    <a:pt x="594" y="46"/>
                    <a:pt x="593" y="46"/>
                    <a:pt x="593" y="47"/>
                  </a:cubicBezTo>
                  <a:cubicBezTo>
                    <a:pt x="592" y="47"/>
                    <a:pt x="591" y="47"/>
                    <a:pt x="591" y="47"/>
                  </a:cubicBezTo>
                  <a:cubicBezTo>
                    <a:pt x="590" y="47"/>
                    <a:pt x="590" y="47"/>
                    <a:pt x="589" y="47"/>
                  </a:cubicBezTo>
                  <a:cubicBezTo>
                    <a:pt x="588" y="46"/>
                    <a:pt x="587" y="46"/>
                    <a:pt x="586" y="45"/>
                  </a:cubicBezTo>
                  <a:cubicBezTo>
                    <a:pt x="584" y="44"/>
                    <a:pt x="581" y="43"/>
                    <a:pt x="578" y="43"/>
                  </a:cubicBezTo>
                  <a:cubicBezTo>
                    <a:pt x="578" y="43"/>
                    <a:pt x="577" y="43"/>
                    <a:pt x="576" y="44"/>
                  </a:cubicBezTo>
                  <a:cubicBezTo>
                    <a:pt x="572" y="44"/>
                    <a:pt x="568" y="47"/>
                    <a:pt x="564" y="52"/>
                  </a:cubicBezTo>
                  <a:cubicBezTo>
                    <a:pt x="561" y="57"/>
                    <a:pt x="560" y="60"/>
                    <a:pt x="564" y="65"/>
                  </a:cubicBezTo>
                  <a:cubicBezTo>
                    <a:pt x="564" y="65"/>
                    <a:pt x="564" y="65"/>
                    <a:pt x="564" y="65"/>
                  </a:cubicBezTo>
                  <a:cubicBezTo>
                    <a:pt x="563" y="66"/>
                    <a:pt x="562" y="66"/>
                    <a:pt x="561" y="67"/>
                  </a:cubicBezTo>
                  <a:cubicBezTo>
                    <a:pt x="560" y="65"/>
                    <a:pt x="557" y="64"/>
                    <a:pt x="555" y="64"/>
                  </a:cubicBezTo>
                  <a:cubicBezTo>
                    <a:pt x="555" y="64"/>
                    <a:pt x="554" y="64"/>
                    <a:pt x="554" y="63"/>
                  </a:cubicBezTo>
                  <a:cubicBezTo>
                    <a:pt x="553" y="63"/>
                    <a:pt x="551" y="63"/>
                    <a:pt x="550" y="63"/>
                  </a:cubicBezTo>
                  <a:cubicBezTo>
                    <a:pt x="549" y="63"/>
                    <a:pt x="549" y="63"/>
                    <a:pt x="549" y="63"/>
                  </a:cubicBezTo>
                  <a:cubicBezTo>
                    <a:pt x="549" y="63"/>
                    <a:pt x="549" y="63"/>
                    <a:pt x="549" y="63"/>
                  </a:cubicBezTo>
                  <a:cubicBezTo>
                    <a:pt x="545" y="63"/>
                    <a:pt x="544" y="67"/>
                    <a:pt x="544" y="70"/>
                  </a:cubicBezTo>
                  <a:cubicBezTo>
                    <a:pt x="543" y="70"/>
                    <a:pt x="543" y="71"/>
                    <a:pt x="543" y="71"/>
                  </a:cubicBezTo>
                  <a:cubicBezTo>
                    <a:pt x="542" y="74"/>
                    <a:pt x="541" y="76"/>
                    <a:pt x="541" y="77"/>
                  </a:cubicBezTo>
                  <a:cubicBezTo>
                    <a:pt x="540" y="76"/>
                    <a:pt x="540" y="74"/>
                    <a:pt x="540" y="72"/>
                  </a:cubicBezTo>
                  <a:cubicBezTo>
                    <a:pt x="540" y="72"/>
                    <a:pt x="540" y="71"/>
                    <a:pt x="540" y="71"/>
                  </a:cubicBezTo>
                  <a:cubicBezTo>
                    <a:pt x="540" y="70"/>
                    <a:pt x="540" y="69"/>
                    <a:pt x="540" y="69"/>
                  </a:cubicBezTo>
                  <a:cubicBezTo>
                    <a:pt x="540" y="66"/>
                    <a:pt x="539" y="64"/>
                    <a:pt x="540" y="62"/>
                  </a:cubicBezTo>
                  <a:cubicBezTo>
                    <a:pt x="540" y="62"/>
                    <a:pt x="540" y="62"/>
                    <a:pt x="541" y="61"/>
                  </a:cubicBezTo>
                  <a:cubicBezTo>
                    <a:pt x="542" y="60"/>
                    <a:pt x="543" y="60"/>
                    <a:pt x="543" y="58"/>
                  </a:cubicBezTo>
                  <a:cubicBezTo>
                    <a:pt x="547" y="52"/>
                    <a:pt x="543" y="47"/>
                    <a:pt x="541" y="43"/>
                  </a:cubicBezTo>
                  <a:cubicBezTo>
                    <a:pt x="540" y="42"/>
                    <a:pt x="539" y="41"/>
                    <a:pt x="539" y="40"/>
                  </a:cubicBezTo>
                  <a:cubicBezTo>
                    <a:pt x="538" y="38"/>
                    <a:pt x="537" y="37"/>
                    <a:pt x="536" y="36"/>
                  </a:cubicBezTo>
                  <a:cubicBezTo>
                    <a:pt x="535" y="34"/>
                    <a:pt x="534" y="33"/>
                    <a:pt x="533" y="32"/>
                  </a:cubicBezTo>
                  <a:cubicBezTo>
                    <a:pt x="533" y="31"/>
                    <a:pt x="533" y="30"/>
                    <a:pt x="533" y="29"/>
                  </a:cubicBezTo>
                  <a:cubicBezTo>
                    <a:pt x="532" y="28"/>
                    <a:pt x="532" y="27"/>
                    <a:pt x="532" y="26"/>
                  </a:cubicBezTo>
                  <a:cubicBezTo>
                    <a:pt x="531" y="21"/>
                    <a:pt x="527" y="16"/>
                    <a:pt x="523" y="14"/>
                  </a:cubicBezTo>
                  <a:cubicBezTo>
                    <a:pt x="522" y="13"/>
                    <a:pt x="521" y="13"/>
                    <a:pt x="519" y="13"/>
                  </a:cubicBezTo>
                  <a:cubicBezTo>
                    <a:pt x="517" y="13"/>
                    <a:pt x="515" y="14"/>
                    <a:pt x="513" y="15"/>
                  </a:cubicBezTo>
                  <a:cubicBezTo>
                    <a:pt x="512" y="16"/>
                    <a:pt x="511" y="16"/>
                    <a:pt x="510" y="17"/>
                  </a:cubicBezTo>
                  <a:cubicBezTo>
                    <a:pt x="509" y="17"/>
                    <a:pt x="509" y="17"/>
                    <a:pt x="508" y="17"/>
                  </a:cubicBezTo>
                  <a:cubicBezTo>
                    <a:pt x="506" y="18"/>
                    <a:pt x="504" y="18"/>
                    <a:pt x="501" y="20"/>
                  </a:cubicBezTo>
                  <a:cubicBezTo>
                    <a:pt x="496" y="23"/>
                    <a:pt x="491" y="28"/>
                    <a:pt x="487" y="33"/>
                  </a:cubicBezTo>
                  <a:cubicBezTo>
                    <a:pt x="479" y="43"/>
                    <a:pt x="473" y="57"/>
                    <a:pt x="479" y="67"/>
                  </a:cubicBezTo>
                  <a:cubicBezTo>
                    <a:pt x="480" y="68"/>
                    <a:pt x="482" y="70"/>
                    <a:pt x="484" y="71"/>
                  </a:cubicBezTo>
                  <a:cubicBezTo>
                    <a:pt x="485" y="72"/>
                    <a:pt x="488" y="74"/>
                    <a:pt x="489" y="75"/>
                  </a:cubicBezTo>
                  <a:cubicBezTo>
                    <a:pt x="488" y="76"/>
                    <a:pt x="488" y="76"/>
                    <a:pt x="487" y="76"/>
                  </a:cubicBezTo>
                  <a:cubicBezTo>
                    <a:pt x="487" y="76"/>
                    <a:pt x="486" y="77"/>
                    <a:pt x="486" y="77"/>
                  </a:cubicBezTo>
                  <a:cubicBezTo>
                    <a:pt x="484" y="79"/>
                    <a:pt x="481" y="81"/>
                    <a:pt x="479" y="85"/>
                  </a:cubicBezTo>
                  <a:cubicBezTo>
                    <a:pt x="476" y="94"/>
                    <a:pt x="485" y="100"/>
                    <a:pt x="489" y="102"/>
                  </a:cubicBezTo>
                  <a:cubicBezTo>
                    <a:pt x="493" y="105"/>
                    <a:pt x="495" y="106"/>
                    <a:pt x="494" y="110"/>
                  </a:cubicBezTo>
                  <a:cubicBezTo>
                    <a:pt x="494" y="111"/>
                    <a:pt x="494" y="111"/>
                    <a:pt x="494" y="112"/>
                  </a:cubicBezTo>
                  <a:cubicBezTo>
                    <a:pt x="494" y="108"/>
                    <a:pt x="490" y="106"/>
                    <a:pt x="487" y="104"/>
                  </a:cubicBezTo>
                  <a:cubicBezTo>
                    <a:pt x="486" y="103"/>
                    <a:pt x="484" y="102"/>
                    <a:pt x="483" y="101"/>
                  </a:cubicBezTo>
                  <a:cubicBezTo>
                    <a:pt x="482" y="100"/>
                    <a:pt x="481" y="97"/>
                    <a:pt x="480" y="95"/>
                  </a:cubicBezTo>
                  <a:cubicBezTo>
                    <a:pt x="480" y="94"/>
                    <a:pt x="479" y="93"/>
                    <a:pt x="478" y="91"/>
                  </a:cubicBezTo>
                  <a:cubicBezTo>
                    <a:pt x="478" y="90"/>
                    <a:pt x="478" y="90"/>
                    <a:pt x="478" y="90"/>
                  </a:cubicBezTo>
                  <a:cubicBezTo>
                    <a:pt x="476" y="87"/>
                    <a:pt x="475" y="86"/>
                    <a:pt x="475" y="83"/>
                  </a:cubicBezTo>
                  <a:cubicBezTo>
                    <a:pt x="475" y="81"/>
                    <a:pt x="475" y="80"/>
                    <a:pt x="476" y="78"/>
                  </a:cubicBezTo>
                  <a:cubicBezTo>
                    <a:pt x="476" y="73"/>
                    <a:pt x="477" y="68"/>
                    <a:pt x="473" y="62"/>
                  </a:cubicBezTo>
                  <a:cubicBezTo>
                    <a:pt x="473" y="62"/>
                    <a:pt x="472" y="61"/>
                    <a:pt x="472" y="61"/>
                  </a:cubicBezTo>
                  <a:cubicBezTo>
                    <a:pt x="471" y="60"/>
                    <a:pt x="471" y="59"/>
                    <a:pt x="471" y="58"/>
                  </a:cubicBezTo>
                  <a:cubicBezTo>
                    <a:pt x="471" y="55"/>
                    <a:pt x="472" y="51"/>
                    <a:pt x="473" y="49"/>
                  </a:cubicBezTo>
                  <a:cubicBezTo>
                    <a:pt x="474" y="46"/>
                    <a:pt x="475" y="43"/>
                    <a:pt x="477" y="41"/>
                  </a:cubicBezTo>
                  <a:cubicBezTo>
                    <a:pt x="477" y="40"/>
                    <a:pt x="478" y="39"/>
                    <a:pt x="478" y="38"/>
                  </a:cubicBezTo>
                  <a:cubicBezTo>
                    <a:pt x="479" y="36"/>
                    <a:pt x="481" y="33"/>
                    <a:pt x="483" y="31"/>
                  </a:cubicBezTo>
                  <a:cubicBezTo>
                    <a:pt x="483" y="30"/>
                    <a:pt x="484" y="30"/>
                    <a:pt x="485" y="29"/>
                  </a:cubicBezTo>
                  <a:cubicBezTo>
                    <a:pt x="487" y="25"/>
                    <a:pt x="489" y="22"/>
                    <a:pt x="489" y="17"/>
                  </a:cubicBezTo>
                  <a:cubicBezTo>
                    <a:pt x="488" y="14"/>
                    <a:pt x="488" y="14"/>
                    <a:pt x="488" y="14"/>
                  </a:cubicBezTo>
                  <a:cubicBezTo>
                    <a:pt x="486" y="14"/>
                    <a:pt x="486" y="14"/>
                    <a:pt x="486" y="14"/>
                  </a:cubicBezTo>
                  <a:cubicBezTo>
                    <a:pt x="481" y="14"/>
                    <a:pt x="477" y="14"/>
                    <a:pt x="473" y="13"/>
                  </a:cubicBezTo>
                  <a:cubicBezTo>
                    <a:pt x="470" y="13"/>
                    <a:pt x="470" y="13"/>
                    <a:pt x="470" y="13"/>
                  </a:cubicBezTo>
                  <a:cubicBezTo>
                    <a:pt x="469" y="13"/>
                    <a:pt x="468" y="13"/>
                    <a:pt x="467" y="13"/>
                  </a:cubicBezTo>
                  <a:cubicBezTo>
                    <a:pt x="464" y="13"/>
                    <a:pt x="462" y="13"/>
                    <a:pt x="460" y="15"/>
                  </a:cubicBezTo>
                  <a:cubicBezTo>
                    <a:pt x="459" y="16"/>
                    <a:pt x="459" y="16"/>
                    <a:pt x="458" y="17"/>
                  </a:cubicBezTo>
                  <a:cubicBezTo>
                    <a:pt x="455" y="19"/>
                    <a:pt x="451" y="22"/>
                    <a:pt x="449" y="25"/>
                  </a:cubicBezTo>
                  <a:cubicBezTo>
                    <a:pt x="448" y="27"/>
                    <a:pt x="448" y="27"/>
                    <a:pt x="448" y="27"/>
                  </a:cubicBezTo>
                  <a:cubicBezTo>
                    <a:pt x="443" y="36"/>
                    <a:pt x="437" y="44"/>
                    <a:pt x="434" y="54"/>
                  </a:cubicBezTo>
                  <a:cubicBezTo>
                    <a:pt x="430" y="68"/>
                    <a:pt x="426" y="89"/>
                    <a:pt x="428" y="108"/>
                  </a:cubicBezTo>
                  <a:cubicBezTo>
                    <a:pt x="430" y="115"/>
                    <a:pt x="434" y="119"/>
                    <a:pt x="441" y="121"/>
                  </a:cubicBezTo>
                  <a:cubicBezTo>
                    <a:pt x="444" y="122"/>
                    <a:pt x="446" y="122"/>
                    <a:pt x="449" y="122"/>
                  </a:cubicBezTo>
                  <a:cubicBezTo>
                    <a:pt x="450" y="122"/>
                    <a:pt x="450" y="122"/>
                    <a:pt x="450" y="122"/>
                  </a:cubicBezTo>
                  <a:cubicBezTo>
                    <a:pt x="454" y="122"/>
                    <a:pt x="461" y="126"/>
                    <a:pt x="461" y="129"/>
                  </a:cubicBezTo>
                  <a:cubicBezTo>
                    <a:pt x="461" y="129"/>
                    <a:pt x="461" y="129"/>
                    <a:pt x="460" y="129"/>
                  </a:cubicBezTo>
                  <a:cubicBezTo>
                    <a:pt x="458" y="129"/>
                    <a:pt x="453" y="127"/>
                    <a:pt x="452" y="126"/>
                  </a:cubicBezTo>
                  <a:cubicBezTo>
                    <a:pt x="452" y="126"/>
                    <a:pt x="450" y="126"/>
                    <a:pt x="449" y="125"/>
                  </a:cubicBezTo>
                  <a:cubicBezTo>
                    <a:pt x="447" y="124"/>
                    <a:pt x="443" y="123"/>
                    <a:pt x="440" y="123"/>
                  </a:cubicBezTo>
                  <a:cubicBezTo>
                    <a:pt x="438" y="123"/>
                    <a:pt x="437" y="124"/>
                    <a:pt x="436" y="125"/>
                  </a:cubicBezTo>
                  <a:cubicBezTo>
                    <a:pt x="431" y="129"/>
                    <a:pt x="434" y="134"/>
                    <a:pt x="436" y="137"/>
                  </a:cubicBezTo>
                  <a:cubicBezTo>
                    <a:pt x="437" y="138"/>
                    <a:pt x="437" y="139"/>
                    <a:pt x="437" y="139"/>
                  </a:cubicBezTo>
                  <a:cubicBezTo>
                    <a:pt x="439" y="145"/>
                    <a:pt x="442" y="147"/>
                    <a:pt x="446" y="151"/>
                  </a:cubicBezTo>
                  <a:cubicBezTo>
                    <a:pt x="452" y="156"/>
                    <a:pt x="460" y="157"/>
                    <a:pt x="463" y="157"/>
                  </a:cubicBezTo>
                  <a:cubicBezTo>
                    <a:pt x="463" y="157"/>
                    <a:pt x="464" y="157"/>
                    <a:pt x="464" y="157"/>
                  </a:cubicBezTo>
                  <a:cubicBezTo>
                    <a:pt x="466" y="157"/>
                    <a:pt x="468" y="157"/>
                    <a:pt x="469" y="156"/>
                  </a:cubicBezTo>
                  <a:cubicBezTo>
                    <a:pt x="470" y="156"/>
                    <a:pt x="471" y="156"/>
                    <a:pt x="472" y="156"/>
                  </a:cubicBezTo>
                  <a:cubicBezTo>
                    <a:pt x="472" y="156"/>
                    <a:pt x="473" y="156"/>
                    <a:pt x="474" y="158"/>
                  </a:cubicBezTo>
                  <a:cubicBezTo>
                    <a:pt x="475" y="159"/>
                    <a:pt x="475" y="159"/>
                    <a:pt x="475" y="159"/>
                  </a:cubicBezTo>
                  <a:cubicBezTo>
                    <a:pt x="477" y="162"/>
                    <a:pt x="480" y="166"/>
                    <a:pt x="484" y="167"/>
                  </a:cubicBezTo>
                  <a:cubicBezTo>
                    <a:pt x="485" y="167"/>
                    <a:pt x="485" y="167"/>
                    <a:pt x="486" y="167"/>
                  </a:cubicBezTo>
                  <a:cubicBezTo>
                    <a:pt x="488" y="167"/>
                    <a:pt x="489" y="166"/>
                    <a:pt x="491" y="166"/>
                  </a:cubicBezTo>
                  <a:cubicBezTo>
                    <a:pt x="492" y="165"/>
                    <a:pt x="493" y="165"/>
                    <a:pt x="494" y="165"/>
                  </a:cubicBezTo>
                  <a:cubicBezTo>
                    <a:pt x="494" y="165"/>
                    <a:pt x="495" y="165"/>
                    <a:pt x="495" y="165"/>
                  </a:cubicBezTo>
                  <a:cubicBezTo>
                    <a:pt x="498" y="166"/>
                    <a:pt x="498" y="166"/>
                    <a:pt x="498" y="166"/>
                  </a:cubicBezTo>
                  <a:cubicBezTo>
                    <a:pt x="500" y="166"/>
                    <a:pt x="502" y="167"/>
                    <a:pt x="505" y="167"/>
                  </a:cubicBezTo>
                  <a:cubicBezTo>
                    <a:pt x="503" y="167"/>
                    <a:pt x="501" y="168"/>
                    <a:pt x="500" y="168"/>
                  </a:cubicBezTo>
                  <a:cubicBezTo>
                    <a:pt x="499" y="169"/>
                    <a:pt x="499" y="169"/>
                    <a:pt x="498" y="169"/>
                  </a:cubicBezTo>
                  <a:cubicBezTo>
                    <a:pt x="497" y="169"/>
                    <a:pt x="496" y="169"/>
                    <a:pt x="495" y="169"/>
                  </a:cubicBezTo>
                  <a:cubicBezTo>
                    <a:pt x="495" y="169"/>
                    <a:pt x="495" y="169"/>
                    <a:pt x="495" y="169"/>
                  </a:cubicBezTo>
                  <a:cubicBezTo>
                    <a:pt x="495" y="169"/>
                    <a:pt x="494" y="169"/>
                    <a:pt x="494" y="169"/>
                  </a:cubicBezTo>
                  <a:cubicBezTo>
                    <a:pt x="494" y="169"/>
                    <a:pt x="493" y="169"/>
                    <a:pt x="492" y="169"/>
                  </a:cubicBezTo>
                  <a:cubicBezTo>
                    <a:pt x="492" y="169"/>
                    <a:pt x="491" y="169"/>
                    <a:pt x="491" y="169"/>
                  </a:cubicBezTo>
                  <a:cubicBezTo>
                    <a:pt x="487" y="171"/>
                    <a:pt x="487" y="176"/>
                    <a:pt x="488" y="181"/>
                  </a:cubicBezTo>
                  <a:cubicBezTo>
                    <a:pt x="488" y="181"/>
                    <a:pt x="488" y="182"/>
                    <a:pt x="488" y="182"/>
                  </a:cubicBezTo>
                  <a:cubicBezTo>
                    <a:pt x="488" y="186"/>
                    <a:pt x="488" y="190"/>
                    <a:pt x="489" y="193"/>
                  </a:cubicBezTo>
                  <a:cubicBezTo>
                    <a:pt x="490" y="198"/>
                    <a:pt x="494" y="199"/>
                    <a:pt x="497" y="199"/>
                  </a:cubicBezTo>
                  <a:cubicBezTo>
                    <a:pt x="497" y="200"/>
                    <a:pt x="497" y="200"/>
                    <a:pt x="497" y="201"/>
                  </a:cubicBezTo>
                  <a:cubicBezTo>
                    <a:pt x="497" y="201"/>
                    <a:pt x="497" y="202"/>
                    <a:pt x="497" y="203"/>
                  </a:cubicBezTo>
                  <a:cubicBezTo>
                    <a:pt x="497" y="203"/>
                    <a:pt x="497" y="204"/>
                    <a:pt x="497" y="204"/>
                  </a:cubicBezTo>
                  <a:cubicBezTo>
                    <a:pt x="497" y="206"/>
                    <a:pt x="497" y="209"/>
                    <a:pt x="496" y="210"/>
                  </a:cubicBezTo>
                  <a:cubicBezTo>
                    <a:pt x="495" y="210"/>
                    <a:pt x="494" y="211"/>
                    <a:pt x="494" y="211"/>
                  </a:cubicBezTo>
                  <a:cubicBezTo>
                    <a:pt x="492" y="212"/>
                    <a:pt x="489" y="213"/>
                    <a:pt x="488" y="215"/>
                  </a:cubicBezTo>
                  <a:cubicBezTo>
                    <a:pt x="487" y="217"/>
                    <a:pt x="487" y="220"/>
                    <a:pt x="487" y="223"/>
                  </a:cubicBezTo>
                  <a:cubicBezTo>
                    <a:pt x="487" y="224"/>
                    <a:pt x="487" y="225"/>
                    <a:pt x="486" y="226"/>
                  </a:cubicBezTo>
                  <a:cubicBezTo>
                    <a:pt x="486" y="229"/>
                    <a:pt x="486" y="231"/>
                    <a:pt x="486" y="234"/>
                  </a:cubicBezTo>
                  <a:cubicBezTo>
                    <a:pt x="486" y="237"/>
                    <a:pt x="486" y="240"/>
                    <a:pt x="485" y="243"/>
                  </a:cubicBezTo>
                  <a:cubicBezTo>
                    <a:pt x="485" y="243"/>
                    <a:pt x="485" y="243"/>
                    <a:pt x="484" y="243"/>
                  </a:cubicBezTo>
                  <a:cubicBezTo>
                    <a:pt x="484" y="244"/>
                    <a:pt x="484" y="244"/>
                    <a:pt x="483" y="244"/>
                  </a:cubicBezTo>
                  <a:cubicBezTo>
                    <a:pt x="481" y="246"/>
                    <a:pt x="479" y="250"/>
                    <a:pt x="478" y="254"/>
                  </a:cubicBezTo>
                  <a:cubicBezTo>
                    <a:pt x="478" y="255"/>
                    <a:pt x="478" y="257"/>
                    <a:pt x="478" y="258"/>
                  </a:cubicBezTo>
                  <a:cubicBezTo>
                    <a:pt x="478" y="260"/>
                    <a:pt x="478" y="262"/>
                    <a:pt x="478" y="263"/>
                  </a:cubicBezTo>
                  <a:cubicBezTo>
                    <a:pt x="477" y="263"/>
                    <a:pt x="477" y="264"/>
                    <a:pt x="476" y="264"/>
                  </a:cubicBezTo>
                  <a:cubicBezTo>
                    <a:pt x="475" y="264"/>
                    <a:pt x="474" y="265"/>
                    <a:pt x="473" y="266"/>
                  </a:cubicBezTo>
                  <a:cubicBezTo>
                    <a:pt x="472" y="267"/>
                    <a:pt x="471" y="268"/>
                    <a:pt x="471" y="269"/>
                  </a:cubicBezTo>
                  <a:cubicBezTo>
                    <a:pt x="470" y="268"/>
                    <a:pt x="469" y="266"/>
                    <a:pt x="468" y="264"/>
                  </a:cubicBezTo>
                  <a:cubicBezTo>
                    <a:pt x="467" y="262"/>
                    <a:pt x="465" y="260"/>
                    <a:pt x="463" y="258"/>
                  </a:cubicBezTo>
                  <a:cubicBezTo>
                    <a:pt x="463" y="258"/>
                    <a:pt x="463" y="258"/>
                    <a:pt x="463" y="258"/>
                  </a:cubicBezTo>
                  <a:cubicBezTo>
                    <a:pt x="461" y="257"/>
                    <a:pt x="460" y="255"/>
                    <a:pt x="459" y="253"/>
                  </a:cubicBezTo>
                  <a:cubicBezTo>
                    <a:pt x="458" y="251"/>
                    <a:pt x="457" y="251"/>
                    <a:pt x="457" y="250"/>
                  </a:cubicBezTo>
                  <a:cubicBezTo>
                    <a:pt x="457" y="248"/>
                    <a:pt x="457" y="248"/>
                    <a:pt x="457" y="248"/>
                  </a:cubicBezTo>
                  <a:cubicBezTo>
                    <a:pt x="458" y="246"/>
                    <a:pt x="458" y="243"/>
                    <a:pt x="457" y="241"/>
                  </a:cubicBezTo>
                  <a:cubicBezTo>
                    <a:pt x="457" y="240"/>
                    <a:pt x="457" y="240"/>
                    <a:pt x="457" y="240"/>
                  </a:cubicBezTo>
                  <a:cubicBezTo>
                    <a:pt x="457" y="239"/>
                    <a:pt x="456" y="237"/>
                    <a:pt x="456" y="237"/>
                  </a:cubicBezTo>
                  <a:cubicBezTo>
                    <a:pt x="457" y="236"/>
                    <a:pt x="458" y="235"/>
                    <a:pt x="458" y="234"/>
                  </a:cubicBezTo>
                  <a:cubicBezTo>
                    <a:pt x="459" y="233"/>
                    <a:pt x="459" y="233"/>
                    <a:pt x="459" y="233"/>
                  </a:cubicBezTo>
                  <a:cubicBezTo>
                    <a:pt x="461" y="231"/>
                    <a:pt x="462" y="228"/>
                    <a:pt x="462" y="226"/>
                  </a:cubicBezTo>
                  <a:cubicBezTo>
                    <a:pt x="462" y="225"/>
                    <a:pt x="462" y="224"/>
                    <a:pt x="462" y="223"/>
                  </a:cubicBezTo>
                  <a:cubicBezTo>
                    <a:pt x="462" y="220"/>
                    <a:pt x="463" y="216"/>
                    <a:pt x="461" y="212"/>
                  </a:cubicBezTo>
                  <a:cubicBezTo>
                    <a:pt x="460" y="211"/>
                    <a:pt x="459" y="210"/>
                    <a:pt x="459" y="209"/>
                  </a:cubicBezTo>
                  <a:cubicBezTo>
                    <a:pt x="458" y="208"/>
                    <a:pt x="458" y="208"/>
                    <a:pt x="457" y="207"/>
                  </a:cubicBezTo>
                  <a:cubicBezTo>
                    <a:pt x="456" y="205"/>
                    <a:pt x="454" y="204"/>
                    <a:pt x="452" y="202"/>
                  </a:cubicBezTo>
                  <a:cubicBezTo>
                    <a:pt x="452" y="201"/>
                    <a:pt x="451" y="201"/>
                    <a:pt x="450" y="200"/>
                  </a:cubicBezTo>
                  <a:cubicBezTo>
                    <a:pt x="449" y="200"/>
                    <a:pt x="448" y="199"/>
                    <a:pt x="448" y="199"/>
                  </a:cubicBezTo>
                  <a:cubicBezTo>
                    <a:pt x="448" y="198"/>
                    <a:pt x="448" y="198"/>
                    <a:pt x="447" y="197"/>
                  </a:cubicBezTo>
                  <a:cubicBezTo>
                    <a:pt x="446" y="196"/>
                    <a:pt x="444" y="192"/>
                    <a:pt x="441" y="192"/>
                  </a:cubicBezTo>
                  <a:cubicBezTo>
                    <a:pt x="440" y="192"/>
                    <a:pt x="440" y="192"/>
                    <a:pt x="440" y="192"/>
                  </a:cubicBezTo>
                  <a:cubicBezTo>
                    <a:pt x="435" y="193"/>
                    <a:pt x="435" y="197"/>
                    <a:pt x="435" y="199"/>
                  </a:cubicBezTo>
                  <a:cubicBezTo>
                    <a:pt x="435" y="199"/>
                    <a:pt x="434" y="200"/>
                    <a:pt x="434" y="201"/>
                  </a:cubicBezTo>
                  <a:cubicBezTo>
                    <a:pt x="433" y="202"/>
                    <a:pt x="433" y="203"/>
                    <a:pt x="432" y="205"/>
                  </a:cubicBezTo>
                  <a:cubicBezTo>
                    <a:pt x="432" y="206"/>
                    <a:pt x="432" y="206"/>
                    <a:pt x="432" y="206"/>
                  </a:cubicBezTo>
                  <a:cubicBezTo>
                    <a:pt x="432" y="208"/>
                    <a:pt x="432" y="210"/>
                    <a:pt x="432" y="212"/>
                  </a:cubicBezTo>
                  <a:cubicBezTo>
                    <a:pt x="432" y="215"/>
                    <a:pt x="431" y="217"/>
                    <a:pt x="429" y="220"/>
                  </a:cubicBezTo>
                  <a:cubicBezTo>
                    <a:pt x="429" y="221"/>
                    <a:pt x="429" y="222"/>
                    <a:pt x="428" y="223"/>
                  </a:cubicBezTo>
                  <a:cubicBezTo>
                    <a:pt x="428" y="224"/>
                    <a:pt x="428" y="226"/>
                    <a:pt x="428" y="227"/>
                  </a:cubicBezTo>
                  <a:cubicBezTo>
                    <a:pt x="428" y="230"/>
                    <a:pt x="427" y="230"/>
                    <a:pt x="427" y="231"/>
                  </a:cubicBezTo>
                  <a:cubicBezTo>
                    <a:pt x="427" y="231"/>
                    <a:pt x="426" y="230"/>
                    <a:pt x="425" y="222"/>
                  </a:cubicBezTo>
                  <a:cubicBezTo>
                    <a:pt x="425" y="221"/>
                    <a:pt x="425" y="219"/>
                    <a:pt x="426" y="217"/>
                  </a:cubicBezTo>
                  <a:cubicBezTo>
                    <a:pt x="426" y="213"/>
                    <a:pt x="426" y="208"/>
                    <a:pt x="424" y="203"/>
                  </a:cubicBezTo>
                  <a:cubicBezTo>
                    <a:pt x="423" y="202"/>
                    <a:pt x="422" y="201"/>
                    <a:pt x="422" y="200"/>
                  </a:cubicBezTo>
                  <a:cubicBezTo>
                    <a:pt x="421" y="199"/>
                    <a:pt x="420" y="198"/>
                    <a:pt x="419" y="197"/>
                  </a:cubicBezTo>
                  <a:cubicBezTo>
                    <a:pt x="419" y="196"/>
                    <a:pt x="420" y="196"/>
                    <a:pt x="421" y="194"/>
                  </a:cubicBezTo>
                  <a:cubicBezTo>
                    <a:pt x="423" y="193"/>
                    <a:pt x="425" y="191"/>
                    <a:pt x="425" y="188"/>
                  </a:cubicBezTo>
                  <a:cubicBezTo>
                    <a:pt x="425" y="184"/>
                    <a:pt x="421" y="183"/>
                    <a:pt x="418" y="182"/>
                  </a:cubicBezTo>
                  <a:cubicBezTo>
                    <a:pt x="418" y="182"/>
                    <a:pt x="417" y="182"/>
                    <a:pt x="417" y="182"/>
                  </a:cubicBezTo>
                  <a:cubicBezTo>
                    <a:pt x="416" y="181"/>
                    <a:pt x="415" y="181"/>
                    <a:pt x="415" y="181"/>
                  </a:cubicBezTo>
                  <a:cubicBezTo>
                    <a:pt x="414" y="180"/>
                    <a:pt x="412" y="179"/>
                    <a:pt x="411" y="179"/>
                  </a:cubicBezTo>
                  <a:cubicBezTo>
                    <a:pt x="409" y="179"/>
                    <a:pt x="407" y="181"/>
                    <a:pt x="405" y="182"/>
                  </a:cubicBezTo>
                  <a:cubicBezTo>
                    <a:pt x="405" y="183"/>
                    <a:pt x="404" y="183"/>
                    <a:pt x="404" y="183"/>
                  </a:cubicBezTo>
                  <a:cubicBezTo>
                    <a:pt x="404" y="183"/>
                    <a:pt x="403" y="182"/>
                    <a:pt x="403" y="181"/>
                  </a:cubicBezTo>
                  <a:cubicBezTo>
                    <a:pt x="402" y="180"/>
                    <a:pt x="402" y="180"/>
                    <a:pt x="402" y="180"/>
                  </a:cubicBezTo>
                  <a:cubicBezTo>
                    <a:pt x="401" y="179"/>
                    <a:pt x="399" y="178"/>
                    <a:pt x="398" y="177"/>
                  </a:cubicBezTo>
                  <a:cubicBezTo>
                    <a:pt x="398" y="177"/>
                    <a:pt x="397" y="176"/>
                    <a:pt x="397" y="176"/>
                  </a:cubicBezTo>
                  <a:cubicBezTo>
                    <a:pt x="397" y="176"/>
                    <a:pt x="397" y="176"/>
                    <a:pt x="397" y="176"/>
                  </a:cubicBezTo>
                  <a:cubicBezTo>
                    <a:pt x="397" y="176"/>
                    <a:pt x="397" y="176"/>
                    <a:pt x="400" y="175"/>
                  </a:cubicBezTo>
                  <a:cubicBezTo>
                    <a:pt x="401" y="174"/>
                    <a:pt x="403" y="173"/>
                    <a:pt x="405" y="172"/>
                  </a:cubicBezTo>
                  <a:cubicBezTo>
                    <a:pt x="406" y="170"/>
                    <a:pt x="406" y="168"/>
                    <a:pt x="406" y="167"/>
                  </a:cubicBezTo>
                  <a:cubicBezTo>
                    <a:pt x="406" y="166"/>
                    <a:pt x="406" y="165"/>
                    <a:pt x="406" y="165"/>
                  </a:cubicBezTo>
                  <a:cubicBezTo>
                    <a:pt x="406" y="165"/>
                    <a:pt x="407" y="165"/>
                    <a:pt x="408" y="165"/>
                  </a:cubicBezTo>
                  <a:cubicBezTo>
                    <a:pt x="409" y="165"/>
                    <a:pt x="411" y="165"/>
                    <a:pt x="412" y="161"/>
                  </a:cubicBezTo>
                  <a:cubicBezTo>
                    <a:pt x="414" y="157"/>
                    <a:pt x="410" y="154"/>
                    <a:pt x="409" y="153"/>
                  </a:cubicBezTo>
                  <a:cubicBezTo>
                    <a:pt x="407" y="152"/>
                    <a:pt x="407" y="152"/>
                    <a:pt x="406" y="151"/>
                  </a:cubicBezTo>
                  <a:cubicBezTo>
                    <a:pt x="406" y="150"/>
                    <a:pt x="405" y="149"/>
                    <a:pt x="405" y="148"/>
                  </a:cubicBezTo>
                  <a:cubicBezTo>
                    <a:pt x="404" y="147"/>
                    <a:pt x="404" y="146"/>
                    <a:pt x="403" y="145"/>
                  </a:cubicBezTo>
                  <a:cubicBezTo>
                    <a:pt x="403" y="144"/>
                    <a:pt x="403" y="143"/>
                    <a:pt x="403" y="143"/>
                  </a:cubicBezTo>
                  <a:cubicBezTo>
                    <a:pt x="402" y="141"/>
                    <a:pt x="402" y="140"/>
                    <a:pt x="401" y="138"/>
                  </a:cubicBezTo>
                  <a:cubicBezTo>
                    <a:pt x="400" y="137"/>
                    <a:pt x="399" y="137"/>
                    <a:pt x="399" y="136"/>
                  </a:cubicBezTo>
                  <a:cubicBezTo>
                    <a:pt x="398" y="135"/>
                    <a:pt x="397" y="135"/>
                    <a:pt x="397" y="134"/>
                  </a:cubicBezTo>
                  <a:cubicBezTo>
                    <a:pt x="396" y="132"/>
                    <a:pt x="396" y="130"/>
                    <a:pt x="397" y="127"/>
                  </a:cubicBezTo>
                  <a:cubicBezTo>
                    <a:pt x="397" y="125"/>
                    <a:pt x="397" y="124"/>
                    <a:pt x="397" y="123"/>
                  </a:cubicBezTo>
                  <a:cubicBezTo>
                    <a:pt x="397" y="119"/>
                    <a:pt x="396" y="115"/>
                    <a:pt x="394" y="112"/>
                  </a:cubicBezTo>
                  <a:cubicBezTo>
                    <a:pt x="394" y="110"/>
                    <a:pt x="392" y="108"/>
                    <a:pt x="391" y="107"/>
                  </a:cubicBezTo>
                  <a:cubicBezTo>
                    <a:pt x="391" y="106"/>
                    <a:pt x="390" y="105"/>
                    <a:pt x="389" y="104"/>
                  </a:cubicBezTo>
                  <a:cubicBezTo>
                    <a:pt x="389" y="104"/>
                    <a:pt x="389" y="103"/>
                    <a:pt x="388" y="102"/>
                  </a:cubicBezTo>
                  <a:cubicBezTo>
                    <a:pt x="388" y="100"/>
                    <a:pt x="387" y="97"/>
                    <a:pt x="385" y="96"/>
                  </a:cubicBezTo>
                  <a:cubicBezTo>
                    <a:pt x="383" y="94"/>
                    <a:pt x="381" y="94"/>
                    <a:pt x="379" y="93"/>
                  </a:cubicBezTo>
                  <a:cubicBezTo>
                    <a:pt x="379" y="93"/>
                    <a:pt x="379" y="93"/>
                    <a:pt x="378" y="93"/>
                  </a:cubicBezTo>
                  <a:cubicBezTo>
                    <a:pt x="380" y="92"/>
                    <a:pt x="381" y="91"/>
                    <a:pt x="382" y="90"/>
                  </a:cubicBezTo>
                  <a:cubicBezTo>
                    <a:pt x="383" y="89"/>
                    <a:pt x="384" y="88"/>
                    <a:pt x="385" y="87"/>
                  </a:cubicBezTo>
                  <a:cubicBezTo>
                    <a:pt x="386" y="86"/>
                    <a:pt x="387" y="86"/>
                    <a:pt x="388" y="85"/>
                  </a:cubicBezTo>
                  <a:cubicBezTo>
                    <a:pt x="393" y="80"/>
                    <a:pt x="392" y="71"/>
                    <a:pt x="391" y="65"/>
                  </a:cubicBezTo>
                  <a:cubicBezTo>
                    <a:pt x="391" y="64"/>
                    <a:pt x="391" y="64"/>
                    <a:pt x="391" y="64"/>
                  </a:cubicBezTo>
                  <a:cubicBezTo>
                    <a:pt x="391" y="63"/>
                    <a:pt x="391" y="62"/>
                    <a:pt x="391" y="62"/>
                  </a:cubicBezTo>
                  <a:cubicBezTo>
                    <a:pt x="391" y="62"/>
                    <a:pt x="392" y="62"/>
                    <a:pt x="393" y="63"/>
                  </a:cubicBezTo>
                  <a:cubicBezTo>
                    <a:pt x="396" y="63"/>
                    <a:pt x="398" y="64"/>
                    <a:pt x="400" y="64"/>
                  </a:cubicBezTo>
                  <a:cubicBezTo>
                    <a:pt x="405" y="64"/>
                    <a:pt x="409" y="62"/>
                    <a:pt x="412" y="58"/>
                  </a:cubicBezTo>
                  <a:cubicBezTo>
                    <a:pt x="414" y="55"/>
                    <a:pt x="416" y="51"/>
                    <a:pt x="417" y="48"/>
                  </a:cubicBezTo>
                  <a:cubicBezTo>
                    <a:pt x="418" y="45"/>
                    <a:pt x="418" y="43"/>
                    <a:pt x="420" y="41"/>
                  </a:cubicBezTo>
                  <a:cubicBezTo>
                    <a:pt x="421" y="39"/>
                    <a:pt x="422" y="37"/>
                    <a:pt x="424" y="35"/>
                  </a:cubicBezTo>
                  <a:cubicBezTo>
                    <a:pt x="426" y="32"/>
                    <a:pt x="429" y="28"/>
                    <a:pt x="430" y="24"/>
                  </a:cubicBezTo>
                  <a:cubicBezTo>
                    <a:pt x="431" y="20"/>
                    <a:pt x="431" y="17"/>
                    <a:pt x="429" y="15"/>
                  </a:cubicBezTo>
                  <a:cubicBezTo>
                    <a:pt x="426" y="10"/>
                    <a:pt x="418" y="8"/>
                    <a:pt x="411" y="6"/>
                  </a:cubicBezTo>
                  <a:cubicBezTo>
                    <a:pt x="408" y="6"/>
                    <a:pt x="405" y="5"/>
                    <a:pt x="403" y="4"/>
                  </a:cubicBezTo>
                  <a:cubicBezTo>
                    <a:pt x="398" y="1"/>
                    <a:pt x="393" y="0"/>
                    <a:pt x="389" y="0"/>
                  </a:cubicBezTo>
                  <a:cubicBezTo>
                    <a:pt x="386" y="0"/>
                    <a:pt x="384" y="1"/>
                    <a:pt x="382" y="1"/>
                  </a:cubicBezTo>
                  <a:cubicBezTo>
                    <a:pt x="379" y="2"/>
                    <a:pt x="372" y="4"/>
                    <a:pt x="370" y="9"/>
                  </a:cubicBezTo>
                  <a:cubicBezTo>
                    <a:pt x="369" y="10"/>
                    <a:pt x="369" y="13"/>
                    <a:pt x="370" y="16"/>
                  </a:cubicBezTo>
                  <a:cubicBezTo>
                    <a:pt x="369" y="16"/>
                    <a:pt x="368" y="17"/>
                    <a:pt x="368" y="17"/>
                  </a:cubicBezTo>
                  <a:cubicBezTo>
                    <a:pt x="365" y="19"/>
                    <a:pt x="365" y="22"/>
                    <a:pt x="365" y="24"/>
                  </a:cubicBezTo>
                  <a:cubicBezTo>
                    <a:pt x="365" y="25"/>
                    <a:pt x="365" y="25"/>
                    <a:pt x="365" y="25"/>
                  </a:cubicBezTo>
                  <a:cubicBezTo>
                    <a:pt x="365" y="26"/>
                    <a:pt x="365" y="27"/>
                    <a:pt x="365" y="28"/>
                  </a:cubicBezTo>
                  <a:cubicBezTo>
                    <a:pt x="364" y="30"/>
                    <a:pt x="364" y="32"/>
                    <a:pt x="364" y="34"/>
                  </a:cubicBezTo>
                  <a:cubicBezTo>
                    <a:pt x="364" y="36"/>
                    <a:pt x="364" y="37"/>
                    <a:pt x="364" y="39"/>
                  </a:cubicBezTo>
                  <a:cubicBezTo>
                    <a:pt x="364" y="42"/>
                    <a:pt x="365" y="45"/>
                    <a:pt x="364" y="47"/>
                  </a:cubicBezTo>
                  <a:cubicBezTo>
                    <a:pt x="364" y="47"/>
                    <a:pt x="364" y="48"/>
                    <a:pt x="363" y="48"/>
                  </a:cubicBezTo>
                  <a:cubicBezTo>
                    <a:pt x="363" y="50"/>
                    <a:pt x="362" y="52"/>
                    <a:pt x="363" y="55"/>
                  </a:cubicBezTo>
                  <a:cubicBezTo>
                    <a:pt x="363" y="56"/>
                    <a:pt x="363" y="57"/>
                    <a:pt x="364" y="58"/>
                  </a:cubicBezTo>
                  <a:cubicBezTo>
                    <a:pt x="364" y="59"/>
                    <a:pt x="365" y="59"/>
                    <a:pt x="365" y="60"/>
                  </a:cubicBezTo>
                  <a:cubicBezTo>
                    <a:pt x="366" y="64"/>
                    <a:pt x="366" y="68"/>
                    <a:pt x="366" y="73"/>
                  </a:cubicBezTo>
                  <a:cubicBezTo>
                    <a:pt x="366" y="74"/>
                    <a:pt x="366" y="76"/>
                    <a:pt x="366" y="77"/>
                  </a:cubicBezTo>
                  <a:cubicBezTo>
                    <a:pt x="366" y="79"/>
                    <a:pt x="366" y="81"/>
                    <a:pt x="366" y="82"/>
                  </a:cubicBezTo>
                  <a:cubicBezTo>
                    <a:pt x="366" y="83"/>
                    <a:pt x="365" y="83"/>
                    <a:pt x="365" y="84"/>
                  </a:cubicBezTo>
                  <a:cubicBezTo>
                    <a:pt x="364" y="86"/>
                    <a:pt x="363" y="88"/>
                    <a:pt x="365" y="91"/>
                  </a:cubicBezTo>
                  <a:cubicBezTo>
                    <a:pt x="365" y="91"/>
                    <a:pt x="365" y="91"/>
                    <a:pt x="365" y="91"/>
                  </a:cubicBezTo>
                  <a:cubicBezTo>
                    <a:pt x="363" y="92"/>
                    <a:pt x="363" y="94"/>
                    <a:pt x="362" y="95"/>
                  </a:cubicBezTo>
                  <a:cubicBezTo>
                    <a:pt x="362" y="96"/>
                    <a:pt x="362" y="96"/>
                    <a:pt x="362" y="96"/>
                  </a:cubicBezTo>
                  <a:cubicBezTo>
                    <a:pt x="362" y="96"/>
                    <a:pt x="362" y="96"/>
                    <a:pt x="361" y="97"/>
                  </a:cubicBezTo>
                  <a:cubicBezTo>
                    <a:pt x="359" y="97"/>
                    <a:pt x="357" y="98"/>
                    <a:pt x="356" y="100"/>
                  </a:cubicBezTo>
                  <a:cubicBezTo>
                    <a:pt x="355" y="102"/>
                    <a:pt x="355" y="105"/>
                    <a:pt x="356" y="106"/>
                  </a:cubicBezTo>
                  <a:cubicBezTo>
                    <a:pt x="357" y="107"/>
                    <a:pt x="358" y="108"/>
                    <a:pt x="360" y="108"/>
                  </a:cubicBezTo>
                  <a:cubicBezTo>
                    <a:pt x="360" y="108"/>
                    <a:pt x="360" y="108"/>
                    <a:pt x="359" y="108"/>
                  </a:cubicBezTo>
                  <a:cubicBezTo>
                    <a:pt x="359" y="108"/>
                    <a:pt x="359" y="108"/>
                    <a:pt x="358" y="108"/>
                  </a:cubicBezTo>
                  <a:cubicBezTo>
                    <a:pt x="358" y="108"/>
                    <a:pt x="357" y="108"/>
                    <a:pt x="356" y="108"/>
                  </a:cubicBezTo>
                  <a:cubicBezTo>
                    <a:pt x="355" y="108"/>
                    <a:pt x="352" y="108"/>
                    <a:pt x="350" y="110"/>
                  </a:cubicBezTo>
                  <a:cubicBezTo>
                    <a:pt x="348" y="113"/>
                    <a:pt x="347" y="118"/>
                    <a:pt x="346" y="121"/>
                  </a:cubicBezTo>
                  <a:cubicBezTo>
                    <a:pt x="345" y="122"/>
                    <a:pt x="345" y="123"/>
                    <a:pt x="345" y="124"/>
                  </a:cubicBezTo>
                  <a:cubicBezTo>
                    <a:pt x="345" y="124"/>
                    <a:pt x="345" y="125"/>
                    <a:pt x="345" y="125"/>
                  </a:cubicBezTo>
                  <a:cubicBezTo>
                    <a:pt x="343" y="128"/>
                    <a:pt x="341" y="136"/>
                    <a:pt x="347" y="139"/>
                  </a:cubicBezTo>
                  <a:cubicBezTo>
                    <a:pt x="348" y="139"/>
                    <a:pt x="348" y="139"/>
                    <a:pt x="349" y="139"/>
                  </a:cubicBezTo>
                  <a:cubicBezTo>
                    <a:pt x="349" y="139"/>
                    <a:pt x="348" y="140"/>
                    <a:pt x="348" y="140"/>
                  </a:cubicBezTo>
                  <a:cubicBezTo>
                    <a:pt x="346" y="141"/>
                    <a:pt x="345" y="143"/>
                    <a:pt x="344" y="144"/>
                  </a:cubicBezTo>
                  <a:cubicBezTo>
                    <a:pt x="344" y="144"/>
                    <a:pt x="344" y="145"/>
                    <a:pt x="343" y="145"/>
                  </a:cubicBezTo>
                  <a:cubicBezTo>
                    <a:pt x="343" y="146"/>
                    <a:pt x="342" y="146"/>
                    <a:pt x="341" y="148"/>
                  </a:cubicBezTo>
                  <a:cubicBezTo>
                    <a:pt x="340" y="151"/>
                    <a:pt x="340" y="156"/>
                    <a:pt x="340" y="158"/>
                  </a:cubicBezTo>
                  <a:cubicBezTo>
                    <a:pt x="341" y="161"/>
                    <a:pt x="342" y="162"/>
                    <a:pt x="344" y="163"/>
                  </a:cubicBezTo>
                  <a:cubicBezTo>
                    <a:pt x="344" y="164"/>
                    <a:pt x="345" y="164"/>
                    <a:pt x="345" y="165"/>
                  </a:cubicBezTo>
                  <a:cubicBezTo>
                    <a:pt x="345" y="165"/>
                    <a:pt x="345" y="166"/>
                    <a:pt x="345" y="166"/>
                  </a:cubicBezTo>
                  <a:cubicBezTo>
                    <a:pt x="345" y="167"/>
                    <a:pt x="345" y="168"/>
                    <a:pt x="345" y="170"/>
                  </a:cubicBezTo>
                  <a:cubicBezTo>
                    <a:pt x="346" y="172"/>
                    <a:pt x="347" y="173"/>
                    <a:pt x="349" y="174"/>
                  </a:cubicBezTo>
                  <a:cubicBezTo>
                    <a:pt x="351" y="175"/>
                    <a:pt x="353" y="176"/>
                    <a:pt x="355" y="177"/>
                  </a:cubicBezTo>
                  <a:cubicBezTo>
                    <a:pt x="356" y="177"/>
                    <a:pt x="356" y="177"/>
                    <a:pt x="357" y="178"/>
                  </a:cubicBezTo>
                  <a:cubicBezTo>
                    <a:pt x="360" y="179"/>
                    <a:pt x="362" y="181"/>
                    <a:pt x="364" y="182"/>
                  </a:cubicBezTo>
                  <a:cubicBezTo>
                    <a:pt x="365" y="184"/>
                    <a:pt x="367" y="185"/>
                    <a:pt x="368" y="186"/>
                  </a:cubicBezTo>
                  <a:cubicBezTo>
                    <a:pt x="370" y="187"/>
                    <a:pt x="372" y="188"/>
                    <a:pt x="374" y="188"/>
                  </a:cubicBezTo>
                  <a:cubicBezTo>
                    <a:pt x="374" y="188"/>
                    <a:pt x="375" y="188"/>
                    <a:pt x="375" y="188"/>
                  </a:cubicBezTo>
                  <a:cubicBezTo>
                    <a:pt x="376" y="188"/>
                    <a:pt x="377" y="188"/>
                    <a:pt x="378" y="188"/>
                  </a:cubicBezTo>
                  <a:cubicBezTo>
                    <a:pt x="378" y="188"/>
                    <a:pt x="379" y="188"/>
                    <a:pt x="379" y="188"/>
                  </a:cubicBezTo>
                  <a:cubicBezTo>
                    <a:pt x="380" y="188"/>
                    <a:pt x="380" y="188"/>
                    <a:pt x="381" y="188"/>
                  </a:cubicBezTo>
                  <a:cubicBezTo>
                    <a:pt x="381" y="189"/>
                    <a:pt x="380" y="189"/>
                    <a:pt x="379" y="190"/>
                  </a:cubicBezTo>
                  <a:cubicBezTo>
                    <a:pt x="379" y="190"/>
                    <a:pt x="379" y="190"/>
                    <a:pt x="379" y="190"/>
                  </a:cubicBezTo>
                  <a:cubicBezTo>
                    <a:pt x="378" y="190"/>
                    <a:pt x="377" y="189"/>
                    <a:pt x="377" y="189"/>
                  </a:cubicBezTo>
                  <a:cubicBezTo>
                    <a:pt x="376" y="189"/>
                    <a:pt x="375" y="189"/>
                    <a:pt x="374" y="189"/>
                  </a:cubicBezTo>
                  <a:cubicBezTo>
                    <a:pt x="368" y="189"/>
                    <a:pt x="367" y="193"/>
                    <a:pt x="367" y="195"/>
                  </a:cubicBezTo>
                  <a:cubicBezTo>
                    <a:pt x="367" y="196"/>
                    <a:pt x="368" y="197"/>
                    <a:pt x="368" y="198"/>
                  </a:cubicBezTo>
                  <a:cubicBezTo>
                    <a:pt x="368" y="199"/>
                    <a:pt x="368" y="201"/>
                    <a:pt x="368" y="201"/>
                  </a:cubicBezTo>
                  <a:cubicBezTo>
                    <a:pt x="367" y="202"/>
                    <a:pt x="363" y="203"/>
                    <a:pt x="362" y="208"/>
                  </a:cubicBezTo>
                  <a:cubicBezTo>
                    <a:pt x="362" y="211"/>
                    <a:pt x="363" y="214"/>
                    <a:pt x="365" y="216"/>
                  </a:cubicBezTo>
                  <a:cubicBezTo>
                    <a:pt x="367" y="217"/>
                    <a:pt x="368" y="218"/>
                    <a:pt x="369" y="218"/>
                  </a:cubicBezTo>
                  <a:cubicBezTo>
                    <a:pt x="373" y="218"/>
                    <a:pt x="374" y="215"/>
                    <a:pt x="376" y="212"/>
                  </a:cubicBezTo>
                  <a:cubicBezTo>
                    <a:pt x="376" y="213"/>
                    <a:pt x="376" y="214"/>
                    <a:pt x="376" y="214"/>
                  </a:cubicBezTo>
                  <a:cubicBezTo>
                    <a:pt x="376" y="216"/>
                    <a:pt x="376" y="217"/>
                    <a:pt x="376" y="219"/>
                  </a:cubicBezTo>
                  <a:cubicBezTo>
                    <a:pt x="376" y="219"/>
                    <a:pt x="375" y="219"/>
                    <a:pt x="374" y="220"/>
                  </a:cubicBezTo>
                  <a:cubicBezTo>
                    <a:pt x="373" y="221"/>
                    <a:pt x="371" y="223"/>
                    <a:pt x="369" y="225"/>
                  </a:cubicBezTo>
                  <a:cubicBezTo>
                    <a:pt x="367" y="226"/>
                    <a:pt x="366" y="228"/>
                    <a:pt x="365" y="230"/>
                  </a:cubicBezTo>
                  <a:cubicBezTo>
                    <a:pt x="364" y="232"/>
                    <a:pt x="364" y="232"/>
                    <a:pt x="364" y="232"/>
                  </a:cubicBezTo>
                  <a:cubicBezTo>
                    <a:pt x="364" y="232"/>
                    <a:pt x="364" y="232"/>
                    <a:pt x="364" y="233"/>
                  </a:cubicBezTo>
                  <a:cubicBezTo>
                    <a:pt x="363" y="233"/>
                    <a:pt x="363" y="234"/>
                    <a:pt x="363" y="234"/>
                  </a:cubicBezTo>
                  <a:cubicBezTo>
                    <a:pt x="363" y="234"/>
                    <a:pt x="362" y="234"/>
                    <a:pt x="362" y="234"/>
                  </a:cubicBezTo>
                  <a:cubicBezTo>
                    <a:pt x="362" y="234"/>
                    <a:pt x="361" y="234"/>
                    <a:pt x="361" y="234"/>
                  </a:cubicBezTo>
                  <a:cubicBezTo>
                    <a:pt x="360" y="234"/>
                    <a:pt x="360" y="234"/>
                    <a:pt x="359" y="234"/>
                  </a:cubicBezTo>
                  <a:cubicBezTo>
                    <a:pt x="357" y="234"/>
                    <a:pt x="356" y="234"/>
                    <a:pt x="354" y="235"/>
                  </a:cubicBezTo>
                  <a:cubicBezTo>
                    <a:pt x="351" y="237"/>
                    <a:pt x="349" y="239"/>
                    <a:pt x="347" y="242"/>
                  </a:cubicBezTo>
                  <a:cubicBezTo>
                    <a:pt x="347" y="242"/>
                    <a:pt x="347" y="242"/>
                    <a:pt x="347" y="242"/>
                  </a:cubicBezTo>
                  <a:cubicBezTo>
                    <a:pt x="344" y="247"/>
                    <a:pt x="345" y="251"/>
                    <a:pt x="346" y="254"/>
                  </a:cubicBezTo>
                  <a:cubicBezTo>
                    <a:pt x="346" y="255"/>
                    <a:pt x="346" y="255"/>
                    <a:pt x="346" y="255"/>
                  </a:cubicBezTo>
                  <a:cubicBezTo>
                    <a:pt x="347" y="256"/>
                    <a:pt x="347" y="257"/>
                    <a:pt x="347" y="259"/>
                  </a:cubicBezTo>
                  <a:cubicBezTo>
                    <a:pt x="347" y="259"/>
                    <a:pt x="348" y="260"/>
                    <a:pt x="348" y="260"/>
                  </a:cubicBezTo>
                  <a:cubicBezTo>
                    <a:pt x="348" y="262"/>
                    <a:pt x="348" y="263"/>
                    <a:pt x="349" y="265"/>
                  </a:cubicBezTo>
                  <a:cubicBezTo>
                    <a:pt x="349" y="267"/>
                    <a:pt x="349" y="268"/>
                    <a:pt x="348" y="269"/>
                  </a:cubicBezTo>
                  <a:cubicBezTo>
                    <a:pt x="348" y="270"/>
                    <a:pt x="348" y="270"/>
                    <a:pt x="348" y="270"/>
                  </a:cubicBezTo>
                  <a:cubicBezTo>
                    <a:pt x="348" y="270"/>
                    <a:pt x="348" y="270"/>
                    <a:pt x="347" y="270"/>
                  </a:cubicBezTo>
                  <a:cubicBezTo>
                    <a:pt x="347" y="270"/>
                    <a:pt x="346" y="269"/>
                    <a:pt x="345" y="269"/>
                  </a:cubicBezTo>
                  <a:cubicBezTo>
                    <a:pt x="345" y="268"/>
                    <a:pt x="344" y="268"/>
                    <a:pt x="344" y="268"/>
                  </a:cubicBezTo>
                  <a:cubicBezTo>
                    <a:pt x="343" y="268"/>
                    <a:pt x="342" y="268"/>
                    <a:pt x="342" y="267"/>
                  </a:cubicBezTo>
                  <a:cubicBezTo>
                    <a:pt x="342" y="267"/>
                    <a:pt x="342" y="266"/>
                    <a:pt x="342" y="265"/>
                  </a:cubicBezTo>
                  <a:cubicBezTo>
                    <a:pt x="342" y="264"/>
                    <a:pt x="342" y="264"/>
                    <a:pt x="342" y="263"/>
                  </a:cubicBezTo>
                  <a:cubicBezTo>
                    <a:pt x="342" y="262"/>
                    <a:pt x="341" y="260"/>
                    <a:pt x="340" y="259"/>
                  </a:cubicBezTo>
                  <a:cubicBezTo>
                    <a:pt x="340" y="258"/>
                    <a:pt x="340" y="257"/>
                    <a:pt x="340" y="257"/>
                  </a:cubicBezTo>
                  <a:cubicBezTo>
                    <a:pt x="340" y="255"/>
                    <a:pt x="340" y="254"/>
                    <a:pt x="341" y="252"/>
                  </a:cubicBezTo>
                  <a:cubicBezTo>
                    <a:pt x="341" y="251"/>
                    <a:pt x="341" y="250"/>
                    <a:pt x="341" y="249"/>
                  </a:cubicBezTo>
                  <a:cubicBezTo>
                    <a:pt x="341" y="249"/>
                    <a:pt x="341" y="248"/>
                    <a:pt x="342" y="247"/>
                  </a:cubicBezTo>
                  <a:cubicBezTo>
                    <a:pt x="342" y="246"/>
                    <a:pt x="343" y="245"/>
                    <a:pt x="344" y="244"/>
                  </a:cubicBezTo>
                  <a:cubicBezTo>
                    <a:pt x="346" y="242"/>
                    <a:pt x="348" y="240"/>
                    <a:pt x="348" y="236"/>
                  </a:cubicBezTo>
                  <a:cubicBezTo>
                    <a:pt x="348" y="234"/>
                    <a:pt x="347" y="233"/>
                    <a:pt x="346" y="231"/>
                  </a:cubicBezTo>
                  <a:cubicBezTo>
                    <a:pt x="345" y="230"/>
                    <a:pt x="343" y="229"/>
                    <a:pt x="341" y="229"/>
                  </a:cubicBezTo>
                  <a:cubicBezTo>
                    <a:pt x="340" y="229"/>
                    <a:pt x="340" y="229"/>
                    <a:pt x="340" y="229"/>
                  </a:cubicBezTo>
                  <a:cubicBezTo>
                    <a:pt x="339" y="228"/>
                    <a:pt x="339" y="227"/>
                    <a:pt x="338" y="226"/>
                  </a:cubicBezTo>
                  <a:cubicBezTo>
                    <a:pt x="337" y="226"/>
                    <a:pt x="336" y="226"/>
                    <a:pt x="335" y="226"/>
                  </a:cubicBezTo>
                  <a:cubicBezTo>
                    <a:pt x="335" y="226"/>
                    <a:pt x="334" y="226"/>
                    <a:pt x="334" y="226"/>
                  </a:cubicBezTo>
                  <a:cubicBezTo>
                    <a:pt x="334" y="225"/>
                    <a:pt x="334" y="224"/>
                    <a:pt x="334" y="224"/>
                  </a:cubicBezTo>
                  <a:cubicBezTo>
                    <a:pt x="332" y="222"/>
                    <a:pt x="331" y="221"/>
                    <a:pt x="330" y="220"/>
                  </a:cubicBezTo>
                  <a:cubicBezTo>
                    <a:pt x="329" y="220"/>
                    <a:pt x="329" y="220"/>
                    <a:pt x="329" y="220"/>
                  </a:cubicBezTo>
                  <a:cubicBezTo>
                    <a:pt x="329" y="220"/>
                    <a:pt x="328" y="219"/>
                    <a:pt x="328" y="219"/>
                  </a:cubicBezTo>
                  <a:cubicBezTo>
                    <a:pt x="327" y="219"/>
                    <a:pt x="327" y="218"/>
                    <a:pt x="326" y="217"/>
                  </a:cubicBezTo>
                  <a:cubicBezTo>
                    <a:pt x="325" y="217"/>
                    <a:pt x="323" y="217"/>
                    <a:pt x="322" y="217"/>
                  </a:cubicBezTo>
                  <a:cubicBezTo>
                    <a:pt x="320" y="217"/>
                    <a:pt x="318" y="218"/>
                    <a:pt x="316" y="219"/>
                  </a:cubicBezTo>
                  <a:cubicBezTo>
                    <a:pt x="316" y="219"/>
                    <a:pt x="315" y="219"/>
                    <a:pt x="315" y="220"/>
                  </a:cubicBezTo>
                  <a:cubicBezTo>
                    <a:pt x="315" y="220"/>
                    <a:pt x="315" y="220"/>
                    <a:pt x="314" y="220"/>
                  </a:cubicBezTo>
                  <a:cubicBezTo>
                    <a:pt x="314" y="220"/>
                    <a:pt x="314" y="220"/>
                    <a:pt x="313" y="220"/>
                  </a:cubicBezTo>
                  <a:cubicBezTo>
                    <a:pt x="313" y="220"/>
                    <a:pt x="312" y="220"/>
                    <a:pt x="312" y="220"/>
                  </a:cubicBezTo>
                  <a:cubicBezTo>
                    <a:pt x="310" y="220"/>
                    <a:pt x="308" y="220"/>
                    <a:pt x="307" y="221"/>
                  </a:cubicBezTo>
                  <a:cubicBezTo>
                    <a:pt x="304" y="224"/>
                    <a:pt x="305" y="228"/>
                    <a:pt x="305" y="230"/>
                  </a:cubicBezTo>
                  <a:cubicBezTo>
                    <a:pt x="305" y="231"/>
                    <a:pt x="305" y="231"/>
                    <a:pt x="305" y="231"/>
                  </a:cubicBezTo>
                  <a:cubicBezTo>
                    <a:pt x="306" y="233"/>
                    <a:pt x="306" y="238"/>
                    <a:pt x="310" y="240"/>
                  </a:cubicBezTo>
                  <a:cubicBezTo>
                    <a:pt x="312" y="241"/>
                    <a:pt x="313" y="242"/>
                    <a:pt x="315" y="242"/>
                  </a:cubicBezTo>
                  <a:cubicBezTo>
                    <a:pt x="317" y="242"/>
                    <a:pt x="319" y="241"/>
                    <a:pt x="320" y="241"/>
                  </a:cubicBezTo>
                  <a:cubicBezTo>
                    <a:pt x="321" y="241"/>
                    <a:pt x="321" y="241"/>
                    <a:pt x="321" y="241"/>
                  </a:cubicBezTo>
                  <a:cubicBezTo>
                    <a:pt x="322" y="241"/>
                    <a:pt x="322" y="241"/>
                    <a:pt x="322" y="241"/>
                  </a:cubicBezTo>
                  <a:cubicBezTo>
                    <a:pt x="322" y="241"/>
                    <a:pt x="322" y="241"/>
                    <a:pt x="322" y="241"/>
                  </a:cubicBezTo>
                  <a:cubicBezTo>
                    <a:pt x="322" y="241"/>
                    <a:pt x="322" y="242"/>
                    <a:pt x="322" y="242"/>
                  </a:cubicBezTo>
                  <a:cubicBezTo>
                    <a:pt x="323" y="243"/>
                    <a:pt x="323" y="244"/>
                    <a:pt x="324" y="246"/>
                  </a:cubicBezTo>
                  <a:cubicBezTo>
                    <a:pt x="324" y="247"/>
                    <a:pt x="324" y="247"/>
                    <a:pt x="324" y="248"/>
                  </a:cubicBezTo>
                  <a:cubicBezTo>
                    <a:pt x="324" y="249"/>
                    <a:pt x="322" y="250"/>
                    <a:pt x="321" y="250"/>
                  </a:cubicBezTo>
                  <a:cubicBezTo>
                    <a:pt x="320" y="250"/>
                    <a:pt x="320" y="250"/>
                    <a:pt x="320" y="250"/>
                  </a:cubicBezTo>
                  <a:cubicBezTo>
                    <a:pt x="319" y="249"/>
                    <a:pt x="318" y="248"/>
                    <a:pt x="317" y="247"/>
                  </a:cubicBezTo>
                  <a:cubicBezTo>
                    <a:pt x="317" y="246"/>
                    <a:pt x="316" y="244"/>
                    <a:pt x="314" y="243"/>
                  </a:cubicBezTo>
                  <a:cubicBezTo>
                    <a:pt x="313" y="242"/>
                    <a:pt x="310" y="241"/>
                    <a:pt x="308" y="241"/>
                  </a:cubicBezTo>
                  <a:cubicBezTo>
                    <a:pt x="305" y="241"/>
                    <a:pt x="303" y="242"/>
                    <a:pt x="301" y="243"/>
                  </a:cubicBezTo>
                  <a:cubicBezTo>
                    <a:pt x="300" y="243"/>
                    <a:pt x="300" y="243"/>
                    <a:pt x="300" y="243"/>
                  </a:cubicBezTo>
                  <a:cubicBezTo>
                    <a:pt x="299" y="243"/>
                    <a:pt x="299" y="244"/>
                    <a:pt x="298" y="244"/>
                  </a:cubicBezTo>
                  <a:cubicBezTo>
                    <a:pt x="298" y="244"/>
                    <a:pt x="298" y="244"/>
                    <a:pt x="298" y="244"/>
                  </a:cubicBezTo>
                  <a:cubicBezTo>
                    <a:pt x="297" y="243"/>
                    <a:pt x="297" y="242"/>
                    <a:pt x="296" y="242"/>
                  </a:cubicBezTo>
                  <a:cubicBezTo>
                    <a:pt x="295" y="241"/>
                    <a:pt x="294" y="240"/>
                    <a:pt x="293" y="239"/>
                  </a:cubicBezTo>
                  <a:cubicBezTo>
                    <a:pt x="291" y="238"/>
                    <a:pt x="290" y="238"/>
                    <a:pt x="289" y="238"/>
                  </a:cubicBezTo>
                  <a:cubicBezTo>
                    <a:pt x="288" y="238"/>
                    <a:pt x="288" y="238"/>
                    <a:pt x="288" y="238"/>
                  </a:cubicBezTo>
                  <a:cubicBezTo>
                    <a:pt x="287" y="238"/>
                    <a:pt x="287" y="238"/>
                    <a:pt x="287" y="238"/>
                  </a:cubicBezTo>
                  <a:cubicBezTo>
                    <a:pt x="286" y="238"/>
                    <a:pt x="285" y="237"/>
                    <a:pt x="284" y="237"/>
                  </a:cubicBezTo>
                  <a:cubicBezTo>
                    <a:pt x="282" y="236"/>
                    <a:pt x="281" y="236"/>
                    <a:pt x="279" y="236"/>
                  </a:cubicBezTo>
                  <a:cubicBezTo>
                    <a:pt x="278" y="236"/>
                    <a:pt x="278" y="236"/>
                    <a:pt x="277" y="236"/>
                  </a:cubicBezTo>
                  <a:cubicBezTo>
                    <a:pt x="274" y="236"/>
                    <a:pt x="271" y="236"/>
                    <a:pt x="269" y="237"/>
                  </a:cubicBezTo>
                  <a:cubicBezTo>
                    <a:pt x="268" y="237"/>
                    <a:pt x="267" y="237"/>
                    <a:pt x="267" y="237"/>
                  </a:cubicBezTo>
                  <a:cubicBezTo>
                    <a:pt x="265" y="238"/>
                    <a:pt x="264" y="238"/>
                    <a:pt x="262" y="238"/>
                  </a:cubicBezTo>
                  <a:cubicBezTo>
                    <a:pt x="262" y="238"/>
                    <a:pt x="261" y="238"/>
                    <a:pt x="261" y="237"/>
                  </a:cubicBezTo>
                  <a:cubicBezTo>
                    <a:pt x="260" y="236"/>
                    <a:pt x="260" y="236"/>
                    <a:pt x="258" y="235"/>
                  </a:cubicBezTo>
                  <a:cubicBezTo>
                    <a:pt x="257" y="234"/>
                    <a:pt x="256" y="234"/>
                    <a:pt x="255" y="234"/>
                  </a:cubicBezTo>
                  <a:cubicBezTo>
                    <a:pt x="254" y="234"/>
                    <a:pt x="254" y="234"/>
                    <a:pt x="254" y="234"/>
                  </a:cubicBezTo>
                  <a:cubicBezTo>
                    <a:pt x="254" y="237"/>
                    <a:pt x="254" y="237"/>
                    <a:pt x="254" y="237"/>
                  </a:cubicBezTo>
                  <a:cubicBezTo>
                    <a:pt x="254" y="234"/>
                    <a:pt x="254" y="234"/>
                    <a:pt x="254" y="234"/>
                  </a:cubicBezTo>
                  <a:cubicBezTo>
                    <a:pt x="252" y="234"/>
                    <a:pt x="251" y="234"/>
                    <a:pt x="250" y="232"/>
                  </a:cubicBezTo>
                  <a:cubicBezTo>
                    <a:pt x="249" y="231"/>
                    <a:pt x="249" y="231"/>
                    <a:pt x="248" y="230"/>
                  </a:cubicBezTo>
                  <a:cubicBezTo>
                    <a:pt x="247" y="230"/>
                    <a:pt x="247" y="229"/>
                    <a:pt x="246" y="229"/>
                  </a:cubicBezTo>
                  <a:cubicBezTo>
                    <a:pt x="246" y="229"/>
                    <a:pt x="246" y="229"/>
                    <a:pt x="246" y="229"/>
                  </a:cubicBezTo>
                  <a:cubicBezTo>
                    <a:pt x="246" y="228"/>
                    <a:pt x="245" y="227"/>
                    <a:pt x="245" y="227"/>
                  </a:cubicBezTo>
                  <a:cubicBezTo>
                    <a:pt x="244" y="226"/>
                    <a:pt x="244" y="226"/>
                    <a:pt x="244" y="226"/>
                  </a:cubicBezTo>
                  <a:cubicBezTo>
                    <a:pt x="243" y="222"/>
                    <a:pt x="241" y="218"/>
                    <a:pt x="236" y="218"/>
                  </a:cubicBezTo>
                  <a:cubicBezTo>
                    <a:pt x="235" y="218"/>
                    <a:pt x="235" y="218"/>
                    <a:pt x="234" y="218"/>
                  </a:cubicBezTo>
                  <a:cubicBezTo>
                    <a:pt x="233" y="218"/>
                    <a:pt x="231" y="219"/>
                    <a:pt x="229" y="219"/>
                  </a:cubicBezTo>
                  <a:cubicBezTo>
                    <a:pt x="228" y="219"/>
                    <a:pt x="227" y="218"/>
                    <a:pt x="227" y="218"/>
                  </a:cubicBezTo>
                  <a:cubicBezTo>
                    <a:pt x="226" y="218"/>
                    <a:pt x="225" y="215"/>
                    <a:pt x="225" y="214"/>
                  </a:cubicBezTo>
                  <a:cubicBezTo>
                    <a:pt x="225" y="213"/>
                    <a:pt x="225" y="213"/>
                    <a:pt x="225" y="213"/>
                  </a:cubicBezTo>
                  <a:cubicBezTo>
                    <a:pt x="224" y="211"/>
                    <a:pt x="223" y="209"/>
                    <a:pt x="222" y="207"/>
                  </a:cubicBezTo>
                  <a:cubicBezTo>
                    <a:pt x="220" y="205"/>
                    <a:pt x="218" y="205"/>
                    <a:pt x="217" y="205"/>
                  </a:cubicBezTo>
                  <a:cubicBezTo>
                    <a:pt x="217" y="205"/>
                    <a:pt x="217" y="204"/>
                    <a:pt x="217" y="204"/>
                  </a:cubicBezTo>
                  <a:cubicBezTo>
                    <a:pt x="217" y="204"/>
                    <a:pt x="217" y="202"/>
                    <a:pt x="217" y="201"/>
                  </a:cubicBezTo>
                  <a:cubicBezTo>
                    <a:pt x="217" y="201"/>
                    <a:pt x="217" y="201"/>
                    <a:pt x="217" y="201"/>
                  </a:cubicBezTo>
                  <a:cubicBezTo>
                    <a:pt x="217" y="199"/>
                    <a:pt x="217" y="198"/>
                    <a:pt x="218" y="197"/>
                  </a:cubicBezTo>
                  <a:cubicBezTo>
                    <a:pt x="218" y="194"/>
                    <a:pt x="219" y="190"/>
                    <a:pt x="217" y="185"/>
                  </a:cubicBezTo>
                  <a:cubicBezTo>
                    <a:pt x="216" y="184"/>
                    <a:pt x="214" y="179"/>
                    <a:pt x="208" y="179"/>
                  </a:cubicBezTo>
                  <a:cubicBezTo>
                    <a:pt x="207" y="179"/>
                    <a:pt x="206" y="179"/>
                    <a:pt x="205" y="179"/>
                  </a:cubicBezTo>
                  <a:cubicBezTo>
                    <a:pt x="203" y="179"/>
                    <a:pt x="200" y="179"/>
                    <a:pt x="197" y="179"/>
                  </a:cubicBezTo>
                  <a:cubicBezTo>
                    <a:pt x="194" y="180"/>
                    <a:pt x="193" y="180"/>
                    <a:pt x="191" y="182"/>
                  </a:cubicBezTo>
                  <a:cubicBezTo>
                    <a:pt x="190" y="182"/>
                    <a:pt x="189" y="182"/>
                    <a:pt x="188" y="182"/>
                  </a:cubicBezTo>
                  <a:cubicBezTo>
                    <a:pt x="187" y="182"/>
                    <a:pt x="185" y="182"/>
                    <a:pt x="184" y="182"/>
                  </a:cubicBezTo>
                  <a:cubicBezTo>
                    <a:pt x="182" y="181"/>
                    <a:pt x="180" y="181"/>
                    <a:pt x="179" y="181"/>
                  </a:cubicBezTo>
                  <a:cubicBezTo>
                    <a:pt x="178" y="181"/>
                    <a:pt x="177" y="181"/>
                    <a:pt x="176" y="181"/>
                  </a:cubicBezTo>
                  <a:cubicBezTo>
                    <a:pt x="176" y="181"/>
                    <a:pt x="174" y="182"/>
                    <a:pt x="173" y="183"/>
                  </a:cubicBezTo>
                  <a:cubicBezTo>
                    <a:pt x="172" y="184"/>
                    <a:pt x="172" y="184"/>
                    <a:pt x="171" y="185"/>
                  </a:cubicBezTo>
                  <a:cubicBezTo>
                    <a:pt x="171" y="185"/>
                    <a:pt x="171" y="185"/>
                    <a:pt x="170" y="185"/>
                  </a:cubicBezTo>
                  <a:cubicBezTo>
                    <a:pt x="168" y="186"/>
                    <a:pt x="166" y="187"/>
                    <a:pt x="165" y="190"/>
                  </a:cubicBezTo>
                  <a:cubicBezTo>
                    <a:pt x="163" y="194"/>
                    <a:pt x="166" y="199"/>
                    <a:pt x="167" y="200"/>
                  </a:cubicBezTo>
                  <a:cubicBezTo>
                    <a:pt x="167" y="201"/>
                    <a:pt x="167" y="201"/>
                    <a:pt x="167" y="201"/>
                  </a:cubicBezTo>
                  <a:cubicBezTo>
                    <a:pt x="168" y="202"/>
                    <a:pt x="170" y="204"/>
                    <a:pt x="171" y="205"/>
                  </a:cubicBezTo>
                  <a:cubicBezTo>
                    <a:pt x="172" y="205"/>
                    <a:pt x="174" y="205"/>
                    <a:pt x="175" y="205"/>
                  </a:cubicBezTo>
                  <a:cubicBezTo>
                    <a:pt x="178" y="205"/>
                    <a:pt x="180" y="204"/>
                    <a:pt x="181" y="201"/>
                  </a:cubicBezTo>
                  <a:cubicBezTo>
                    <a:pt x="181" y="201"/>
                    <a:pt x="182" y="199"/>
                    <a:pt x="183" y="199"/>
                  </a:cubicBezTo>
                  <a:cubicBezTo>
                    <a:pt x="183" y="199"/>
                    <a:pt x="183" y="199"/>
                    <a:pt x="183" y="199"/>
                  </a:cubicBezTo>
                  <a:cubicBezTo>
                    <a:pt x="183" y="200"/>
                    <a:pt x="184" y="203"/>
                    <a:pt x="188" y="204"/>
                  </a:cubicBezTo>
                  <a:cubicBezTo>
                    <a:pt x="191" y="204"/>
                    <a:pt x="194" y="202"/>
                    <a:pt x="196" y="200"/>
                  </a:cubicBezTo>
                  <a:cubicBezTo>
                    <a:pt x="197" y="200"/>
                    <a:pt x="198" y="199"/>
                    <a:pt x="199" y="199"/>
                  </a:cubicBezTo>
                  <a:cubicBezTo>
                    <a:pt x="201" y="198"/>
                    <a:pt x="203" y="197"/>
                    <a:pt x="205" y="197"/>
                  </a:cubicBezTo>
                  <a:cubicBezTo>
                    <a:pt x="205" y="196"/>
                    <a:pt x="206" y="196"/>
                    <a:pt x="207" y="196"/>
                  </a:cubicBezTo>
                  <a:cubicBezTo>
                    <a:pt x="207" y="196"/>
                    <a:pt x="207" y="196"/>
                    <a:pt x="207" y="196"/>
                  </a:cubicBezTo>
                  <a:cubicBezTo>
                    <a:pt x="207" y="198"/>
                    <a:pt x="201" y="200"/>
                    <a:pt x="198" y="202"/>
                  </a:cubicBezTo>
                  <a:cubicBezTo>
                    <a:pt x="197" y="202"/>
                    <a:pt x="196" y="203"/>
                    <a:pt x="196" y="203"/>
                  </a:cubicBezTo>
                  <a:cubicBezTo>
                    <a:pt x="193" y="204"/>
                    <a:pt x="190" y="205"/>
                    <a:pt x="187" y="205"/>
                  </a:cubicBezTo>
                  <a:cubicBezTo>
                    <a:pt x="183" y="205"/>
                    <a:pt x="179" y="206"/>
                    <a:pt x="176" y="208"/>
                  </a:cubicBezTo>
                  <a:cubicBezTo>
                    <a:pt x="166" y="213"/>
                    <a:pt x="168" y="219"/>
                    <a:pt x="169" y="224"/>
                  </a:cubicBezTo>
                  <a:cubicBezTo>
                    <a:pt x="170" y="226"/>
                    <a:pt x="170" y="228"/>
                    <a:pt x="170" y="230"/>
                  </a:cubicBezTo>
                  <a:cubicBezTo>
                    <a:pt x="171" y="231"/>
                    <a:pt x="171" y="233"/>
                    <a:pt x="170" y="235"/>
                  </a:cubicBezTo>
                  <a:cubicBezTo>
                    <a:pt x="170" y="236"/>
                    <a:pt x="170" y="238"/>
                    <a:pt x="170" y="241"/>
                  </a:cubicBezTo>
                  <a:cubicBezTo>
                    <a:pt x="170" y="242"/>
                    <a:pt x="170" y="243"/>
                    <a:pt x="171" y="244"/>
                  </a:cubicBezTo>
                  <a:cubicBezTo>
                    <a:pt x="171" y="246"/>
                    <a:pt x="172" y="248"/>
                    <a:pt x="171" y="249"/>
                  </a:cubicBezTo>
                  <a:cubicBezTo>
                    <a:pt x="171" y="250"/>
                    <a:pt x="168" y="250"/>
                    <a:pt x="166" y="250"/>
                  </a:cubicBezTo>
                  <a:cubicBezTo>
                    <a:pt x="164" y="250"/>
                    <a:pt x="163" y="250"/>
                    <a:pt x="163" y="250"/>
                  </a:cubicBezTo>
                  <a:cubicBezTo>
                    <a:pt x="163" y="250"/>
                    <a:pt x="162" y="249"/>
                    <a:pt x="162" y="247"/>
                  </a:cubicBezTo>
                  <a:cubicBezTo>
                    <a:pt x="162" y="246"/>
                    <a:pt x="162" y="245"/>
                    <a:pt x="162" y="244"/>
                  </a:cubicBezTo>
                  <a:cubicBezTo>
                    <a:pt x="163" y="244"/>
                    <a:pt x="163" y="244"/>
                    <a:pt x="164" y="243"/>
                  </a:cubicBezTo>
                  <a:cubicBezTo>
                    <a:pt x="167" y="242"/>
                    <a:pt x="169" y="237"/>
                    <a:pt x="168" y="233"/>
                  </a:cubicBezTo>
                  <a:cubicBezTo>
                    <a:pt x="168" y="230"/>
                    <a:pt x="166" y="227"/>
                    <a:pt x="164" y="226"/>
                  </a:cubicBezTo>
                  <a:cubicBezTo>
                    <a:pt x="162" y="225"/>
                    <a:pt x="160" y="225"/>
                    <a:pt x="159" y="225"/>
                  </a:cubicBezTo>
                  <a:cubicBezTo>
                    <a:pt x="158" y="224"/>
                    <a:pt x="158" y="224"/>
                    <a:pt x="158" y="224"/>
                  </a:cubicBezTo>
                  <a:cubicBezTo>
                    <a:pt x="157" y="224"/>
                    <a:pt x="158" y="221"/>
                    <a:pt x="158" y="220"/>
                  </a:cubicBezTo>
                  <a:cubicBezTo>
                    <a:pt x="158" y="218"/>
                    <a:pt x="159" y="216"/>
                    <a:pt x="158" y="214"/>
                  </a:cubicBezTo>
                  <a:cubicBezTo>
                    <a:pt x="157" y="210"/>
                    <a:pt x="154" y="209"/>
                    <a:pt x="152" y="209"/>
                  </a:cubicBezTo>
                  <a:cubicBezTo>
                    <a:pt x="151" y="209"/>
                    <a:pt x="150" y="207"/>
                    <a:pt x="149" y="207"/>
                  </a:cubicBezTo>
                  <a:cubicBezTo>
                    <a:pt x="149" y="206"/>
                    <a:pt x="149" y="205"/>
                    <a:pt x="149" y="204"/>
                  </a:cubicBezTo>
                  <a:cubicBezTo>
                    <a:pt x="149" y="202"/>
                    <a:pt x="149" y="198"/>
                    <a:pt x="146" y="196"/>
                  </a:cubicBezTo>
                  <a:cubicBezTo>
                    <a:pt x="145" y="196"/>
                    <a:pt x="144" y="196"/>
                    <a:pt x="143" y="196"/>
                  </a:cubicBezTo>
                  <a:cubicBezTo>
                    <a:pt x="143" y="196"/>
                    <a:pt x="143" y="196"/>
                    <a:pt x="142" y="196"/>
                  </a:cubicBezTo>
                  <a:cubicBezTo>
                    <a:pt x="141" y="196"/>
                    <a:pt x="141" y="196"/>
                    <a:pt x="140" y="196"/>
                  </a:cubicBezTo>
                  <a:cubicBezTo>
                    <a:pt x="138" y="196"/>
                    <a:pt x="137" y="196"/>
                    <a:pt x="136" y="196"/>
                  </a:cubicBezTo>
                  <a:cubicBezTo>
                    <a:pt x="135" y="197"/>
                    <a:pt x="135" y="197"/>
                    <a:pt x="135" y="197"/>
                  </a:cubicBezTo>
                  <a:cubicBezTo>
                    <a:pt x="134" y="198"/>
                    <a:pt x="133" y="198"/>
                    <a:pt x="132" y="198"/>
                  </a:cubicBezTo>
                  <a:cubicBezTo>
                    <a:pt x="131" y="198"/>
                    <a:pt x="131" y="198"/>
                    <a:pt x="130" y="198"/>
                  </a:cubicBezTo>
                  <a:cubicBezTo>
                    <a:pt x="127" y="198"/>
                    <a:pt x="124" y="197"/>
                    <a:pt x="121" y="197"/>
                  </a:cubicBezTo>
                  <a:cubicBezTo>
                    <a:pt x="120" y="197"/>
                    <a:pt x="120" y="196"/>
                    <a:pt x="119" y="196"/>
                  </a:cubicBezTo>
                  <a:cubicBezTo>
                    <a:pt x="118" y="196"/>
                    <a:pt x="116" y="196"/>
                    <a:pt x="115" y="195"/>
                  </a:cubicBezTo>
                  <a:cubicBezTo>
                    <a:pt x="113" y="195"/>
                    <a:pt x="113" y="195"/>
                    <a:pt x="113" y="195"/>
                  </a:cubicBezTo>
                  <a:cubicBezTo>
                    <a:pt x="112" y="195"/>
                    <a:pt x="110" y="195"/>
                    <a:pt x="109" y="194"/>
                  </a:cubicBezTo>
                  <a:cubicBezTo>
                    <a:pt x="108" y="194"/>
                    <a:pt x="106" y="194"/>
                    <a:pt x="105" y="193"/>
                  </a:cubicBezTo>
                  <a:cubicBezTo>
                    <a:pt x="103" y="193"/>
                    <a:pt x="101" y="192"/>
                    <a:pt x="99" y="191"/>
                  </a:cubicBezTo>
                  <a:cubicBezTo>
                    <a:pt x="98" y="191"/>
                    <a:pt x="98" y="191"/>
                    <a:pt x="98" y="191"/>
                  </a:cubicBezTo>
                  <a:cubicBezTo>
                    <a:pt x="97" y="191"/>
                    <a:pt x="97" y="191"/>
                    <a:pt x="96" y="191"/>
                  </a:cubicBezTo>
                  <a:cubicBezTo>
                    <a:pt x="96" y="190"/>
                    <a:pt x="96" y="190"/>
                    <a:pt x="96" y="190"/>
                  </a:cubicBezTo>
                  <a:cubicBezTo>
                    <a:pt x="95" y="189"/>
                    <a:pt x="95" y="188"/>
                    <a:pt x="93" y="187"/>
                  </a:cubicBezTo>
                  <a:cubicBezTo>
                    <a:pt x="92" y="186"/>
                    <a:pt x="92" y="186"/>
                    <a:pt x="91" y="186"/>
                  </a:cubicBezTo>
                  <a:cubicBezTo>
                    <a:pt x="91" y="186"/>
                    <a:pt x="90" y="186"/>
                    <a:pt x="90" y="185"/>
                  </a:cubicBezTo>
                  <a:cubicBezTo>
                    <a:pt x="89" y="185"/>
                    <a:pt x="89" y="185"/>
                    <a:pt x="88" y="184"/>
                  </a:cubicBezTo>
                  <a:cubicBezTo>
                    <a:pt x="88" y="184"/>
                    <a:pt x="87" y="183"/>
                    <a:pt x="86" y="182"/>
                  </a:cubicBezTo>
                  <a:cubicBezTo>
                    <a:pt x="84" y="182"/>
                    <a:pt x="83" y="181"/>
                    <a:pt x="81" y="181"/>
                  </a:cubicBezTo>
                  <a:cubicBezTo>
                    <a:pt x="81" y="180"/>
                    <a:pt x="81" y="180"/>
                    <a:pt x="81" y="180"/>
                  </a:cubicBezTo>
                  <a:cubicBezTo>
                    <a:pt x="78" y="179"/>
                    <a:pt x="76" y="178"/>
                    <a:pt x="75" y="177"/>
                  </a:cubicBezTo>
                  <a:cubicBezTo>
                    <a:pt x="78" y="176"/>
                    <a:pt x="79" y="173"/>
                    <a:pt x="79" y="172"/>
                  </a:cubicBezTo>
                  <a:cubicBezTo>
                    <a:pt x="80" y="171"/>
                    <a:pt x="80" y="171"/>
                    <a:pt x="82" y="170"/>
                  </a:cubicBezTo>
                  <a:cubicBezTo>
                    <a:pt x="84" y="170"/>
                    <a:pt x="85" y="170"/>
                    <a:pt x="87" y="170"/>
                  </a:cubicBezTo>
                  <a:cubicBezTo>
                    <a:pt x="89" y="170"/>
                    <a:pt x="91" y="170"/>
                    <a:pt x="92" y="171"/>
                  </a:cubicBezTo>
                  <a:cubicBezTo>
                    <a:pt x="93" y="171"/>
                    <a:pt x="93" y="171"/>
                    <a:pt x="94" y="171"/>
                  </a:cubicBezTo>
                  <a:cubicBezTo>
                    <a:pt x="97" y="171"/>
                    <a:pt x="100" y="169"/>
                    <a:pt x="101" y="166"/>
                  </a:cubicBezTo>
                  <a:cubicBezTo>
                    <a:pt x="103" y="164"/>
                    <a:pt x="102" y="161"/>
                    <a:pt x="101" y="159"/>
                  </a:cubicBezTo>
                  <a:cubicBezTo>
                    <a:pt x="100" y="159"/>
                    <a:pt x="100" y="158"/>
                    <a:pt x="100" y="158"/>
                  </a:cubicBezTo>
                  <a:cubicBezTo>
                    <a:pt x="100" y="154"/>
                    <a:pt x="98" y="150"/>
                    <a:pt x="96" y="148"/>
                  </a:cubicBezTo>
                  <a:cubicBezTo>
                    <a:pt x="95" y="147"/>
                    <a:pt x="95" y="145"/>
                    <a:pt x="94" y="144"/>
                  </a:cubicBezTo>
                  <a:cubicBezTo>
                    <a:pt x="94" y="143"/>
                    <a:pt x="94" y="143"/>
                    <a:pt x="94" y="143"/>
                  </a:cubicBezTo>
                  <a:cubicBezTo>
                    <a:pt x="93" y="141"/>
                    <a:pt x="90" y="134"/>
                    <a:pt x="85" y="132"/>
                  </a:cubicBezTo>
                  <a:cubicBezTo>
                    <a:pt x="84" y="131"/>
                    <a:pt x="82" y="131"/>
                    <a:pt x="81" y="131"/>
                  </a:cubicBezTo>
                  <a:cubicBezTo>
                    <a:pt x="79" y="131"/>
                    <a:pt x="77" y="131"/>
                    <a:pt x="76" y="131"/>
                  </a:cubicBezTo>
                  <a:cubicBezTo>
                    <a:pt x="75" y="132"/>
                    <a:pt x="75" y="132"/>
                    <a:pt x="75" y="132"/>
                  </a:cubicBezTo>
                  <a:cubicBezTo>
                    <a:pt x="74" y="132"/>
                    <a:pt x="73" y="131"/>
                    <a:pt x="72" y="130"/>
                  </a:cubicBezTo>
                  <a:cubicBezTo>
                    <a:pt x="71" y="129"/>
                    <a:pt x="71" y="129"/>
                    <a:pt x="71" y="129"/>
                  </a:cubicBezTo>
                  <a:cubicBezTo>
                    <a:pt x="70" y="128"/>
                    <a:pt x="68" y="127"/>
                    <a:pt x="67" y="126"/>
                  </a:cubicBezTo>
                  <a:cubicBezTo>
                    <a:pt x="65" y="124"/>
                    <a:pt x="63" y="123"/>
                    <a:pt x="61" y="121"/>
                  </a:cubicBezTo>
                  <a:cubicBezTo>
                    <a:pt x="59" y="118"/>
                    <a:pt x="57" y="116"/>
                    <a:pt x="56" y="113"/>
                  </a:cubicBezTo>
                  <a:cubicBezTo>
                    <a:pt x="55" y="110"/>
                    <a:pt x="53" y="106"/>
                    <a:pt x="49" y="102"/>
                  </a:cubicBezTo>
                  <a:cubicBezTo>
                    <a:pt x="46" y="100"/>
                    <a:pt x="44" y="99"/>
                    <a:pt x="42" y="98"/>
                  </a:cubicBezTo>
                  <a:cubicBezTo>
                    <a:pt x="41" y="97"/>
                    <a:pt x="41" y="97"/>
                    <a:pt x="41" y="97"/>
                  </a:cubicBezTo>
                  <a:cubicBezTo>
                    <a:pt x="40" y="97"/>
                    <a:pt x="40" y="96"/>
                    <a:pt x="39" y="95"/>
                  </a:cubicBezTo>
                  <a:cubicBezTo>
                    <a:pt x="39" y="94"/>
                    <a:pt x="39" y="94"/>
                    <a:pt x="39" y="94"/>
                  </a:cubicBezTo>
                  <a:cubicBezTo>
                    <a:pt x="37" y="91"/>
                    <a:pt x="35" y="89"/>
                    <a:pt x="34" y="86"/>
                  </a:cubicBezTo>
                  <a:cubicBezTo>
                    <a:pt x="32" y="80"/>
                    <a:pt x="32" y="80"/>
                    <a:pt x="32" y="80"/>
                  </a:cubicBezTo>
                  <a:cubicBezTo>
                    <a:pt x="0" y="142"/>
                    <a:pt x="0" y="142"/>
                    <a:pt x="0" y="142"/>
                  </a:cubicBezTo>
                  <a:cubicBezTo>
                    <a:pt x="63" y="257"/>
                    <a:pt x="63" y="257"/>
                    <a:pt x="63" y="257"/>
                  </a:cubicBezTo>
                  <a:cubicBezTo>
                    <a:pt x="74" y="287"/>
                    <a:pt x="101" y="288"/>
                    <a:pt x="103" y="288"/>
                  </a:cubicBezTo>
                  <a:cubicBezTo>
                    <a:pt x="115" y="319"/>
                    <a:pt x="115" y="319"/>
                    <a:pt x="115" y="319"/>
                  </a:cubicBezTo>
                  <a:cubicBezTo>
                    <a:pt x="228" y="374"/>
                    <a:pt x="228" y="374"/>
                    <a:pt x="228" y="374"/>
                  </a:cubicBezTo>
                  <a:cubicBezTo>
                    <a:pt x="224" y="384"/>
                    <a:pt x="215" y="434"/>
                    <a:pt x="200" y="526"/>
                  </a:cubicBezTo>
                  <a:cubicBezTo>
                    <a:pt x="199" y="529"/>
                    <a:pt x="199" y="529"/>
                    <a:pt x="199" y="529"/>
                  </a:cubicBezTo>
                  <a:cubicBezTo>
                    <a:pt x="339" y="547"/>
                    <a:pt x="339" y="547"/>
                    <a:pt x="339" y="547"/>
                  </a:cubicBezTo>
                  <a:cubicBezTo>
                    <a:pt x="339" y="545"/>
                    <a:pt x="339" y="545"/>
                    <a:pt x="339" y="545"/>
                  </a:cubicBezTo>
                  <a:cubicBezTo>
                    <a:pt x="340" y="543"/>
                    <a:pt x="340" y="541"/>
                    <a:pt x="341" y="540"/>
                  </a:cubicBezTo>
                  <a:cubicBezTo>
                    <a:pt x="341" y="538"/>
                    <a:pt x="342" y="537"/>
                    <a:pt x="342" y="535"/>
                  </a:cubicBezTo>
                  <a:cubicBezTo>
                    <a:pt x="342" y="535"/>
                    <a:pt x="343" y="534"/>
                    <a:pt x="343" y="534"/>
                  </a:cubicBezTo>
                  <a:cubicBezTo>
                    <a:pt x="343" y="533"/>
                    <a:pt x="343" y="533"/>
                    <a:pt x="343" y="532"/>
                  </a:cubicBezTo>
                  <a:cubicBezTo>
                    <a:pt x="343" y="531"/>
                    <a:pt x="344" y="531"/>
                    <a:pt x="344" y="530"/>
                  </a:cubicBezTo>
                  <a:cubicBezTo>
                    <a:pt x="345" y="529"/>
                    <a:pt x="346" y="528"/>
                    <a:pt x="346" y="526"/>
                  </a:cubicBezTo>
                  <a:cubicBezTo>
                    <a:pt x="347" y="525"/>
                    <a:pt x="348" y="524"/>
                    <a:pt x="348" y="522"/>
                  </a:cubicBezTo>
                  <a:cubicBezTo>
                    <a:pt x="349" y="519"/>
                    <a:pt x="351" y="516"/>
                    <a:pt x="353" y="514"/>
                  </a:cubicBezTo>
                  <a:cubicBezTo>
                    <a:pt x="353" y="514"/>
                    <a:pt x="353" y="513"/>
                    <a:pt x="354" y="513"/>
                  </a:cubicBezTo>
                  <a:cubicBezTo>
                    <a:pt x="354" y="512"/>
                    <a:pt x="355" y="512"/>
                    <a:pt x="356" y="510"/>
                  </a:cubicBezTo>
                  <a:cubicBezTo>
                    <a:pt x="357" y="509"/>
                    <a:pt x="357" y="507"/>
                    <a:pt x="357" y="506"/>
                  </a:cubicBezTo>
                  <a:cubicBezTo>
                    <a:pt x="357" y="506"/>
                    <a:pt x="357" y="505"/>
                    <a:pt x="357" y="505"/>
                  </a:cubicBezTo>
                  <a:cubicBezTo>
                    <a:pt x="357" y="504"/>
                    <a:pt x="357" y="503"/>
                    <a:pt x="357" y="502"/>
                  </a:cubicBezTo>
                  <a:cubicBezTo>
                    <a:pt x="357" y="500"/>
                    <a:pt x="357" y="497"/>
                    <a:pt x="358" y="496"/>
                  </a:cubicBezTo>
                  <a:cubicBezTo>
                    <a:pt x="360" y="494"/>
                    <a:pt x="362" y="492"/>
                    <a:pt x="364" y="490"/>
                  </a:cubicBezTo>
                  <a:cubicBezTo>
                    <a:pt x="366" y="487"/>
                    <a:pt x="366" y="487"/>
                    <a:pt x="366" y="487"/>
                  </a:cubicBezTo>
                  <a:cubicBezTo>
                    <a:pt x="368" y="485"/>
                    <a:pt x="370" y="484"/>
                    <a:pt x="370" y="480"/>
                  </a:cubicBezTo>
                  <a:cubicBezTo>
                    <a:pt x="370" y="479"/>
                    <a:pt x="370" y="478"/>
                    <a:pt x="370" y="477"/>
                  </a:cubicBezTo>
                  <a:cubicBezTo>
                    <a:pt x="370" y="477"/>
                    <a:pt x="370" y="477"/>
                    <a:pt x="370" y="476"/>
                  </a:cubicBezTo>
                  <a:cubicBezTo>
                    <a:pt x="370" y="476"/>
                    <a:pt x="370" y="476"/>
                    <a:pt x="371" y="476"/>
                  </a:cubicBezTo>
                  <a:cubicBezTo>
                    <a:pt x="372" y="476"/>
                    <a:pt x="374" y="475"/>
                    <a:pt x="375" y="473"/>
                  </a:cubicBezTo>
                  <a:cubicBezTo>
                    <a:pt x="376" y="472"/>
                    <a:pt x="376" y="471"/>
                    <a:pt x="376" y="469"/>
                  </a:cubicBezTo>
                  <a:cubicBezTo>
                    <a:pt x="376" y="469"/>
                    <a:pt x="377" y="468"/>
                    <a:pt x="377" y="468"/>
                  </a:cubicBezTo>
                  <a:cubicBezTo>
                    <a:pt x="377" y="468"/>
                    <a:pt x="378" y="467"/>
                    <a:pt x="378" y="467"/>
                  </a:cubicBezTo>
                  <a:cubicBezTo>
                    <a:pt x="379" y="466"/>
                    <a:pt x="380" y="465"/>
                    <a:pt x="381" y="463"/>
                  </a:cubicBezTo>
                  <a:cubicBezTo>
                    <a:pt x="382" y="462"/>
                    <a:pt x="382" y="462"/>
                    <a:pt x="382" y="461"/>
                  </a:cubicBezTo>
                  <a:cubicBezTo>
                    <a:pt x="383" y="460"/>
                    <a:pt x="383" y="459"/>
                    <a:pt x="385" y="457"/>
                  </a:cubicBezTo>
                  <a:cubicBezTo>
                    <a:pt x="385" y="457"/>
                    <a:pt x="385" y="457"/>
                    <a:pt x="386" y="456"/>
                  </a:cubicBezTo>
                  <a:cubicBezTo>
                    <a:pt x="387" y="456"/>
                    <a:pt x="388" y="455"/>
                    <a:pt x="388" y="453"/>
                  </a:cubicBezTo>
                  <a:cubicBezTo>
                    <a:pt x="389" y="454"/>
                    <a:pt x="391" y="454"/>
                    <a:pt x="392" y="454"/>
                  </a:cubicBezTo>
                  <a:cubicBezTo>
                    <a:pt x="394" y="454"/>
                    <a:pt x="396" y="453"/>
                    <a:pt x="396" y="449"/>
                  </a:cubicBezTo>
                  <a:cubicBezTo>
                    <a:pt x="396" y="448"/>
                    <a:pt x="396" y="448"/>
                    <a:pt x="396" y="447"/>
                  </a:cubicBezTo>
                  <a:cubicBezTo>
                    <a:pt x="397" y="447"/>
                    <a:pt x="397" y="447"/>
                    <a:pt x="398" y="447"/>
                  </a:cubicBezTo>
                  <a:cubicBezTo>
                    <a:pt x="398" y="447"/>
                    <a:pt x="399" y="447"/>
                    <a:pt x="399" y="447"/>
                  </a:cubicBezTo>
                  <a:cubicBezTo>
                    <a:pt x="401" y="448"/>
                    <a:pt x="402" y="448"/>
                    <a:pt x="403" y="448"/>
                  </a:cubicBezTo>
                  <a:cubicBezTo>
                    <a:pt x="405" y="448"/>
                    <a:pt x="407" y="447"/>
                    <a:pt x="408" y="446"/>
                  </a:cubicBezTo>
                  <a:cubicBezTo>
                    <a:pt x="409" y="445"/>
                    <a:pt x="409" y="444"/>
                    <a:pt x="410" y="443"/>
                  </a:cubicBezTo>
                  <a:cubicBezTo>
                    <a:pt x="410" y="443"/>
                    <a:pt x="410" y="443"/>
                    <a:pt x="410" y="443"/>
                  </a:cubicBezTo>
                  <a:cubicBezTo>
                    <a:pt x="411" y="442"/>
                    <a:pt x="411" y="442"/>
                    <a:pt x="412" y="442"/>
                  </a:cubicBezTo>
                  <a:cubicBezTo>
                    <a:pt x="413" y="441"/>
                    <a:pt x="413" y="441"/>
                    <a:pt x="413" y="441"/>
                  </a:cubicBezTo>
                  <a:cubicBezTo>
                    <a:pt x="415" y="440"/>
                    <a:pt x="418" y="438"/>
                    <a:pt x="418" y="434"/>
                  </a:cubicBezTo>
                  <a:cubicBezTo>
                    <a:pt x="419" y="431"/>
                    <a:pt x="419" y="428"/>
                    <a:pt x="418" y="426"/>
                  </a:cubicBezTo>
                  <a:cubicBezTo>
                    <a:pt x="417" y="423"/>
                    <a:pt x="416" y="420"/>
                    <a:pt x="414" y="418"/>
                  </a:cubicBezTo>
                  <a:cubicBezTo>
                    <a:pt x="414" y="418"/>
                    <a:pt x="414" y="418"/>
                    <a:pt x="415" y="418"/>
                  </a:cubicBezTo>
                  <a:cubicBezTo>
                    <a:pt x="415" y="418"/>
                    <a:pt x="415" y="418"/>
                    <a:pt x="415" y="418"/>
                  </a:cubicBezTo>
                  <a:cubicBezTo>
                    <a:pt x="419" y="418"/>
                    <a:pt x="424" y="416"/>
                    <a:pt x="427" y="413"/>
                  </a:cubicBezTo>
                  <a:cubicBezTo>
                    <a:pt x="428" y="411"/>
                    <a:pt x="429" y="408"/>
                    <a:pt x="430" y="405"/>
                  </a:cubicBezTo>
                  <a:cubicBezTo>
                    <a:pt x="431" y="399"/>
                    <a:pt x="432" y="397"/>
                    <a:pt x="434" y="397"/>
                  </a:cubicBezTo>
                  <a:cubicBezTo>
                    <a:pt x="435" y="397"/>
                    <a:pt x="435" y="397"/>
                    <a:pt x="435" y="397"/>
                  </a:cubicBezTo>
                  <a:cubicBezTo>
                    <a:pt x="437" y="397"/>
                    <a:pt x="438" y="398"/>
                    <a:pt x="441" y="399"/>
                  </a:cubicBezTo>
                  <a:cubicBezTo>
                    <a:pt x="443" y="400"/>
                    <a:pt x="446" y="401"/>
                    <a:pt x="449" y="401"/>
                  </a:cubicBezTo>
                  <a:cubicBezTo>
                    <a:pt x="451" y="401"/>
                    <a:pt x="452" y="401"/>
                    <a:pt x="453" y="400"/>
                  </a:cubicBezTo>
                  <a:cubicBezTo>
                    <a:pt x="461" y="398"/>
                    <a:pt x="464" y="391"/>
                    <a:pt x="466" y="385"/>
                  </a:cubicBezTo>
                  <a:cubicBezTo>
                    <a:pt x="468" y="380"/>
                    <a:pt x="471" y="375"/>
                    <a:pt x="474" y="370"/>
                  </a:cubicBezTo>
                  <a:cubicBezTo>
                    <a:pt x="474" y="369"/>
                    <a:pt x="474" y="369"/>
                    <a:pt x="474" y="369"/>
                  </a:cubicBezTo>
                  <a:cubicBezTo>
                    <a:pt x="476" y="367"/>
                    <a:pt x="478" y="364"/>
                    <a:pt x="479" y="360"/>
                  </a:cubicBezTo>
                  <a:cubicBezTo>
                    <a:pt x="479" y="359"/>
                    <a:pt x="480" y="358"/>
                    <a:pt x="480" y="357"/>
                  </a:cubicBezTo>
                  <a:cubicBezTo>
                    <a:pt x="480" y="356"/>
                    <a:pt x="480" y="356"/>
                    <a:pt x="480" y="355"/>
                  </a:cubicBezTo>
                  <a:cubicBezTo>
                    <a:pt x="480" y="355"/>
                    <a:pt x="480" y="355"/>
                    <a:pt x="480" y="355"/>
                  </a:cubicBezTo>
                  <a:cubicBezTo>
                    <a:pt x="480" y="353"/>
                    <a:pt x="481" y="351"/>
                    <a:pt x="479" y="349"/>
                  </a:cubicBezTo>
                  <a:cubicBezTo>
                    <a:pt x="478" y="348"/>
                    <a:pt x="478" y="347"/>
                    <a:pt x="477" y="347"/>
                  </a:cubicBezTo>
                  <a:cubicBezTo>
                    <a:pt x="478" y="346"/>
                    <a:pt x="478" y="345"/>
                    <a:pt x="479" y="343"/>
                  </a:cubicBezTo>
                  <a:cubicBezTo>
                    <a:pt x="479" y="343"/>
                    <a:pt x="479" y="342"/>
                    <a:pt x="479" y="342"/>
                  </a:cubicBezTo>
                  <a:cubicBezTo>
                    <a:pt x="479" y="341"/>
                    <a:pt x="479" y="341"/>
                    <a:pt x="480" y="340"/>
                  </a:cubicBezTo>
                  <a:cubicBezTo>
                    <a:pt x="482" y="339"/>
                    <a:pt x="484" y="337"/>
                    <a:pt x="486" y="335"/>
                  </a:cubicBezTo>
                  <a:cubicBezTo>
                    <a:pt x="487" y="333"/>
                    <a:pt x="488" y="331"/>
                    <a:pt x="488" y="328"/>
                  </a:cubicBezTo>
                  <a:cubicBezTo>
                    <a:pt x="488" y="327"/>
                    <a:pt x="488" y="326"/>
                    <a:pt x="489" y="325"/>
                  </a:cubicBezTo>
                  <a:cubicBezTo>
                    <a:pt x="489" y="324"/>
                    <a:pt x="490" y="324"/>
                    <a:pt x="491" y="323"/>
                  </a:cubicBezTo>
                  <a:cubicBezTo>
                    <a:pt x="493" y="322"/>
                    <a:pt x="495" y="320"/>
                    <a:pt x="496" y="316"/>
                  </a:cubicBezTo>
                  <a:cubicBezTo>
                    <a:pt x="496" y="313"/>
                    <a:pt x="495" y="310"/>
                    <a:pt x="492" y="309"/>
                  </a:cubicBezTo>
                  <a:cubicBezTo>
                    <a:pt x="491" y="308"/>
                    <a:pt x="490" y="308"/>
                    <a:pt x="489" y="308"/>
                  </a:cubicBezTo>
                  <a:cubicBezTo>
                    <a:pt x="488" y="308"/>
                    <a:pt x="488" y="308"/>
                    <a:pt x="487" y="307"/>
                  </a:cubicBezTo>
                  <a:cubicBezTo>
                    <a:pt x="486" y="307"/>
                    <a:pt x="485" y="306"/>
                    <a:pt x="484" y="305"/>
                  </a:cubicBezTo>
                  <a:cubicBezTo>
                    <a:pt x="482" y="303"/>
                    <a:pt x="482" y="302"/>
                    <a:pt x="482" y="302"/>
                  </a:cubicBezTo>
                  <a:cubicBezTo>
                    <a:pt x="483" y="302"/>
                    <a:pt x="485" y="302"/>
                    <a:pt x="486" y="302"/>
                  </a:cubicBezTo>
                  <a:cubicBezTo>
                    <a:pt x="487" y="302"/>
                    <a:pt x="487" y="302"/>
                    <a:pt x="487" y="302"/>
                  </a:cubicBezTo>
                  <a:cubicBezTo>
                    <a:pt x="488" y="302"/>
                    <a:pt x="489" y="302"/>
                    <a:pt x="490" y="302"/>
                  </a:cubicBezTo>
                  <a:cubicBezTo>
                    <a:pt x="491" y="302"/>
                    <a:pt x="492" y="301"/>
                    <a:pt x="493" y="301"/>
                  </a:cubicBezTo>
                  <a:cubicBezTo>
                    <a:pt x="495" y="301"/>
                    <a:pt x="496" y="300"/>
                    <a:pt x="498" y="300"/>
                  </a:cubicBezTo>
                  <a:cubicBezTo>
                    <a:pt x="499" y="305"/>
                    <a:pt x="502" y="312"/>
                    <a:pt x="509" y="313"/>
                  </a:cubicBezTo>
                  <a:cubicBezTo>
                    <a:pt x="510" y="313"/>
                    <a:pt x="510" y="313"/>
                    <a:pt x="510" y="313"/>
                  </a:cubicBezTo>
                  <a:cubicBezTo>
                    <a:pt x="510" y="313"/>
                    <a:pt x="511" y="313"/>
                    <a:pt x="511" y="313"/>
                  </a:cubicBezTo>
                  <a:cubicBezTo>
                    <a:pt x="513" y="313"/>
                    <a:pt x="514" y="313"/>
                    <a:pt x="516" y="311"/>
                  </a:cubicBezTo>
                  <a:cubicBezTo>
                    <a:pt x="517" y="310"/>
                    <a:pt x="517" y="309"/>
                    <a:pt x="517" y="308"/>
                  </a:cubicBezTo>
                  <a:cubicBezTo>
                    <a:pt x="517" y="308"/>
                    <a:pt x="517" y="308"/>
                    <a:pt x="517" y="308"/>
                  </a:cubicBezTo>
                  <a:cubicBezTo>
                    <a:pt x="518" y="308"/>
                    <a:pt x="519" y="309"/>
                    <a:pt x="520" y="309"/>
                  </a:cubicBezTo>
                  <a:cubicBezTo>
                    <a:pt x="521" y="309"/>
                    <a:pt x="521" y="309"/>
                    <a:pt x="522" y="309"/>
                  </a:cubicBezTo>
                  <a:cubicBezTo>
                    <a:pt x="523" y="308"/>
                    <a:pt x="525" y="307"/>
                    <a:pt x="526" y="305"/>
                  </a:cubicBezTo>
                  <a:cubicBezTo>
                    <a:pt x="526" y="304"/>
                    <a:pt x="526" y="304"/>
                    <a:pt x="526" y="303"/>
                  </a:cubicBezTo>
                  <a:cubicBezTo>
                    <a:pt x="527" y="304"/>
                    <a:pt x="528" y="304"/>
                    <a:pt x="528" y="304"/>
                  </a:cubicBezTo>
                  <a:cubicBezTo>
                    <a:pt x="529" y="305"/>
                    <a:pt x="530" y="305"/>
                    <a:pt x="531" y="305"/>
                  </a:cubicBezTo>
                  <a:cubicBezTo>
                    <a:pt x="535" y="305"/>
                    <a:pt x="537" y="301"/>
                    <a:pt x="538" y="299"/>
                  </a:cubicBezTo>
                  <a:cubicBezTo>
                    <a:pt x="539" y="298"/>
                    <a:pt x="539" y="297"/>
                    <a:pt x="540" y="297"/>
                  </a:cubicBezTo>
                  <a:cubicBezTo>
                    <a:pt x="541" y="296"/>
                    <a:pt x="541" y="295"/>
                    <a:pt x="542" y="294"/>
                  </a:cubicBezTo>
                  <a:cubicBezTo>
                    <a:pt x="542" y="293"/>
                    <a:pt x="543" y="293"/>
                    <a:pt x="543" y="292"/>
                  </a:cubicBezTo>
                  <a:cubicBezTo>
                    <a:pt x="544" y="292"/>
                    <a:pt x="545" y="291"/>
                    <a:pt x="545" y="291"/>
                  </a:cubicBezTo>
                  <a:cubicBezTo>
                    <a:pt x="547" y="290"/>
                    <a:pt x="549" y="289"/>
                    <a:pt x="550" y="286"/>
                  </a:cubicBezTo>
                  <a:cubicBezTo>
                    <a:pt x="551" y="285"/>
                    <a:pt x="551" y="284"/>
                    <a:pt x="552" y="283"/>
                  </a:cubicBezTo>
                  <a:cubicBezTo>
                    <a:pt x="552" y="281"/>
                    <a:pt x="552" y="280"/>
                    <a:pt x="553" y="280"/>
                  </a:cubicBezTo>
                  <a:cubicBezTo>
                    <a:pt x="553" y="279"/>
                    <a:pt x="554" y="279"/>
                    <a:pt x="555" y="278"/>
                  </a:cubicBezTo>
                  <a:cubicBezTo>
                    <a:pt x="556" y="278"/>
                    <a:pt x="558" y="277"/>
                    <a:pt x="559" y="276"/>
                  </a:cubicBezTo>
                  <a:cubicBezTo>
                    <a:pt x="562" y="272"/>
                    <a:pt x="562" y="268"/>
                    <a:pt x="561" y="264"/>
                  </a:cubicBezTo>
                  <a:cubicBezTo>
                    <a:pt x="561" y="263"/>
                    <a:pt x="561" y="262"/>
                    <a:pt x="561" y="261"/>
                  </a:cubicBezTo>
                  <a:cubicBezTo>
                    <a:pt x="561" y="261"/>
                    <a:pt x="561" y="260"/>
                    <a:pt x="561" y="260"/>
                  </a:cubicBezTo>
                  <a:cubicBezTo>
                    <a:pt x="562" y="259"/>
                    <a:pt x="562" y="257"/>
                    <a:pt x="561" y="255"/>
                  </a:cubicBezTo>
                  <a:cubicBezTo>
                    <a:pt x="560" y="253"/>
                    <a:pt x="558" y="251"/>
                    <a:pt x="556" y="248"/>
                  </a:cubicBezTo>
                  <a:cubicBezTo>
                    <a:pt x="555" y="247"/>
                    <a:pt x="554" y="246"/>
                    <a:pt x="552" y="244"/>
                  </a:cubicBezTo>
                  <a:cubicBezTo>
                    <a:pt x="551" y="242"/>
                    <a:pt x="550" y="241"/>
                    <a:pt x="549" y="239"/>
                  </a:cubicBezTo>
                  <a:cubicBezTo>
                    <a:pt x="548" y="238"/>
                    <a:pt x="547" y="237"/>
                    <a:pt x="547" y="235"/>
                  </a:cubicBezTo>
                  <a:cubicBezTo>
                    <a:pt x="547" y="234"/>
                    <a:pt x="546" y="232"/>
                    <a:pt x="545" y="231"/>
                  </a:cubicBezTo>
                  <a:cubicBezTo>
                    <a:pt x="545" y="230"/>
                    <a:pt x="544" y="229"/>
                    <a:pt x="543" y="228"/>
                  </a:cubicBezTo>
                  <a:cubicBezTo>
                    <a:pt x="542" y="227"/>
                    <a:pt x="540" y="224"/>
                    <a:pt x="540" y="223"/>
                  </a:cubicBezTo>
                  <a:cubicBezTo>
                    <a:pt x="540" y="223"/>
                    <a:pt x="540" y="223"/>
                    <a:pt x="540" y="223"/>
                  </a:cubicBezTo>
                  <a:cubicBezTo>
                    <a:pt x="540" y="223"/>
                    <a:pt x="541" y="223"/>
                    <a:pt x="541" y="223"/>
                  </a:cubicBezTo>
                  <a:cubicBezTo>
                    <a:pt x="542" y="223"/>
                    <a:pt x="543" y="223"/>
                    <a:pt x="544" y="223"/>
                  </a:cubicBezTo>
                  <a:cubicBezTo>
                    <a:pt x="546" y="223"/>
                    <a:pt x="547" y="222"/>
                    <a:pt x="549" y="221"/>
                  </a:cubicBezTo>
                  <a:cubicBezTo>
                    <a:pt x="550" y="220"/>
                    <a:pt x="551" y="218"/>
                    <a:pt x="553" y="217"/>
                  </a:cubicBezTo>
                  <a:cubicBezTo>
                    <a:pt x="555" y="214"/>
                    <a:pt x="556" y="212"/>
                    <a:pt x="556" y="209"/>
                  </a:cubicBezTo>
                  <a:cubicBezTo>
                    <a:pt x="556" y="203"/>
                    <a:pt x="552" y="203"/>
                    <a:pt x="550" y="203"/>
                  </a:cubicBezTo>
                  <a:cubicBezTo>
                    <a:pt x="549" y="203"/>
                    <a:pt x="549" y="203"/>
                    <a:pt x="548" y="202"/>
                  </a:cubicBezTo>
                  <a:cubicBezTo>
                    <a:pt x="548" y="202"/>
                    <a:pt x="548" y="202"/>
                    <a:pt x="548" y="202"/>
                  </a:cubicBezTo>
                  <a:cubicBezTo>
                    <a:pt x="549" y="200"/>
                    <a:pt x="552" y="197"/>
                    <a:pt x="551" y="193"/>
                  </a:cubicBezTo>
                  <a:cubicBezTo>
                    <a:pt x="551" y="192"/>
                    <a:pt x="550" y="190"/>
                    <a:pt x="548" y="189"/>
                  </a:cubicBezTo>
                  <a:cubicBezTo>
                    <a:pt x="546" y="188"/>
                    <a:pt x="544" y="187"/>
                    <a:pt x="542" y="187"/>
                  </a:cubicBezTo>
                  <a:cubicBezTo>
                    <a:pt x="540" y="187"/>
                    <a:pt x="539" y="186"/>
                    <a:pt x="538" y="185"/>
                  </a:cubicBezTo>
                  <a:cubicBezTo>
                    <a:pt x="537" y="185"/>
                    <a:pt x="536" y="184"/>
                    <a:pt x="536" y="184"/>
                  </a:cubicBezTo>
                  <a:cubicBezTo>
                    <a:pt x="535" y="183"/>
                    <a:pt x="534" y="181"/>
                    <a:pt x="533" y="180"/>
                  </a:cubicBezTo>
                  <a:cubicBezTo>
                    <a:pt x="532" y="180"/>
                    <a:pt x="532" y="180"/>
                    <a:pt x="532" y="180"/>
                  </a:cubicBezTo>
                  <a:cubicBezTo>
                    <a:pt x="532" y="180"/>
                    <a:pt x="532" y="179"/>
                    <a:pt x="532" y="179"/>
                  </a:cubicBezTo>
                  <a:cubicBezTo>
                    <a:pt x="533" y="176"/>
                    <a:pt x="533" y="174"/>
                    <a:pt x="532" y="173"/>
                  </a:cubicBezTo>
                  <a:cubicBezTo>
                    <a:pt x="531" y="172"/>
                    <a:pt x="530" y="170"/>
                    <a:pt x="526" y="170"/>
                  </a:cubicBezTo>
                  <a:cubicBezTo>
                    <a:pt x="523" y="170"/>
                    <a:pt x="520" y="171"/>
                    <a:pt x="519" y="172"/>
                  </a:cubicBezTo>
                  <a:cubicBezTo>
                    <a:pt x="518" y="173"/>
                    <a:pt x="517" y="173"/>
                    <a:pt x="516" y="173"/>
                  </a:cubicBezTo>
                  <a:cubicBezTo>
                    <a:pt x="515" y="173"/>
                    <a:pt x="515" y="173"/>
                    <a:pt x="514" y="173"/>
                  </a:cubicBezTo>
                  <a:cubicBezTo>
                    <a:pt x="513" y="172"/>
                    <a:pt x="513" y="172"/>
                    <a:pt x="512" y="171"/>
                  </a:cubicBezTo>
                  <a:cubicBezTo>
                    <a:pt x="511" y="170"/>
                    <a:pt x="510" y="169"/>
                    <a:pt x="508" y="168"/>
                  </a:cubicBezTo>
                  <a:cubicBezTo>
                    <a:pt x="508" y="168"/>
                    <a:pt x="508" y="168"/>
                    <a:pt x="507" y="168"/>
                  </a:cubicBezTo>
                  <a:cubicBezTo>
                    <a:pt x="509" y="168"/>
                    <a:pt x="510" y="168"/>
                    <a:pt x="511" y="168"/>
                  </a:cubicBezTo>
                  <a:cubicBezTo>
                    <a:pt x="513" y="168"/>
                    <a:pt x="516" y="168"/>
                    <a:pt x="518" y="167"/>
                  </a:cubicBezTo>
                  <a:cubicBezTo>
                    <a:pt x="519" y="167"/>
                    <a:pt x="520" y="167"/>
                    <a:pt x="520" y="167"/>
                  </a:cubicBezTo>
                  <a:cubicBezTo>
                    <a:pt x="521" y="167"/>
                    <a:pt x="522" y="167"/>
                    <a:pt x="524" y="168"/>
                  </a:cubicBezTo>
                  <a:cubicBezTo>
                    <a:pt x="525" y="168"/>
                    <a:pt x="526" y="169"/>
                    <a:pt x="526" y="169"/>
                  </a:cubicBezTo>
                  <a:cubicBezTo>
                    <a:pt x="528" y="170"/>
                    <a:pt x="530" y="170"/>
                    <a:pt x="531" y="170"/>
                  </a:cubicBezTo>
                  <a:cubicBezTo>
                    <a:pt x="535" y="170"/>
                    <a:pt x="538" y="168"/>
                    <a:pt x="540" y="165"/>
                  </a:cubicBezTo>
                  <a:cubicBezTo>
                    <a:pt x="543" y="162"/>
                    <a:pt x="547" y="160"/>
                    <a:pt x="551" y="160"/>
                  </a:cubicBezTo>
                  <a:cubicBezTo>
                    <a:pt x="552" y="160"/>
                    <a:pt x="554" y="161"/>
                    <a:pt x="555" y="161"/>
                  </a:cubicBezTo>
                  <a:cubicBezTo>
                    <a:pt x="557" y="161"/>
                    <a:pt x="558" y="162"/>
                    <a:pt x="560" y="162"/>
                  </a:cubicBezTo>
                  <a:cubicBezTo>
                    <a:pt x="563" y="163"/>
                    <a:pt x="567" y="165"/>
                    <a:pt x="571" y="165"/>
                  </a:cubicBezTo>
                  <a:cubicBezTo>
                    <a:pt x="573" y="165"/>
                    <a:pt x="575" y="164"/>
                    <a:pt x="577" y="164"/>
                  </a:cubicBezTo>
                  <a:cubicBezTo>
                    <a:pt x="581" y="162"/>
                    <a:pt x="582" y="159"/>
                    <a:pt x="582" y="157"/>
                  </a:cubicBezTo>
                  <a:cubicBezTo>
                    <a:pt x="583" y="152"/>
                    <a:pt x="579" y="147"/>
                    <a:pt x="578" y="146"/>
                  </a:cubicBezTo>
                  <a:cubicBezTo>
                    <a:pt x="579" y="146"/>
                    <a:pt x="579" y="147"/>
                    <a:pt x="580" y="147"/>
                  </a:cubicBezTo>
                  <a:cubicBezTo>
                    <a:pt x="582" y="147"/>
                    <a:pt x="583" y="148"/>
                    <a:pt x="585" y="148"/>
                  </a:cubicBezTo>
                  <a:cubicBezTo>
                    <a:pt x="585" y="148"/>
                    <a:pt x="586" y="148"/>
                    <a:pt x="586" y="148"/>
                  </a:cubicBezTo>
                  <a:cubicBezTo>
                    <a:pt x="587" y="147"/>
                    <a:pt x="587" y="147"/>
                    <a:pt x="588" y="147"/>
                  </a:cubicBezTo>
                  <a:cubicBezTo>
                    <a:pt x="588" y="147"/>
                    <a:pt x="589" y="148"/>
                    <a:pt x="589" y="148"/>
                  </a:cubicBezTo>
                  <a:cubicBezTo>
                    <a:pt x="589" y="148"/>
                    <a:pt x="589" y="148"/>
                    <a:pt x="589" y="148"/>
                  </a:cubicBezTo>
                  <a:cubicBezTo>
                    <a:pt x="589" y="148"/>
                    <a:pt x="589" y="148"/>
                    <a:pt x="589" y="150"/>
                  </a:cubicBezTo>
                  <a:cubicBezTo>
                    <a:pt x="589" y="150"/>
                    <a:pt x="589" y="151"/>
                    <a:pt x="589" y="151"/>
                  </a:cubicBezTo>
                  <a:cubicBezTo>
                    <a:pt x="589" y="153"/>
                    <a:pt x="588" y="157"/>
                    <a:pt x="591" y="160"/>
                  </a:cubicBezTo>
                  <a:cubicBezTo>
                    <a:pt x="592" y="160"/>
                    <a:pt x="594" y="161"/>
                    <a:pt x="595" y="161"/>
                  </a:cubicBezTo>
                  <a:cubicBezTo>
                    <a:pt x="596" y="161"/>
                    <a:pt x="597" y="161"/>
                    <a:pt x="598" y="160"/>
                  </a:cubicBezTo>
                  <a:cubicBezTo>
                    <a:pt x="599" y="160"/>
                    <a:pt x="599" y="160"/>
                    <a:pt x="600" y="160"/>
                  </a:cubicBezTo>
                  <a:cubicBezTo>
                    <a:pt x="600" y="160"/>
                    <a:pt x="600" y="160"/>
                    <a:pt x="600" y="160"/>
                  </a:cubicBezTo>
                  <a:cubicBezTo>
                    <a:pt x="600" y="160"/>
                    <a:pt x="600" y="160"/>
                    <a:pt x="600" y="160"/>
                  </a:cubicBezTo>
                  <a:cubicBezTo>
                    <a:pt x="600" y="160"/>
                    <a:pt x="600" y="160"/>
                    <a:pt x="600" y="160"/>
                  </a:cubicBezTo>
                  <a:cubicBezTo>
                    <a:pt x="600" y="160"/>
                    <a:pt x="601" y="161"/>
                    <a:pt x="601" y="162"/>
                  </a:cubicBezTo>
                  <a:cubicBezTo>
                    <a:pt x="601" y="163"/>
                    <a:pt x="601" y="163"/>
                    <a:pt x="601" y="163"/>
                  </a:cubicBezTo>
                  <a:cubicBezTo>
                    <a:pt x="601" y="167"/>
                    <a:pt x="603" y="168"/>
                    <a:pt x="606" y="168"/>
                  </a:cubicBezTo>
                  <a:cubicBezTo>
                    <a:pt x="606" y="168"/>
                    <a:pt x="607" y="169"/>
                    <a:pt x="607" y="169"/>
                  </a:cubicBezTo>
                  <a:cubicBezTo>
                    <a:pt x="608" y="169"/>
                    <a:pt x="608" y="170"/>
                    <a:pt x="609" y="170"/>
                  </a:cubicBezTo>
                  <a:cubicBezTo>
                    <a:pt x="610" y="171"/>
                    <a:pt x="611" y="173"/>
                    <a:pt x="613" y="174"/>
                  </a:cubicBezTo>
                  <a:cubicBezTo>
                    <a:pt x="615" y="174"/>
                    <a:pt x="617" y="174"/>
                    <a:pt x="618" y="174"/>
                  </a:cubicBezTo>
                  <a:cubicBezTo>
                    <a:pt x="620" y="174"/>
                    <a:pt x="621" y="174"/>
                    <a:pt x="622" y="175"/>
                  </a:cubicBezTo>
                  <a:cubicBezTo>
                    <a:pt x="623" y="177"/>
                    <a:pt x="623" y="178"/>
                    <a:pt x="623" y="179"/>
                  </a:cubicBezTo>
                  <a:cubicBezTo>
                    <a:pt x="623" y="179"/>
                    <a:pt x="622" y="180"/>
                    <a:pt x="622" y="181"/>
                  </a:cubicBezTo>
                  <a:cubicBezTo>
                    <a:pt x="621" y="181"/>
                    <a:pt x="620" y="181"/>
                    <a:pt x="619" y="182"/>
                  </a:cubicBezTo>
                  <a:cubicBezTo>
                    <a:pt x="617" y="182"/>
                    <a:pt x="614" y="183"/>
                    <a:pt x="612" y="187"/>
                  </a:cubicBezTo>
                  <a:cubicBezTo>
                    <a:pt x="611" y="190"/>
                    <a:pt x="611" y="197"/>
                    <a:pt x="613" y="200"/>
                  </a:cubicBezTo>
                  <a:cubicBezTo>
                    <a:pt x="614" y="202"/>
                    <a:pt x="616" y="203"/>
                    <a:pt x="618" y="203"/>
                  </a:cubicBezTo>
                  <a:cubicBezTo>
                    <a:pt x="619" y="203"/>
                    <a:pt x="621" y="203"/>
                    <a:pt x="622" y="202"/>
                  </a:cubicBezTo>
                  <a:cubicBezTo>
                    <a:pt x="626" y="199"/>
                    <a:pt x="628" y="195"/>
                    <a:pt x="630" y="192"/>
                  </a:cubicBezTo>
                  <a:cubicBezTo>
                    <a:pt x="631" y="189"/>
                    <a:pt x="633" y="187"/>
                    <a:pt x="635" y="185"/>
                  </a:cubicBezTo>
                  <a:cubicBezTo>
                    <a:pt x="636" y="185"/>
                    <a:pt x="638" y="184"/>
                    <a:pt x="638" y="184"/>
                  </a:cubicBezTo>
                  <a:cubicBezTo>
                    <a:pt x="638" y="184"/>
                    <a:pt x="638" y="185"/>
                    <a:pt x="638" y="185"/>
                  </a:cubicBezTo>
                  <a:cubicBezTo>
                    <a:pt x="638" y="187"/>
                    <a:pt x="638" y="188"/>
                    <a:pt x="638" y="189"/>
                  </a:cubicBezTo>
                  <a:cubicBezTo>
                    <a:pt x="638" y="192"/>
                    <a:pt x="639" y="194"/>
                    <a:pt x="641" y="197"/>
                  </a:cubicBezTo>
                  <a:cubicBezTo>
                    <a:pt x="643" y="198"/>
                    <a:pt x="646" y="201"/>
                    <a:pt x="649" y="201"/>
                  </a:cubicBezTo>
                  <a:cubicBezTo>
                    <a:pt x="650" y="201"/>
                    <a:pt x="650" y="201"/>
                    <a:pt x="650" y="201"/>
                  </a:cubicBezTo>
                  <a:cubicBezTo>
                    <a:pt x="650" y="201"/>
                    <a:pt x="650" y="201"/>
                    <a:pt x="650" y="201"/>
                  </a:cubicBezTo>
                  <a:cubicBezTo>
                    <a:pt x="652" y="201"/>
                    <a:pt x="652" y="200"/>
                    <a:pt x="653" y="200"/>
                  </a:cubicBezTo>
                  <a:cubicBezTo>
                    <a:pt x="653" y="205"/>
                    <a:pt x="656" y="207"/>
                    <a:pt x="657" y="207"/>
                  </a:cubicBezTo>
                  <a:cubicBezTo>
                    <a:pt x="658" y="208"/>
                    <a:pt x="659" y="208"/>
                    <a:pt x="660" y="208"/>
                  </a:cubicBezTo>
                  <a:cubicBezTo>
                    <a:pt x="661" y="208"/>
                    <a:pt x="662" y="208"/>
                    <a:pt x="663" y="207"/>
                  </a:cubicBezTo>
                  <a:cubicBezTo>
                    <a:pt x="664" y="207"/>
                    <a:pt x="664" y="207"/>
                    <a:pt x="665" y="207"/>
                  </a:cubicBezTo>
                  <a:cubicBezTo>
                    <a:pt x="665" y="207"/>
                    <a:pt x="665" y="207"/>
                    <a:pt x="665" y="207"/>
                  </a:cubicBezTo>
                  <a:cubicBezTo>
                    <a:pt x="667" y="208"/>
                    <a:pt x="669" y="212"/>
                    <a:pt x="671" y="215"/>
                  </a:cubicBezTo>
                  <a:cubicBezTo>
                    <a:pt x="672" y="217"/>
                    <a:pt x="673" y="219"/>
                    <a:pt x="675" y="221"/>
                  </a:cubicBezTo>
                  <a:cubicBezTo>
                    <a:pt x="677" y="223"/>
                    <a:pt x="677" y="223"/>
                    <a:pt x="677" y="223"/>
                  </a:cubicBezTo>
                  <a:cubicBezTo>
                    <a:pt x="679" y="226"/>
                    <a:pt x="682" y="229"/>
                    <a:pt x="684" y="233"/>
                  </a:cubicBezTo>
                  <a:cubicBezTo>
                    <a:pt x="685" y="236"/>
                    <a:pt x="687" y="241"/>
                    <a:pt x="686" y="244"/>
                  </a:cubicBezTo>
                  <a:cubicBezTo>
                    <a:pt x="686" y="245"/>
                    <a:pt x="685" y="246"/>
                    <a:pt x="684" y="248"/>
                  </a:cubicBezTo>
                  <a:cubicBezTo>
                    <a:pt x="682" y="250"/>
                    <a:pt x="680" y="252"/>
                    <a:pt x="680" y="256"/>
                  </a:cubicBezTo>
                  <a:cubicBezTo>
                    <a:pt x="680" y="258"/>
                    <a:pt x="680" y="260"/>
                    <a:pt x="682" y="262"/>
                  </a:cubicBezTo>
                  <a:cubicBezTo>
                    <a:pt x="680" y="262"/>
                    <a:pt x="678" y="263"/>
                    <a:pt x="677" y="265"/>
                  </a:cubicBezTo>
                  <a:cubicBezTo>
                    <a:pt x="676" y="266"/>
                    <a:pt x="675" y="268"/>
                    <a:pt x="675" y="269"/>
                  </a:cubicBezTo>
                  <a:cubicBezTo>
                    <a:pt x="675" y="270"/>
                    <a:pt x="674" y="271"/>
                    <a:pt x="674" y="271"/>
                  </a:cubicBezTo>
                  <a:cubicBezTo>
                    <a:pt x="673" y="273"/>
                    <a:pt x="672" y="275"/>
                    <a:pt x="671" y="277"/>
                  </a:cubicBezTo>
                  <a:cubicBezTo>
                    <a:pt x="669" y="281"/>
                    <a:pt x="666" y="285"/>
                    <a:pt x="667" y="290"/>
                  </a:cubicBezTo>
                  <a:cubicBezTo>
                    <a:pt x="669" y="296"/>
                    <a:pt x="674" y="298"/>
                    <a:pt x="678" y="300"/>
                  </a:cubicBezTo>
                  <a:cubicBezTo>
                    <a:pt x="681" y="302"/>
                    <a:pt x="684" y="303"/>
                    <a:pt x="686" y="305"/>
                  </a:cubicBezTo>
                  <a:cubicBezTo>
                    <a:pt x="686" y="306"/>
                    <a:pt x="686" y="306"/>
                    <a:pt x="686" y="307"/>
                  </a:cubicBezTo>
                  <a:cubicBezTo>
                    <a:pt x="686" y="307"/>
                    <a:pt x="684" y="308"/>
                    <a:pt x="681" y="309"/>
                  </a:cubicBezTo>
                  <a:cubicBezTo>
                    <a:pt x="680" y="309"/>
                    <a:pt x="680" y="309"/>
                    <a:pt x="679" y="309"/>
                  </a:cubicBezTo>
                  <a:cubicBezTo>
                    <a:pt x="678" y="310"/>
                    <a:pt x="676" y="310"/>
                    <a:pt x="675" y="310"/>
                  </a:cubicBezTo>
                  <a:cubicBezTo>
                    <a:pt x="672" y="312"/>
                    <a:pt x="671" y="314"/>
                    <a:pt x="669" y="315"/>
                  </a:cubicBezTo>
                  <a:cubicBezTo>
                    <a:pt x="669" y="316"/>
                    <a:pt x="668" y="317"/>
                    <a:pt x="668" y="317"/>
                  </a:cubicBezTo>
                  <a:cubicBezTo>
                    <a:pt x="667" y="318"/>
                    <a:pt x="666" y="319"/>
                    <a:pt x="665" y="320"/>
                  </a:cubicBezTo>
                  <a:cubicBezTo>
                    <a:pt x="664" y="321"/>
                    <a:pt x="664" y="321"/>
                    <a:pt x="664" y="321"/>
                  </a:cubicBezTo>
                  <a:cubicBezTo>
                    <a:pt x="662" y="322"/>
                    <a:pt x="659" y="323"/>
                    <a:pt x="655" y="323"/>
                  </a:cubicBezTo>
                  <a:cubicBezTo>
                    <a:pt x="655" y="323"/>
                    <a:pt x="655" y="323"/>
                    <a:pt x="655" y="323"/>
                  </a:cubicBezTo>
                  <a:cubicBezTo>
                    <a:pt x="652" y="323"/>
                    <a:pt x="649" y="322"/>
                    <a:pt x="645" y="322"/>
                  </a:cubicBezTo>
                  <a:cubicBezTo>
                    <a:pt x="642" y="321"/>
                    <a:pt x="638" y="321"/>
                    <a:pt x="634" y="321"/>
                  </a:cubicBezTo>
                  <a:cubicBezTo>
                    <a:pt x="632" y="321"/>
                    <a:pt x="630" y="321"/>
                    <a:pt x="628" y="321"/>
                  </a:cubicBezTo>
                  <a:cubicBezTo>
                    <a:pt x="626" y="322"/>
                    <a:pt x="626" y="322"/>
                    <a:pt x="626" y="322"/>
                  </a:cubicBezTo>
                  <a:cubicBezTo>
                    <a:pt x="626" y="324"/>
                    <a:pt x="626" y="324"/>
                    <a:pt x="626" y="324"/>
                  </a:cubicBezTo>
                  <a:cubicBezTo>
                    <a:pt x="625" y="325"/>
                    <a:pt x="625" y="325"/>
                    <a:pt x="625" y="325"/>
                  </a:cubicBezTo>
                  <a:cubicBezTo>
                    <a:pt x="625" y="326"/>
                    <a:pt x="625" y="328"/>
                    <a:pt x="626" y="329"/>
                  </a:cubicBezTo>
                  <a:cubicBezTo>
                    <a:pt x="626" y="331"/>
                    <a:pt x="627" y="332"/>
                    <a:pt x="628" y="332"/>
                  </a:cubicBezTo>
                  <a:cubicBezTo>
                    <a:pt x="628" y="332"/>
                    <a:pt x="628" y="332"/>
                    <a:pt x="628" y="332"/>
                  </a:cubicBezTo>
                  <a:cubicBezTo>
                    <a:pt x="629" y="334"/>
                    <a:pt x="629" y="334"/>
                    <a:pt x="628" y="335"/>
                  </a:cubicBezTo>
                  <a:cubicBezTo>
                    <a:pt x="627" y="335"/>
                    <a:pt x="627" y="336"/>
                    <a:pt x="626" y="336"/>
                  </a:cubicBezTo>
                  <a:cubicBezTo>
                    <a:pt x="625" y="337"/>
                    <a:pt x="623" y="338"/>
                    <a:pt x="621" y="342"/>
                  </a:cubicBezTo>
                  <a:cubicBezTo>
                    <a:pt x="621" y="343"/>
                    <a:pt x="621" y="343"/>
                    <a:pt x="621" y="344"/>
                  </a:cubicBezTo>
                  <a:cubicBezTo>
                    <a:pt x="621" y="345"/>
                    <a:pt x="621" y="345"/>
                    <a:pt x="620" y="346"/>
                  </a:cubicBezTo>
                  <a:cubicBezTo>
                    <a:pt x="620" y="347"/>
                    <a:pt x="620" y="347"/>
                    <a:pt x="620" y="347"/>
                  </a:cubicBezTo>
                  <a:cubicBezTo>
                    <a:pt x="619" y="349"/>
                    <a:pt x="619" y="350"/>
                    <a:pt x="619" y="352"/>
                  </a:cubicBezTo>
                  <a:cubicBezTo>
                    <a:pt x="619" y="353"/>
                    <a:pt x="620" y="354"/>
                    <a:pt x="620" y="355"/>
                  </a:cubicBezTo>
                  <a:cubicBezTo>
                    <a:pt x="620" y="358"/>
                    <a:pt x="620" y="361"/>
                    <a:pt x="624" y="365"/>
                  </a:cubicBezTo>
                  <a:cubicBezTo>
                    <a:pt x="627" y="369"/>
                    <a:pt x="632" y="371"/>
                    <a:pt x="637" y="372"/>
                  </a:cubicBezTo>
                  <a:cubicBezTo>
                    <a:pt x="638" y="373"/>
                    <a:pt x="639" y="373"/>
                    <a:pt x="640" y="373"/>
                  </a:cubicBezTo>
                  <a:cubicBezTo>
                    <a:pt x="644" y="373"/>
                    <a:pt x="647" y="371"/>
                    <a:pt x="649" y="370"/>
                  </a:cubicBezTo>
                  <a:cubicBezTo>
                    <a:pt x="650" y="369"/>
                    <a:pt x="651" y="369"/>
                    <a:pt x="652" y="368"/>
                  </a:cubicBezTo>
                  <a:cubicBezTo>
                    <a:pt x="655" y="367"/>
                    <a:pt x="658" y="365"/>
                    <a:pt x="662" y="362"/>
                  </a:cubicBezTo>
                  <a:cubicBezTo>
                    <a:pt x="664" y="360"/>
                    <a:pt x="665" y="358"/>
                    <a:pt x="665" y="357"/>
                  </a:cubicBezTo>
                  <a:cubicBezTo>
                    <a:pt x="666" y="356"/>
                    <a:pt x="666" y="355"/>
                    <a:pt x="666" y="355"/>
                  </a:cubicBezTo>
                  <a:cubicBezTo>
                    <a:pt x="667" y="355"/>
                    <a:pt x="667" y="355"/>
                    <a:pt x="667" y="355"/>
                  </a:cubicBezTo>
                  <a:cubicBezTo>
                    <a:pt x="668" y="355"/>
                    <a:pt x="669" y="355"/>
                    <a:pt x="670" y="356"/>
                  </a:cubicBezTo>
                  <a:cubicBezTo>
                    <a:pt x="671" y="356"/>
                    <a:pt x="671" y="356"/>
                    <a:pt x="671" y="356"/>
                  </a:cubicBezTo>
                  <a:cubicBezTo>
                    <a:pt x="673" y="356"/>
                    <a:pt x="675" y="357"/>
                    <a:pt x="676" y="357"/>
                  </a:cubicBezTo>
                  <a:cubicBezTo>
                    <a:pt x="680" y="357"/>
                    <a:pt x="684" y="355"/>
                    <a:pt x="685" y="353"/>
                  </a:cubicBezTo>
                  <a:cubicBezTo>
                    <a:pt x="686" y="351"/>
                    <a:pt x="686" y="350"/>
                    <a:pt x="685" y="348"/>
                  </a:cubicBezTo>
                  <a:cubicBezTo>
                    <a:pt x="686" y="347"/>
                    <a:pt x="686" y="347"/>
                    <a:pt x="686" y="347"/>
                  </a:cubicBezTo>
                  <a:cubicBezTo>
                    <a:pt x="687" y="348"/>
                    <a:pt x="688" y="350"/>
                    <a:pt x="691" y="351"/>
                  </a:cubicBezTo>
                  <a:cubicBezTo>
                    <a:pt x="691" y="351"/>
                    <a:pt x="691" y="351"/>
                    <a:pt x="691" y="351"/>
                  </a:cubicBezTo>
                  <a:cubicBezTo>
                    <a:pt x="692" y="351"/>
                    <a:pt x="692" y="351"/>
                    <a:pt x="692" y="351"/>
                  </a:cubicBezTo>
                  <a:cubicBezTo>
                    <a:pt x="695" y="351"/>
                    <a:pt x="696" y="348"/>
                    <a:pt x="697" y="347"/>
                  </a:cubicBezTo>
                  <a:cubicBezTo>
                    <a:pt x="697" y="346"/>
                    <a:pt x="697" y="346"/>
                    <a:pt x="697" y="346"/>
                  </a:cubicBezTo>
                  <a:cubicBezTo>
                    <a:pt x="698" y="346"/>
                    <a:pt x="698" y="347"/>
                    <a:pt x="698" y="348"/>
                  </a:cubicBezTo>
                  <a:cubicBezTo>
                    <a:pt x="699" y="348"/>
                    <a:pt x="699" y="348"/>
                    <a:pt x="699" y="348"/>
                  </a:cubicBezTo>
                  <a:cubicBezTo>
                    <a:pt x="700" y="350"/>
                    <a:pt x="702" y="352"/>
                    <a:pt x="703" y="353"/>
                  </a:cubicBezTo>
                  <a:cubicBezTo>
                    <a:pt x="704" y="354"/>
                    <a:pt x="704" y="354"/>
                    <a:pt x="705" y="355"/>
                  </a:cubicBezTo>
                  <a:cubicBezTo>
                    <a:pt x="707" y="357"/>
                    <a:pt x="709" y="358"/>
                    <a:pt x="711" y="359"/>
                  </a:cubicBezTo>
                  <a:cubicBezTo>
                    <a:pt x="713" y="360"/>
                    <a:pt x="713" y="360"/>
                    <a:pt x="713" y="360"/>
                  </a:cubicBezTo>
                  <a:cubicBezTo>
                    <a:pt x="715" y="361"/>
                    <a:pt x="716" y="362"/>
                    <a:pt x="717" y="364"/>
                  </a:cubicBezTo>
                  <a:cubicBezTo>
                    <a:pt x="717" y="364"/>
                    <a:pt x="717" y="364"/>
                    <a:pt x="717" y="364"/>
                  </a:cubicBezTo>
                  <a:cubicBezTo>
                    <a:pt x="719" y="367"/>
                    <a:pt x="721" y="368"/>
                    <a:pt x="724" y="368"/>
                  </a:cubicBezTo>
                  <a:cubicBezTo>
                    <a:pt x="724" y="368"/>
                    <a:pt x="725" y="368"/>
                    <a:pt x="726" y="368"/>
                  </a:cubicBezTo>
                  <a:cubicBezTo>
                    <a:pt x="727" y="368"/>
                    <a:pt x="727" y="368"/>
                    <a:pt x="728" y="369"/>
                  </a:cubicBezTo>
                  <a:cubicBezTo>
                    <a:pt x="729" y="369"/>
                    <a:pt x="731" y="370"/>
                    <a:pt x="733" y="370"/>
                  </a:cubicBezTo>
                  <a:cubicBezTo>
                    <a:pt x="733" y="370"/>
                    <a:pt x="733" y="370"/>
                    <a:pt x="733" y="370"/>
                  </a:cubicBezTo>
                  <a:cubicBezTo>
                    <a:pt x="734" y="370"/>
                    <a:pt x="735" y="370"/>
                    <a:pt x="737" y="370"/>
                  </a:cubicBezTo>
                  <a:cubicBezTo>
                    <a:pt x="739" y="370"/>
                    <a:pt x="740" y="370"/>
                    <a:pt x="742" y="370"/>
                  </a:cubicBezTo>
                  <a:cubicBezTo>
                    <a:pt x="741" y="371"/>
                    <a:pt x="741" y="371"/>
                    <a:pt x="740" y="372"/>
                  </a:cubicBezTo>
                  <a:cubicBezTo>
                    <a:pt x="738" y="374"/>
                    <a:pt x="736" y="377"/>
                    <a:pt x="736" y="380"/>
                  </a:cubicBezTo>
                  <a:cubicBezTo>
                    <a:pt x="736" y="381"/>
                    <a:pt x="737" y="383"/>
                    <a:pt x="739" y="384"/>
                  </a:cubicBezTo>
                  <a:cubicBezTo>
                    <a:pt x="741" y="386"/>
                    <a:pt x="742" y="388"/>
                    <a:pt x="744" y="390"/>
                  </a:cubicBezTo>
                  <a:cubicBezTo>
                    <a:pt x="746" y="392"/>
                    <a:pt x="748" y="392"/>
                    <a:pt x="751" y="392"/>
                  </a:cubicBezTo>
                  <a:cubicBezTo>
                    <a:pt x="752" y="392"/>
                    <a:pt x="753" y="392"/>
                    <a:pt x="754" y="392"/>
                  </a:cubicBezTo>
                  <a:cubicBezTo>
                    <a:pt x="755" y="392"/>
                    <a:pt x="756" y="392"/>
                    <a:pt x="757" y="392"/>
                  </a:cubicBezTo>
                  <a:cubicBezTo>
                    <a:pt x="757" y="392"/>
                    <a:pt x="758" y="392"/>
                    <a:pt x="758" y="392"/>
                  </a:cubicBezTo>
                  <a:cubicBezTo>
                    <a:pt x="759" y="393"/>
                    <a:pt x="759" y="394"/>
                    <a:pt x="758" y="395"/>
                  </a:cubicBezTo>
                  <a:cubicBezTo>
                    <a:pt x="758" y="396"/>
                    <a:pt x="758" y="397"/>
                    <a:pt x="759" y="398"/>
                  </a:cubicBezTo>
                  <a:cubicBezTo>
                    <a:pt x="759" y="402"/>
                    <a:pt x="763" y="407"/>
                    <a:pt x="769" y="407"/>
                  </a:cubicBezTo>
                  <a:cubicBezTo>
                    <a:pt x="770" y="407"/>
                    <a:pt x="770" y="407"/>
                    <a:pt x="771" y="407"/>
                  </a:cubicBezTo>
                  <a:cubicBezTo>
                    <a:pt x="776" y="405"/>
                    <a:pt x="776" y="401"/>
                    <a:pt x="776" y="399"/>
                  </a:cubicBezTo>
                  <a:cubicBezTo>
                    <a:pt x="775" y="397"/>
                    <a:pt x="776" y="396"/>
                    <a:pt x="776" y="396"/>
                  </a:cubicBezTo>
                  <a:cubicBezTo>
                    <a:pt x="777" y="396"/>
                    <a:pt x="779" y="395"/>
                    <a:pt x="781" y="395"/>
                  </a:cubicBezTo>
                  <a:cubicBezTo>
                    <a:pt x="783" y="395"/>
                    <a:pt x="784" y="395"/>
                    <a:pt x="785" y="395"/>
                  </a:cubicBezTo>
                  <a:cubicBezTo>
                    <a:pt x="786" y="396"/>
                    <a:pt x="788" y="398"/>
                    <a:pt x="789" y="399"/>
                  </a:cubicBezTo>
                  <a:cubicBezTo>
                    <a:pt x="792" y="401"/>
                    <a:pt x="795" y="403"/>
                    <a:pt x="798" y="404"/>
                  </a:cubicBezTo>
                  <a:cubicBezTo>
                    <a:pt x="801" y="405"/>
                    <a:pt x="803" y="405"/>
                    <a:pt x="806" y="405"/>
                  </a:cubicBezTo>
                  <a:cubicBezTo>
                    <a:pt x="808" y="405"/>
                    <a:pt x="809" y="405"/>
                    <a:pt x="811" y="405"/>
                  </a:cubicBezTo>
                  <a:cubicBezTo>
                    <a:pt x="812" y="405"/>
                    <a:pt x="813" y="405"/>
                    <a:pt x="814" y="405"/>
                  </a:cubicBezTo>
                  <a:cubicBezTo>
                    <a:pt x="814" y="405"/>
                    <a:pt x="814" y="405"/>
                    <a:pt x="815" y="405"/>
                  </a:cubicBezTo>
                  <a:cubicBezTo>
                    <a:pt x="817" y="405"/>
                    <a:pt x="819" y="405"/>
                    <a:pt x="822" y="405"/>
                  </a:cubicBezTo>
                  <a:cubicBezTo>
                    <a:pt x="823" y="405"/>
                    <a:pt x="823" y="405"/>
                    <a:pt x="823" y="405"/>
                  </a:cubicBezTo>
                  <a:cubicBezTo>
                    <a:pt x="823" y="405"/>
                    <a:pt x="824" y="405"/>
                    <a:pt x="824" y="405"/>
                  </a:cubicBezTo>
                  <a:cubicBezTo>
                    <a:pt x="826" y="405"/>
                    <a:pt x="827" y="405"/>
                    <a:pt x="828" y="405"/>
                  </a:cubicBezTo>
                  <a:cubicBezTo>
                    <a:pt x="829" y="405"/>
                    <a:pt x="830" y="404"/>
                    <a:pt x="831" y="404"/>
                  </a:cubicBezTo>
                  <a:cubicBezTo>
                    <a:pt x="832" y="404"/>
                    <a:pt x="835" y="405"/>
                    <a:pt x="836" y="405"/>
                  </a:cubicBezTo>
                  <a:cubicBezTo>
                    <a:pt x="839" y="406"/>
                    <a:pt x="842" y="407"/>
                    <a:pt x="845" y="407"/>
                  </a:cubicBezTo>
                  <a:cubicBezTo>
                    <a:pt x="848" y="407"/>
                    <a:pt x="850" y="406"/>
                    <a:pt x="851" y="404"/>
                  </a:cubicBezTo>
                  <a:cubicBezTo>
                    <a:pt x="853" y="403"/>
                    <a:pt x="853" y="400"/>
                    <a:pt x="853" y="398"/>
                  </a:cubicBezTo>
                  <a:cubicBezTo>
                    <a:pt x="853" y="389"/>
                    <a:pt x="844" y="382"/>
                    <a:pt x="837" y="378"/>
                  </a:cubicBezTo>
                  <a:cubicBezTo>
                    <a:pt x="834" y="377"/>
                    <a:pt x="832" y="376"/>
                    <a:pt x="829" y="375"/>
                  </a:cubicBezTo>
                  <a:cubicBezTo>
                    <a:pt x="824" y="373"/>
                    <a:pt x="820" y="371"/>
                    <a:pt x="816" y="368"/>
                  </a:cubicBezTo>
                  <a:cubicBezTo>
                    <a:pt x="814" y="367"/>
                    <a:pt x="812" y="367"/>
                    <a:pt x="810" y="366"/>
                  </a:cubicBezTo>
                  <a:cubicBezTo>
                    <a:pt x="809" y="366"/>
                    <a:pt x="808" y="366"/>
                    <a:pt x="807" y="365"/>
                  </a:cubicBezTo>
                  <a:cubicBezTo>
                    <a:pt x="803" y="364"/>
                    <a:pt x="798" y="361"/>
                    <a:pt x="794" y="359"/>
                  </a:cubicBezTo>
                  <a:cubicBezTo>
                    <a:pt x="793" y="358"/>
                    <a:pt x="791" y="357"/>
                    <a:pt x="790" y="357"/>
                  </a:cubicBezTo>
                  <a:cubicBezTo>
                    <a:pt x="788" y="355"/>
                    <a:pt x="786" y="354"/>
                    <a:pt x="785" y="353"/>
                  </a:cubicBezTo>
                  <a:cubicBezTo>
                    <a:pt x="785" y="352"/>
                    <a:pt x="785" y="352"/>
                    <a:pt x="785" y="352"/>
                  </a:cubicBezTo>
                  <a:cubicBezTo>
                    <a:pt x="786" y="352"/>
                    <a:pt x="788" y="353"/>
                    <a:pt x="789" y="353"/>
                  </a:cubicBezTo>
                  <a:cubicBezTo>
                    <a:pt x="791" y="354"/>
                    <a:pt x="792" y="354"/>
                    <a:pt x="793" y="354"/>
                  </a:cubicBezTo>
                  <a:cubicBezTo>
                    <a:pt x="794" y="354"/>
                    <a:pt x="795" y="354"/>
                    <a:pt x="796" y="354"/>
                  </a:cubicBezTo>
                  <a:cubicBezTo>
                    <a:pt x="797" y="354"/>
                    <a:pt x="797" y="354"/>
                    <a:pt x="798" y="354"/>
                  </a:cubicBezTo>
                  <a:cubicBezTo>
                    <a:pt x="799" y="354"/>
                    <a:pt x="799" y="354"/>
                    <a:pt x="800" y="354"/>
                  </a:cubicBezTo>
                  <a:cubicBezTo>
                    <a:pt x="801" y="354"/>
                    <a:pt x="802" y="354"/>
                    <a:pt x="802" y="355"/>
                  </a:cubicBezTo>
                  <a:cubicBezTo>
                    <a:pt x="806" y="355"/>
                    <a:pt x="809" y="357"/>
                    <a:pt x="812" y="358"/>
                  </a:cubicBezTo>
                  <a:cubicBezTo>
                    <a:pt x="815" y="359"/>
                    <a:pt x="817" y="360"/>
                    <a:pt x="819" y="361"/>
                  </a:cubicBezTo>
                  <a:cubicBezTo>
                    <a:pt x="820" y="361"/>
                    <a:pt x="821" y="362"/>
                    <a:pt x="822" y="362"/>
                  </a:cubicBezTo>
                  <a:cubicBezTo>
                    <a:pt x="823" y="362"/>
                    <a:pt x="824" y="361"/>
                    <a:pt x="825" y="361"/>
                  </a:cubicBezTo>
                  <a:cubicBezTo>
                    <a:pt x="826" y="361"/>
                    <a:pt x="827" y="361"/>
                    <a:pt x="827" y="361"/>
                  </a:cubicBezTo>
                  <a:cubicBezTo>
                    <a:pt x="827" y="361"/>
                    <a:pt x="828" y="361"/>
                    <a:pt x="828" y="361"/>
                  </a:cubicBezTo>
                  <a:cubicBezTo>
                    <a:pt x="828" y="361"/>
                    <a:pt x="829" y="362"/>
                    <a:pt x="830" y="362"/>
                  </a:cubicBezTo>
                  <a:cubicBezTo>
                    <a:pt x="831" y="363"/>
                    <a:pt x="832" y="365"/>
                    <a:pt x="834" y="365"/>
                  </a:cubicBezTo>
                  <a:cubicBezTo>
                    <a:pt x="835" y="366"/>
                    <a:pt x="836" y="366"/>
                    <a:pt x="838" y="366"/>
                  </a:cubicBezTo>
                  <a:cubicBezTo>
                    <a:pt x="838" y="366"/>
                    <a:pt x="839" y="366"/>
                    <a:pt x="840" y="366"/>
                  </a:cubicBezTo>
                  <a:cubicBezTo>
                    <a:pt x="841" y="366"/>
                    <a:pt x="842" y="366"/>
                    <a:pt x="842" y="366"/>
                  </a:cubicBezTo>
                  <a:cubicBezTo>
                    <a:pt x="843" y="366"/>
                    <a:pt x="843" y="366"/>
                    <a:pt x="843" y="366"/>
                  </a:cubicBezTo>
                  <a:cubicBezTo>
                    <a:pt x="844" y="366"/>
                    <a:pt x="845" y="366"/>
                    <a:pt x="846" y="367"/>
                  </a:cubicBezTo>
                  <a:cubicBezTo>
                    <a:pt x="847" y="367"/>
                    <a:pt x="847" y="367"/>
                    <a:pt x="847" y="367"/>
                  </a:cubicBezTo>
                  <a:cubicBezTo>
                    <a:pt x="848" y="368"/>
                    <a:pt x="848" y="368"/>
                    <a:pt x="849" y="368"/>
                  </a:cubicBezTo>
                  <a:cubicBezTo>
                    <a:pt x="850" y="369"/>
                    <a:pt x="851" y="369"/>
                    <a:pt x="852" y="370"/>
                  </a:cubicBezTo>
                  <a:cubicBezTo>
                    <a:pt x="854" y="371"/>
                    <a:pt x="855" y="371"/>
                    <a:pt x="857" y="371"/>
                  </a:cubicBezTo>
                  <a:cubicBezTo>
                    <a:pt x="859" y="371"/>
                    <a:pt x="861" y="370"/>
                    <a:pt x="862" y="367"/>
                  </a:cubicBezTo>
                  <a:cubicBezTo>
                    <a:pt x="863" y="365"/>
                    <a:pt x="862" y="362"/>
                    <a:pt x="861" y="360"/>
                  </a:cubicBezTo>
                  <a:cubicBezTo>
                    <a:pt x="861" y="360"/>
                    <a:pt x="861" y="360"/>
                    <a:pt x="862" y="359"/>
                  </a:cubicBezTo>
                  <a:close/>
                  <a:moveTo>
                    <a:pt x="493" y="120"/>
                  </a:moveTo>
                  <a:cubicBezTo>
                    <a:pt x="493" y="120"/>
                    <a:pt x="493" y="121"/>
                    <a:pt x="493" y="121"/>
                  </a:cubicBezTo>
                  <a:cubicBezTo>
                    <a:pt x="492" y="120"/>
                    <a:pt x="490" y="120"/>
                    <a:pt x="489" y="120"/>
                  </a:cubicBezTo>
                  <a:cubicBezTo>
                    <a:pt x="489" y="120"/>
                    <a:pt x="489" y="120"/>
                    <a:pt x="489" y="120"/>
                  </a:cubicBezTo>
                  <a:cubicBezTo>
                    <a:pt x="490" y="120"/>
                    <a:pt x="490" y="120"/>
                    <a:pt x="490" y="120"/>
                  </a:cubicBezTo>
                  <a:cubicBezTo>
                    <a:pt x="492" y="118"/>
                    <a:pt x="493" y="116"/>
                    <a:pt x="494" y="115"/>
                  </a:cubicBezTo>
                  <a:cubicBezTo>
                    <a:pt x="494" y="116"/>
                    <a:pt x="493" y="120"/>
                    <a:pt x="493" y="120"/>
                  </a:cubicBezTo>
                  <a:close/>
                  <a:moveTo>
                    <a:pt x="457" y="346"/>
                  </a:moveTo>
                  <a:cubicBezTo>
                    <a:pt x="452" y="346"/>
                    <a:pt x="448" y="345"/>
                    <a:pt x="445" y="342"/>
                  </a:cubicBezTo>
                  <a:cubicBezTo>
                    <a:pt x="444" y="341"/>
                    <a:pt x="444" y="341"/>
                    <a:pt x="444" y="341"/>
                  </a:cubicBezTo>
                  <a:cubicBezTo>
                    <a:pt x="443" y="340"/>
                    <a:pt x="442" y="339"/>
                    <a:pt x="441" y="338"/>
                  </a:cubicBezTo>
                  <a:cubicBezTo>
                    <a:pt x="440" y="336"/>
                    <a:pt x="439" y="335"/>
                    <a:pt x="438" y="333"/>
                  </a:cubicBezTo>
                  <a:cubicBezTo>
                    <a:pt x="437" y="331"/>
                    <a:pt x="435" y="330"/>
                    <a:pt x="433" y="329"/>
                  </a:cubicBezTo>
                  <a:cubicBezTo>
                    <a:pt x="431" y="328"/>
                    <a:pt x="430" y="327"/>
                    <a:pt x="428" y="326"/>
                  </a:cubicBezTo>
                  <a:cubicBezTo>
                    <a:pt x="430" y="326"/>
                    <a:pt x="433" y="326"/>
                    <a:pt x="435" y="327"/>
                  </a:cubicBezTo>
                  <a:cubicBezTo>
                    <a:pt x="437" y="328"/>
                    <a:pt x="439" y="329"/>
                    <a:pt x="440" y="330"/>
                  </a:cubicBezTo>
                  <a:cubicBezTo>
                    <a:pt x="443" y="332"/>
                    <a:pt x="445" y="334"/>
                    <a:pt x="447" y="336"/>
                  </a:cubicBezTo>
                  <a:cubicBezTo>
                    <a:pt x="448" y="338"/>
                    <a:pt x="450" y="340"/>
                    <a:pt x="453" y="342"/>
                  </a:cubicBezTo>
                  <a:cubicBezTo>
                    <a:pt x="453" y="342"/>
                    <a:pt x="454" y="342"/>
                    <a:pt x="454" y="343"/>
                  </a:cubicBezTo>
                  <a:cubicBezTo>
                    <a:pt x="455" y="344"/>
                    <a:pt x="456" y="345"/>
                    <a:pt x="457" y="345"/>
                  </a:cubicBezTo>
                  <a:cubicBezTo>
                    <a:pt x="458" y="346"/>
                    <a:pt x="458" y="346"/>
                    <a:pt x="458" y="346"/>
                  </a:cubicBezTo>
                  <a:cubicBezTo>
                    <a:pt x="458" y="346"/>
                    <a:pt x="458" y="346"/>
                    <a:pt x="458" y="346"/>
                  </a:cubicBezTo>
                  <a:cubicBezTo>
                    <a:pt x="458" y="346"/>
                    <a:pt x="458" y="346"/>
                    <a:pt x="457" y="346"/>
                  </a:cubicBezTo>
                  <a:close/>
                  <a:moveTo>
                    <a:pt x="567" y="79"/>
                  </a:moveTo>
                  <a:cubicBezTo>
                    <a:pt x="566" y="78"/>
                    <a:pt x="566" y="78"/>
                    <a:pt x="566" y="78"/>
                  </a:cubicBezTo>
                  <a:cubicBezTo>
                    <a:pt x="565" y="77"/>
                    <a:pt x="564" y="76"/>
                    <a:pt x="563" y="75"/>
                  </a:cubicBezTo>
                  <a:cubicBezTo>
                    <a:pt x="563" y="75"/>
                    <a:pt x="563" y="75"/>
                    <a:pt x="563" y="74"/>
                  </a:cubicBezTo>
                  <a:cubicBezTo>
                    <a:pt x="563" y="74"/>
                    <a:pt x="564" y="74"/>
                    <a:pt x="564" y="74"/>
                  </a:cubicBezTo>
                  <a:cubicBezTo>
                    <a:pt x="567" y="75"/>
                    <a:pt x="572" y="79"/>
                    <a:pt x="573" y="81"/>
                  </a:cubicBezTo>
                  <a:cubicBezTo>
                    <a:pt x="573" y="82"/>
                    <a:pt x="573" y="82"/>
                    <a:pt x="573" y="82"/>
                  </a:cubicBezTo>
                  <a:cubicBezTo>
                    <a:pt x="573" y="82"/>
                    <a:pt x="573" y="82"/>
                    <a:pt x="572" y="82"/>
                  </a:cubicBezTo>
                  <a:cubicBezTo>
                    <a:pt x="571" y="82"/>
                    <a:pt x="569" y="81"/>
                    <a:pt x="567" y="79"/>
                  </a:cubicBezTo>
                  <a:close/>
                  <a:moveTo>
                    <a:pt x="573" y="140"/>
                  </a:moveTo>
                  <a:cubicBezTo>
                    <a:pt x="573" y="140"/>
                    <a:pt x="574" y="140"/>
                    <a:pt x="574" y="140"/>
                  </a:cubicBezTo>
                  <a:cubicBezTo>
                    <a:pt x="574" y="140"/>
                    <a:pt x="574" y="140"/>
                    <a:pt x="574" y="140"/>
                  </a:cubicBezTo>
                  <a:cubicBezTo>
                    <a:pt x="575" y="140"/>
                    <a:pt x="575" y="141"/>
                    <a:pt x="575" y="142"/>
                  </a:cubicBezTo>
                  <a:cubicBezTo>
                    <a:pt x="575" y="142"/>
                    <a:pt x="576" y="143"/>
                    <a:pt x="576" y="144"/>
                  </a:cubicBezTo>
                  <a:cubicBezTo>
                    <a:pt x="575" y="143"/>
                    <a:pt x="574" y="142"/>
                    <a:pt x="573" y="140"/>
                  </a:cubicBezTo>
                  <a:close/>
                  <a:moveTo>
                    <a:pt x="739" y="259"/>
                  </a:moveTo>
                  <a:cubicBezTo>
                    <a:pt x="739" y="260"/>
                    <a:pt x="738" y="261"/>
                    <a:pt x="736" y="261"/>
                  </a:cubicBezTo>
                  <a:cubicBezTo>
                    <a:pt x="736" y="261"/>
                    <a:pt x="735" y="261"/>
                    <a:pt x="735" y="261"/>
                  </a:cubicBezTo>
                  <a:cubicBezTo>
                    <a:pt x="734" y="261"/>
                    <a:pt x="732" y="261"/>
                    <a:pt x="732" y="261"/>
                  </a:cubicBezTo>
                  <a:cubicBezTo>
                    <a:pt x="731" y="261"/>
                    <a:pt x="731" y="261"/>
                    <a:pt x="730" y="261"/>
                  </a:cubicBezTo>
                  <a:cubicBezTo>
                    <a:pt x="726" y="263"/>
                    <a:pt x="723" y="268"/>
                    <a:pt x="720" y="273"/>
                  </a:cubicBezTo>
                  <a:cubicBezTo>
                    <a:pt x="719" y="273"/>
                    <a:pt x="719" y="273"/>
                    <a:pt x="719" y="273"/>
                  </a:cubicBezTo>
                  <a:cubicBezTo>
                    <a:pt x="720" y="271"/>
                    <a:pt x="720" y="270"/>
                    <a:pt x="719" y="267"/>
                  </a:cubicBezTo>
                  <a:cubicBezTo>
                    <a:pt x="717" y="262"/>
                    <a:pt x="714" y="259"/>
                    <a:pt x="710" y="258"/>
                  </a:cubicBezTo>
                  <a:cubicBezTo>
                    <a:pt x="712" y="254"/>
                    <a:pt x="713" y="250"/>
                    <a:pt x="713" y="246"/>
                  </a:cubicBezTo>
                  <a:cubicBezTo>
                    <a:pt x="716" y="247"/>
                    <a:pt x="719" y="249"/>
                    <a:pt x="723" y="250"/>
                  </a:cubicBezTo>
                  <a:cubicBezTo>
                    <a:pt x="725" y="250"/>
                    <a:pt x="727" y="251"/>
                    <a:pt x="729" y="251"/>
                  </a:cubicBezTo>
                  <a:cubicBezTo>
                    <a:pt x="731" y="251"/>
                    <a:pt x="734" y="251"/>
                    <a:pt x="736" y="252"/>
                  </a:cubicBezTo>
                  <a:cubicBezTo>
                    <a:pt x="738" y="253"/>
                    <a:pt x="739" y="255"/>
                    <a:pt x="740" y="257"/>
                  </a:cubicBezTo>
                  <a:cubicBezTo>
                    <a:pt x="740" y="258"/>
                    <a:pt x="740" y="259"/>
                    <a:pt x="739" y="259"/>
                  </a:cubicBezTo>
                  <a:close/>
                </a:path>
              </a:pathLst>
            </a:custGeom>
            <a:grpFill/>
            <a:ln w="4763" cap="rnd">
              <a:solidFill>
                <a:schemeClr val="bg1"/>
              </a:solidFill>
              <a:prstDash val="solid"/>
              <a:round/>
              <a:headEnd/>
              <a:tailEnd/>
            </a:ln>
          </p:spPr>
          <p:txBody>
            <a:bodyPr lIns="243797" tIns="121899" rIns="243797" bIns="121899"/>
            <a:lstStyle/>
            <a:p>
              <a:pPr defTabSz="1828434" eaLnBrk="1" fontAlgn="auto" hangingPunct="1">
                <a:spcBef>
                  <a:spcPts val="0"/>
                </a:spcBef>
                <a:spcAft>
                  <a:spcPts val="0"/>
                </a:spcAft>
                <a:defRPr/>
              </a:pPr>
              <a:endParaRPr lang="en-US" dirty="0">
                <a:latin typeface="Montserrat" charset="0"/>
              </a:endParaRPr>
            </a:p>
          </p:txBody>
        </p:sp>
        <p:sp>
          <p:nvSpPr>
            <p:cNvPr id="103" name="Freeform 66">
              <a:extLst>
                <a:ext uri="{FF2B5EF4-FFF2-40B4-BE49-F238E27FC236}">
                  <a16:creationId xmlns:a16="http://schemas.microsoft.com/office/drawing/2014/main" id="{27AF3FB1-70C9-134C-8D9E-E0EB96DF34A7}"/>
                </a:ext>
              </a:extLst>
            </p:cNvPr>
            <p:cNvSpPr>
              <a:spLocks/>
            </p:cNvSpPr>
            <p:nvPr/>
          </p:nvSpPr>
          <p:spPr bwMode="auto">
            <a:xfrm>
              <a:off x="15718247" y="7338738"/>
              <a:ext cx="3106348" cy="2881985"/>
            </a:xfrm>
            <a:custGeom>
              <a:avLst/>
              <a:gdLst>
                <a:gd name="T0" fmla="*/ 559 w 570"/>
                <a:gd name="T1" fmla="*/ 394 h 581"/>
                <a:gd name="T2" fmla="*/ 526 w 570"/>
                <a:gd name="T3" fmla="*/ 405 h 581"/>
                <a:gd name="T4" fmla="*/ 491 w 570"/>
                <a:gd name="T5" fmla="*/ 395 h 581"/>
                <a:gd name="T6" fmla="*/ 440 w 570"/>
                <a:gd name="T7" fmla="*/ 385 h 581"/>
                <a:gd name="T8" fmla="*/ 410 w 570"/>
                <a:gd name="T9" fmla="*/ 340 h 581"/>
                <a:gd name="T10" fmla="*/ 384 w 570"/>
                <a:gd name="T11" fmla="*/ 194 h 581"/>
                <a:gd name="T12" fmla="*/ 380 w 570"/>
                <a:gd name="T13" fmla="*/ 198 h 581"/>
                <a:gd name="T14" fmla="*/ 354 w 570"/>
                <a:gd name="T15" fmla="*/ 176 h 581"/>
                <a:gd name="T16" fmla="*/ 337 w 570"/>
                <a:gd name="T17" fmla="*/ 165 h 581"/>
                <a:gd name="T18" fmla="*/ 318 w 570"/>
                <a:gd name="T19" fmla="*/ 142 h 581"/>
                <a:gd name="T20" fmla="*/ 316 w 570"/>
                <a:gd name="T21" fmla="*/ 132 h 581"/>
                <a:gd name="T22" fmla="*/ 315 w 570"/>
                <a:gd name="T23" fmla="*/ 115 h 581"/>
                <a:gd name="T24" fmla="*/ 310 w 570"/>
                <a:gd name="T25" fmla="*/ 95 h 581"/>
                <a:gd name="T26" fmla="*/ 309 w 570"/>
                <a:gd name="T27" fmla="*/ 73 h 581"/>
                <a:gd name="T28" fmla="*/ 296 w 570"/>
                <a:gd name="T29" fmla="*/ 54 h 581"/>
                <a:gd name="T30" fmla="*/ 282 w 570"/>
                <a:gd name="T31" fmla="*/ 54 h 581"/>
                <a:gd name="T32" fmla="*/ 269 w 570"/>
                <a:gd name="T33" fmla="*/ 51 h 581"/>
                <a:gd name="T34" fmla="*/ 246 w 570"/>
                <a:gd name="T35" fmla="*/ 56 h 581"/>
                <a:gd name="T36" fmla="*/ 238 w 570"/>
                <a:gd name="T37" fmla="*/ 51 h 581"/>
                <a:gd name="T38" fmla="*/ 226 w 570"/>
                <a:gd name="T39" fmla="*/ 42 h 581"/>
                <a:gd name="T40" fmla="*/ 208 w 570"/>
                <a:gd name="T41" fmla="*/ 36 h 581"/>
                <a:gd name="T42" fmla="*/ 193 w 570"/>
                <a:gd name="T43" fmla="*/ 30 h 581"/>
                <a:gd name="T44" fmla="*/ 177 w 570"/>
                <a:gd name="T45" fmla="*/ 13 h 581"/>
                <a:gd name="T46" fmla="*/ 161 w 570"/>
                <a:gd name="T47" fmla="*/ 1 h 581"/>
                <a:gd name="T48" fmla="*/ 0 w 570"/>
                <a:gd name="T49" fmla="*/ 288 h 581"/>
                <a:gd name="T50" fmla="*/ 6 w 570"/>
                <a:gd name="T51" fmla="*/ 297 h 581"/>
                <a:gd name="T52" fmla="*/ 47 w 570"/>
                <a:gd name="T53" fmla="*/ 322 h 581"/>
                <a:gd name="T54" fmla="*/ 69 w 570"/>
                <a:gd name="T55" fmla="*/ 337 h 581"/>
                <a:gd name="T56" fmla="*/ 87 w 570"/>
                <a:gd name="T57" fmla="*/ 346 h 581"/>
                <a:gd name="T58" fmla="*/ 121 w 570"/>
                <a:gd name="T59" fmla="*/ 345 h 581"/>
                <a:gd name="T60" fmla="*/ 160 w 570"/>
                <a:gd name="T61" fmla="*/ 332 h 581"/>
                <a:gd name="T62" fmla="*/ 182 w 570"/>
                <a:gd name="T63" fmla="*/ 310 h 581"/>
                <a:gd name="T64" fmla="*/ 208 w 570"/>
                <a:gd name="T65" fmla="*/ 316 h 581"/>
                <a:gd name="T66" fmla="*/ 227 w 570"/>
                <a:gd name="T67" fmla="*/ 325 h 581"/>
                <a:gd name="T68" fmla="*/ 243 w 570"/>
                <a:gd name="T69" fmla="*/ 348 h 581"/>
                <a:gd name="T70" fmla="*/ 266 w 570"/>
                <a:gd name="T71" fmla="*/ 346 h 581"/>
                <a:gd name="T72" fmla="*/ 275 w 570"/>
                <a:gd name="T73" fmla="*/ 370 h 581"/>
                <a:gd name="T74" fmla="*/ 282 w 570"/>
                <a:gd name="T75" fmla="*/ 389 h 581"/>
                <a:gd name="T76" fmla="*/ 327 w 570"/>
                <a:gd name="T77" fmla="*/ 413 h 581"/>
                <a:gd name="T78" fmla="*/ 385 w 570"/>
                <a:gd name="T79" fmla="*/ 418 h 581"/>
                <a:gd name="T80" fmla="*/ 393 w 570"/>
                <a:gd name="T81" fmla="*/ 421 h 581"/>
                <a:gd name="T82" fmla="*/ 415 w 570"/>
                <a:gd name="T83" fmla="*/ 448 h 581"/>
                <a:gd name="T84" fmla="*/ 414 w 570"/>
                <a:gd name="T85" fmla="*/ 460 h 581"/>
                <a:gd name="T86" fmla="*/ 398 w 570"/>
                <a:gd name="T87" fmla="*/ 458 h 581"/>
                <a:gd name="T88" fmla="*/ 384 w 570"/>
                <a:gd name="T89" fmla="*/ 447 h 581"/>
                <a:gd name="T90" fmla="*/ 365 w 570"/>
                <a:gd name="T91" fmla="*/ 441 h 581"/>
                <a:gd name="T92" fmla="*/ 374 w 570"/>
                <a:gd name="T93" fmla="*/ 471 h 581"/>
                <a:gd name="T94" fmla="*/ 370 w 570"/>
                <a:gd name="T95" fmla="*/ 495 h 581"/>
                <a:gd name="T96" fmla="*/ 360 w 570"/>
                <a:gd name="T97" fmla="*/ 530 h 581"/>
                <a:gd name="T98" fmla="*/ 363 w 570"/>
                <a:gd name="T99" fmla="*/ 551 h 581"/>
                <a:gd name="T100" fmla="*/ 340 w 570"/>
                <a:gd name="T101" fmla="*/ 577 h 581"/>
                <a:gd name="T102" fmla="*/ 386 w 570"/>
                <a:gd name="T103" fmla="*/ 555 h 581"/>
                <a:gd name="T104" fmla="*/ 409 w 570"/>
                <a:gd name="T105" fmla="*/ 547 h 581"/>
                <a:gd name="T106" fmla="*/ 439 w 570"/>
                <a:gd name="T107" fmla="*/ 535 h 581"/>
                <a:gd name="T108" fmla="*/ 457 w 570"/>
                <a:gd name="T109" fmla="*/ 512 h 581"/>
                <a:gd name="T110" fmla="*/ 441 w 570"/>
                <a:gd name="T111" fmla="*/ 502 h 581"/>
                <a:gd name="T112" fmla="*/ 492 w 570"/>
                <a:gd name="T113" fmla="*/ 477 h 581"/>
                <a:gd name="T114" fmla="*/ 521 w 570"/>
                <a:gd name="T115" fmla="*/ 460 h 581"/>
                <a:gd name="T116" fmla="*/ 570 w 570"/>
                <a:gd name="T117" fmla="*/ 416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0" h="581">
                  <a:moveTo>
                    <a:pt x="569" y="413"/>
                  </a:moveTo>
                  <a:cubicBezTo>
                    <a:pt x="568" y="411"/>
                    <a:pt x="568" y="410"/>
                    <a:pt x="567" y="408"/>
                  </a:cubicBezTo>
                  <a:cubicBezTo>
                    <a:pt x="567" y="408"/>
                    <a:pt x="566" y="405"/>
                    <a:pt x="566" y="404"/>
                  </a:cubicBezTo>
                  <a:cubicBezTo>
                    <a:pt x="565" y="399"/>
                    <a:pt x="563" y="396"/>
                    <a:pt x="561" y="395"/>
                  </a:cubicBezTo>
                  <a:cubicBezTo>
                    <a:pt x="560" y="394"/>
                    <a:pt x="560" y="394"/>
                    <a:pt x="559" y="394"/>
                  </a:cubicBezTo>
                  <a:cubicBezTo>
                    <a:pt x="556" y="394"/>
                    <a:pt x="553" y="395"/>
                    <a:pt x="550" y="397"/>
                  </a:cubicBezTo>
                  <a:cubicBezTo>
                    <a:pt x="547" y="397"/>
                    <a:pt x="544" y="398"/>
                    <a:pt x="542" y="399"/>
                  </a:cubicBezTo>
                  <a:cubicBezTo>
                    <a:pt x="537" y="400"/>
                    <a:pt x="533" y="401"/>
                    <a:pt x="529" y="403"/>
                  </a:cubicBezTo>
                  <a:cubicBezTo>
                    <a:pt x="528" y="404"/>
                    <a:pt x="527" y="405"/>
                    <a:pt x="526" y="405"/>
                  </a:cubicBezTo>
                  <a:cubicBezTo>
                    <a:pt x="526" y="405"/>
                    <a:pt x="526" y="405"/>
                    <a:pt x="526" y="405"/>
                  </a:cubicBezTo>
                  <a:cubicBezTo>
                    <a:pt x="523" y="407"/>
                    <a:pt x="521" y="408"/>
                    <a:pt x="518" y="408"/>
                  </a:cubicBezTo>
                  <a:cubicBezTo>
                    <a:pt x="516" y="408"/>
                    <a:pt x="514" y="407"/>
                    <a:pt x="511" y="406"/>
                  </a:cubicBezTo>
                  <a:cubicBezTo>
                    <a:pt x="508" y="405"/>
                    <a:pt x="506" y="403"/>
                    <a:pt x="504" y="401"/>
                  </a:cubicBezTo>
                  <a:cubicBezTo>
                    <a:pt x="500" y="398"/>
                    <a:pt x="496" y="395"/>
                    <a:pt x="492" y="395"/>
                  </a:cubicBezTo>
                  <a:cubicBezTo>
                    <a:pt x="491" y="395"/>
                    <a:pt x="491" y="395"/>
                    <a:pt x="491" y="395"/>
                  </a:cubicBezTo>
                  <a:cubicBezTo>
                    <a:pt x="487" y="395"/>
                    <a:pt x="481" y="397"/>
                    <a:pt x="476" y="398"/>
                  </a:cubicBezTo>
                  <a:cubicBezTo>
                    <a:pt x="473" y="398"/>
                    <a:pt x="470" y="399"/>
                    <a:pt x="468" y="399"/>
                  </a:cubicBezTo>
                  <a:cubicBezTo>
                    <a:pt x="466" y="400"/>
                    <a:pt x="464" y="400"/>
                    <a:pt x="462" y="400"/>
                  </a:cubicBezTo>
                  <a:cubicBezTo>
                    <a:pt x="451" y="400"/>
                    <a:pt x="447" y="394"/>
                    <a:pt x="441" y="386"/>
                  </a:cubicBezTo>
                  <a:cubicBezTo>
                    <a:pt x="440" y="385"/>
                    <a:pt x="440" y="385"/>
                    <a:pt x="440" y="385"/>
                  </a:cubicBezTo>
                  <a:cubicBezTo>
                    <a:pt x="439" y="383"/>
                    <a:pt x="438" y="382"/>
                    <a:pt x="436" y="380"/>
                  </a:cubicBezTo>
                  <a:cubicBezTo>
                    <a:pt x="434" y="377"/>
                    <a:pt x="432" y="375"/>
                    <a:pt x="430" y="373"/>
                  </a:cubicBezTo>
                  <a:cubicBezTo>
                    <a:pt x="427" y="371"/>
                    <a:pt x="425" y="369"/>
                    <a:pt x="423" y="366"/>
                  </a:cubicBezTo>
                  <a:cubicBezTo>
                    <a:pt x="422" y="365"/>
                    <a:pt x="421" y="364"/>
                    <a:pt x="420" y="363"/>
                  </a:cubicBezTo>
                  <a:cubicBezTo>
                    <a:pt x="415" y="355"/>
                    <a:pt x="411" y="351"/>
                    <a:pt x="410" y="340"/>
                  </a:cubicBezTo>
                  <a:cubicBezTo>
                    <a:pt x="410" y="336"/>
                    <a:pt x="410" y="332"/>
                    <a:pt x="409" y="328"/>
                  </a:cubicBezTo>
                  <a:cubicBezTo>
                    <a:pt x="409" y="327"/>
                    <a:pt x="408" y="325"/>
                    <a:pt x="408" y="324"/>
                  </a:cubicBezTo>
                  <a:cubicBezTo>
                    <a:pt x="401" y="278"/>
                    <a:pt x="395" y="232"/>
                    <a:pt x="390" y="194"/>
                  </a:cubicBezTo>
                  <a:cubicBezTo>
                    <a:pt x="384" y="194"/>
                    <a:pt x="384" y="194"/>
                    <a:pt x="384" y="194"/>
                  </a:cubicBezTo>
                  <a:cubicBezTo>
                    <a:pt x="384" y="194"/>
                    <a:pt x="384" y="194"/>
                    <a:pt x="384" y="194"/>
                  </a:cubicBezTo>
                  <a:cubicBezTo>
                    <a:pt x="384" y="195"/>
                    <a:pt x="384" y="195"/>
                    <a:pt x="384" y="196"/>
                  </a:cubicBezTo>
                  <a:cubicBezTo>
                    <a:pt x="384" y="197"/>
                    <a:pt x="384" y="197"/>
                    <a:pt x="384" y="197"/>
                  </a:cubicBezTo>
                  <a:cubicBezTo>
                    <a:pt x="384" y="198"/>
                    <a:pt x="383" y="200"/>
                    <a:pt x="383" y="201"/>
                  </a:cubicBezTo>
                  <a:cubicBezTo>
                    <a:pt x="382" y="200"/>
                    <a:pt x="382" y="200"/>
                    <a:pt x="381" y="199"/>
                  </a:cubicBezTo>
                  <a:cubicBezTo>
                    <a:pt x="380" y="199"/>
                    <a:pt x="380" y="198"/>
                    <a:pt x="380" y="198"/>
                  </a:cubicBezTo>
                  <a:cubicBezTo>
                    <a:pt x="377" y="196"/>
                    <a:pt x="374" y="195"/>
                    <a:pt x="371" y="195"/>
                  </a:cubicBezTo>
                  <a:cubicBezTo>
                    <a:pt x="369" y="195"/>
                    <a:pt x="368" y="195"/>
                    <a:pt x="366" y="196"/>
                  </a:cubicBezTo>
                  <a:cubicBezTo>
                    <a:pt x="366" y="195"/>
                    <a:pt x="366" y="195"/>
                    <a:pt x="366" y="195"/>
                  </a:cubicBezTo>
                  <a:cubicBezTo>
                    <a:pt x="367" y="192"/>
                    <a:pt x="367" y="189"/>
                    <a:pt x="364" y="185"/>
                  </a:cubicBezTo>
                  <a:cubicBezTo>
                    <a:pt x="362" y="181"/>
                    <a:pt x="358" y="178"/>
                    <a:pt x="354" y="176"/>
                  </a:cubicBezTo>
                  <a:cubicBezTo>
                    <a:pt x="350" y="173"/>
                    <a:pt x="345" y="170"/>
                    <a:pt x="341" y="168"/>
                  </a:cubicBezTo>
                  <a:cubicBezTo>
                    <a:pt x="340" y="167"/>
                    <a:pt x="340" y="167"/>
                    <a:pt x="340" y="167"/>
                  </a:cubicBezTo>
                  <a:cubicBezTo>
                    <a:pt x="339" y="167"/>
                    <a:pt x="338" y="166"/>
                    <a:pt x="337" y="166"/>
                  </a:cubicBezTo>
                  <a:cubicBezTo>
                    <a:pt x="337" y="166"/>
                    <a:pt x="336" y="166"/>
                    <a:pt x="336" y="166"/>
                  </a:cubicBezTo>
                  <a:cubicBezTo>
                    <a:pt x="336" y="166"/>
                    <a:pt x="337" y="165"/>
                    <a:pt x="337" y="165"/>
                  </a:cubicBezTo>
                  <a:cubicBezTo>
                    <a:pt x="339" y="158"/>
                    <a:pt x="332" y="153"/>
                    <a:pt x="327" y="149"/>
                  </a:cubicBezTo>
                  <a:cubicBezTo>
                    <a:pt x="326" y="148"/>
                    <a:pt x="325" y="148"/>
                    <a:pt x="325" y="147"/>
                  </a:cubicBezTo>
                  <a:cubicBezTo>
                    <a:pt x="324" y="146"/>
                    <a:pt x="322" y="145"/>
                    <a:pt x="321" y="144"/>
                  </a:cubicBezTo>
                  <a:cubicBezTo>
                    <a:pt x="320" y="144"/>
                    <a:pt x="320" y="144"/>
                    <a:pt x="320" y="144"/>
                  </a:cubicBezTo>
                  <a:cubicBezTo>
                    <a:pt x="320" y="143"/>
                    <a:pt x="319" y="143"/>
                    <a:pt x="318" y="142"/>
                  </a:cubicBezTo>
                  <a:cubicBezTo>
                    <a:pt x="318" y="142"/>
                    <a:pt x="317" y="142"/>
                    <a:pt x="317" y="141"/>
                  </a:cubicBezTo>
                  <a:cubicBezTo>
                    <a:pt x="317" y="141"/>
                    <a:pt x="317" y="140"/>
                    <a:pt x="316" y="140"/>
                  </a:cubicBezTo>
                  <a:cubicBezTo>
                    <a:pt x="316" y="138"/>
                    <a:pt x="316" y="138"/>
                    <a:pt x="316" y="138"/>
                  </a:cubicBezTo>
                  <a:cubicBezTo>
                    <a:pt x="316" y="136"/>
                    <a:pt x="316" y="135"/>
                    <a:pt x="316" y="133"/>
                  </a:cubicBezTo>
                  <a:cubicBezTo>
                    <a:pt x="316" y="133"/>
                    <a:pt x="316" y="133"/>
                    <a:pt x="316" y="132"/>
                  </a:cubicBezTo>
                  <a:cubicBezTo>
                    <a:pt x="316" y="131"/>
                    <a:pt x="317" y="131"/>
                    <a:pt x="317" y="130"/>
                  </a:cubicBezTo>
                  <a:cubicBezTo>
                    <a:pt x="318" y="127"/>
                    <a:pt x="318" y="123"/>
                    <a:pt x="317" y="120"/>
                  </a:cubicBezTo>
                  <a:cubicBezTo>
                    <a:pt x="317" y="120"/>
                    <a:pt x="316" y="119"/>
                    <a:pt x="316" y="119"/>
                  </a:cubicBezTo>
                  <a:cubicBezTo>
                    <a:pt x="316" y="118"/>
                    <a:pt x="316" y="118"/>
                    <a:pt x="316" y="118"/>
                  </a:cubicBezTo>
                  <a:cubicBezTo>
                    <a:pt x="315" y="117"/>
                    <a:pt x="315" y="116"/>
                    <a:pt x="315" y="115"/>
                  </a:cubicBezTo>
                  <a:cubicBezTo>
                    <a:pt x="315" y="115"/>
                    <a:pt x="315" y="115"/>
                    <a:pt x="315" y="115"/>
                  </a:cubicBezTo>
                  <a:cubicBezTo>
                    <a:pt x="315" y="113"/>
                    <a:pt x="315" y="111"/>
                    <a:pt x="315" y="109"/>
                  </a:cubicBezTo>
                  <a:cubicBezTo>
                    <a:pt x="315" y="108"/>
                    <a:pt x="315" y="106"/>
                    <a:pt x="315" y="104"/>
                  </a:cubicBezTo>
                  <a:cubicBezTo>
                    <a:pt x="315" y="102"/>
                    <a:pt x="315" y="100"/>
                    <a:pt x="314" y="98"/>
                  </a:cubicBezTo>
                  <a:cubicBezTo>
                    <a:pt x="313" y="96"/>
                    <a:pt x="311" y="95"/>
                    <a:pt x="310" y="95"/>
                  </a:cubicBezTo>
                  <a:cubicBezTo>
                    <a:pt x="309" y="95"/>
                    <a:pt x="309" y="95"/>
                    <a:pt x="309" y="95"/>
                  </a:cubicBezTo>
                  <a:cubicBezTo>
                    <a:pt x="307" y="94"/>
                    <a:pt x="307" y="89"/>
                    <a:pt x="307" y="87"/>
                  </a:cubicBezTo>
                  <a:cubicBezTo>
                    <a:pt x="307" y="85"/>
                    <a:pt x="307" y="84"/>
                    <a:pt x="307" y="84"/>
                  </a:cubicBezTo>
                  <a:cubicBezTo>
                    <a:pt x="307" y="82"/>
                    <a:pt x="308" y="79"/>
                    <a:pt x="308" y="77"/>
                  </a:cubicBezTo>
                  <a:cubicBezTo>
                    <a:pt x="309" y="76"/>
                    <a:pt x="309" y="74"/>
                    <a:pt x="309" y="73"/>
                  </a:cubicBezTo>
                  <a:cubicBezTo>
                    <a:pt x="310" y="70"/>
                    <a:pt x="309" y="68"/>
                    <a:pt x="309" y="67"/>
                  </a:cubicBezTo>
                  <a:cubicBezTo>
                    <a:pt x="308" y="66"/>
                    <a:pt x="308" y="65"/>
                    <a:pt x="308" y="64"/>
                  </a:cubicBezTo>
                  <a:cubicBezTo>
                    <a:pt x="308" y="64"/>
                    <a:pt x="308" y="64"/>
                    <a:pt x="308" y="64"/>
                  </a:cubicBezTo>
                  <a:cubicBezTo>
                    <a:pt x="308" y="62"/>
                    <a:pt x="307" y="59"/>
                    <a:pt x="305" y="57"/>
                  </a:cubicBezTo>
                  <a:cubicBezTo>
                    <a:pt x="302" y="55"/>
                    <a:pt x="299" y="54"/>
                    <a:pt x="296" y="54"/>
                  </a:cubicBezTo>
                  <a:cubicBezTo>
                    <a:pt x="295" y="54"/>
                    <a:pt x="294" y="54"/>
                    <a:pt x="292" y="55"/>
                  </a:cubicBezTo>
                  <a:cubicBezTo>
                    <a:pt x="292" y="55"/>
                    <a:pt x="291" y="55"/>
                    <a:pt x="291" y="55"/>
                  </a:cubicBezTo>
                  <a:cubicBezTo>
                    <a:pt x="289" y="55"/>
                    <a:pt x="288" y="55"/>
                    <a:pt x="287" y="54"/>
                  </a:cubicBezTo>
                  <a:cubicBezTo>
                    <a:pt x="286" y="54"/>
                    <a:pt x="286" y="54"/>
                    <a:pt x="285" y="54"/>
                  </a:cubicBezTo>
                  <a:cubicBezTo>
                    <a:pt x="284" y="54"/>
                    <a:pt x="283" y="54"/>
                    <a:pt x="282" y="54"/>
                  </a:cubicBezTo>
                  <a:cubicBezTo>
                    <a:pt x="281" y="54"/>
                    <a:pt x="280" y="54"/>
                    <a:pt x="279" y="54"/>
                  </a:cubicBezTo>
                  <a:cubicBezTo>
                    <a:pt x="278" y="54"/>
                    <a:pt x="276" y="54"/>
                    <a:pt x="276" y="54"/>
                  </a:cubicBezTo>
                  <a:cubicBezTo>
                    <a:pt x="275" y="54"/>
                    <a:pt x="275" y="54"/>
                    <a:pt x="275" y="53"/>
                  </a:cubicBezTo>
                  <a:cubicBezTo>
                    <a:pt x="274" y="53"/>
                    <a:pt x="273" y="52"/>
                    <a:pt x="272" y="52"/>
                  </a:cubicBezTo>
                  <a:cubicBezTo>
                    <a:pt x="271" y="51"/>
                    <a:pt x="270" y="51"/>
                    <a:pt x="269" y="51"/>
                  </a:cubicBezTo>
                  <a:cubicBezTo>
                    <a:pt x="267" y="51"/>
                    <a:pt x="266" y="51"/>
                    <a:pt x="265" y="52"/>
                  </a:cubicBezTo>
                  <a:cubicBezTo>
                    <a:pt x="262" y="52"/>
                    <a:pt x="259" y="53"/>
                    <a:pt x="256" y="54"/>
                  </a:cubicBezTo>
                  <a:cubicBezTo>
                    <a:pt x="254" y="55"/>
                    <a:pt x="252" y="55"/>
                    <a:pt x="250" y="56"/>
                  </a:cubicBezTo>
                  <a:cubicBezTo>
                    <a:pt x="249" y="56"/>
                    <a:pt x="247" y="56"/>
                    <a:pt x="246" y="56"/>
                  </a:cubicBezTo>
                  <a:cubicBezTo>
                    <a:pt x="246" y="56"/>
                    <a:pt x="246" y="56"/>
                    <a:pt x="246" y="56"/>
                  </a:cubicBezTo>
                  <a:cubicBezTo>
                    <a:pt x="246" y="56"/>
                    <a:pt x="246" y="56"/>
                    <a:pt x="246" y="56"/>
                  </a:cubicBezTo>
                  <a:cubicBezTo>
                    <a:pt x="245" y="56"/>
                    <a:pt x="245" y="56"/>
                    <a:pt x="245" y="56"/>
                  </a:cubicBezTo>
                  <a:cubicBezTo>
                    <a:pt x="245" y="55"/>
                    <a:pt x="244" y="54"/>
                    <a:pt x="243" y="53"/>
                  </a:cubicBezTo>
                  <a:cubicBezTo>
                    <a:pt x="242" y="53"/>
                    <a:pt x="241" y="52"/>
                    <a:pt x="239" y="52"/>
                  </a:cubicBezTo>
                  <a:cubicBezTo>
                    <a:pt x="239" y="51"/>
                    <a:pt x="239" y="51"/>
                    <a:pt x="238" y="51"/>
                  </a:cubicBezTo>
                  <a:cubicBezTo>
                    <a:pt x="238" y="51"/>
                    <a:pt x="238" y="51"/>
                    <a:pt x="237" y="51"/>
                  </a:cubicBezTo>
                  <a:cubicBezTo>
                    <a:pt x="237" y="51"/>
                    <a:pt x="237" y="51"/>
                    <a:pt x="237" y="51"/>
                  </a:cubicBezTo>
                  <a:cubicBezTo>
                    <a:pt x="237" y="50"/>
                    <a:pt x="237" y="48"/>
                    <a:pt x="235" y="46"/>
                  </a:cubicBezTo>
                  <a:cubicBezTo>
                    <a:pt x="233" y="45"/>
                    <a:pt x="230" y="43"/>
                    <a:pt x="227" y="42"/>
                  </a:cubicBezTo>
                  <a:cubicBezTo>
                    <a:pt x="227" y="42"/>
                    <a:pt x="226" y="42"/>
                    <a:pt x="226" y="42"/>
                  </a:cubicBezTo>
                  <a:cubicBezTo>
                    <a:pt x="225" y="41"/>
                    <a:pt x="225" y="41"/>
                    <a:pt x="224" y="41"/>
                  </a:cubicBezTo>
                  <a:cubicBezTo>
                    <a:pt x="224" y="41"/>
                    <a:pt x="224" y="41"/>
                    <a:pt x="224" y="41"/>
                  </a:cubicBezTo>
                  <a:cubicBezTo>
                    <a:pt x="223" y="40"/>
                    <a:pt x="222" y="39"/>
                    <a:pt x="221" y="39"/>
                  </a:cubicBezTo>
                  <a:cubicBezTo>
                    <a:pt x="217" y="38"/>
                    <a:pt x="213" y="37"/>
                    <a:pt x="209" y="36"/>
                  </a:cubicBezTo>
                  <a:cubicBezTo>
                    <a:pt x="208" y="36"/>
                    <a:pt x="208" y="36"/>
                    <a:pt x="208" y="36"/>
                  </a:cubicBezTo>
                  <a:cubicBezTo>
                    <a:pt x="207" y="35"/>
                    <a:pt x="207" y="35"/>
                    <a:pt x="207" y="35"/>
                  </a:cubicBezTo>
                  <a:cubicBezTo>
                    <a:pt x="205" y="34"/>
                    <a:pt x="204" y="33"/>
                    <a:pt x="201" y="32"/>
                  </a:cubicBezTo>
                  <a:cubicBezTo>
                    <a:pt x="200" y="31"/>
                    <a:pt x="199" y="31"/>
                    <a:pt x="198" y="31"/>
                  </a:cubicBezTo>
                  <a:cubicBezTo>
                    <a:pt x="197" y="31"/>
                    <a:pt x="196" y="31"/>
                    <a:pt x="196" y="31"/>
                  </a:cubicBezTo>
                  <a:cubicBezTo>
                    <a:pt x="195" y="31"/>
                    <a:pt x="194" y="31"/>
                    <a:pt x="193" y="30"/>
                  </a:cubicBezTo>
                  <a:cubicBezTo>
                    <a:pt x="192" y="30"/>
                    <a:pt x="192" y="29"/>
                    <a:pt x="191" y="29"/>
                  </a:cubicBezTo>
                  <a:cubicBezTo>
                    <a:pt x="190" y="29"/>
                    <a:pt x="190" y="29"/>
                    <a:pt x="190" y="29"/>
                  </a:cubicBezTo>
                  <a:cubicBezTo>
                    <a:pt x="190" y="28"/>
                    <a:pt x="187" y="27"/>
                    <a:pt x="187" y="26"/>
                  </a:cubicBezTo>
                  <a:cubicBezTo>
                    <a:pt x="186" y="24"/>
                    <a:pt x="185" y="22"/>
                    <a:pt x="184" y="19"/>
                  </a:cubicBezTo>
                  <a:cubicBezTo>
                    <a:pt x="182" y="17"/>
                    <a:pt x="180" y="15"/>
                    <a:pt x="177" y="13"/>
                  </a:cubicBezTo>
                  <a:cubicBezTo>
                    <a:pt x="177" y="13"/>
                    <a:pt x="176" y="12"/>
                    <a:pt x="175" y="12"/>
                  </a:cubicBezTo>
                  <a:cubicBezTo>
                    <a:pt x="174" y="12"/>
                    <a:pt x="173" y="11"/>
                    <a:pt x="172" y="11"/>
                  </a:cubicBezTo>
                  <a:cubicBezTo>
                    <a:pt x="172" y="10"/>
                    <a:pt x="171" y="9"/>
                    <a:pt x="170" y="8"/>
                  </a:cubicBezTo>
                  <a:cubicBezTo>
                    <a:pt x="169" y="7"/>
                    <a:pt x="167" y="6"/>
                    <a:pt x="166" y="5"/>
                  </a:cubicBezTo>
                  <a:cubicBezTo>
                    <a:pt x="165" y="4"/>
                    <a:pt x="163" y="2"/>
                    <a:pt x="161" y="1"/>
                  </a:cubicBezTo>
                  <a:cubicBezTo>
                    <a:pt x="159" y="0"/>
                    <a:pt x="159" y="0"/>
                    <a:pt x="159" y="0"/>
                  </a:cubicBezTo>
                  <a:cubicBezTo>
                    <a:pt x="157" y="2"/>
                    <a:pt x="157" y="2"/>
                    <a:pt x="157" y="2"/>
                  </a:cubicBezTo>
                  <a:cubicBezTo>
                    <a:pt x="137" y="23"/>
                    <a:pt x="37" y="133"/>
                    <a:pt x="12" y="151"/>
                  </a:cubicBezTo>
                  <a:cubicBezTo>
                    <a:pt x="11" y="152"/>
                    <a:pt x="11" y="152"/>
                    <a:pt x="11" y="152"/>
                  </a:cubicBezTo>
                  <a:cubicBezTo>
                    <a:pt x="0" y="288"/>
                    <a:pt x="0" y="288"/>
                    <a:pt x="0" y="288"/>
                  </a:cubicBezTo>
                  <a:cubicBezTo>
                    <a:pt x="3" y="289"/>
                    <a:pt x="3" y="289"/>
                    <a:pt x="3" y="289"/>
                  </a:cubicBezTo>
                  <a:cubicBezTo>
                    <a:pt x="4" y="289"/>
                    <a:pt x="4" y="289"/>
                    <a:pt x="5" y="289"/>
                  </a:cubicBezTo>
                  <a:cubicBezTo>
                    <a:pt x="5" y="289"/>
                    <a:pt x="6" y="289"/>
                    <a:pt x="6" y="292"/>
                  </a:cubicBezTo>
                  <a:cubicBezTo>
                    <a:pt x="6" y="292"/>
                    <a:pt x="6" y="293"/>
                    <a:pt x="6" y="293"/>
                  </a:cubicBezTo>
                  <a:cubicBezTo>
                    <a:pt x="6" y="295"/>
                    <a:pt x="6" y="296"/>
                    <a:pt x="6" y="297"/>
                  </a:cubicBezTo>
                  <a:cubicBezTo>
                    <a:pt x="7" y="298"/>
                    <a:pt x="7" y="300"/>
                    <a:pt x="7" y="301"/>
                  </a:cubicBezTo>
                  <a:cubicBezTo>
                    <a:pt x="7" y="307"/>
                    <a:pt x="7" y="315"/>
                    <a:pt x="15" y="319"/>
                  </a:cubicBezTo>
                  <a:cubicBezTo>
                    <a:pt x="22" y="322"/>
                    <a:pt x="30" y="324"/>
                    <a:pt x="38" y="324"/>
                  </a:cubicBezTo>
                  <a:cubicBezTo>
                    <a:pt x="38" y="324"/>
                    <a:pt x="39" y="324"/>
                    <a:pt x="40" y="324"/>
                  </a:cubicBezTo>
                  <a:cubicBezTo>
                    <a:pt x="42" y="324"/>
                    <a:pt x="45" y="323"/>
                    <a:pt x="47" y="322"/>
                  </a:cubicBezTo>
                  <a:cubicBezTo>
                    <a:pt x="49" y="321"/>
                    <a:pt x="50" y="320"/>
                    <a:pt x="52" y="320"/>
                  </a:cubicBezTo>
                  <a:cubicBezTo>
                    <a:pt x="53" y="320"/>
                    <a:pt x="54" y="320"/>
                    <a:pt x="54" y="321"/>
                  </a:cubicBezTo>
                  <a:cubicBezTo>
                    <a:pt x="57" y="322"/>
                    <a:pt x="62" y="327"/>
                    <a:pt x="64" y="331"/>
                  </a:cubicBezTo>
                  <a:cubicBezTo>
                    <a:pt x="64" y="331"/>
                    <a:pt x="64" y="331"/>
                    <a:pt x="64" y="331"/>
                  </a:cubicBezTo>
                  <a:cubicBezTo>
                    <a:pt x="64" y="333"/>
                    <a:pt x="65" y="335"/>
                    <a:pt x="69" y="337"/>
                  </a:cubicBezTo>
                  <a:cubicBezTo>
                    <a:pt x="69" y="337"/>
                    <a:pt x="70" y="337"/>
                    <a:pt x="70" y="337"/>
                  </a:cubicBezTo>
                  <a:cubicBezTo>
                    <a:pt x="72" y="337"/>
                    <a:pt x="73" y="337"/>
                    <a:pt x="74" y="336"/>
                  </a:cubicBezTo>
                  <a:cubicBezTo>
                    <a:pt x="75" y="336"/>
                    <a:pt x="76" y="335"/>
                    <a:pt x="77" y="335"/>
                  </a:cubicBezTo>
                  <a:cubicBezTo>
                    <a:pt x="78" y="336"/>
                    <a:pt x="80" y="337"/>
                    <a:pt x="82" y="340"/>
                  </a:cubicBezTo>
                  <a:cubicBezTo>
                    <a:pt x="83" y="342"/>
                    <a:pt x="85" y="344"/>
                    <a:pt x="87" y="346"/>
                  </a:cubicBezTo>
                  <a:cubicBezTo>
                    <a:pt x="89" y="347"/>
                    <a:pt x="91" y="348"/>
                    <a:pt x="93" y="348"/>
                  </a:cubicBezTo>
                  <a:cubicBezTo>
                    <a:pt x="98" y="348"/>
                    <a:pt x="101" y="345"/>
                    <a:pt x="104" y="343"/>
                  </a:cubicBezTo>
                  <a:cubicBezTo>
                    <a:pt x="107" y="342"/>
                    <a:pt x="108" y="341"/>
                    <a:pt x="110" y="341"/>
                  </a:cubicBezTo>
                  <a:cubicBezTo>
                    <a:pt x="111" y="341"/>
                    <a:pt x="113" y="342"/>
                    <a:pt x="115" y="342"/>
                  </a:cubicBezTo>
                  <a:cubicBezTo>
                    <a:pt x="116" y="343"/>
                    <a:pt x="118" y="344"/>
                    <a:pt x="121" y="345"/>
                  </a:cubicBezTo>
                  <a:cubicBezTo>
                    <a:pt x="127" y="348"/>
                    <a:pt x="136" y="352"/>
                    <a:pt x="142" y="352"/>
                  </a:cubicBezTo>
                  <a:cubicBezTo>
                    <a:pt x="148" y="352"/>
                    <a:pt x="150" y="349"/>
                    <a:pt x="152" y="347"/>
                  </a:cubicBezTo>
                  <a:cubicBezTo>
                    <a:pt x="153" y="345"/>
                    <a:pt x="154" y="342"/>
                    <a:pt x="154" y="339"/>
                  </a:cubicBezTo>
                  <a:cubicBezTo>
                    <a:pt x="155" y="336"/>
                    <a:pt x="155" y="334"/>
                    <a:pt x="157" y="333"/>
                  </a:cubicBezTo>
                  <a:cubicBezTo>
                    <a:pt x="158" y="333"/>
                    <a:pt x="159" y="332"/>
                    <a:pt x="160" y="332"/>
                  </a:cubicBezTo>
                  <a:cubicBezTo>
                    <a:pt x="161" y="331"/>
                    <a:pt x="163" y="330"/>
                    <a:pt x="165" y="329"/>
                  </a:cubicBezTo>
                  <a:cubicBezTo>
                    <a:pt x="166" y="328"/>
                    <a:pt x="166" y="328"/>
                    <a:pt x="166" y="328"/>
                  </a:cubicBezTo>
                  <a:cubicBezTo>
                    <a:pt x="168" y="326"/>
                    <a:pt x="170" y="324"/>
                    <a:pt x="172" y="322"/>
                  </a:cubicBezTo>
                  <a:cubicBezTo>
                    <a:pt x="173" y="321"/>
                    <a:pt x="173" y="319"/>
                    <a:pt x="174" y="318"/>
                  </a:cubicBezTo>
                  <a:cubicBezTo>
                    <a:pt x="177" y="313"/>
                    <a:pt x="179" y="310"/>
                    <a:pt x="182" y="310"/>
                  </a:cubicBezTo>
                  <a:cubicBezTo>
                    <a:pt x="183" y="310"/>
                    <a:pt x="184" y="311"/>
                    <a:pt x="186" y="311"/>
                  </a:cubicBezTo>
                  <a:cubicBezTo>
                    <a:pt x="187" y="312"/>
                    <a:pt x="188" y="313"/>
                    <a:pt x="189" y="313"/>
                  </a:cubicBezTo>
                  <a:cubicBezTo>
                    <a:pt x="193" y="314"/>
                    <a:pt x="197" y="315"/>
                    <a:pt x="201" y="316"/>
                  </a:cubicBezTo>
                  <a:cubicBezTo>
                    <a:pt x="202" y="316"/>
                    <a:pt x="202" y="316"/>
                    <a:pt x="202" y="316"/>
                  </a:cubicBezTo>
                  <a:cubicBezTo>
                    <a:pt x="204" y="316"/>
                    <a:pt x="206" y="316"/>
                    <a:pt x="208" y="316"/>
                  </a:cubicBezTo>
                  <a:cubicBezTo>
                    <a:pt x="209" y="316"/>
                    <a:pt x="210" y="316"/>
                    <a:pt x="212" y="316"/>
                  </a:cubicBezTo>
                  <a:cubicBezTo>
                    <a:pt x="213" y="316"/>
                    <a:pt x="214" y="316"/>
                    <a:pt x="215" y="316"/>
                  </a:cubicBezTo>
                  <a:cubicBezTo>
                    <a:pt x="216" y="316"/>
                    <a:pt x="218" y="316"/>
                    <a:pt x="219" y="316"/>
                  </a:cubicBezTo>
                  <a:cubicBezTo>
                    <a:pt x="223" y="317"/>
                    <a:pt x="224" y="319"/>
                    <a:pt x="227" y="325"/>
                  </a:cubicBezTo>
                  <a:cubicBezTo>
                    <a:pt x="227" y="325"/>
                    <a:pt x="227" y="325"/>
                    <a:pt x="227" y="325"/>
                  </a:cubicBezTo>
                  <a:cubicBezTo>
                    <a:pt x="227" y="326"/>
                    <a:pt x="227" y="327"/>
                    <a:pt x="227" y="328"/>
                  </a:cubicBezTo>
                  <a:cubicBezTo>
                    <a:pt x="228" y="329"/>
                    <a:pt x="228" y="330"/>
                    <a:pt x="228" y="332"/>
                  </a:cubicBezTo>
                  <a:cubicBezTo>
                    <a:pt x="229" y="333"/>
                    <a:pt x="230" y="334"/>
                    <a:pt x="231" y="336"/>
                  </a:cubicBezTo>
                  <a:cubicBezTo>
                    <a:pt x="231" y="336"/>
                    <a:pt x="232" y="337"/>
                    <a:pt x="232" y="337"/>
                  </a:cubicBezTo>
                  <a:cubicBezTo>
                    <a:pt x="235" y="341"/>
                    <a:pt x="238" y="346"/>
                    <a:pt x="243" y="348"/>
                  </a:cubicBezTo>
                  <a:cubicBezTo>
                    <a:pt x="245" y="349"/>
                    <a:pt x="247" y="349"/>
                    <a:pt x="250" y="349"/>
                  </a:cubicBezTo>
                  <a:cubicBezTo>
                    <a:pt x="252" y="349"/>
                    <a:pt x="254" y="349"/>
                    <a:pt x="257" y="348"/>
                  </a:cubicBezTo>
                  <a:cubicBezTo>
                    <a:pt x="258" y="348"/>
                    <a:pt x="258" y="348"/>
                    <a:pt x="259" y="347"/>
                  </a:cubicBezTo>
                  <a:cubicBezTo>
                    <a:pt x="261" y="346"/>
                    <a:pt x="264" y="345"/>
                    <a:pt x="265" y="345"/>
                  </a:cubicBezTo>
                  <a:cubicBezTo>
                    <a:pt x="265" y="345"/>
                    <a:pt x="266" y="345"/>
                    <a:pt x="266" y="346"/>
                  </a:cubicBezTo>
                  <a:cubicBezTo>
                    <a:pt x="266" y="346"/>
                    <a:pt x="266" y="346"/>
                    <a:pt x="266" y="346"/>
                  </a:cubicBezTo>
                  <a:cubicBezTo>
                    <a:pt x="265" y="347"/>
                    <a:pt x="265" y="347"/>
                    <a:pt x="265" y="348"/>
                  </a:cubicBezTo>
                  <a:cubicBezTo>
                    <a:pt x="263" y="353"/>
                    <a:pt x="264" y="358"/>
                    <a:pt x="266" y="363"/>
                  </a:cubicBezTo>
                  <a:cubicBezTo>
                    <a:pt x="267" y="366"/>
                    <a:pt x="270" y="367"/>
                    <a:pt x="272" y="368"/>
                  </a:cubicBezTo>
                  <a:cubicBezTo>
                    <a:pt x="274" y="369"/>
                    <a:pt x="275" y="369"/>
                    <a:pt x="275" y="370"/>
                  </a:cubicBezTo>
                  <a:cubicBezTo>
                    <a:pt x="275" y="371"/>
                    <a:pt x="275" y="371"/>
                    <a:pt x="274" y="373"/>
                  </a:cubicBezTo>
                  <a:cubicBezTo>
                    <a:pt x="272" y="375"/>
                    <a:pt x="270" y="378"/>
                    <a:pt x="272" y="382"/>
                  </a:cubicBezTo>
                  <a:cubicBezTo>
                    <a:pt x="273" y="386"/>
                    <a:pt x="277" y="386"/>
                    <a:pt x="279" y="387"/>
                  </a:cubicBezTo>
                  <a:cubicBezTo>
                    <a:pt x="280" y="387"/>
                    <a:pt x="282" y="387"/>
                    <a:pt x="282" y="387"/>
                  </a:cubicBezTo>
                  <a:cubicBezTo>
                    <a:pt x="282" y="387"/>
                    <a:pt x="282" y="388"/>
                    <a:pt x="282" y="389"/>
                  </a:cubicBezTo>
                  <a:cubicBezTo>
                    <a:pt x="282" y="390"/>
                    <a:pt x="281" y="391"/>
                    <a:pt x="281" y="392"/>
                  </a:cubicBezTo>
                  <a:cubicBezTo>
                    <a:pt x="282" y="398"/>
                    <a:pt x="285" y="403"/>
                    <a:pt x="292" y="406"/>
                  </a:cubicBezTo>
                  <a:cubicBezTo>
                    <a:pt x="302" y="410"/>
                    <a:pt x="312" y="411"/>
                    <a:pt x="322" y="413"/>
                  </a:cubicBezTo>
                  <a:cubicBezTo>
                    <a:pt x="325" y="413"/>
                    <a:pt x="325" y="413"/>
                    <a:pt x="325" y="413"/>
                  </a:cubicBezTo>
                  <a:cubicBezTo>
                    <a:pt x="325" y="413"/>
                    <a:pt x="326" y="413"/>
                    <a:pt x="327" y="413"/>
                  </a:cubicBezTo>
                  <a:cubicBezTo>
                    <a:pt x="331" y="413"/>
                    <a:pt x="335" y="412"/>
                    <a:pt x="339" y="411"/>
                  </a:cubicBezTo>
                  <a:cubicBezTo>
                    <a:pt x="342" y="409"/>
                    <a:pt x="345" y="408"/>
                    <a:pt x="348" y="408"/>
                  </a:cubicBezTo>
                  <a:cubicBezTo>
                    <a:pt x="349" y="408"/>
                    <a:pt x="349" y="408"/>
                    <a:pt x="350" y="408"/>
                  </a:cubicBezTo>
                  <a:cubicBezTo>
                    <a:pt x="355" y="409"/>
                    <a:pt x="361" y="411"/>
                    <a:pt x="366" y="413"/>
                  </a:cubicBezTo>
                  <a:cubicBezTo>
                    <a:pt x="372" y="416"/>
                    <a:pt x="378" y="418"/>
                    <a:pt x="385" y="418"/>
                  </a:cubicBezTo>
                  <a:cubicBezTo>
                    <a:pt x="385" y="418"/>
                    <a:pt x="386" y="418"/>
                    <a:pt x="387" y="418"/>
                  </a:cubicBezTo>
                  <a:cubicBezTo>
                    <a:pt x="388" y="418"/>
                    <a:pt x="389" y="417"/>
                    <a:pt x="390" y="417"/>
                  </a:cubicBezTo>
                  <a:cubicBezTo>
                    <a:pt x="391" y="417"/>
                    <a:pt x="391" y="417"/>
                    <a:pt x="391" y="417"/>
                  </a:cubicBezTo>
                  <a:cubicBezTo>
                    <a:pt x="391" y="417"/>
                    <a:pt x="391" y="417"/>
                    <a:pt x="392" y="417"/>
                  </a:cubicBezTo>
                  <a:cubicBezTo>
                    <a:pt x="392" y="418"/>
                    <a:pt x="393" y="419"/>
                    <a:pt x="393" y="421"/>
                  </a:cubicBezTo>
                  <a:cubicBezTo>
                    <a:pt x="393" y="422"/>
                    <a:pt x="393" y="425"/>
                    <a:pt x="394" y="426"/>
                  </a:cubicBezTo>
                  <a:cubicBezTo>
                    <a:pt x="396" y="428"/>
                    <a:pt x="399" y="433"/>
                    <a:pt x="403" y="435"/>
                  </a:cubicBezTo>
                  <a:cubicBezTo>
                    <a:pt x="405" y="436"/>
                    <a:pt x="406" y="437"/>
                    <a:pt x="408" y="437"/>
                  </a:cubicBezTo>
                  <a:cubicBezTo>
                    <a:pt x="410" y="437"/>
                    <a:pt x="411" y="438"/>
                    <a:pt x="412" y="439"/>
                  </a:cubicBezTo>
                  <a:cubicBezTo>
                    <a:pt x="414" y="441"/>
                    <a:pt x="416" y="445"/>
                    <a:pt x="415" y="448"/>
                  </a:cubicBezTo>
                  <a:cubicBezTo>
                    <a:pt x="415" y="448"/>
                    <a:pt x="415" y="448"/>
                    <a:pt x="415" y="448"/>
                  </a:cubicBezTo>
                  <a:cubicBezTo>
                    <a:pt x="414" y="448"/>
                    <a:pt x="411" y="449"/>
                    <a:pt x="410" y="452"/>
                  </a:cubicBezTo>
                  <a:cubicBezTo>
                    <a:pt x="409" y="455"/>
                    <a:pt x="411" y="457"/>
                    <a:pt x="413" y="458"/>
                  </a:cubicBezTo>
                  <a:cubicBezTo>
                    <a:pt x="413" y="458"/>
                    <a:pt x="413" y="459"/>
                    <a:pt x="413" y="459"/>
                  </a:cubicBezTo>
                  <a:cubicBezTo>
                    <a:pt x="413" y="459"/>
                    <a:pt x="414" y="460"/>
                    <a:pt x="414" y="460"/>
                  </a:cubicBezTo>
                  <a:cubicBezTo>
                    <a:pt x="414" y="460"/>
                    <a:pt x="414" y="461"/>
                    <a:pt x="414" y="461"/>
                  </a:cubicBezTo>
                  <a:cubicBezTo>
                    <a:pt x="414" y="461"/>
                    <a:pt x="414" y="461"/>
                    <a:pt x="414" y="462"/>
                  </a:cubicBezTo>
                  <a:cubicBezTo>
                    <a:pt x="414" y="464"/>
                    <a:pt x="414" y="464"/>
                    <a:pt x="413" y="464"/>
                  </a:cubicBezTo>
                  <a:cubicBezTo>
                    <a:pt x="412" y="464"/>
                    <a:pt x="409" y="462"/>
                    <a:pt x="407" y="461"/>
                  </a:cubicBezTo>
                  <a:cubicBezTo>
                    <a:pt x="404" y="460"/>
                    <a:pt x="401" y="458"/>
                    <a:pt x="398" y="458"/>
                  </a:cubicBezTo>
                  <a:cubicBezTo>
                    <a:pt x="396" y="458"/>
                    <a:pt x="396" y="458"/>
                    <a:pt x="396" y="458"/>
                  </a:cubicBezTo>
                  <a:cubicBezTo>
                    <a:pt x="394" y="458"/>
                    <a:pt x="393" y="458"/>
                    <a:pt x="393" y="457"/>
                  </a:cubicBezTo>
                  <a:cubicBezTo>
                    <a:pt x="392" y="456"/>
                    <a:pt x="391" y="455"/>
                    <a:pt x="391" y="454"/>
                  </a:cubicBezTo>
                  <a:cubicBezTo>
                    <a:pt x="390" y="452"/>
                    <a:pt x="388" y="450"/>
                    <a:pt x="386" y="448"/>
                  </a:cubicBezTo>
                  <a:cubicBezTo>
                    <a:pt x="385" y="448"/>
                    <a:pt x="385" y="447"/>
                    <a:pt x="384" y="447"/>
                  </a:cubicBezTo>
                  <a:cubicBezTo>
                    <a:pt x="383" y="446"/>
                    <a:pt x="383" y="446"/>
                    <a:pt x="383" y="445"/>
                  </a:cubicBezTo>
                  <a:cubicBezTo>
                    <a:pt x="382" y="445"/>
                    <a:pt x="382" y="445"/>
                    <a:pt x="382" y="444"/>
                  </a:cubicBezTo>
                  <a:cubicBezTo>
                    <a:pt x="382" y="443"/>
                    <a:pt x="382" y="442"/>
                    <a:pt x="381" y="440"/>
                  </a:cubicBezTo>
                  <a:cubicBezTo>
                    <a:pt x="380" y="438"/>
                    <a:pt x="377" y="437"/>
                    <a:pt x="374" y="437"/>
                  </a:cubicBezTo>
                  <a:cubicBezTo>
                    <a:pt x="371" y="437"/>
                    <a:pt x="367" y="438"/>
                    <a:pt x="365" y="441"/>
                  </a:cubicBezTo>
                  <a:cubicBezTo>
                    <a:pt x="364" y="443"/>
                    <a:pt x="364" y="445"/>
                    <a:pt x="364" y="447"/>
                  </a:cubicBezTo>
                  <a:cubicBezTo>
                    <a:pt x="365" y="450"/>
                    <a:pt x="368" y="451"/>
                    <a:pt x="370" y="452"/>
                  </a:cubicBezTo>
                  <a:cubicBezTo>
                    <a:pt x="371" y="453"/>
                    <a:pt x="372" y="454"/>
                    <a:pt x="372" y="454"/>
                  </a:cubicBezTo>
                  <a:cubicBezTo>
                    <a:pt x="375" y="457"/>
                    <a:pt x="380" y="464"/>
                    <a:pt x="376" y="468"/>
                  </a:cubicBezTo>
                  <a:cubicBezTo>
                    <a:pt x="376" y="469"/>
                    <a:pt x="375" y="470"/>
                    <a:pt x="374" y="471"/>
                  </a:cubicBezTo>
                  <a:cubicBezTo>
                    <a:pt x="371" y="473"/>
                    <a:pt x="368" y="475"/>
                    <a:pt x="368" y="479"/>
                  </a:cubicBezTo>
                  <a:cubicBezTo>
                    <a:pt x="367" y="481"/>
                    <a:pt x="368" y="483"/>
                    <a:pt x="368" y="485"/>
                  </a:cubicBezTo>
                  <a:cubicBezTo>
                    <a:pt x="368" y="485"/>
                    <a:pt x="369" y="486"/>
                    <a:pt x="369" y="486"/>
                  </a:cubicBezTo>
                  <a:cubicBezTo>
                    <a:pt x="369" y="488"/>
                    <a:pt x="369" y="490"/>
                    <a:pt x="370" y="491"/>
                  </a:cubicBezTo>
                  <a:cubicBezTo>
                    <a:pt x="370" y="492"/>
                    <a:pt x="370" y="494"/>
                    <a:pt x="370" y="495"/>
                  </a:cubicBezTo>
                  <a:cubicBezTo>
                    <a:pt x="371" y="498"/>
                    <a:pt x="371" y="502"/>
                    <a:pt x="371" y="506"/>
                  </a:cubicBezTo>
                  <a:cubicBezTo>
                    <a:pt x="371" y="508"/>
                    <a:pt x="371" y="508"/>
                    <a:pt x="371" y="508"/>
                  </a:cubicBezTo>
                  <a:cubicBezTo>
                    <a:pt x="372" y="513"/>
                    <a:pt x="370" y="519"/>
                    <a:pt x="367" y="524"/>
                  </a:cubicBezTo>
                  <a:cubicBezTo>
                    <a:pt x="366" y="525"/>
                    <a:pt x="365" y="528"/>
                    <a:pt x="364" y="529"/>
                  </a:cubicBezTo>
                  <a:cubicBezTo>
                    <a:pt x="362" y="529"/>
                    <a:pt x="361" y="530"/>
                    <a:pt x="360" y="530"/>
                  </a:cubicBezTo>
                  <a:cubicBezTo>
                    <a:pt x="357" y="531"/>
                    <a:pt x="354" y="532"/>
                    <a:pt x="351" y="536"/>
                  </a:cubicBezTo>
                  <a:cubicBezTo>
                    <a:pt x="349" y="540"/>
                    <a:pt x="345" y="548"/>
                    <a:pt x="349" y="553"/>
                  </a:cubicBezTo>
                  <a:cubicBezTo>
                    <a:pt x="351" y="554"/>
                    <a:pt x="352" y="555"/>
                    <a:pt x="354" y="555"/>
                  </a:cubicBezTo>
                  <a:cubicBezTo>
                    <a:pt x="356" y="555"/>
                    <a:pt x="358" y="554"/>
                    <a:pt x="360" y="553"/>
                  </a:cubicBezTo>
                  <a:cubicBezTo>
                    <a:pt x="361" y="552"/>
                    <a:pt x="363" y="551"/>
                    <a:pt x="363" y="551"/>
                  </a:cubicBezTo>
                  <a:cubicBezTo>
                    <a:pt x="363" y="551"/>
                    <a:pt x="363" y="551"/>
                    <a:pt x="363" y="551"/>
                  </a:cubicBezTo>
                  <a:cubicBezTo>
                    <a:pt x="363" y="554"/>
                    <a:pt x="356" y="560"/>
                    <a:pt x="354" y="561"/>
                  </a:cubicBezTo>
                  <a:cubicBezTo>
                    <a:pt x="353" y="561"/>
                    <a:pt x="352" y="561"/>
                    <a:pt x="351" y="561"/>
                  </a:cubicBezTo>
                  <a:cubicBezTo>
                    <a:pt x="349" y="562"/>
                    <a:pt x="346" y="562"/>
                    <a:pt x="344" y="564"/>
                  </a:cubicBezTo>
                  <a:cubicBezTo>
                    <a:pt x="340" y="567"/>
                    <a:pt x="338" y="573"/>
                    <a:pt x="340" y="577"/>
                  </a:cubicBezTo>
                  <a:cubicBezTo>
                    <a:pt x="341" y="580"/>
                    <a:pt x="343" y="581"/>
                    <a:pt x="347" y="581"/>
                  </a:cubicBezTo>
                  <a:cubicBezTo>
                    <a:pt x="348" y="581"/>
                    <a:pt x="349" y="581"/>
                    <a:pt x="350" y="581"/>
                  </a:cubicBezTo>
                  <a:cubicBezTo>
                    <a:pt x="357" y="579"/>
                    <a:pt x="366" y="574"/>
                    <a:pt x="373" y="568"/>
                  </a:cubicBezTo>
                  <a:cubicBezTo>
                    <a:pt x="374" y="566"/>
                    <a:pt x="376" y="564"/>
                    <a:pt x="378" y="563"/>
                  </a:cubicBezTo>
                  <a:cubicBezTo>
                    <a:pt x="381" y="560"/>
                    <a:pt x="383" y="557"/>
                    <a:pt x="386" y="555"/>
                  </a:cubicBezTo>
                  <a:cubicBezTo>
                    <a:pt x="387" y="553"/>
                    <a:pt x="389" y="552"/>
                    <a:pt x="390" y="550"/>
                  </a:cubicBezTo>
                  <a:cubicBezTo>
                    <a:pt x="393" y="547"/>
                    <a:pt x="395" y="545"/>
                    <a:pt x="399" y="544"/>
                  </a:cubicBezTo>
                  <a:cubicBezTo>
                    <a:pt x="399" y="543"/>
                    <a:pt x="400" y="543"/>
                    <a:pt x="401" y="543"/>
                  </a:cubicBezTo>
                  <a:cubicBezTo>
                    <a:pt x="402" y="543"/>
                    <a:pt x="403" y="544"/>
                    <a:pt x="405" y="545"/>
                  </a:cubicBezTo>
                  <a:cubicBezTo>
                    <a:pt x="406" y="546"/>
                    <a:pt x="407" y="547"/>
                    <a:pt x="409" y="547"/>
                  </a:cubicBezTo>
                  <a:cubicBezTo>
                    <a:pt x="410" y="548"/>
                    <a:pt x="411" y="548"/>
                    <a:pt x="412" y="548"/>
                  </a:cubicBezTo>
                  <a:cubicBezTo>
                    <a:pt x="416" y="548"/>
                    <a:pt x="419" y="545"/>
                    <a:pt x="421" y="543"/>
                  </a:cubicBezTo>
                  <a:cubicBezTo>
                    <a:pt x="422" y="542"/>
                    <a:pt x="423" y="541"/>
                    <a:pt x="423" y="541"/>
                  </a:cubicBezTo>
                  <a:cubicBezTo>
                    <a:pt x="425" y="539"/>
                    <a:pt x="428" y="538"/>
                    <a:pt x="431" y="538"/>
                  </a:cubicBezTo>
                  <a:cubicBezTo>
                    <a:pt x="433" y="537"/>
                    <a:pt x="436" y="536"/>
                    <a:pt x="439" y="535"/>
                  </a:cubicBezTo>
                  <a:cubicBezTo>
                    <a:pt x="440" y="534"/>
                    <a:pt x="442" y="533"/>
                    <a:pt x="444" y="533"/>
                  </a:cubicBezTo>
                  <a:cubicBezTo>
                    <a:pt x="448" y="531"/>
                    <a:pt x="453" y="530"/>
                    <a:pt x="456" y="526"/>
                  </a:cubicBezTo>
                  <a:cubicBezTo>
                    <a:pt x="457" y="524"/>
                    <a:pt x="458" y="523"/>
                    <a:pt x="458" y="522"/>
                  </a:cubicBezTo>
                  <a:cubicBezTo>
                    <a:pt x="458" y="522"/>
                    <a:pt x="458" y="521"/>
                    <a:pt x="458" y="521"/>
                  </a:cubicBezTo>
                  <a:cubicBezTo>
                    <a:pt x="458" y="518"/>
                    <a:pt x="459" y="515"/>
                    <a:pt x="457" y="512"/>
                  </a:cubicBezTo>
                  <a:cubicBezTo>
                    <a:pt x="456" y="511"/>
                    <a:pt x="454" y="510"/>
                    <a:pt x="452" y="510"/>
                  </a:cubicBezTo>
                  <a:cubicBezTo>
                    <a:pt x="450" y="510"/>
                    <a:pt x="448" y="510"/>
                    <a:pt x="446" y="511"/>
                  </a:cubicBezTo>
                  <a:cubicBezTo>
                    <a:pt x="444" y="511"/>
                    <a:pt x="442" y="511"/>
                    <a:pt x="440" y="511"/>
                  </a:cubicBezTo>
                  <a:cubicBezTo>
                    <a:pt x="438" y="511"/>
                    <a:pt x="437" y="511"/>
                    <a:pt x="437" y="510"/>
                  </a:cubicBezTo>
                  <a:cubicBezTo>
                    <a:pt x="435" y="508"/>
                    <a:pt x="437" y="506"/>
                    <a:pt x="441" y="502"/>
                  </a:cubicBezTo>
                  <a:cubicBezTo>
                    <a:pt x="442" y="501"/>
                    <a:pt x="442" y="500"/>
                    <a:pt x="443" y="500"/>
                  </a:cubicBezTo>
                  <a:cubicBezTo>
                    <a:pt x="450" y="492"/>
                    <a:pt x="455" y="488"/>
                    <a:pt x="464" y="485"/>
                  </a:cubicBezTo>
                  <a:cubicBezTo>
                    <a:pt x="466" y="484"/>
                    <a:pt x="469" y="482"/>
                    <a:pt x="472" y="481"/>
                  </a:cubicBezTo>
                  <a:cubicBezTo>
                    <a:pt x="476" y="478"/>
                    <a:pt x="481" y="475"/>
                    <a:pt x="485" y="475"/>
                  </a:cubicBezTo>
                  <a:cubicBezTo>
                    <a:pt x="487" y="475"/>
                    <a:pt x="490" y="476"/>
                    <a:pt x="492" y="477"/>
                  </a:cubicBezTo>
                  <a:cubicBezTo>
                    <a:pt x="495" y="479"/>
                    <a:pt x="499" y="480"/>
                    <a:pt x="502" y="480"/>
                  </a:cubicBezTo>
                  <a:cubicBezTo>
                    <a:pt x="505" y="480"/>
                    <a:pt x="507" y="479"/>
                    <a:pt x="509" y="477"/>
                  </a:cubicBezTo>
                  <a:cubicBezTo>
                    <a:pt x="513" y="475"/>
                    <a:pt x="513" y="472"/>
                    <a:pt x="513" y="469"/>
                  </a:cubicBezTo>
                  <a:cubicBezTo>
                    <a:pt x="514" y="468"/>
                    <a:pt x="514" y="466"/>
                    <a:pt x="515" y="465"/>
                  </a:cubicBezTo>
                  <a:cubicBezTo>
                    <a:pt x="516" y="463"/>
                    <a:pt x="519" y="461"/>
                    <a:pt x="521" y="460"/>
                  </a:cubicBezTo>
                  <a:cubicBezTo>
                    <a:pt x="524" y="458"/>
                    <a:pt x="527" y="456"/>
                    <a:pt x="529" y="454"/>
                  </a:cubicBezTo>
                  <a:cubicBezTo>
                    <a:pt x="531" y="451"/>
                    <a:pt x="534" y="448"/>
                    <a:pt x="536" y="445"/>
                  </a:cubicBezTo>
                  <a:cubicBezTo>
                    <a:pt x="537" y="443"/>
                    <a:pt x="539" y="441"/>
                    <a:pt x="540" y="439"/>
                  </a:cubicBezTo>
                  <a:cubicBezTo>
                    <a:pt x="548" y="429"/>
                    <a:pt x="556" y="420"/>
                    <a:pt x="567" y="417"/>
                  </a:cubicBezTo>
                  <a:cubicBezTo>
                    <a:pt x="570" y="416"/>
                    <a:pt x="570" y="416"/>
                    <a:pt x="570" y="416"/>
                  </a:cubicBezTo>
                  <a:lnTo>
                    <a:pt x="569" y="413"/>
                  </a:lnTo>
                  <a:close/>
                </a:path>
              </a:pathLst>
            </a:custGeom>
            <a:grpFill/>
            <a:ln w="4763" cap="rnd">
              <a:solidFill>
                <a:schemeClr val="bg1"/>
              </a:solidFill>
              <a:prstDash val="solid"/>
              <a:round/>
              <a:headEnd/>
              <a:tailEnd/>
            </a:ln>
          </p:spPr>
          <p:txBody>
            <a:bodyPr lIns="243797" tIns="121899" rIns="243797" bIns="121899"/>
            <a:lstStyle/>
            <a:p>
              <a:pPr defTabSz="1828434" eaLnBrk="1" fontAlgn="auto" hangingPunct="1">
                <a:spcBef>
                  <a:spcPts val="0"/>
                </a:spcBef>
                <a:spcAft>
                  <a:spcPts val="0"/>
                </a:spcAft>
                <a:defRPr/>
              </a:pPr>
              <a:endParaRPr lang="en-US" dirty="0">
                <a:latin typeface="Montserrat" charset="0"/>
              </a:endParaRPr>
            </a:p>
          </p:txBody>
        </p:sp>
      </p:grpSp>
      <p:sp>
        <p:nvSpPr>
          <p:cNvPr id="2" name="Oval 1">
            <a:extLst>
              <a:ext uri="{FF2B5EF4-FFF2-40B4-BE49-F238E27FC236}">
                <a16:creationId xmlns:a16="http://schemas.microsoft.com/office/drawing/2014/main" id="{E81A07F9-624D-8D4F-BA6B-007A5517920E}"/>
              </a:ext>
            </a:extLst>
          </p:cNvPr>
          <p:cNvSpPr/>
          <p:nvPr/>
        </p:nvSpPr>
        <p:spPr>
          <a:xfrm>
            <a:off x="9198690" y="5087723"/>
            <a:ext cx="1674886" cy="1674883"/>
          </a:xfrm>
          <a:prstGeom prst="ellipse">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FF915686-9DFD-8044-9B09-FC58DC65294A}"/>
              </a:ext>
            </a:extLst>
          </p:cNvPr>
          <p:cNvSpPr/>
          <p:nvPr/>
        </p:nvSpPr>
        <p:spPr>
          <a:xfrm>
            <a:off x="2206453" y="5533460"/>
            <a:ext cx="1674886" cy="167488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12FB1140-5305-974D-91E1-E680566F8F19}"/>
              </a:ext>
            </a:extLst>
          </p:cNvPr>
          <p:cNvSpPr/>
          <p:nvPr/>
        </p:nvSpPr>
        <p:spPr>
          <a:xfrm>
            <a:off x="9430492" y="10060963"/>
            <a:ext cx="1674886" cy="1674883"/>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7C510754-16D2-DC41-ADED-9C919C497BE1}"/>
              </a:ext>
            </a:extLst>
          </p:cNvPr>
          <p:cNvSpPr/>
          <p:nvPr/>
        </p:nvSpPr>
        <p:spPr>
          <a:xfrm>
            <a:off x="2480417" y="6062638"/>
            <a:ext cx="1131273"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A</a:t>
            </a:r>
            <a:endParaRPr lang="en-US" sz="5400" b="1" spc="600" dirty="0">
              <a:solidFill>
                <a:schemeClr val="bg1"/>
              </a:solidFill>
              <a:latin typeface="Montserrat SemiBold" pitchFamily="2" charset="77"/>
              <a:ea typeface="Montserrat" charset="0"/>
              <a:cs typeface="Montserrat" charset="0"/>
            </a:endParaRPr>
          </a:p>
        </p:txBody>
      </p:sp>
      <p:sp>
        <p:nvSpPr>
          <p:cNvPr id="117" name="Rectangle 116">
            <a:extLst>
              <a:ext uri="{FF2B5EF4-FFF2-40B4-BE49-F238E27FC236}">
                <a16:creationId xmlns:a16="http://schemas.microsoft.com/office/drawing/2014/main" id="{9FFA96A9-5E40-F946-8C31-ADA49DD900CD}"/>
              </a:ext>
            </a:extLst>
          </p:cNvPr>
          <p:cNvSpPr/>
          <p:nvPr/>
        </p:nvSpPr>
        <p:spPr>
          <a:xfrm>
            <a:off x="9536824" y="5579558"/>
            <a:ext cx="1131273"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B</a:t>
            </a:r>
            <a:endParaRPr lang="en-US" sz="5400" b="1" spc="600" dirty="0">
              <a:solidFill>
                <a:schemeClr val="bg1"/>
              </a:solidFill>
              <a:latin typeface="Montserrat SemiBold" pitchFamily="2" charset="77"/>
              <a:ea typeface="Montserrat" charset="0"/>
              <a:cs typeface="Montserrat" charset="0"/>
            </a:endParaRPr>
          </a:p>
        </p:txBody>
      </p:sp>
      <p:sp>
        <p:nvSpPr>
          <p:cNvPr id="118" name="Rectangle 117">
            <a:extLst>
              <a:ext uri="{FF2B5EF4-FFF2-40B4-BE49-F238E27FC236}">
                <a16:creationId xmlns:a16="http://schemas.microsoft.com/office/drawing/2014/main" id="{5ADDE237-56BA-174C-B3F9-6023473321F0}"/>
              </a:ext>
            </a:extLst>
          </p:cNvPr>
          <p:cNvSpPr/>
          <p:nvPr/>
        </p:nvSpPr>
        <p:spPr>
          <a:xfrm>
            <a:off x="9743858" y="10600132"/>
            <a:ext cx="1131273"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C</a:t>
            </a:r>
            <a:endParaRPr lang="en-US" sz="5400" b="1" spc="600" dirty="0">
              <a:solidFill>
                <a:schemeClr val="bg1"/>
              </a:solidFill>
              <a:latin typeface="Montserrat SemiBold" pitchFamily="2" charset="77"/>
              <a:ea typeface="Montserrat" charset="0"/>
              <a:cs typeface="Montserrat" charset="0"/>
            </a:endParaRPr>
          </a:p>
        </p:txBody>
      </p:sp>
      <p:grpSp>
        <p:nvGrpSpPr>
          <p:cNvPr id="5" name="Group 4">
            <a:extLst>
              <a:ext uri="{FF2B5EF4-FFF2-40B4-BE49-F238E27FC236}">
                <a16:creationId xmlns:a16="http://schemas.microsoft.com/office/drawing/2014/main" id="{E34CFEE7-B40D-8143-BE9B-ABAB733ACEE2}"/>
              </a:ext>
            </a:extLst>
          </p:cNvPr>
          <p:cNvGrpSpPr/>
          <p:nvPr/>
        </p:nvGrpSpPr>
        <p:grpSpPr>
          <a:xfrm>
            <a:off x="14543667" y="4432826"/>
            <a:ext cx="7627530" cy="7451631"/>
            <a:chOff x="14543667" y="4003432"/>
            <a:chExt cx="7627530" cy="7451631"/>
          </a:xfrm>
        </p:grpSpPr>
        <p:grpSp>
          <p:nvGrpSpPr>
            <p:cNvPr id="104" name="Group 103">
              <a:extLst>
                <a:ext uri="{FF2B5EF4-FFF2-40B4-BE49-F238E27FC236}">
                  <a16:creationId xmlns:a16="http://schemas.microsoft.com/office/drawing/2014/main" id="{C2651008-3546-0C45-9CD2-BCCA75BC1CCE}"/>
                </a:ext>
              </a:extLst>
            </p:cNvPr>
            <p:cNvGrpSpPr/>
            <p:nvPr/>
          </p:nvGrpSpPr>
          <p:grpSpPr>
            <a:xfrm>
              <a:off x="14543667" y="4003432"/>
              <a:ext cx="7627530" cy="1907329"/>
              <a:chOff x="3001226" y="5815996"/>
              <a:chExt cx="7627530" cy="1907329"/>
            </a:xfrm>
          </p:grpSpPr>
          <p:sp>
            <p:nvSpPr>
              <p:cNvPr id="105" name="Subtitle 2">
                <a:extLst>
                  <a:ext uri="{FF2B5EF4-FFF2-40B4-BE49-F238E27FC236}">
                    <a16:creationId xmlns:a16="http://schemas.microsoft.com/office/drawing/2014/main" id="{7F653759-149A-F449-834F-D0C7490FA1A5}"/>
                  </a:ext>
                </a:extLst>
              </p:cNvPr>
              <p:cNvSpPr txBox="1">
                <a:spLocks/>
              </p:cNvSpPr>
              <p:nvPr/>
            </p:nvSpPr>
            <p:spPr>
              <a:xfrm>
                <a:off x="3001226" y="6462327"/>
                <a:ext cx="7627530" cy="126099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106" name="Rectangle 105">
                <a:extLst>
                  <a:ext uri="{FF2B5EF4-FFF2-40B4-BE49-F238E27FC236}">
                    <a16:creationId xmlns:a16="http://schemas.microsoft.com/office/drawing/2014/main" id="{8F542BD3-2C14-1042-9AE1-E70657F3ADBE}"/>
                  </a:ext>
                </a:extLst>
              </p:cNvPr>
              <p:cNvSpPr/>
              <p:nvPr/>
            </p:nvSpPr>
            <p:spPr>
              <a:xfrm>
                <a:off x="3116475" y="5815996"/>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A</a:t>
                </a:r>
                <a:endParaRPr lang="en-US" sz="5400" b="1" spc="600" dirty="0">
                  <a:solidFill>
                    <a:schemeClr val="tx2"/>
                  </a:solidFill>
                  <a:latin typeface="Montserrat SemiBold" pitchFamily="2" charset="77"/>
                  <a:ea typeface="Montserrat" charset="0"/>
                  <a:cs typeface="Montserrat" charset="0"/>
                </a:endParaRPr>
              </a:p>
            </p:txBody>
          </p:sp>
        </p:grpSp>
        <p:grpSp>
          <p:nvGrpSpPr>
            <p:cNvPr id="113" name="Group 112">
              <a:extLst>
                <a:ext uri="{FF2B5EF4-FFF2-40B4-BE49-F238E27FC236}">
                  <a16:creationId xmlns:a16="http://schemas.microsoft.com/office/drawing/2014/main" id="{537B6F7E-3BEA-2F42-B810-210A1522DDC6}"/>
                </a:ext>
              </a:extLst>
            </p:cNvPr>
            <p:cNvGrpSpPr/>
            <p:nvPr/>
          </p:nvGrpSpPr>
          <p:grpSpPr>
            <a:xfrm>
              <a:off x="14543667" y="6775260"/>
              <a:ext cx="7627530" cy="1907329"/>
              <a:chOff x="3001226" y="5815996"/>
              <a:chExt cx="7627530" cy="1907329"/>
            </a:xfrm>
          </p:grpSpPr>
          <p:sp>
            <p:nvSpPr>
              <p:cNvPr id="120" name="Subtitle 2">
                <a:extLst>
                  <a:ext uri="{FF2B5EF4-FFF2-40B4-BE49-F238E27FC236}">
                    <a16:creationId xmlns:a16="http://schemas.microsoft.com/office/drawing/2014/main" id="{A7576E82-5025-5E4F-8B29-94FBD327CCDA}"/>
                  </a:ext>
                </a:extLst>
              </p:cNvPr>
              <p:cNvSpPr txBox="1">
                <a:spLocks/>
              </p:cNvSpPr>
              <p:nvPr/>
            </p:nvSpPr>
            <p:spPr>
              <a:xfrm>
                <a:off x="3001226" y="6462327"/>
                <a:ext cx="7627530" cy="126099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125" name="Rectangle 124">
                <a:extLst>
                  <a:ext uri="{FF2B5EF4-FFF2-40B4-BE49-F238E27FC236}">
                    <a16:creationId xmlns:a16="http://schemas.microsoft.com/office/drawing/2014/main" id="{31590134-A786-E84C-806A-ED05EA23AFEE}"/>
                  </a:ext>
                </a:extLst>
              </p:cNvPr>
              <p:cNvSpPr/>
              <p:nvPr/>
            </p:nvSpPr>
            <p:spPr>
              <a:xfrm>
                <a:off x="3116475" y="5815996"/>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B</a:t>
                </a:r>
                <a:endParaRPr lang="en-US" sz="5400" b="1" spc="600" dirty="0">
                  <a:solidFill>
                    <a:schemeClr val="tx2"/>
                  </a:solidFill>
                  <a:latin typeface="Montserrat SemiBold" pitchFamily="2" charset="77"/>
                  <a:ea typeface="Montserrat" charset="0"/>
                  <a:cs typeface="Montserrat" charset="0"/>
                </a:endParaRPr>
              </a:p>
            </p:txBody>
          </p:sp>
        </p:grpSp>
        <p:grpSp>
          <p:nvGrpSpPr>
            <p:cNvPr id="126" name="Group 125">
              <a:extLst>
                <a:ext uri="{FF2B5EF4-FFF2-40B4-BE49-F238E27FC236}">
                  <a16:creationId xmlns:a16="http://schemas.microsoft.com/office/drawing/2014/main" id="{E80FBE3B-4190-EE4A-889F-146657860298}"/>
                </a:ext>
              </a:extLst>
            </p:cNvPr>
            <p:cNvGrpSpPr/>
            <p:nvPr/>
          </p:nvGrpSpPr>
          <p:grpSpPr>
            <a:xfrm>
              <a:off x="14543667" y="9547734"/>
              <a:ext cx="7627530" cy="1907329"/>
              <a:chOff x="3001226" y="5815996"/>
              <a:chExt cx="7627530" cy="1907329"/>
            </a:xfrm>
          </p:grpSpPr>
          <p:sp>
            <p:nvSpPr>
              <p:cNvPr id="127" name="Subtitle 2">
                <a:extLst>
                  <a:ext uri="{FF2B5EF4-FFF2-40B4-BE49-F238E27FC236}">
                    <a16:creationId xmlns:a16="http://schemas.microsoft.com/office/drawing/2014/main" id="{BE65640A-8AEE-BD4D-A1DD-3D0841C51164}"/>
                  </a:ext>
                </a:extLst>
              </p:cNvPr>
              <p:cNvSpPr txBox="1">
                <a:spLocks/>
              </p:cNvSpPr>
              <p:nvPr/>
            </p:nvSpPr>
            <p:spPr>
              <a:xfrm>
                <a:off x="3001226" y="6462327"/>
                <a:ext cx="7627530" cy="126099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128" name="Rectangle 127">
                <a:extLst>
                  <a:ext uri="{FF2B5EF4-FFF2-40B4-BE49-F238E27FC236}">
                    <a16:creationId xmlns:a16="http://schemas.microsoft.com/office/drawing/2014/main" id="{C72F70E9-6729-EB41-A650-08A0F70DE008}"/>
                  </a:ext>
                </a:extLst>
              </p:cNvPr>
              <p:cNvSpPr/>
              <p:nvPr/>
            </p:nvSpPr>
            <p:spPr>
              <a:xfrm>
                <a:off x="3146955" y="5815996"/>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C</a:t>
                </a:r>
                <a:endParaRPr lang="en-US" sz="5400" b="1" spc="600" dirty="0">
                  <a:solidFill>
                    <a:schemeClr val="tx2"/>
                  </a:solidFill>
                  <a:latin typeface="Montserrat SemiBold" pitchFamily="2" charset="77"/>
                  <a:ea typeface="Montserrat" charset="0"/>
                  <a:cs typeface="Montserrat" charset="0"/>
                </a:endParaRPr>
              </a:p>
            </p:txBody>
          </p:sp>
        </p:grpSp>
      </p:grpSp>
    </p:spTree>
    <p:extLst>
      <p:ext uri="{BB962C8B-B14F-4D97-AF65-F5344CB8AC3E}">
        <p14:creationId xmlns:p14="http://schemas.microsoft.com/office/powerpoint/2010/main" val="21174794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9" name="Group 128">
            <a:extLst>
              <a:ext uri="{FF2B5EF4-FFF2-40B4-BE49-F238E27FC236}">
                <a16:creationId xmlns:a16="http://schemas.microsoft.com/office/drawing/2014/main" id="{C0324737-4DF6-524A-846F-84F02CD1A2F2}"/>
              </a:ext>
            </a:extLst>
          </p:cNvPr>
          <p:cNvGrpSpPr/>
          <p:nvPr/>
        </p:nvGrpSpPr>
        <p:grpSpPr>
          <a:xfrm>
            <a:off x="11499062" y="4220386"/>
            <a:ext cx="11106900" cy="7261198"/>
            <a:chOff x="1820786" y="4226477"/>
            <a:chExt cx="11106900" cy="7261198"/>
          </a:xfrm>
          <a:solidFill>
            <a:srgbClr val="F2F2F2"/>
          </a:solidFill>
        </p:grpSpPr>
        <p:sp>
          <p:nvSpPr>
            <p:cNvPr id="130" name="Freeform 129">
              <a:extLst>
                <a:ext uri="{FF2B5EF4-FFF2-40B4-BE49-F238E27FC236}">
                  <a16:creationId xmlns:a16="http://schemas.microsoft.com/office/drawing/2014/main" id="{53B9F65B-322B-1043-9D27-51EE2F45396F}"/>
                </a:ext>
              </a:extLst>
            </p:cNvPr>
            <p:cNvSpPr>
              <a:spLocks/>
            </p:cNvSpPr>
            <p:nvPr/>
          </p:nvSpPr>
          <p:spPr bwMode="auto">
            <a:xfrm>
              <a:off x="2657467" y="4226477"/>
              <a:ext cx="1384248" cy="1027290"/>
            </a:xfrm>
            <a:custGeom>
              <a:avLst/>
              <a:gdLst>
                <a:gd name="T0" fmla="*/ 228 w 257"/>
                <a:gd name="T1" fmla="*/ 167 h 190"/>
                <a:gd name="T2" fmla="*/ 227 w 257"/>
                <a:gd name="T3" fmla="*/ 190 h 190"/>
                <a:gd name="T4" fmla="*/ 150 w 257"/>
                <a:gd name="T5" fmla="*/ 172 h 190"/>
                <a:gd name="T6" fmla="*/ 141 w 257"/>
                <a:gd name="T7" fmla="*/ 172 h 190"/>
                <a:gd name="T8" fmla="*/ 108 w 257"/>
                <a:gd name="T9" fmla="*/ 174 h 190"/>
                <a:gd name="T10" fmla="*/ 102 w 257"/>
                <a:gd name="T11" fmla="*/ 173 h 190"/>
                <a:gd name="T12" fmla="*/ 97 w 257"/>
                <a:gd name="T13" fmla="*/ 174 h 190"/>
                <a:gd name="T14" fmla="*/ 94 w 257"/>
                <a:gd name="T15" fmla="*/ 172 h 190"/>
                <a:gd name="T16" fmla="*/ 86 w 257"/>
                <a:gd name="T17" fmla="*/ 171 h 190"/>
                <a:gd name="T18" fmla="*/ 85 w 257"/>
                <a:gd name="T19" fmla="*/ 168 h 190"/>
                <a:gd name="T20" fmla="*/ 73 w 257"/>
                <a:gd name="T21" fmla="*/ 165 h 190"/>
                <a:gd name="T22" fmla="*/ 66 w 257"/>
                <a:gd name="T23" fmla="*/ 162 h 190"/>
                <a:gd name="T24" fmla="*/ 51 w 257"/>
                <a:gd name="T25" fmla="*/ 165 h 190"/>
                <a:gd name="T26" fmla="*/ 33 w 257"/>
                <a:gd name="T27" fmla="*/ 156 h 190"/>
                <a:gd name="T28" fmla="*/ 29 w 257"/>
                <a:gd name="T29" fmla="*/ 128 h 190"/>
                <a:gd name="T30" fmla="*/ 20 w 257"/>
                <a:gd name="T31" fmla="*/ 126 h 190"/>
                <a:gd name="T32" fmla="*/ 10 w 257"/>
                <a:gd name="T33" fmla="*/ 120 h 190"/>
                <a:gd name="T34" fmla="*/ 0 w 257"/>
                <a:gd name="T35" fmla="*/ 116 h 190"/>
                <a:gd name="T36" fmla="*/ 3 w 257"/>
                <a:gd name="T37" fmla="*/ 103 h 190"/>
                <a:gd name="T38" fmla="*/ 5 w 257"/>
                <a:gd name="T39" fmla="*/ 105 h 190"/>
                <a:gd name="T40" fmla="*/ 7 w 257"/>
                <a:gd name="T41" fmla="*/ 105 h 190"/>
                <a:gd name="T42" fmla="*/ 11 w 257"/>
                <a:gd name="T43" fmla="*/ 99 h 190"/>
                <a:gd name="T44" fmla="*/ 9 w 257"/>
                <a:gd name="T45" fmla="*/ 96 h 190"/>
                <a:gd name="T46" fmla="*/ 7 w 257"/>
                <a:gd name="T47" fmla="*/ 88 h 190"/>
                <a:gd name="T48" fmla="*/ 16 w 257"/>
                <a:gd name="T49" fmla="*/ 85 h 190"/>
                <a:gd name="T50" fmla="*/ 8 w 257"/>
                <a:gd name="T51" fmla="*/ 78 h 190"/>
                <a:gd name="T52" fmla="*/ 6 w 257"/>
                <a:gd name="T53" fmla="*/ 60 h 190"/>
                <a:gd name="T54" fmla="*/ 8 w 257"/>
                <a:gd name="T55" fmla="*/ 41 h 190"/>
                <a:gd name="T56" fmla="*/ 3 w 257"/>
                <a:gd name="T57" fmla="*/ 23 h 190"/>
                <a:gd name="T58" fmla="*/ 10 w 257"/>
                <a:gd name="T59" fmla="*/ 10 h 190"/>
                <a:gd name="T60" fmla="*/ 33 w 257"/>
                <a:gd name="T61" fmla="*/ 30 h 190"/>
                <a:gd name="T62" fmla="*/ 49 w 257"/>
                <a:gd name="T63" fmla="*/ 36 h 190"/>
                <a:gd name="T64" fmla="*/ 55 w 257"/>
                <a:gd name="T65" fmla="*/ 36 h 190"/>
                <a:gd name="T66" fmla="*/ 65 w 257"/>
                <a:gd name="T67" fmla="*/ 42 h 190"/>
                <a:gd name="T68" fmla="*/ 63 w 257"/>
                <a:gd name="T69" fmla="*/ 56 h 190"/>
                <a:gd name="T70" fmla="*/ 48 w 257"/>
                <a:gd name="T71" fmla="*/ 69 h 190"/>
                <a:gd name="T72" fmla="*/ 48 w 257"/>
                <a:gd name="T73" fmla="*/ 74 h 190"/>
                <a:gd name="T74" fmla="*/ 55 w 257"/>
                <a:gd name="T75" fmla="*/ 66 h 190"/>
                <a:gd name="T76" fmla="*/ 70 w 257"/>
                <a:gd name="T77" fmla="*/ 57 h 190"/>
                <a:gd name="T78" fmla="*/ 66 w 257"/>
                <a:gd name="T79" fmla="*/ 64 h 190"/>
                <a:gd name="T80" fmla="*/ 52 w 257"/>
                <a:gd name="T81" fmla="*/ 80 h 190"/>
                <a:gd name="T82" fmla="*/ 46 w 257"/>
                <a:gd name="T83" fmla="*/ 91 h 190"/>
                <a:gd name="T84" fmla="*/ 55 w 257"/>
                <a:gd name="T85" fmla="*/ 87 h 190"/>
                <a:gd name="T86" fmla="*/ 65 w 257"/>
                <a:gd name="T87" fmla="*/ 82 h 190"/>
                <a:gd name="T88" fmla="*/ 71 w 257"/>
                <a:gd name="T89" fmla="*/ 68 h 190"/>
                <a:gd name="T90" fmla="*/ 80 w 257"/>
                <a:gd name="T91" fmla="*/ 54 h 190"/>
                <a:gd name="T92" fmla="*/ 78 w 257"/>
                <a:gd name="T93" fmla="*/ 42 h 190"/>
                <a:gd name="T94" fmla="*/ 75 w 257"/>
                <a:gd name="T95" fmla="*/ 35 h 190"/>
                <a:gd name="T96" fmla="*/ 74 w 257"/>
                <a:gd name="T97" fmla="*/ 46 h 190"/>
                <a:gd name="T98" fmla="*/ 76 w 257"/>
                <a:gd name="T99" fmla="*/ 54 h 190"/>
                <a:gd name="T100" fmla="*/ 72 w 257"/>
                <a:gd name="T101" fmla="*/ 51 h 190"/>
                <a:gd name="T102" fmla="*/ 68 w 257"/>
                <a:gd name="T103" fmla="*/ 41 h 190"/>
                <a:gd name="T104" fmla="*/ 73 w 257"/>
                <a:gd name="T105" fmla="*/ 32 h 190"/>
                <a:gd name="T106" fmla="*/ 74 w 257"/>
                <a:gd name="T107" fmla="*/ 24 h 190"/>
                <a:gd name="T108" fmla="*/ 80 w 257"/>
                <a:gd name="T109" fmla="*/ 30 h 190"/>
                <a:gd name="T110" fmla="*/ 79 w 257"/>
                <a:gd name="T111" fmla="*/ 15 h 190"/>
                <a:gd name="T112" fmla="*/ 77 w 257"/>
                <a:gd name="T113" fmla="*/ 11 h 190"/>
                <a:gd name="T114" fmla="*/ 145 w 257"/>
                <a:gd name="T115" fmla="*/ 19 h 190"/>
                <a:gd name="T116" fmla="*/ 246 w 257"/>
                <a:gd name="T117" fmla="*/ 4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7" h="190">
                  <a:moveTo>
                    <a:pt x="257" y="47"/>
                  </a:moveTo>
                  <a:cubicBezTo>
                    <a:pt x="257" y="47"/>
                    <a:pt x="233" y="161"/>
                    <a:pt x="228" y="167"/>
                  </a:cubicBezTo>
                  <a:cubicBezTo>
                    <a:pt x="224" y="174"/>
                    <a:pt x="229" y="172"/>
                    <a:pt x="229" y="179"/>
                  </a:cubicBezTo>
                  <a:cubicBezTo>
                    <a:pt x="229" y="185"/>
                    <a:pt x="227" y="190"/>
                    <a:pt x="227" y="190"/>
                  </a:cubicBezTo>
                  <a:cubicBezTo>
                    <a:pt x="161" y="173"/>
                    <a:pt x="161" y="173"/>
                    <a:pt x="161" y="173"/>
                  </a:cubicBezTo>
                  <a:cubicBezTo>
                    <a:pt x="150" y="172"/>
                    <a:pt x="150" y="172"/>
                    <a:pt x="150" y="172"/>
                  </a:cubicBezTo>
                  <a:cubicBezTo>
                    <a:pt x="146" y="173"/>
                    <a:pt x="146" y="173"/>
                    <a:pt x="146" y="173"/>
                  </a:cubicBezTo>
                  <a:cubicBezTo>
                    <a:pt x="141" y="172"/>
                    <a:pt x="141" y="172"/>
                    <a:pt x="141" y="172"/>
                  </a:cubicBezTo>
                  <a:cubicBezTo>
                    <a:pt x="137" y="173"/>
                    <a:pt x="137" y="173"/>
                    <a:pt x="137" y="173"/>
                  </a:cubicBezTo>
                  <a:cubicBezTo>
                    <a:pt x="108" y="174"/>
                    <a:pt x="108" y="174"/>
                    <a:pt x="108" y="174"/>
                  </a:cubicBezTo>
                  <a:cubicBezTo>
                    <a:pt x="105" y="172"/>
                    <a:pt x="105" y="172"/>
                    <a:pt x="105" y="172"/>
                  </a:cubicBezTo>
                  <a:cubicBezTo>
                    <a:pt x="102" y="173"/>
                    <a:pt x="102" y="173"/>
                    <a:pt x="102" y="173"/>
                  </a:cubicBezTo>
                  <a:cubicBezTo>
                    <a:pt x="99" y="174"/>
                    <a:pt x="99" y="174"/>
                    <a:pt x="99" y="174"/>
                  </a:cubicBezTo>
                  <a:cubicBezTo>
                    <a:pt x="97" y="174"/>
                    <a:pt x="97" y="174"/>
                    <a:pt x="97" y="174"/>
                  </a:cubicBezTo>
                  <a:cubicBezTo>
                    <a:pt x="94" y="173"/>
                    <a:pt x="94" y="173"/>
                    <a:pt x="94" y="173"/>
                  </a:cubicBezTo>
                  <a:cubicBezTo>
                    <a:pt x="94" y="172"/>
                    <a:pt x="94" y="172"/>
                    <a:pt x="94" y="172"/>
                  </a:cubicBezTo>
                  <a:cubicBezTo>
                    <a:pt x="89" y="172"/>
                    <a:pt x="89" y="172"/>
                    <a:pt x="89" y="172"/>
                  </a:cubicBezTo>
                  <a:cubicBezTo>
                    <a:pt x="86" y="171"/>
                    <a:pt x="86" y="171"/>
                    <a:pt x="86" y="171"/>
                  </a:cubicBezTo>
                  <a:cubicBezTo>
                    <a:pt x="85" y="169"/>
                    <a:pt x="85" y="169"/>
                    <a:pt x="85" y="169"/>
                  </a:cubicBezTo>
                  <a:cubicBezTo>
                    <a:pt x="85" y="168"/>
                    <a:pt x="85" y="168"/>
                    <a:pt x="85" y="168"/>
                  </a:cubicBezTo>
                  <a:cubicBezTo>
                    <a:pt x="81" y="167"/>
                    <a:pt x="81" y="167"/>
                    <a:pt x="81" y="167"/>
                  </a:cubicBezTo>
                  <a:cubicBezTo>
                    <a:pt x="73" y="165"/>
                    <a:pt x="73" y="165"/>
                    <a:pt x="73" y="165"/>
                  </a:cubicBezTo>
                  <a:cubicBezTo>
                    <a:pt x="68" y="163"/>
                    <a:pt x="68" y="163"/>
                    <a:pt x="68" y="163"/>
                  </a:cubicBezTo>
                  <a:cubicBezTo>
                    <a:pt x="66" y="162"/>
                    <a:pt x="66" y="162"/>
                    <a:pt x="66" y="162"/>
                  </a:cubicBezTo>
                  <a:cubicBezTo>
                    <a:pt x="60" y="163"/>
                    <a:pt x="60" y="163"/>
                    <a:pt x="60" y="163"/>
                  </a:cubicBezTo>
                  <a:cubicBezTo>
                    <a:pt x="51" y="165"/>
                    <a:pt x="51" y="165"/>
                    <a:pt x="51" y="165"/>
                  </a:cubicBezTo>
                  <a:cubicBezTo>
                    <a:pt x="40" y="162"/>
                    <a:pt x="40" y="162"/>
                    <a:pt x="40" y="162"/>
                  </a:cubicBezTo>
                  <a:cubicBezTo>
                    <a:pt x="33" y="156"/>
                    <a:pt x="33" y="156"/>
                    <a:pt x="33" y="156"/>
                  </a:cubicBezTo>
                  <a:cubicBezTo>
                    <a:pt x="33" y="156"/>
                    <a:pt x="36" y="149"/>
                    <a:pt x="35" y="140"/>
                  </a:cubicBezTo>
                  <a:cubicBezTo>
                    <a:pt x="34" y="130"/>
                    <a:pt x="29" y="128"/>
                    <a:pt x="29" y="128"/>
                  </a:cubicBezTo>
                  <a:cubicBezTo>
                    <a:pt x="24" y="128"/>
                    <a:pt x="24" y="128"/>
                    <a:pt x="24" y="128"/>
                  </a:cubicBezTo>
                  <a:cubicBezTo>
                    <a:pt x="20" y="126"/>
                    <a:pt x="20" y="126"/>
                    <a:pt x="20" y="126"/>
                  </a:cubicBezTo>
                  <a:cubicBezTo>
                    <a:pt x="20" y="126"/>
                    <a:pt x="20" y="120"/>
                    <a:pt x="15" y="120"/>
                  </a:cubicBezTo>
                  <a:cubicBezTo>
                    <a:pt x="10" y="120"/>
                    <a:pt x="10" y="120"/>
                    <a:pt x="10" y="120"/>
                  </a:cubicBezTo>
                  <a:cubicBezTo>
                    <a:pt x="4" y="119"/>
                    <a:pt x="4" y="119"/>
                    <a:pt x="4" y="119"/>
                  </a:cubicBezTo>
                  <a:cubicBezTo>
                    <a:pt x="0" y="116"/>
                    <a:pt x="0" y="116"/>
                    <a:pt x="0" y="116"/>
                  </a:cubicBezTo>
                  <a:cubicBezTo>
                    <a:pt x="1" y="109"/>
                    <a:pt x="1" y="109"/>
                    <a:pt x="1" y="109"/>
                  </a:cubicBezTo>
                  <a:cubicBezTo>
                    <a:pt x="3" y="103"/>
                    <a:pt x="3" y="103"/>
                    <a:pt x="3" y="103"/>
                  </a:cubicBezTo>
                  <a:cubicBezTo>
                    <a:pt x="4" y="102"/>
                    <a:pt x="4" y="102"/>
                    <a:pt x="4" y="102"/>
                  </a:cubicBezTo>
                  <a:cubicBezTo>
                    <a:pt x="5" y="105"/>
                    <a:pt x="5" y="105"/>
                    <a:pt x="5" y="105"/>
                  </a:cubicBezTo>
                  <a:cubicBezTo>
                    <a:pt x="6" y="106"/>
                    <a:pt x="6" y="106"/>
                    <a:pt x="6" y="106"/>
                  </a:cubicBezTo>
                  <a:cubicBezTo>
                    <a:pt x="7" y="105"/>
                    <a:pt x="7" y="105"/>
                    <a:pt x="7" y="105"/>
                  </a:cubicBezTo>
                  <a:cubicBezTo>
                    <a:pt x="7" y="101"/>
                    <a:pt x="7" y="101"/>
                    <a:pt x="7" y="101"/>
                  </a:cubicBezTo>
                  <a:cubicBezTo>
                    <a:pt x="11" y="99"/>
                    <a:pt x="11" y="99"/>
                    <a:pt x="11" y="99"/>
                  </a:cubicBezTo>
                  <a:cubicBezTo>
                    <a:pt x="11" y="98"/>
                    <a:pt x="11" y="98"/>
                    <a:pt x="11" y="98"/>
                  </a:cubicBezTo>
                  <a:cubicBezTo>
                    <a:pt x="9" y="96"/>
                    <a:pt x="9" y="96"/>
                    <a:pt x="9" y="96"/>
                  </a:cubicBezTo>
                  <a:cubicBezTo>
                    <a:pt x="8" y="95"/>
                    <a:pt x="8" y="95"/>
                    <a:pt x="8" y="95"/>
                  </a:cubicBezTo>
                  <a:cubicBezTo>
                    <a:pt x="7" y="88"/>
                    <a:pt x="7" y="88"/>
                    <a:pt x="7" y="88"/>
                  </a:cubicBezTo>
                  <a:cubicBezTo>
                    <a:pt x="14" y="87"/>
                    <a:pt x="14" y="87"/>
                    <a:pt x="14" y="87"/>
                  </a:cubicBezTo>
                  <a:cubicBezTo>
                    <a:pt x="16" y="85"/>
                    <a:pt x="16" y="85"/>
                    <a:pt x="16" y="85"/>
                  </a:cubicBezTo>
                  <a:cubicBezTo>
                    <a:pt x="10" y="80"/>
                    <a:pt x="10" y="80"/>
                    <a:pt x="10" y="80"/>
                  </a:cubicBezTo>
                  <a:cubicBezTo>
                    <a:pt x="8" y="78"/>
                    <a:pt x="8" y="78"/>
                    <a:pt x="8" y="78"/>
                  </a:cubicBezTo>
                  <a:cubicBezTo>
                    <a:pt x="6" y="64"/>
                    <a:pt x="6" y="64"/>
                    <a:pt x="6" y="64"/>
                  </a:cubicBezTo>
                  <a:cubicBezTo>
                    <a:pt x="6" y="60"/>
                    <a:pt x="6" y="60"/>
                    <a:pt x="6" y="60"/>
                  </a:cubicBezTo>
                  <a:cubicBezTo>
                    <a:pt x="8" y="59"/>
                    <a:pt x="8" y="59"/>
                    <a:pt x="8" y="59"/>
                  </a:cubicBezTo>
                  <a:cubicBezTo>
                    <a:pt x="8" y="41"/>
                    <a:pt x="8" y="41"/>
                    <a:pt x="8" y="41"/>
                  </a:cubicBezTo>
                  <a:cubicBezTo>
                    <a:pt x="3" y="37"/>
                    <a:pt x="3" y="37"/>
                    <a:pt x="3" y="37"/>
                  </a:cubicBezTo>
                  <a:cubicBezTo>
                    <a:pt x="3" y="23"/>
                    <a:pt x="3" y="23"/>
                    <a:pt x="3" y="23"/>
                  </a:cubicBezTo>
                  <a:cubicBezTo>
                    <a:pt x="8" y="17"/>
                    <a:pt x="8" y="17"/>
                    <a:pt x="8" y="17"/>
                  </a:cubicBezTo>
                  <a:cubicBezTo>
                    <a:pt x="10" y="10"/>
                    <a:pt x="10" y="10"/>
                    <a:pt x="10" y="10"/>
                  </a:cubicBezTo>
                  <a:cubicBezTo>
                    <a:pt x="21" y="21"/>
                    <a:pt x="21" y="21"/>
                    <a:pt x="21" y="21"/>
                  </a:cubicBezTo>
                  <a:cubicBezTo>
                    <a:pt x="33" y="30"/>
                    <a:pt x="33" y="30"/>
                    <a:pt x="33" y="30"/>
                  </a:cubicBezTo>
                  <a:cubicBezTo>
                    <a:pt x="42" y="34"/>
                    <a:pt x="42" y="34"/>
                    <a:pt x="42" y="34"/>
                  </a:cubicBezTo>
                  <a:cubicBezTo>
                    <a:pt x="49" y="36"/>
                    <a:pt x="49" y="36"/>
                    <a:pt x="49" y="36"/>
                  </a:cubicBezTo>
                  <a:cubicBezTo>
                    <a:pt x="52" y="36"/>
                    <a:pt x="52" y="36"/>
                    <a:pt x="52" y="36"/>
                  </a:cubicBezTo>
                  <a:cubicBezTo>
                    <a:pt x="55" y="36"/>
                    <a:pt x="55" y="36"/>
                    <a:pt x="55" y="36"/>
                  </a:cubicBezTo>
                  <a:cubicBezTo>
                    <a:pt x="57" y="43"/>
                    <a:pt x="57" y="43"/>
                    <a:pt x="57" y="43"/>
                  </a:cubicBezTo>
                  <a:cubicBezTo>
                    <a:pt x="65" y="42"/>
                    <a:pt x="65" y="42"/>
                    <a:pt x="65" y="42"/>
                  </a:cubicBezTo>
                  <a:cubicBezTo>
                    <a:pt x="66" y="52"/>
                    <a:pt x="66" y="52"/>
                    <a:pt x="66" y="52"/>
                  </a:cubicBezTo>
                  <a:cubicBezTo>
                    <a:pt x="63" y="56"/>
                    <a:pt x="63" y="56"/>
                    <a:pt x="63" y="56"/>
                  </a:cubicBezTo>
                  <a:cubicBezTo>
                    <a:pt x="54" y="61"/>
                    <a:pt x="54" y="61"/>
                    <a:pt x="54" y="61"/>
                  </a:cubicBezTo>
                  <a:cubicBezTo>
                    <a:pt x="48" y="69"/>
                    <a:pt x="48" y="69"/>
                    <a:pt x="48" y="69"/>
                  </a:cubicBezTo>
                  <a:cubicBezTo>
                    <a:pt x="46" y="73"/>
                    <a:pt x="46" y="73"/>
                    <a:pt x="46" y="73"/>
                  </a:cubicBezTo>
                  <a:cubicBezTo>
                    <a:pt x="48" y="74"/>
                    <a:pt x="48" y="74"/>
                    <a:pt x="48" y="74"/>
                  </a:cubicBezTo>
                  <a:cubicBezTo>
                    <a:pt x="52" y="70"/>
                    <a:pt x="52" y="70"/>
                    <a:pt x="52" y="70"/>
                  </a:cubicBezTo>
                  <a:cubicBezTo>
                    <a:pt x="55" y="66"/>
                    <a:pt x="55" y="66"/>
                    <a:pt x="55" y="66"/>
                  </a:cubicBezTo>
                  <a:cubicBezTo>
                    <a:pt x="64" y="60"/>
                    <a:pt x="64" y="60"/>
                    <a:pt x="64" y="60"/>
                  </a:cubicBezTo>
                  <a:cubicBezTo>
                    <a:pt x="70" y="57"/>
                    <a:pt x="70" y="57"/>
                    <a:pt x="70" y="57"/>
                  </a:cubicBezTo>
                  <a:cubicBezTo>
                    <a:pt x="69" y="61"/>
                    <a:pt x="69" y="61"/>
                    <a:pt x="69" y="61"/>
                  </a:cubicBezTo>
                  <a:cubicBezTo>
                    <a:pt x="66" y="64"/>
                    <a:pt x="66" y="64"/>
                    <a:pt x="66" y="64"/>
                  </a:cubicBezTo>
                  <a:cubicBezTo>
                    <a:pt x="62" y="74"/>
                    <a:pt x="62" y="74"/>
                    <a:pt x="62" y="74"/>
                  </a:cubicBezTo>
                  <a:cubicBezTo>
                    <a:pt x="52" y="80"/>
                    <a:pt x="52" y="80"/>
                    <a:pt x="52" y="80"/>
                  </a:cubicBezTo>
                  <a:cubicBezTo>
                    <a:pt x="46" y="86"/>
                    <a:pt x="46" y="86"/>
                    <a:pt x="46" y="86"/>
                  </a:cubicBezTo>
                  <a:cubicBezTo>
                    <a:pt x="46" y="91"/>
                    <a:pt x="46" y="91"/>
                    <a:pt x="46" y="91"/>
                  </a:cubicBezTo>
                  <a:cubicBezTo>
                    <a:pt x="50" y="92"/>
                    <a:pt x="50" y="92"/>
                    <a:pt x="50" y="92"/>
                  </a:cubicBezTo>
                  <a:cubicBezTo>
                    <a:pt x="55" y="87"/>
                    <a:pt x="55" y="87"/>
                    <a:pt x="55" y="87"/>
                  </a:cubicBezTo>
                  <a:cubicBezTo>
                    <a:pt x="60" y="83"/>
                    <a:pt x="60" y="83"/>
                    <a:pt x="60" y="83"/>
                  </a:cubicBezTo>
                  <a:cubicBezTo>
                    <a:pt x="65" y="82"/>
                    <a:pt x="65" y="82"/>
                    <a:pt x="65" y="82"/>
                  </a:cubicBezTo>
                  <a:cubicBezTo>
                    <a:pt x="69" y="78"/>
                    <a:pt x="69" y="78"/>
                    <a:pt x="69" y="78"/>
                  </a:cubicBezTo>
                  <a:cubicBezTo>
                    <a:pt x="71" y="68"/>
                    <a:pt x="71" y="68"/>
                    <a:pt x="71" y="68"/>
                  </a:cubicBezTo>
                  <a:cubicBezTo>
                    <a:pt x="75" y="60"/>
                    <a:pt x="75" y="60"/>
                    <a:pt x="75" y="60"/>
                  </a:cubicBezTo>
                  <a:cubicBezTo>
                    <a:pt x="80" y="54"/>
                    <a:pt x="80" y="54"/>
                    <a:pt x="80" y="54"/>
                  </a:cubicBezTo>
                  <a:cubicBezTo>
                    <a:pt x="81" y="50"/>
                    <a:pt x="81" y="50"/>
                    <a:pt x="81" y="50"/>
                  </a:cubicBezTo>
                  <a:cubicBezTo>
                    <a:pt x="78" y="42"/>
                    <a:pt x="78" y="42"/>
                    <a:pt x="78" y="42"/>
                  </a:cubicBezTo>
                  <a:cubicBezTo>
                    <a:pt x="78" y="34"/>
                    <a:pt x="78" y="34"/>
                    <a:pt x="78" y="34"/>
                  </a:cubicBezTo>
                  <a:cubicBezTo>
                    <a:pt x="75" y="35"/>
                    <a:pt x="75" y="35"/>
                    <a:pt x="75" y="35"/>
                  </a:cubicBezTo>
                  <a:cubicBezTo>
                    <a:pt x="73" y="38"/>
                    <a:pt x="73" y="38"/>
                    <a:pt x="73" y="38"/>
                  </a:cubicBezTo>
                  <a:cubicBezTo>
                    <a:pt x="74" y="46"/>
                    <a:pt x="74" y="46"/>
                    <a:pt x="74" y="46"/>
                  </a:cubicBezTo>
                  <a:cubicBezTo>
                    <a:pt x="76" y="52"/>
                    <a:pt x="76" y="52"/>
                    <a:pt x="76" y="52"/>
                  </a:cubicBezTo>
                  <a:cubicBezTo>
                    <a:pt x="76" y="54"/>
                    <a:pt x="76" y="54"/>
                    <a:pt x="76" y="54"/>
                  </a:cubicBezTo>
                  <a:cubicBezTo>
                    <a:pt x="74" y="53"/>
                    <a:pt x="74" y="53"/>
                    <a:pt x="74" y="53"/>
                  </a:cubicBezTo>
                  <a:cubicBezTo>
                    <a:pt x="72" y="51"/>
                    <a:pt x="72" y="51"/>
                    <a:pt x="72" y="51"/>
                  </a:cubicBezTo>
                  <a:cubicBezTo>
                    <a:pt x="70" y="46"/>
                    <a:pt x="70" y="46"/>
                    <a:pt x="70" y="46"/>
                  </a:cubicBezTo>
                  <a:cubicBezTo>
                    <a:pt x="68" y="41"/>
                    <a:pt x="68" y="41"/>
                    <a:pt x="68" y="41"/>
                  </a:cubicBezTo>
                  <a:cubicBezTo>
                    <a:pt x="68" y="37"/>
                    <a:pt x="68" y="37"/>
                    <a:pt x="68" y="37"/>
                  </a:cubicBezTo>
                  <a:cubicBezTo>
                    <a:pt x="73" y="32"/>
                    <a:pt x="73" y="32"/>
                    <a:pt x="73" y="32"/>
                  </a:cubicBezTo>
                  <a:cubicBezTo>
                    <a:pt x="75" y="28"/>
                    <a:pt x="75" y="28"/>
                    <a:pt x="75" y="28"/>
                  </a:cubicBezTo>
                  <a:cubicBezTo>
                    <a:pt x="74" y="24"/>
                    <a:pt x="74" y="24"/>
                    <a:pt x="74" y="24"/>
                  </a:cubicBezTo>
                  <a:cubicBezTo>
                    <a:pt x="79" y="29"/>
                    <a:pt x="79" y="29"/>
                    <a:pt x="79" y="29"/>
                  </a:cubicBezTo>
                  <a:cubicBezTo>
                    <a:pt x="80" y="30"/>
                    <a:pt x="80" y="30"/>
                    <a:pt x="80" y="30"/>
                  </a:cubicBezTo>
                  <a:cubicBezTo>
                    <a:pt x="81" y="24"/>
                    <a:pt x="81" y="24"/>
                    <a:pt x="81" y="24"/>
                  </a:cubicBezTo>
                  <a:cubicBezTo>
                    <a:pt x="79" y="15"/>
                    <a:pt x="79" y="15"/>
                    <a:pt x="79" y="15"/>
                  </a:cubicBezTo>
                  <a:cubicBezTo>
                    <a:pt x="80" y="12"/>
                    <a:pt x="80" y="12"/>
                    <a:pt x="80" y="12"/>
                  </a:cubicBezTo>
                  <a:cubicBezTo>
                    <a:pt x="77" y="11"/>
                    <a:pt x="77" y="11"/>
                    <a:pt x="77" y="11"/>
                  </a:cubicBezTo>
                  <a:cubicBezTo>
                    <a:pt x="76" y="0"/>
                    <a:pt x="76" y="0"/>
                    <a:pt x="76" y="0"/>
                  </a:cubicBezTo>
                  <a:cubicBezTo>
                    <a:pt x="76" y="0"/>
                    <a:pt x="133" y="16"/>
                    <a:pt x="145" y="19"/>
                  </a:cubicBezTo>
                  <a:cubicBezTo>
                    <a:pt x="156" y="22"/>
                    <a:pt x="230" y="42"/>
                    <a:pt x="235" y="43"/>
                  </a:cubicBezTo>
                  <a:cubicBezTo>
                    <a:pt x="240" y="45"/>
                    <a:pt x="246" y="45"/>
                    <a:pt x="246" y="45"/>
                  </a:cubicBezTo>
                  <a:lnTo>
                    <a:pt x="257" y="4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1" name="Freeform 130">
              <a:extLst>
                <a:ext uri="{FF2B5EF4-FFF2-40B4-BE49-F238E27FC236}">
                  <a16:creationId xmlns:a16="http://schemas.microsoft.com/office/drawing/2014/main" id="{4FBBB4D6-DF3B-0A4C-BA15-FB35C797F1E2}"/>
                </a:ext>
              </a:extLst>
            </p:cNvPr>
            <p:cNvSpPr>
              <a:spLocks/>
            </p:cNvSpPr>
            <p:nvPr/>
          </p:nvSpPr>
          <p:spPr bwMode="auto">
            <a:xfrm>
              <a:off x="4724268" y="7844316"/>
              <a:ext cx="1454417" cy="1493074"/>
            </a:xfrm>
            <a:custGeom>
              <a:avLst/>
              <a:gdLst>
                <a:gd name="T0" fmla="*/ 34 w 228"/>
                <a:gd name="T1" fmla="*/ 0 h 234"/>
                <a:gd name="T2" fmla="*/ 228 w 228"/>
                <a:gd name="T3" fmla="*/ 23 h 234"/>
                <a:gd name="T4" fmla="*/ 227 w 228"/>
                <a:gd name="T5" fmla="*/ 44 h 234"/>
                <a:gd name="T6" fmla="*/ 224 w 228"/>
                <a:gd name="T7" fmla="*/ 44 h 234"/>
                <a:gd name="T8" fmla="*/ 210 w 228"/>
                <a:gd name="T9" fmla="*/ 226 h 234"/>
                <a:gd name="T10" fmla="*/ 91 w 228"/>
                <a:gd name="T11" fmla="*/ 215 h 234"/>
                <a:gd name="T12" fmla="*/ 90 w 228"/>
                <a:gd name="T13" fmla="*/ 224 h 234"/>
                <a:gd name="T14" fmla="*/ 32 w 228"/>
                <a:gd name="T15" fmla="*/ 218 h 234"/>
                <a:gd name="T16" fmla="*/ 29 w 228"/>
                <a:gd name="T17" fmla="*/ 234 h 234"/>
                <a:gd name="T18" fmla="*/ 0 w 228"/>
                <a:gd name="T19" fmla="*/ 230 h 234"/>
                <a:gd name="T20" fmla="*/ 34 w 228"/>
                <a:gd name="T21"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8" h="234">
                  <a:moveTo>
                    <a:pt x="34" y="0"/>
                  </a:moveTo>
                  <a:lnTo>
                    <a:pt x="228" y="23"/>
                  </a:lnTo>
                  <a:lnTo>
                    <a:pt x="227" y="44"/>
                  </a:lnTo>
                  <a:lnTo>
                    <a:pt x="224" y="44"/>
                  </a:lnTo>
                  <a:lnTo>
                    <a:pt x="210" y="226"/>
                  </a:lnTo>
                  <a:lnTo>
                    <a:pt x="91" y="215"/>
                  </a:lnTo>
                  <a:lnTo>
                    <a:pt x="90" y="224"/>
                  </a:lnTo>
                  <a:lnTo>
                    <a:pt x="32" y="218"/>
                  </a:lnTo>
                  <a:lnTo>
                    <a:pt x="29" y="234"/>
                  </a:lnTo>
                  <a:lnTo>
                    <a:pt x="0" y="230"/>
                  </a:lnTo>
                  <a:lnTo>
                    <a:pt x="34"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2" name="Freeform 131">
              <a:extLst>
                <a:ext uri="{FF2B5EF4-FFF2-40B4-BE49-F238E27FC236}">
                  <a16:creationId xmlns:a16="http://schemas.microsoft.com/office/drawing/2014/main" id="{CF03B3B9-4D48-FA40-91A2-8C868A59F3B7}"/>
                </a:ext>
              </a:extLst>
            </p:cNvPr>
            <p:cNvSpPr>
              <a:spLocks/>
            </p:cNvSpPr>
            <p:nvPr/>
          </p:nvSpPr>
          <p:spPr bwMode="auto">
            <a:xfrm>
              <a:off x="5266479" y="8125068"/>
              <a:ext cx="2883318" cy="2845780"/>
            </a:xfrm>
            <a:custGeom>
              <a:avLst/>
              <a:gdLst>
                <a:gd name="T0" fmla="*/ 450 w 452"/>
                <a:gd name="T1" fmla="*/ 234 h 446"/>
                <a:gd name="T2" fmla="*/ 446 w 452"/>
                <a:gd name="T3" fmla="*/ 215 h 446"/>
                <a:gd name="T4" fmla="*/ 435 w 452"/>
                <a:gd name="T5" fmla="*/ 131 h 446"/>
                <a:gd name="T6" fmla="*/ 417 w 452"/>
                <a:gd name="T7" fmla="*/ 128 h 446"/>
                <a:gd name="T8" fmla="*/ 398 w 452"/>
                <a:gd name="T9" fmla="*/ 117 h 446"/>
                <a:gd name="T10" fmla="*/ 378 w 452"/>
                <a:gd name="T11" fmla="*/ 116 h 446"/>
                <a:gd name="T12" fmla="*/ 365 w 452"/>
                <a:gd name="T13" fmla="*/ 118 h 446"/>
                <a:gd name="T14" fmla="*/ 352 w 452"/>
                <a:gd name="T15" fmla="*/ 122 h 446"/>
                <a:gd name="T16" fmla="*/ 332 w 452"/>
                <a:gd name="T17" fmla="*/ 118 h 446"/>
                <a:gd name="T18" fmla="*/ 325 w 452"/>
                <a:gd name="T19" fmla="*/ 116 h 446"/>
                <a:gd name="T20" fmla="*/ 310 w 452"/>
                <a:gd name="T21" fmla="*/ 112 h 446"/>
                <a:gd name="T22" fmla="*/ 301 w 452"/>
                <a:gd name="T23" fmla="*/ 111 h 446"/>
                <a:gd name="T24" fmla="*/ 284 w 452"/>
                <a:gd name="T25" fmla="*/ 107 h 446"/>
                <a:gd name="T26" fmla="*/ 269 w 452"/>
                <a:gd name="T27" fmla="*/ 101 h 446"/>
                <a:gd name="T28" fmla="*/ 253 w 452"/>
                <a:gd name="T29" fmla="*/ 93 h 446"/>
                <a:gd name="T30" fmla="*/ 242 w 452"/>
                <a:gd name="T31" fmla="*/ 90 h 446"/>
                <a:gd name="T32" fmla="*/ 125 w 452"/>
                <a:gd name="T33" fmla="*/ 182 h 446"/>
                <a:gd name="T34" fmla="*/ 2 w 452"/>
                <a:gd name="T35" fmla="*/ 183 h 446"/>
                <a:gd name="T36" fmla="*/ 13 w 452"/>
                <a:gd name="T37" fmla="*/ 197 h 446"/>
                <a:gd name="T38" fmla="*/ 22 w 452"/>
                <a:gd name="T39" fmla="*/ 205 h 446"/>
                <a:gd name="T40" fmla="*/ 41 w 452"/>
                <a:gd name="T41" fmla="*/ 224 h 446"/>
                <a:gd name="T42" fmla="*/ 55 w 452"/>
                <a:gd name="T43" fmla="*/ 238 h 446"/>
                <a:gd name="T44" fmla="*/ 59 w 452"/>
                <a:gd name="T45" fmla="*/ 259 h 446"/>
                <a:gd name="T46" fmla="*/ 66 w 452"/>
                <a:gd name="T47" fmla="*/ 278 h 446"/>
                <a:gd name="T48" fmla="*/ 74 w 452"/>
                <a:gd name="T49" fmla="*/ 286 h 446"/>
                <a:gd name="T50" fmla="*/ 88 w 452"/>
                <a:gd name="T51" fmla="*/ 296 h 446"/>
                <a:gd name="T52" fmla="*/ 109 w 452"/>
                <a:gd name="T53" fmla="*/ 307 h 446"/>
                <a:gd name="T54" fmla="*/ 120 w 452"/>
                <a:gd name="T55" fmla="*/ 298 h 446"/>
                <a:gd name="T56" fmla="*/ 127 w 452"/>
                <a:gd name="T57" fmla="*/ 283 h 446"/>
                <a:gd name="T58" fmla="*/ 148 w 452"/>
                <a:gd name="T59" fmla="*/ 275 h 446"/>
                <a:gd name="T60" fmla="*/ 170 w 452"/>
                <a:gd name="T61" fmla="*/ 279 h 446"/>
                <a:gd name="T62" fmla="*/ 183 w 452"/>
                <a:gd name="T63" fmla="*/ 292 h 446"/>
                <a:gd name="T64" fmla="*/ 200 w 452"/>
                <a:gd name="T65" fmla="*/ 320 h 446"/>
                <a:gd name="T66" fmla="*/ 210 w 452"/>
                <a:gd name="T67" fmla="*/ 343 h 446"/>
                <a:gd name="T68" fmla="*/ 235 w 452"/>
                <a:gd name="T69" fmla="*/ 372 h 446"/>
                <a:gd name="T70" fmla="*/ 237 w 452"/>
                <a:gd name="T71" fmla="*/ 388 h 446"/>
                <a:gd name="T72" fmla="*/ 249 w 452"/>
                <a:gd name="T73" fmla="*/ 416 h 446"/>
                <a:gd name="T74" fmla="*/ 273 w 452"/>
                <a:gd name="T75" fmla="*/ 427 h 446"/>
                <a:gd name="T76" fmla="*/ 291 w 452"/>
                <a:gd name="T77" fmla="*/ 438 h 446"/>
                <a:gd name="T78" fmla="*/ 305 w 452"/>
                <a:gd name="T79" fmla="*/ 442 h 446"/>
                <a:gd name="T80" fmla="*/ 321 w 452"/>
                <a:gd name="T81" fmla="*/ 441 h 446"/>
                <a:gd name="T82" fmla="*/ 317 w 452"/>
                <a:gd name="T83" fmla="*/ 425 h 446"/>
                <a:gd name="T84" fmla="*/ 308 w 452"/>
                <a:gd name="T85" fmla="*/ 404 h 446"/>
                <a:gd name="T86" fmla="*/ 318 w 452"/>
                <a:gd name="T87" fmla="*/ 370 h 446"/>
                <a:gd name="T88" fmla="*/ 311 w 452"/>
                <a:gd name="T89" fmla="*/ 361 h 446"/>
                <a:gd name="T90" fmla="*/ 326 w 452"/>
                <a:gd name="T91" fmla="*/ 355 h 446"/>
                <a:gd name="T92" fmla="*/ 324 w 452"/>
                <a:gd name="T93" fmla="*/ 350 h 446"/>
                <a:gd name="T94" fmla="*/ 338 w 452"/>
                <a:gd name="T95" fmla="*/ 350 h 446"/>
                <a:gd name="T96" fmla="*/ 336 w 452"/>
                <a:gd name="T97" fmla="*/ 345 h 446"/>
                <a:gd name="T98" fmla="*/ 347 w 452"/>
                <a:gd name="T99" fmla="*/ 342 h 446"/>
                <a:gd name="T100" fmla="*/ 346 w 452"/>
                <a:gd name="T101" fmla="*/ 331 h 446"/>
                <a:gd name="T102" fmla="*/ 357 w 452"/>
                <a:gd name="T103" fmla="*/ 329 h 446"/>
                <a:gd name="T104" fmla="*/ 367 w 452"/>
                <a:gd name="T105" fmla="*/ 329 h 446"/>
                <a:gd name="T106" fmla="*/ 395 w 452"/>
                <a:gd name="T107" fmla="*/ 314 h 446"/>
                <a:gd name="T108" fmla="*/ 403 w 452"/>
                <a:gd name="T109" fmla="*/ 305 h 446"/>
                <a:gd name="T110" fmla="*/ 403 w 452"/>
                <a:gd name="T111" fmla="*/ 296 h 446"/>
                <a:gd name="T112" fmla="*/ 410 w 452"/>
                <a:gd name="T113" fmla="*/ 286 h 446"/>
                <a:gd name="T114" fmla="*/ 412 w 452"/>
                <a:gd name="T115" fmla="*/ 299 h 446"/>
                <a:gd name="T116" fmla="*/ 439 w 452"/>
                <a:gd name="T117" fmla="*/ 288 h 446"/>
                <a:gd name="T118" fmla="*/ 447 w 452"/>
                <a:gd name="T119" fmla="*/ 268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52" h="446">
                  <a:moveTo>
                    <a:pt x="446" y="253"/>
                  </a:moveTo>
                  <a:lnTo>
                    <a:pt x="448" y="245"/>
                  </a:lnTo>
                  <a:lnTo>
                    <a:pt x="452" y="240"/>
                  </a:lnTo>
                  <a:lnTo>
                    <a:pt x="450" y="234"/>
                  </a:lnTo>
                  <a:lnTo>
                    <a:pt x="448" y="226"/>
                  </a:lnTo>
                  <a:lnTo>
                    <a:pt x="447" y="223"/>
                  </a:lnTo>
                  <a:lnTo>
                    <a:pt x="447" y="217"/>
                  </a:lnTo>
                  <a:lnTo>
                    <a:pt x="446" y="215"/>
                  </a:lnTo>
                  <a:lnTo>
                    <a:pt x="442" y="206"/>
                  </a:lnTo>
                  <a:lnTo>
                    <a:pt x="442" y="204"/>
                  </a:lnTo>
                  <a:lnTo>
                    <a:pt x="435" y="198"/>
                  </a:lnTo>
                  <a:lnTo>
                    <a:pt x="435" y="131"/>
                  </a:lnTo>
                  <a:lnTo>
                    <a:pt x="425" y="130"/>
                  </a:lnTo>
                  <a:lnTo>
                    <a:pt x="423" y="132"/>
                  </a:lnTo>
                  <a:lnTo>
                    <a:pt x="420" y="131"/>
                  </a:lnTo>
                  <a:lnTo>
                    <a:pt x="417" y="128"/>
                  </a:lnTo>
                  <a:lnTo>
                    <a:pt x="413" y="126"/>
                  </a:lnTo>
                  <a:lnTo>
                    <a:pt x="408" y="126"/>
                  </a:lnTo>
                  <a:lnTo>
                    <a:pt x="402" y="122"/>
                  </a:lnTo>
                  <a:lnTo>
                    <a:pt x="398" y="117"/>
                  </a:lnTo>
                  <a:lnTo>
                    <a:pt x="393" y="116"/>
                  </a:lnTo>
                  <a:lnTo>
                    <a:pt x="385" y="118"/>
                  </a:lnTo>
                  <a:lnTo>
                    <a:pt x="383" y="117"/>
                  </a:lnTo>
                  <a:lnTo>
                    <a:pt x="378" y="116"/>
                  </a:lnTo>
                  <a:lnTo>
                    <a:pt x="374" y="119"/>
                  </a:lnTo>
                  <a:lnTo>
                    <a:pt x="372" y="120"/>
                  </a:lnTo>
                  <a:lnTo>
                    <a:pt x="369" y="118"/>
                  </a:lnTo>
                  <a:lnTo>
                    <a:pt x="365" y="118"/>
                  </a:lnTo>
                  <a:lnTo>
                    <a:pt x="363" y="121"/>
                  </a:lnTo>
                  <a:lnTo>
                    <a:pt x="358" y="124"/>
                  </a:lnTo>
                  <a:lnTo>
                    <a:pt x="354" y="125"/>
                  </a:lnTo>
                  <a:lnTo>
                    <a:pt x="352" y="122"/>
                  </a:lnTo>
                  <a:lnTo>
                    <a:pt x="349" y="119"/>
                  </a:lnTo>
                  <a:lnTo>
                    <a:pt x="341" y="120"/>
                  </a:lnTo>
                  <a:lnTo>
                    <a:pt x="336" y="117"/>
                  </a:lnTo>
                  <a:lnTo>
                    <a:pt x="332" y="118"/>
                  </a:lnTo>
                  <a:lnTo>
                    <a:pt x="330" y="122"/>
                  </a:lnTo>
                  <a:lnTo>
                    <a:pt x="328" y="123"/>
                  </a:lnTo>
                  <a:lnTo>
                    <a:pt x="327" y="118"/>
                  </a:lnTo>
                  <a:lnTo>
                    <a:pt x="325" y="116"/>
                  </a:lnTo>
                  <a:lnTo>
                    <a:pt x="319" y="120"/>
                  </a:lnTo>
                  <a:lnTo>
                    <a:pt x="318" y="116"/>
                  </a:lnTo>
                  <a:lnTo>
                    <a:pt x="312" y="112"/>
                  </a:lnTo>
                  <a:lnTo>
                    <a:pt x="310" y="112"/>
                  </a:lnTo>
                  <a:lnTo>
                    <a:pt x="308" y="115"/>
                  </a:lnTo>
                  <a:lnTo>
                    <a:pt x="305" y="117"/>
                  </a:lnTo>
                  <a:lnTo>
                    <a:pt x="302" y="116"/>
                  </a:lnTo>
                  <a:lnTo>
                    <a:pt x="301" y="111"/>
                  </a:lnTo>
                  <a:lnTo>
                    <a:pt x="298" y="111"/>
                  </a:lnTo>
                  <a:lnTo>
                    <a:pt x="295" y="105"/>
                  </a:lnTo>
                  <a:lnTo>
                    <a:pt x="287" y="105"/>
                  </a:lnTo>
                  <a:lnTo>
                    <a:pt x="284" y="107"/>
                  </a:lnTo>
                  <a:lnTo>
                    <a:pt x="281" y="104"/>
                  </a:lnTo>
                  <a:lnTo>
                    <a:pt x="280" y="104"/>
                  </a:lnTo>
                  <a:lnTo>
                    <a:pt x="275" y="105"/>
                  </a:lnTo>
                  <a:lnTo>
                    <a:pt x="269" y="101"/>
                  </a:lnTo>
                  <a:lnTo>
                    <a:pt x="261" y="101"/>
                  </a:lnTo>
                  <a:lnTo>
                    <a:pt x="259" y="94"/>
                  </a:lnTo>
                  <a:lnTo>
                    <a:pt x="255" y="92"/>
                  </a:lnTo>
                  <a:lnTo>
                    <a:pt x="253" y="93"/>
                  </a:lnTo>
                  <a:lnTo>
                    <a:pt x="250" y="92"/>
                  </a:lnTo>
                  <a:lnTo>
                    <a:pt x="247" y="93"/>
                  </a:lnTo>
                  <a:lnTo>
                    <a:pt x="244" y="93"/>
                  </a:lnTo>
                  <a:lnTo>
                    <a:pt x="242" y="90"/>
                  </a:lnTo>
                  <a:lnTo>
                    <a:pt x="235" y="83"/>
                  </a:lnTo>
                  <a:lnTo>
                    <a:pt x="239" y="6"/>
                  </a:lnTo>
                  <a:lnTo>
                    <a:pt x="139" y="0"/>
                  </a:lnTo>
                  <a:lnTo>
                    <a:pt x="125" y="182"/>
                  </a:lnTo>
                  <a:lnTo>
                    <a:pt x="6" y="171"/>
                  </a:lnTo>
                  <a:lnTo>
                    <a:pt x="5" y="180"/>
                  </a:lnTo>
                  <a:lnTo>
                    <a:pt x="0" y="180"/>
                  </a:lnTo>
                  <a:lnTo>
                    <a:pt x="2" y="183"/>
                  </a:lnTo>
                  <a:lnTo>
                    <a:pt x="7" y="186"/>
                  </a:lnTo>
                  <a:lnTo>
                    <a:pt x="10" y="190"/>
                  </a:lnTo>
                  <a:lnTo>
                    <a:pt x="11" y="193"/>
                  </a:lnTo>
                  <a:lnTo>
                    <a:pt x="13" y="197"/>
                  </a:lnTo>
                  <a:lnTo>
                    <a:pt x="15" y="198"/>
                  </a:lnTo>
                  <a:lnTo>
                    <a:pt x="18" y="200"/>
                  </a:lnTo>
                  <a:lnTo>
                    <a:pt x="21" y="202"/>
                  </a:lnTo>
                  <a:lnTo>
                    <a:pt x="22" y="205"/>
                  </a:lnTo>
                  <a:lnTo>
                    <a:pt x="26" y="210"/>
                  </a:lnTo>
                  <a:lnTo>
                    <a:pt x="30" y="213"/>
                  </a:lnTo>
                  <a:lnTo>
                    <a:pt x="38" y="224"/>
                  </a:lnTo>
                  <a:lnTo>
                    <a:pt x="41" y="224"/>
                  </a:lnTo>
                  <a:lnTo>
                    <a:pt x="44" y="227"/>
                  </a:lnTo>
                  <a:lnTo>
                    <a:pt x="48" y="230"/>
                  </a:lnTo>
                  <a:lnTo>
                    <a:pt x="53" y="234"/>
                  </a:lnTo>
                  <a:lnTo>
                    <a:pt x="55" y="238"/>
                  </a:lnTo>
                  <a:lnTo>
                    <a:pt x="55" y="245"/>
                  </a:lnTo>
                  <a:lnTo>
                    <a:pt x="59" y="251"/>
                  </a:lnTo>
                  <a:lnTo>
                    <a:pt x="60" y="255"/>
                  </a:lnTo>
                  <a:lnTo>
                    <a:pt x="59" y="259"/>
                  </a:lnTo>
                  <a:lnTo>
                    <a:pt x="59" y="264"/>
                  </a:lnTo>
                  <a:lnTo>
                    <a:pt x="60" y="270"/>
                  </a:lnTo>
                  <a:lnTo>
                    <a:pt x="65" y="275"/>
                  </a:lnTo>
                  <a:lnTo>
                    <a:pt x="66" y="278"/>
                  </a:lnTo>
                  <a:lnTo>
                    <a:pt x="67" y="279"/>
                  </a:lnTo>
                  <a:lnTo>
                    <a:pt x="69" y="281"/>
                  </a:lnTo>
                  <a:lnTo>
                    <a:pt x="71" y="283"/>
                  </a:lnTo>
                  <a:lnTo>
                    <a:pt x="74" y="286"/>
                  </a:lnTo>
                  <a:lnTo>
                    <a:pt x="78" y="289"/>
                  </a:lnTo>
                  <a:lnTo>
                    <a:pt x="81" y="292"/>
                  </a:lnTo>
                  <a:lnTo>
                    <a:pt x="84" y="293"/>
                  </a:lnTo>
                  <a:lnTo>
                    <a:pt x="88" y="296"/>
                  </a:lnTo>
                  <a:lnTo>
                    <a:pt x="94" y="299"/>
                  </a:lnTo>
                  <a:lnTo>
                    <a:pt x="101" y="304"/>
                  </a:lnTo>
                  <a:lnTo>
                    <a:pt x="104" y="305"/>
                  </a:lnTo>
                  <a:lnTo>
                    <a:pt x="109" y="307"/>
                  </a:lnTo>
                  <a:lnTo>
                    <a:pt x="113" y="307"/>
                  </a:lnTo>
                  <a:lnTo>
                    <a:pt x="115" y="303"/>
                  </a:lnTo>
                  <a:lnTo>
                    <a:pt x="118" y="300"/>
                  </a:lnTo>
                  <a:lnTo>
                    <a:pt x="120" y="298"/>
                  </a:lnTo>
                  <a:lnTo>
                    <a:pt x="123" y="297"/>
                  </a:lnTo>
                  <a:lnTo>
                    <a:pt x="123" y="292"/>
                  </a:lnTo>
                  <a:lnTo>
                    <a:pt x="125" y="288"/>
                  </a:lnTo>
                  <a:lnTo>
                    <a:pt x="127" y="283"/>
                  </a:lnTo>
                  <a:lnTo>
                    <a:pt x="132" y="277"/>
                  </a:lnTo>
                  <a:lnTo>
                    <a:pt x="139" y="276"/>
                  </a:lnTo>
                  <a:lnTo>
                    <a:pt x="143" y="275"/>
                  </a:lnTo>
                  <a:lnTo>
                    <a:pt x="148" y="275"/>
                  </a:lnTo>
                  <a:lnTo>
                    <a:pt x="153" y="277"/>
                  </a:lnTo>
                  <a:lnTo>
                    <a:pt x="159" y="278"/>
                  </a:lnTo>
                  <a:lnTo>
                    <a:pt x="162" y="278"/>
                  </a:lnTo>
                  <a:lnTo>
                    <a:pt x="170" y="279"/>
                  </a:lnTo>
                  <a:lnTo>
                    <a:pt x="173" y="281"/>
                  </a:lnTo>
                  <a:lnTo>
                    <a:pt x="176" y="287"/>
                  </a:lnTo>
                  <a:lnTo>
                    <a:pt x="178" y="287"/>
                  </a:lnTo>
                  <a:lnTo>
                    <a:pt x="183" y="292"/>
                  </a:lnTo>
                  <a:lnTo>
                    <a:pt x="187" y="294"/>
                  </a:lnTo>
                  <a:lnTo>
                    <a:pt x="190" y="300"/>
                  </a:lnTo>
                  <a:lnTo>
                    <a:pt x="196" y="308"/>
                  </a:lnTo>
                  <a:lnTo>
                    <a:pt x="200" y="320"/>
                  </a:lnTo>
                  <a:lnTo>
                    <a:pt x="203" y="324"/>
                  </a:lnTo>
                  <a:lnTo>
                    <a:pt x="207" y="332"/>
                  </a:lnTo>
                  <a:lnTo>
                    <a:pt x="207" y="335"/>
                  </a:lnTo>
                  <a:lnTo>
                    <a:pt x="210" y="343"/>
                  </a:lnTo>
                  <a:lnTo>
                    <a:pt x="218" y="350"/>
                  </a:lnTo>
                  <a:lnTo>
                    <a:pt x="220" y="358"/>
                  </a:lnTo>
                  <a:lnTo>
                    <a:pt x="230" y="370"/>
                  </a:lnTo>
                  <a:lnTo>
                    <a:pt x="235" y="372"/>
                  </a:lnTo>
                  <a:lnTo>
                    <a:pt x="234" y="381"/>
                  </a:lnTo>
                  <a:lnTo>
                    <a:pt x="232" y="383"/>
                  </a:lnTo>
                  <a:lnTo>
                    <a:pt x="234" y="385"/>
                  </a:lnTo>
                  <a:lnTo>
                    <a:pt x="237" y="388"/>
                  </a:lnTo>
                  <a:lnTo>
                    <a:pt x="237" y="394"/>
                  </a:lnTo>
                  <a:lnTo>
                    <a:pt x="243" y="405"/>
                  </a:lnTo>
                  <a:lnTo>
                    <a:pt x="246" y="411"/>
                  </a:lnTo>
                  <a:lnTo>
                    <a:pt x="249" y="416"/>
                  </a:lnTo>
                  <a:lnTo>
                    <a:pt x="251" y="421"/>
                  </a:lnTo>
                  <a:lnTo>
                    <a:pt x="259" y="422"/>
                  </a:lnTo>
                  <a:lnTo>
                    <a:pt x="264" y="427"/>
                  </a:lnTo>
                  <a:lnTo>
                    <a:pt x="273" y="427"/>
                  </a:lnTo>
                  <a:lnTo>
                    <a:pt x="280" y="434"/>
                  </a:lnTo>
                  <a:lnTo>
                    <a:pt x="284" y="434"/>
                  </a:lnTo>
                  <a:lnTo>
                    <a:pt x="286" y="437"/>
                  </a:lnTo>
                  <a:lnTo>
                    <a:pt x="291" y="438"/>
                  </a:lnTo>
                  <a:lnTo>
                    <a:pt x="292" y="436"/>
                  </a:lnTo>
                  <a:lnTo>
                    <a:pt x="302" y="438"/>
                  </a:lnTo>
                  <a:lnTo>
                    <a:pt x="302" y="439"/>
                  </a:lnTo>
                  <a:lnTo>
                    <a:pt x="305" y="442"/>
                  </a:lnTo>
                  <a:lnTo>
                    <a:pt x="310" y="446"/>
                  </a:lnTo>
                  <a:lnTo>
                    <a:pt x="313" y="444"/>
                  </a:lnTo>
                  <a:lnTo>
                    <a:pt x="314" y="442"/>
                  </a:lnTo>
                  <a:lnTo>
                    <a:pt x="321" y="441"/>
                  </a:lnTo>
                  <a:lnTo>
                    <a:pt x="319" y="436"/>
                  </a:lnTo>
                  <a:lnTo>
                    <a:pt x="319" y="433"/>
                  </a:lnTo>
                  <a:lnTo>
                    <a:pt x="318" y="429"/>
                  </a:lnTo>
                  <a:lnTo>
                    <a:pt x="317" y="425"/>
                  </a:lnTo>
                  <a:lnTo>
                    <a:pt x="314" y="423"/>
                  </a:lnTo>
                  <a:lnTo>
                    <a:pt x="312" y="417"/>
                  </a:lnTo>
                  <a:lnTo>
                    <a:pt x="311" y="411"/>
                  </a:lnTo>
                  <a:lnTo>
                    <a:pt x="308" y="404"/>
                  </a:lnTo>
                  <a:lnTo>
                    <a:pt x="308" y="398"/>
                  </a:lnTo>
                  <a:lnTo>
                    <a:pt x="311" y="389"/>
                  </a:lnTo>
                  <a:lnTo>
                    <a:pt x="314" y="380"/>
                  </a:lnTo>
                  <a:lnTo>
                    <a:pt x="318" y="370"/>
                  </a:lnTo>
                  <a:lnTo>
                    <a:pt x="317" y="368"/>
                  </a:lnTo>
                  <a:lnTo>
                    <a:pt x="314" y="366"/>
                  </a:lnTo>
                  <a:lnTo>
                    <a:pt x="311" y="363"/>
                  </a:lnTo>
                  <a:lnTo>
                    <a:pt x="311" y="361"/>
                  </a:lnTo>
                  <a:lnTo>
                    <a:pt x="313" y="362"/>
                  </a:lnTo>
                  <a:lnTo>
                    <a:pt x="322" y="361"/>
                  </a:lnTo>
                  <a:lnTo>
                    <a:pt x="323" y="361"/>
                  </a:lnTo>
                  <a:lnTo>
                    <a:pt x="326" y="355"/>
                  </a:lnTo>
                  <a:lnTo>
                    <a:pt x="323" y="355"/>
                  </a:lnTo>
                  <a:lnTo>
                    <a:pt x="322" y="353"/>
                  </a:lnTo>
                  <a:lnTo>
                    <a:pt x="322" y="351"/>
                  </a:lnTo>
                  <a:lnTo>
                    <a:pt x="324" y="350"/>
                  </a:lnTo>
                  <a:lnTo>
                    <a:pt x="328" y="350"/>
                  </a:lnTo>
                  <a:lnTo>
                    <a:pt x="333" y="350"/>
                  </a:lnTo>
                  <a:lnTo>
                    <a:pt x="335" y="351"/>
                  </a:lnTo>
                  <a:lnTo>
                    <a:pt x="338" y="350"/>
                  </a:lnTo>
                  <a:lnTo>
                    <a:pt x="343" y="346"/>
                  </a:lnTo>
                  <a:lnTo>
                    <a:pt x="341" y="346"/>
                  </a:lnTo>
                  <a:lnTo>
                    <a:pt x="337" y="349"/>
                  </a:lnTo>
                  <a:lnTo>
                    <a:pt x="336" y="345"/>
                  </a:lnTo>
                  <a:lnTo>
                    <a:pt x="338" y="339"/>
                  </a:lnTo>
                  <a:lnTo>
                    <a:pt x="340" y="341"/>
                  </a:lnTo>
                  <a:lnTo>
                    <a:pt x="342" y="342"/>
                  </a:lnTo>
                  <a:lnTo>
                    <a:pt x="347" y="342"/>
                  </a:lnTo>
                  <a:lnTo>
                    <a:pt x="349" y="340"/>
                  </a:lnTo>
                  <a:lnTo>
                    <a:pt x="348" y="336"/>
                  </a:lnTo>
                  <a:lnTo>
                    <a:pt x="345" y="332"/>
                  </a:lnTo>
                  <a:lnTo>
                    <a:pt x="346" y="331"/>
                  </a:lnTo>
                  <a:lnTo>
                    <a:pt x="349" y="331"/>
                  </a:lnTo>
                  <a:lnTo>
                    <a:pt x="352" y="329"/>
                  </a:lnTo>
                  <a:lnTo>
                    <a:pt x="354" y="331"/>
                  </a:lnTo>
                  <a:lnTo>
                    <a:pt x="357" y="329"/>
                  </a:lnTo>
                  <a:lnTo>
                    <a:pt x="358" y="331"/>
                  </a:lnTo>
                  <a:lnTo>
                    <a:pt x="361" y="333"/>
                  </a:lnTo>
                  <a:lnTo>
                    <a:pt x="364" y="331"/>
                  </a:lnTo>
                  <a:lnTo>
                    <a:pt x="367" y="329"/>
                  </a:lnTo>
                  <a:lnTo>
                    <a:pt x="374" y="327"/>
                  </a:lnTo>
                  <a:lnTo>
                    <a:pt x="381" y="326"/>
                  </a:lnTo>
                  <a:lnTo>
                    <a:pt x="392" y="320"/>
                  </a:lnTo>
                  <a:lnTo>
                    <a:pt x="395" y="314"/>
                  </a:lnTo>
                  <a:lnTo>
                    <a:pt x="396" y="309"/>
                  </a:lnTo>
                  <a:lnTo>
                    <a:pt x="399" y="307"/>
                  </a:lnTo>
                  <a:lnTo>
                    <a:pt x="402" y="306"/>
                  </a:lnTo>
                  <a:lnTo>
                    <a:pt x="403" y="305"/>
                  </a:lnTo>
                  <a:lnTo>
                    <a:pt x="406" y="303"/>
                  </a:lnTo>
                  <a:lnTo>
                    <a:pt x="405" y="300"/>
                  </a:lnTo>
                  <a:lnTo>
                    <a:pt x="404" y="297"/>
                  </a:lnTo>
                  <a:lnTo>
                    <a:pt x="403" y="296"/>
                  </a:lnTo>
                  <a:lnTo>
                    <a:pt x="402" y="294"/>
                  </a:lnTo>
                  <a:lnTo>
                    <a:pt x="403" y="291"/>
                  </a:lnTo>
                  <a:lnTo>
                    <a:pt x="407" y="288"/>
                  </a:lnTo>
                  <a:lnTo>
                    <a:pt x="410" y="286"/>
                  </a:lnTo>
                  <a:lnTo>
                    <a:pt x="412" y="286"/>
                  </a:lnTo>
                  <a:lnTo>
                    <a:pt x="412" y="289"/>
                  </a:lnTo>
                  <a:lnTo>
                    <a:pt x="412" y="293"/>
                  </a:lnTo>
                  <a:lnTo>
                    <a:pt x="412" y="299"/>
                  </a:lnTo>
                  <a:lnTo>
                    <a:pt x="413" y="300"/>
                  </a:lnTo>
                  <a:lnTo>
                    <a:pt x="419" y="295"/>
                  </a:lnTo>
                  <a:lnTo>
                    <a:pt x="424" y="294"/>
                  </a:lnTo>
                  <a:lnTo>
                    <a:pt x="439" y="288"/>
                  </a:lnTo>
                  <a:lnTo>
                    <a:pt x="441" y="287"/>
                  </a:lnTo>
                  <a:lnTo>
                    <a:pt x="444" y="282"/>
                  </a:lnTo>
                  <a:lnTo>
                    <a:pt x="447" y="272"/>
                  </a:lnTo>
                  <a:lnTo>
                    <a:pt x="447" y="268"/>
                  </a:lnTo>
                  <a:lnTo>
                    <a:pt x="444" y="261"/>
                  </a:lnTo>
                  <a:lnTo>
                    <a:pt x="446" y="256"/>
                  </a:lnTo>
                  <a:lnTo>
                    <a:pt x="446" y="25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3" name="Freeform 132">
              <a:extLst>
                <a:ext uri="{FF2B5EF4-FFF2-40B4-BE49-F238E27FC236}">
                  <a16:creationId xmlns:a16="http://schemas.microsoft.com/office/drawing/2014/main" id="{076AA18F-DEDB-7244-B771-45D0E444FA4B}"/>
                </a:ext>
              </a:extLst>
            </p:cNvPr>
            <p:cNvSpPr>
              <a:spLocks/>
            </p:cNvSpPr>
            <p:nvPr/>
          </p:nvSpPr>
          <p:spPr bwMode="auto">
            <a:xfrm>
              <a:off x="3544145" y="7665655"/>
              <a:ext cx="1397002" cy="1646212"/>
            </a:xfrm>
            <a:custGeom>
              <a:avLst/>
              <a:gdLst>
                <a:gd name="T0" fmla="*/ 73 w 259"/>
                <a:gd name="T1" fmla="*/ 0 h 304"/>
                <a:gd name="T2" fmla="*/ 68 w 259"/>
                <a:gd name="T3" fmla="*/ 25 h 304"/>
                <a:gd name="T4" fmla="*/ 62 w 259"/>
                <a:gd name="T5" fmla="*/ 43 h 304"/>
                <a:gd name="T6" fmla="*/ 59 w 259"/>
                <a:gd name="T7" fmla="*/ 45 h 304"/>
                <a:gd name="T8" fmla="*/ 56 w 259"/>
                <a:gd name="T9" fmla="*/ 43 h 304"/>
                <a:gd name="T10" fmla="*/ 51 w 259"/>
                <a:gd name="T11" fmla="*/ 39 h 304"/>
                <a:gd name="T12" fmla="*/ 47 w 259"/>
                <a:gd name="T13" fmla="*/ 41 h 304"/>
                <a:gd name="T14" fmla="*/ 45 w 259"/>
                <a:gd name="T15" fmla="*/ 37 h 304"/>
                <a:gd name="T16" fmla="*/ 38 w 259"/>
                <a:gd name="T17" fmla="*/ 39 h 304"/>
                <a:gd name="T18" fmla="*/ 35 w 259"/>
                <a:gd name="T19" fmla="*/ 42 h 304"/>
                <a:gd name="T20" fmla="*/ 35 w 259"/>
                <a:gd name="T21" fmla="*/ 53 h 304"/>
                <a:gd name="T22" fmla="*/ 35 w 259"/>
                <a:gd name="T23" fmla="*/ 67 h 304"/>
                <a:gd name="T24" fmla="*/ 35 w 259"/>
                <a:gd name="T25" fmla="*/ 80 h 304"/>
                <a:gd name="T26" fmla="*/ 34 w 259"/>
                <a:gd name="T27" fmla="*/ 84 h 304"/>
                <a:gd name="T28" fmla="*/ 31 w 259"/>
                <a:gd name="T29" fmla="*/ 89 h 304"/>
                <a:gd name="T30" fmla="*/ 30 w 259"/>
                <a:gd name="T31" fmla="*/ 94 h 304"/>
                <a:gd name="T32" fmla="*/ 30 w 259"/>
                <a:gd name="T33" fmla="*/ 101 h 304"/>
                <a:gd name="T34" fmla="*/ 34 w 259"/>
                <a:gd name="T35" fmla="*/ 110 h 304"/>
                <a:gd name="T36" fmla="*/ 35 w 259"/>
                <a:gd name="T37" fmla="*/ 119 h 304"/>
                <a:gd name="T38" fmla="*/ 37 w 259"/>
                <a:gd name="T39" fmla="*/ 122 h 304"/>
                <a:gd name="T40" fmla="*/ 42 w 259"/>
                <a:gd name="T41" fmla="*/ 128 h 304"/>
                <a:gd name="T42" fmla="*/ 39 w 259"/>
                <a:gd name="T43" fmla="*/ 130 h 304"/>
                <a:gd name="T44" fmla="*/ 34 w 259"/>
                <a:gd name="T45" fmla="*/ 134 h 304"/>
                <a:gd name="T46" fmla="*/ 24 w 259"/>
                <a:gd name="T47" fmla="*/ 141 h 304"/>
                <a:gd name="T48" fmla="*/ 21 w 259"/>
                <a:gd name="T49" fmla="*/ 154 h 304"/>
                <a:gd name="T50" fmla="*/ 17 w 259"/>
                <a:gd name="T51" fmla="*/ 162 h 304"/>
                <a:gd name="T52" fmla="*/ 13 w 259"/>
                <a:gd name="T53" fmla="*/ 166 h 304"/>
                <a:gd name="T54" fmla="*/ 11 w 259"/>
                <a:gd name="T55" fmla="*/ 167 h 304"/>
                <a:gd name="T56" fmla="*/ 9 w 259"/>
                <a:gd name="T57" fmla="*/ 171 h 304"/>
                <a:gd name="T58" fmla="*/ 10 w 259"/>
                <a:gd name="T59" fmla="*/ 178 h 304"/>
                <a:gd name="T60" fmla="*/ 9 w 259"/>
                <a:gd name="T61" fmla="*/ 183 h 304"/>
                <a:gd name="T62" fmla="*/ 15 w 259"/>
                <a:gd name="T63" fmla="*/ 188 h 304"/>
                <a:gd name="T64" fmla="*/ 13 w 259"/>
                <a:gd name="T65" fmla="*/ 192 h 304"/>
                <a:gd name="T66" fmla="*/ 5 w 259"/>
                <a:gd name="T67" fmla="*/ 196 h 304"/>
                <a:gd name="T68" fmla="*/ 3 w 259"/>
                <a:gd name="T69" fmla="*/ 200 h 304"/>
                <a:gd name="T70" fmla="*/ 0 w 259"/>
                <a:gd name="T71" fmla="*/ 206 h 304"/>
                <a:gd name="T72" fmla="*/ 139 w 259"/>
                <a:gd name="T73" fmla="*/ 291 h 304"/>
                <a:gd name="T74" fmla="*/ 182 w 259"/>
                <a:gd name="T75" fmla="*/ 299 h 304"/>
                <a:gd name="T76" fmla="*/ 218 w 259"/>
                <a:gd name="T77" fmla="*/ 304 h 304"/>
                <a:gd name="T78" fmla="*/ 219 w 259"/>
                <a:gd name="T79" fmla="*/ 304 h 304"/>
                <a:gd name="T80" fmla="*/ 259 w 259"/>
                <a:gd name="T81" fmla="*/ 33 h 304"/>
                <a:gd name="T82" fmla="*/ 73 w 259"/>
                <a:gd name="T83"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9" h="304">
                  <a:moveTo>
                    <a:pt x="73" y="0"/>
                  </a:moveTo>
                  <a:cubicBezTo>
                    <a:pt x="73" y="0"/>
                    <a:pt x="69" y="19"/>
                    <a:pt x="68" y="25"/>
                  </a:cubicBezTo>
                  <a:cubicBezTo>
                    <a:pt x="66" y="29"/>
                    <a:pt x="62" y="43"/>
                    <a:pt x="62" y="43"/>
                  </a:cubicBezTo>
                  <a:cubicBezTo>
                    <a:pt x="59" y="45"/>
                    <a:pt x="59" y="45"/>
                    <a:pt x="59" y="45"/>
                  </a:cubicBezTo>
                  <a:cubicBezTo>
                    <a:pt x="56" y="43"/>
                    <a:pt x="56" y="43"/>
                    <a:pt x="56" y="43"/>
                  </a:cubicBezTo>
                  <a:cubicBezTo>
                    <a:pt x="51" y="39"/>
                    <a:pt x="51" y="39"/>
                    <a:pt x="51" y="39"/>
                  </a:cubicBezTo>
                  <a:cubicBezTo>
                    <a:pt x="47" y="41"/>
                    <a:pt x="47" y="41"/>
                    <a:pt x="47" y="41"/>
                  </a:cubicBezTo>
                  <a:cubicBezTo>
                    <a:pt x="45" y="37"/>
                    <a:pt x="45" y="37"/>
                    <a:pt x="45" y="37"/>
                  </a:cubicBezTo>
                  <a:cubicBezTo>
                    <a:pt x="38" y="39"/>
                    <a:pt x="38" y="39"/>
                    <a:pt x="38" y="39"/>
                  </a:cubicBezTo>
                  <a:cubicBezTo>
                    <a:pt x="35" y="42"/>
                    <a:pt x="35" y="42"/>
                    <a:pt x="35" y="42"/>
                  </a:cubicBezTo>
                  <a:cubicBezTo>
                    <a:pt x="35" y="53"/>
                    <a:pt x="35" y="53"/>
                    <a:pt x="35" y="53"/>
                  </a:cubicBezTo>
                  <a:cubicBezTo>
                    <a:pt x="35" y="67"/>
                    <a:pt x="35" y="67"/>
                    <a:pt x="35" y="67"/>
                  </a:cubicBezTo>
                  <a:cubicBezTo>
                    <a:pt x="35" y="80"/>
                    <a:pt x="35" y="80"/>
                    <a:pt x="35" y="80"/>
                  </a:cubicBezTo>
                  <a:cubicBezTo>
                    <a:pt x="34" y="84"/>
                    <a:pt x="34" y="84"/>
                    <a:pt x="34" y="84"/>
                  </a:cubicBezTo>
                  <a:cubicBezTo>
                    <a:pt x="31" y="89"/>
                    <a:pt x="31" y="89"/>
                    <a:pt x="31" y="89"/>
                  </a:cubicBezTo>
                  <a:cubicBezTo>
                    <a:pt x="30" y="94"/>
                    <a:pt x="30" y="94"/>
                    <a:pt x="30" y="94"/>
                  </a:cubicBezTo>
                  <a:cubicBezTo>
                    <a:pt x="30" y="101"/>
                    <a:pt x="30" y="101"/>
                    <a:pt x="30" y="101"/>
                  </a:cubicBezTo>
                  <a:cubicBezTo>
                    <a:pt x="34" y="110"/>
                    <a:pt x="34" y="110"/>
                    <a:pt x="34" y="110"/>
                  </a:cubicBezTo>
                  <a:cubicBezTo>
                    <a:pt x="35" y="119"/>
                    <a:pt x="35" y="119"/>
                    <a:pt x="35" y="119"/>
                  </a:cubicBezTo>
                  <a:cubicBezTo>
                    <a:pt x="37" y="122"/>
                    <a:pt x="37" y="122"/>
                    <a:pt x="37" y="122"/>
                  </a:cubicBezTo>
                  <a:cubicBezTo>
                    <a:pt x="42" y="128"/>
                    <a:pt x="42" y="128"/>
                    <a:pt x="42" y="128"/>
                  </a:cubicBezTo>
                  <a:cubicBezTo>
                    <a:pt x="39" y="130"/>
                    <a:pt x="39" y="130"/>
                    <a:pt x="39" y="130"/>
                  </a:cubicBezTo>
                  <a:cubicBezTo>
                    <a:pt x="34" y="134"/>
                    <a:pt x="34" y="134"/>
                    <a:pt x="34" y="134"/>
                  </a:cubicBezTo>
                  <a:cubicBezTo>
                    <a:pt x="24" y="141"/>
                    <a:pt x="24" y="141"/>
                    <a:pt x="24" y="141"/>
                  </a:cubicBezTo>
                  <a:cubicBezTo>
                    <a:pt x="21" y="154"/>
                    <a:pt x="21" y="154"/>
                    <a:pt x="21" y="154"/>
                  </a:cubicBezTo>
                  <a:cubicBezTo>
                    <a:pt x="17" y="162"/>
                    <a:pt x="17" y="162"/>
                    <a:pt x="17" y="162"/>
                  </a:cubicBezTo>
                  <a:cubicBezTo>
                    <a:pt x="13" y="166"/>
                    <a:pt x="13" y="166"/>
                    <a:pt x="13" y="166"/>
                  </a:cubicBezTo>
                  <a:cubicBezTo>
                    <a:pt x="11" y="167"/>
                    <a:pt x="11" y="167"/>
                    <a:pt x="11" y="167"/>
                  </a:cubicBezTo>
                  <a:cubicBezTo>
                    <a:pt x="9" y="171"/>
                    <a:pt x="9" y="171"/>
                    <a:pt x="9" y="171"/>
                  </a:cubicBezTo>
                  <a:cubicBezTo>
                    <a:pt x="10" y="178"/>
                    <a:pt x="10" y="178"/>
                    <a:pt x="10" y="178"/>
                  </a:cubicBezTo>
                  <a:cubicBezTo>
                    <a:pt x="9" y="183"/>
                    <a:pt x="9" y="183"/>
                    <a:pt x="9" y="183"/>
                  </a:cubicBezTo>
                  <a:cubicBezTo>
                    <a:pt x="15" y="188"/>
                    <a:pt x="15" y="188"/>
                    <a:pt x="15" y="188"/>
                  </a:cubicBezTo>
                  <a:cubicBezTo>
                    <a:pt x="13" y="192"/>
                    <a:pt x="13" y="192"/>
                    <a:pt x="13" y="192"/>
                  </a:cubicBezTo>
                  <a:cubicBezTo>
                    <a:pt x="5" y="196"/>
                    <a:pt x="5" y="196"/>
                    <a:pt x="5" y="196"/>
                  </a:cubicBezTo>
                  <a:cubicBezTo>
                    <a:pt x="3" y="200"/>
                    <a:pt x="3" y="200"/>
                    <a:pt x="3" y="200"/>
                  </a:cubicBezTo>
                  <a:cubicBezTo>
                    <a:pt x="0" y="206"/>
                    <a:pt x="0" y="206"/>
                    <a:pt x="0" y="206"/>
                  </a:cubicBezTo>
                  <a:cubicBezTo>
                    <a:pt x="139" y="291"/>
                    <a:pt x="139" y="291"/>
                    <a:pt x="139" y="291"/>
                  </a:cubicBezTo>
                  <a:cubicBezTo>
                    <a:pt x="182" y="299"/>
                    <a:pt x="182" y="299"/>
                    <a:pt x="182" y="299"/>
                  </a:cubicBezTo>
                  <a:cubicBezTo>
                    <a:pt x="218" y="304"/>
                    <a:pt x="218" y="304"/>
                    <a:pt x="218" y="304"/>
                  </a:cubicBezTo>
                  <a:cubicBezTo>
                    <a:pt x="219" y="304"/>
                    <a:pt x="219" y="304"/>
                    <a:pt x="219" y="304"/>
                  </a:cubicBezTo>
                  <a:cubicBezTo>
                    <a:pt x="259" y="33"/>
                    <a:pt x="259" y="33"/>
                    <a:pt x="259" y="33"/>
                  </a:cubicBezTo>
                  <a:lnTo>
                    <a:pt x="73"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4" name="Freeform 133">
              <a:extLst>
                <a:ext uri="{FF2B5EF4-FFF2-40B4-BE49-F238E27FC236}">
                  <a16:creationId xmlns:a16="http://schemas.microsoft.com/office/drawing/2014/main" id="{B7DFB1BD-17E3-5647-A42A-15DD487EE1BE}"/>
                </a:ext>
              </a:extLst>
            </p:cNvPr>
            <p:cNvSpPr>
              <a:spLocks/>
            </p:cNvSpPr>
            <p:nvPr/>
          </p:nvSpPr>
          <p:spPr bwMode="auto">
            <a:xfrm>
              <a:off x="2128003" y="5891833"/>
              <a:ext cx="1639406" cy="2839401"/>
            </a:xfrm>
            <a:custGeom>
              <a:avLst/>
              <a:gdLst>
                <a:gd name="T0" fmla="*/ 229 w 257"/>
                <a:gd name="T1" fmla="*/ 433 h 445"/>
                <a:gd name="T2" fmla="*/ 231 w 257"/>
                <a:gd name="T3" fmla="*/ 420 h 445"/>
                <a:gd name="T4" fmla="*/ 239 w 257"/>
                <a:gd name="T5" fmla="*/ 409 h 445"/>
                <a:gd name="T6" fmla="*/ 255 w 257"/>
                <a:gd name="T7" fmla="*/ 388 h 445"/>
                <a:gd name="T8" fmla="*/ 251 w 257"/>
                <a:gd name="T9" fmla="*/ 379 h 445"/>
                <a:gd name="T10" fmla="*/ 247 w 257"/>
                <a:gd name="T11" fmla="*/ 358 h 445"/>
                <a:gd name="T12" fmla="*/ 118 w 257"/>
                <a:gd name="T13" fmla="*/ 158 h 445"/>
                <a:gd name="T14" fmla="*/ 113 w 257"/>
                <a:gd name="T15" fmla="*/ 153 h 445"/>
                <a:gd name="T16" fmla="*/ 117 w 257"/>
                <a:gd name="T17" fmla="*/ 146 h 445"/>
                <a:gd name="T18" fmla="*/ 26 w 257"/>
                <a:gd name="T19" fmla="*/ 0 h 445"/>
                <a:gd name="T20" fmla="*/ 23 w 257"/>
                <a:gd name="T21" fmla="*/ 9 h 445"/>
                <a:gd name="T22" fmla="*/ 22 w 257"/>
                <a:gd name="T23" fmla="*/ 25 h 445"/>
                <a:gd name="T24" fmla="*/ 17 w 257"/>
                <a:gd name="T25" fmla="*/ 34 h 445"/>
                <a:gd name="T26" fmla="*/ 7 w 257"/>
                <a:gd name="T27" fmla="*/ 50 h 445"/>
                <a:gd name="T28" fmla="*/ 0 w 257"/>
                <a:gd name="T29" fmla="*/ 62 h 445"/>
                <a:gd name="T30" fmla="*/ 3 w 257"/>
                <a:gd name="T31" fmla="*/ 75 h 445"/>
                <a:gd name="T32" fmla="*/ 9 w 257"/>
                <a:gd name="T33" fmla="*/ 90 h 445"/>
                <a:gd name="T34" fmla="*/ 5 w 257"/>
                <a:gd name="T35" fmla="*/ 110 h 445"/>
                <a:gd name="T36" fmla="*/ 2 w 257"/>
                <a:gd name="T37" fmla="*/ 122 h 445"/>
                <a:gd name="T38" fmla="*/ 11 w 257"/>
                <a:gd name="T39" fmla="*/ 145 h 445"/>
                <a:gd name="T40" fmla="*/ 17 w 257"/>
                <a:gd name="T41" fmla="*/ 161 h 445"/>
                <a:gd name="T42" fmla="*/ 14 w 257"/>
                <a:gd name="T43" fmla="*/ 169 h 445"/>
                <a:gd name="T44" fmla="*/ 23 w 257"/>
                <a:gd name="T45" fmla="*/ 176 h 445"/>
                <a:gd name="T46" fmla="*/ 29 w 257"/>
                <a:gd name="T47" fmla="*/ 175 h 445"/>
                <a:gd name="T48" fmla="*/ 37 w 257"/>
                <a:gd name="T49" fmla="*/ 172 h 445"/>
                <a:gd name="T50" fmla="*/ 51 w 257"/>
                <a:gd name="T51" fmla="*/ 177 h 445"/>
                <a:gd name="T52" fmla="*/ 49 w 257"/>
                <a:gd name="T53" fmla="*/ 179 h 445"/>
                <a:gd name="T54" fmla="*/ 40 w 257"/>
                <a:gd name="T55" fmla="*/ 176 h 445"/>
                <a:gd name="T56" fmla="*/ 33 w 257"/>
                <a:gd name="T57" fmla="*/ 175 h 445"/>
                <a:gd name="T58" fmla="*/ 35 w 257"/>
                <a:gd name="T59" fmla="*/ 187 h 445"/>
                <a:gd name="T60" fmla="*/ 30 w 257"/>
                <a:gd name="T61" fmla="*/ 192 h 445"/>
                <a:gd name="T62" fmla="*/ 29 w 257"/>
                <a:gd name="T63" fmla="*/ 185 h 445"/>
                <a:gd name="T64" fmla="*/ 24 w 257"/>
                <a:gd name="T65" fmla="*/ 187 h 445"/>
                <a:gd name="T66" fmla="*/ 23 w 257"/>
                <a:gd name="T67" fmla="*/ 204 h 445"/>
                <a:gd name="T68" fmla="*/ 30 w 257"/>
                <a:gd name="T69" fmla="*/ 217 h 445"/>
                <a:gd name="T70" fmla="*/ 35 w 257"/>
                <a:gd name="T71" fmla="*/ 229 h 445"/>
                <a:gd name="T72" fmla="*/ 28 w 257"/>
                <a:gd name="T73" fmla="*/ 234 h 445"/>
                <a:gd name="T74" fmla="*/ 34 w 257"/>
                <a:gd name="T75" fmla="*/ 255 h 445"/>
                <a:gd name="T76" fmla="*/ 42 w 257"/>
                <a:gd name="T77" fmla="*/ 275 h 445"/>
                <a:gd name="T78" fmla="*/ 50 w 257"/>
                <a:gd name="T79" fmla="*/ 288 h 445"/>
                <a:gd name="T80" fmla="*/ 50 w 257"/>
                <a:gd name="T81" fmla="*/ 298 h 445"/>
                <a:gd name="T82" fmla="*/ 53 w 257"/>
                <a:gd name="T83" fmla="*/ 307 h 445"/>
                <a:gd name="T84" fmla="*/ 50 w 257"/>
                <a:gd name="T85" fmla="*/ 327 h 445"/>
                <a:gd name="T86" fmla="*/ 73 w 257"/>
                <a:gd name="T87" fmla="*/ 339 h 445"/>
                <a:gd name="T88" fmla="*/ 91 w 257"/>
                <a:gd name="T89" fmla="*/ 355 h 445"/>
                <a:gd name="T90" fmla="*/ 112 w 257"/>
                <a:gd name="T91" fmla="*/ 374 h 445"/>
                <a:gd name="T92" fmla="*/ 128 w 257"/>
                <a:gd name="T93" fmla="*/ 388 h 445"/>
                <a:gd name="T94" fmla="*/ 143 w 257"/>
                <a:gd name="T95" fmla="*/ 414 h 445"/>
                <a:gd name="T96" fmla="*/ 143 w 257"/>
                <a:gd name="T97" fmla="*/ 434 h 445"/>
                <a:gd name="T98" fmla="*/ 226 w 257"/>
                <a:gd name="T99" fmla="*/ 444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7" h="445">
                  <a:moveTo>
                    <a:pt x="233" y="441"/>
                  </a:moveTo>
                  <a:lnTo>
                    <a:pt x="234" y="438"/>
                  </a:lnTo>
                  <a:lnTo>
                    <a:pt x="229" y="433"/>
                  </a:lnTo>
                  <a:lnTo>
                    <a:pt x="230" y="429"/>
                  </a:lnTo>
                  <a:lnTo>
                    <a:pt x="229" y="423"/>
                  </a:lnTo>
                  <a:lnTo>
                    <a:pt x="231" y="420"/>
                  </a:lnTo>
                  <a:lnTo>
                    <a:pt x="233" y="419"/>
                  </a:lnTo>
                  <a:lnTo>
                    <a:pt x="236" y="416"/>
                  </a:lnTo>
                  <a:lnTo>
                    <a:pt x="239" y="409"/>
                  </a:lnTo>
                  <a:lnTo>
                    <a:pt x="242" y="398"/>
                  </a:lnTo>
                  <a:lnTo>
                    <a:pt x="250" y="392"/>
                  </a:lnTo>
                  <a:lnTo>
                    <a:pt x="255" y="388"/>
                  </a:lnTo>
                  <a:lnTo>
                    <a:pt x="257" y="387"/>
                  </a:lnTo>
                  <a:lnTo>
                    <a:pt x="253" y="382"/>
                  </a:lnTo>
                  <a:lnTo>
                    <a:pt x="251" y="379"/>
                  </a:lnTo>
                  <a:lnTo>
                    <a:pt x="250" y="372"/>
                  </a:lnTo>
                  <a:lnTo>
                    <a:pt x="247" y="364"/>
                  </a:lnTo>
                  <a:lnTo>
                    <a:pt x="247" y="358"/>
                  </a:lnTo>
                  <a:lnTo>
                    <a:pt x="248" y="354"/>
                  </a:lnTo>
                  <a:lnTo>
                    <a:pt x="248" y="353"/>
                  </a:lnTo>
                  <a:lnTo>
                    <a:pt x="118" y="158"/>
                  </a:lnTo>
                  <a:lnTo>
                    <a:pt x="115" y="156"/>
                  </a:lnTo>
                  <a:lnTo>
                    <a:pt x="114" y="155"/>
                  </a:lnTo>
                  <a:lnTo>
                    <a:pt x="113" y="153"/>
                  </a:lnTo>
                  <a:lnTo>
                    <a:pt x="112" y="150"/>
                  </a:lnTo>
                  <a:lnTo>
                    <a:pt x="113" y="147"/>
                  </a:lnTo>
                  <a:lnTo>
                    <a:pt x="117" y="146"/>
                  </a:lnTo>
                  <a:lnTo>
                    <a:pt x="119" y="145"/>
                  </a:lnTo>
                  <a:lnTo>
                    <a:pt x="148" y="35"/>
                  </a:lnTo>
                  <a:lnTo>
                    <a:pt x="26" y="0"/>
                  </a:lnTo>
                  <a:lnTo>
                    <a:pt x="25" y="4"/>
                  </a:lnTo>
                  <a:lnTo>
                    <a:pt x="23" y="5"/>
                  </a:lnTo>
                  <a:lnTo>
                    <a:pt x="23" y="9"/>
                  </a:lnTo>
                  <a:lnTo>
                    <a:pt x="23" y="12"/>
                  </a:lnTo>
                  <a:lnTo>
                    <a:pt x="23" y="21"/>
                  </a:lnTo>
                  <a:lnTo>
                    <a:pt x="22" y="25"/>
                  </a:lnTo>
                  <a:lnTo>
                    <a:pt x="19" y="30"/>
                  </a:lnTo>
                  <a:lnTo>
                    <a:pt x="17" y="33"/>
                  </a:lnTo>
                  <a:lnTo>
                    <a:pt x="17" y="34"/>
                  </a:lnTo>
                  <a:lnTo>
                    <a:pt x="17" y="40"/>
                  </a:lnTo>
                  <a:lnTo>
                    <a:pt x="13" y="45"/>
                  </a:lnTo>
                  <a:lnTo>
                    <a:pt x="7" y="50"/>
                  </a:lnTo>
                  <a:lnTo>
                    <a:pt x="2" y="55"/>
                  </a:lnTo>
                  <a:lnTo>
                    <a:pt x="1" y="57"/>
                  </a:lnTo>
                  <a:lnTo>
                    <a:pt x="0" y="62"/>
                  </a:lnTo>
                  <a:lnTo>
                    <a:pt x="0" y="66"/>
                  </a:lnTo>
                  <a:lnTo>
                    <a:pt x="1" y="71"/>
                  </a:lnTo>
                  <a:lnTo>
                    <a:pt x="3" y="75"/>
                  </a:lnTo>
                  <a:lnTo>
                    <a:pt x="7" y="81"/>
                  </a:lnTo>
                  <a:lnTo>
                    <a:pt x="8" y="85"/>
                  </a:lnTo>
                  <a:lnTo>
                    <a:pt x="9" y="90"/>
                  </a:lnTo>
                  <a:lnTo>
                    <a:pt x="9" y="98"/>
                  </a:lnTo>
                  <a:lnTo>
                    <a:pt x="6" y="104"/>
                  </a:lnTo>
                  <a:lnTo>
                    <a:pt x="5" y="110"/>
                  </a:lnTo>
                  <a:lnTo>
                    <a:pt x="5" y="117"/>
                  </a:lnTo>
                  <a:lnTo>
                    <a:pt x="4" y="120"/>
                  </a:lnTo>
                  <a:lnTo>
                    <a:pt x="2" y="122"/>
                  </a:lnTo>
                  <a:lnTo>
                    <a:pt x="3" y="126"/>
                  </a:lnTo>
                  <a:lnTo>
                    <a:pt x="7" y="133"/>
                  </a:lnTo>
                  <a:lnTo>
                    <a:pt x="11" y="145"/>
                  </a:lnTo>
                  <a:lnTo>
                    <a:pt x="15" y="153"/>
                  </a:lnTo>
                  <a:lnTo>
                    <a:pt x="17" y="156"/>
                  </a:lnTo>
                  <a:lnTo>
                    <a:pt x="17" y="161"/>
                  </a:lnTo>
                  <a:lnTo>
                    <a:pt x="16" y="164"/>
                  </a:lnTo>
                  <a:lnTo>
                    <a:pt x="14" y="166"/>
                  </a:lnTo>
                  <a:lnTo>
                    <a:pt x="14" y="169"/>
                  </a:lnTo>
                  <a:lnTo>
                    <a:pt x="18" y="169"/>
                  </a:lnTo>
                  <a:lnTo>
                    <a:pt x="20" y="172"/>
                  </a:lnTo>
                  <a:lnTo>
                    <a:pt x="23" y="176"/>
                  </a:lnTo>
                  <a:lnTo>
                    <a:pt x="24" y="178"/>
                  </a:lnTo>
                  <a:lnTo>
                    <a:pt x="27" y="179"/>
                  </a:lnTo>
                  <a:lnTo>
                    <a:pt x="29" y="175"/>
                  </a:lnTo>
                  <a:lnTo>
                    <a:pt x="29" y="170"/>
                  </a:lnTo>
                  <a:lnTo>
                    <a:pt x="34" y="169"/>
                  </a:lnTo>
                  <a:lnTo>
                    <a:pt x="37" y="172"/>
                  </a:lnTo>
                  <a:lnTo>
                    <a:pt x="44" y="172"/>
                  </a:lnTo>
                  <a:lnTo>
                    <a:pt x="48" y="176"/>
                  </a:lnTo>
                  <a:lnTo>
                    <a:pt x="51" y="177"/>
                  </a:lnTo>
                  <a:lnTo>
                    <a:pt x="53" y="178"/>
                  </a:lnTo>
                  <a:lnTo>
                    <a:pt x="51" y="180"/>
                  </a:lnTo>
                  <a:lnTo>
                    <a:pt x="49" y="179"/>
                  </a:lnTo>
                  <a:lnTo>
                    <a:pt x="45" y="177"/>
                  </a:lnTo>
                  <a:lnTo>
                    <a:pt x="44" y="177"/>
                  </a:lnTo>
                  <a:lnTo>
                    <a:pt x="40" y="176"/>
                  </a:lnTo>
                  <a:lnTo>
                    <a:pt x="38" y="175"/>
                  </a:lnTo>
                  <a:lnTo>
                    <a:pt x="35" y="174"/>
                  </a:lnTo>
                  <a:lnTo>
                    <a:pt x="33" y="175"/>
                  </a:lnTo>
                  <a:lnTo>
                    <a:pt x="33" y="177"/>
                  </a:lnTo>
                  <a:lnTo>
                    <a:pt x="33" y="184"/>
                  </a:lnTo>
                  <a:lnTo>
                    <a:pt x="35" y="187"/>
                  </a:lnTo>
                  <a:lnTo>
                    <a:pt x="34" y="194"/>
                  </a:lnTo>
                  <a:lnTo>
                    <a:pt x="33" y="194"/>
                  </a:lnTo>
                  <a:lnTo>
                    <a:pt x="30" y="192"/>
                  </a:lnTo>
                  <a:lnTo>
                    <a:pt x="29" y="190"/>
                  </a:lnTo>
                  <a:lnTo>
                    <a:pt x="29" y="186"/>
                  </a:lnTo>
                  <a:lnTo>
                    <a:pt x="29" y="185"/>
                  </a:lnTo>
                  <a:lnTo>
                    <a:pt x="28" y="184"/>
                  </a:lnTo>
                  <a:lnTo>
                    <a:pt x="25" y="183"/>
                  </a:lnTo>
                  <a:lnTo>
                    <a:pt x="24" y="187"/>
                  </a:lnTo>
                  <a:lnTo>
                    <a:pt x="23" y="189"/>
                  </a:lnTo>
                  <a:lnTo>
                    <a:pt x="23" y="195"/>
                  </a:lnTo>
                  <a:lnTo>
                    <a:pt x="23" y="204"/>
                  </a:lnTo>
                  <a:lnTo>
                    <a:pt x="23" y="209"/>
                  </a:lnTo>
                  <a:lnTo>
                    <a:pt x="26" y="214"/>
                  </a:lnTo>
                  <a:lnTo>
                    <a:pt x="30" y="217"/>
                  </a:lnTo>
                  <a:lnTo>
                    <a:pt x="34" y="220"/>
                  </a:lnTo>
                  <a:lnTo>
                    <a:pt x="35" y="225"/>
                  </a:lnTo>
                  <a:lnTo>
                    <a:pt x="35" y="229"/>
                  </a:lnTo>
                  <a:lnTo>
                    <a:pt x="34" y="233"/>
                  </a:lnTo>
                  <a:lnTo>
                    <a:pt x="31" y="234"/>
                  </a:lnTo>
                  <a:lnTo>
                    <a:pt x="28" y="234"/>
                  </a:lnTo>
                  <a:lnTo>
                    <a:pt x="28" y="244"/>
                  </a:lnTo>
                  <a:lnTo>
                    <a:pt x="29" y="247"/>
                  </a:lnTo>
                  <a:lnTo>
                    <a:pt x="34" y="255"/>
                  </a:lnTo>
                  <a:lnTo>
                    <a:pt x="35" y="261"/>
                  </a:lnTo>
                  <a:lnTo>
                    <a:pt x="40" y="268"/>
                  </a:lnTo>
                  <a:lnTo>
                    <a:pt x="42" y="275"/>
                  </a:lnTo>
                  <a:lnTo>
                    <a:pt x="45" y="280"/>
                  </a:lnTo>
                  <a:lnTo>
                    <a:pt x="48" y="287"/>
                  </a:lnTo>
                  <a:lnTo>
                    <a:pt x="50" y="288"/>
                  </a:lnTo>
                  <a:lnTo>
                    <a:pt x="50" y="293"/>
                  </a:lnTo>
                  <a:lnTo>
                    <a:pt x="50" y="296"/>
                  </a:lnTo>
                  <a:lnTo>
                    <a:pt x="50" y="298"/>
                  </a:lnTo>
                  <a:lnTo>
                    <a:pt x="52" y="300"/>
                  </a:lnTo>
                  <a:lnTo>
                    <a:pt x="53" y="303"/>
                  </a:lnTo>
                  <a:lnTo>
                    <a:pt x="53" y="307"/>
                  </a:lnTo>
                  <a:lnTo>
                    <a:pt x="52" y="316"/>
                  </a:lnTo>
                  <a:lnTo>
                    <a:pt x="51" y="322"/>
                  </a:lnTo>
                  <a:lnTo>
                    <a:pt x="50" y="327"/>
                  </a:lnTo>
                  <a:lnTo>
                    <a:pt x="59" y="332"/>
                  </a:lnTo>
                  <a:lnTo>
                    <a:pt x="67" y="335"/>
                  </a:lnTo>
                  <a:lnTo>
                    <a:pt x="73" y="339"/>
                  </a:lnTo>
                  <a:lnTo>
                    <a:pt x="82" y="342"/>
                  </a:lnTo>
                  <a:lnTo>
                    <a:pt x="85" y="345"/>
                  </a:lnTo>
                  <a:lnTo>
                    <a:pt x="91" y="355"/>
                  </a:lnTo>
                  <a:lnTo>
                    <a:pt x="99" y="362"/>
                  </a:lnTo>
                  <a:lnTo>
                    <a:pt x="111" y="365"/>
                  </a:lnTo>
                  <a:lnTo>
                    <a:pt x="112" y="374"/>
                  </a:lnTo>
                  <a:lnTo>
                    <a:pt x="114" y="378"/>
                  </a:lnTo>
                  <a:lnTo>
                    <a:pt x="121" y="380"/>
                  </a:lnTo>
                  <a:lnTo>
                    <a:pt x="128" y="388"/>
                  </a:lnTo>
                  <a:lnTo>
                    <a:pt x="136" y="400"/>
                  </a:lnTo>
                  <a:lnTo>
                    <a:pt x="140" y="405"/>
                  </a:lnTo>
                  <a:lnTo>
                    <a:pt x="143" y="414"/>
                  </a:lnTo>
                  <a:lnTo>
                    <a:pt x="140" y="422"/>
                  </a:lnTo>
                  <a:lnTo>
                    <a:pt x="140" y="427"/>
                  </a:lnTo>
                  <a:lnTo>
                    <a:pt x="143" y="434"/>
                  </a:lnTo>
                  <a:lnTo>
                    <a:pt x="147" y="435"/>
                  </a:lnTo>
                  <a:lnTo>
                    <a:pt x="225" y="445"/>
                  </a:lnTo>
                  <a:lnTo>
                    <a:pt x="226" y="444"/>
                  </a:lnTo>
                  <a:lnTo>
                    <a:pt x="233" y="44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5" name="Freeform 134">
              <a:extLst>
                <a:ext uri="{FF2B5EF4-FFF2-40B4-BE49-F238E27FC236}">
                  <a16:creationId xmlns:a16="http://schemas.microsoft.com/office/drawing/2014/main" id="{3D3D11A5-D37C-6C45-A201-2D4764924530}"/>
                </a:ext>
              </a:extLst>
            </p:cNvPr>
            <p:cNvSpPr>
              <a:spLocks/>
            </p:cNvSpPr>
            <p:nvPr/>
          </p:nvSpPr>
          <p:spPr bwMode="auto">
            <a:xfrm>
              <a:off x="6153169" y="7991075"/>
              <a:ext cx="1792504" cy="963485"/>
            </a:xfrm>
            <a:custGeom>
              <a:avLst/>
              <a:gdLst>
                <a:gd name="T0" fmla="*/ 0 w 332"/>
                <a:gd name="T1" fmla="*/ 25 h 178"/>
                <a:gd name="T2" fmla="*/ 0 w 332"/>
                <a:gd name="T3" fmla="*/ 28 h 178"/>
                <a:gd name="T4" fmla="*/ 0 w 332"/>
                <a:gd name="T5" fmla="*/ 25 h 178"/>
                <a:gd name="T6" fmla="*/ 118 w 332"/>
                <a:gd name="T7" fmla="*/ 32 h 178"/>
                <a:gd name="T8" fmla="*/ 113 w 332"/>
                <a:gd name="T9" fmla="*/ 123 h 178"/>
                <a:gd name="T10" fmla="*/ 121 w 332"/>
                <a:gd name="T11" fmla="*/ 131 h 178"/>
                <a:gd name="T12" fmla="*/ 124 w 332"/>
                <a:gd name="T13" fmla="*/ 134 h 178"/>
                <a:gd name="T14" fmla="*/ 127 w 332"/>
                <a:gd name="T15" fmla="*/ 134 h 178"/>
                <a:gd name="T16" fmla="*/ 131 w 332"/>
                <a:gd name="T17" fmla="*/ 133 h 178"/>
                <a:gd name="T18" fmla="*/ 134 w 332"/>
                <a:gd name="T19" fmla="*/ 134 h 178"/>
                <a:gd name="T20" fmla="*/ 137 w 332"/>
                <a:gd name="T21" fmla="*/ 133 h 178"/>
                <a:gd name="T22" fmla="*/ 141 w 332"/>
                <a:gd name="T23" fmla="*/ 135 h 178"/>
                <a:gd name="T24" fmla="*/ 144 w 332"/>
                <a:gd name="T25" fmla="*/ 144 h 178"/>
                <a:gd name="T26" fmla="*/ 153 w 332"/>
                <a:gd name="T27" fmla="*/ 144 h 178"/>
                <a:gd name="T28" fmla="*/ 160 w 332"/>
                <a:gd name="T29" fmla="*/ 148 h 178"/>
                <a:gd name="T30" fmla="*/ 166 w 332"/>
                <a:gd name="T31" fmla="*/ 147 h 178"/>
                <a:gd name="T32" fmla="*/ 167 w 332"/>
                <a:gd name="T33" fmla="*/ 147 h 178"/>
                <a:gd name="T34" fmla="*/ 171 w 332"/>
                <a:gd name="T35" fmla="*/ 151 h 178"/>
                <a:gd name="T36" fmla="*/ 175 w 332"/>
                <a:gd name="T37" fmla="*/ 148 h 178"/>
                <a:gd name="T38" fmla="*/ 184 w 332"/>
                <a:gd name="T39" fmla="*/ 149 h 178"/>
                <a:gd name="T40" fmla="*/ 188 w 332"/>
                <a:gd name="T41" fmla="*/ 156 h 178"/>
                <a:gd name="T42" fmla="*/ 191 w 332"/>
                <a:gd name="T43" fmla="*/ 156 h 178"/>
                <a:gd name="T44" fmla="*/ 192 w 332"/>
                <a:gd name="T45" fmla="*/ 162 h 178"/>
                <a:gd name="T46" fmla="*/ 196 w 332"/>
                <a:gd name="T47" fmla="*/ 163 h 178"/>
                <a:gd name="T48" fmla="*/ 200 w 332"/>
                <a:gd name="T49" fmla="*/ 160 h 178"/>
                <a:gd name="T50" fmla="*/ 202 w 332"/>
                <a:gd name="T51" fmla="*/ 157 h 178"/>
                <a:gd name="T52" fmla="*/ 204 w 332"/>
                <a:gd name="T53" fmla="*/ 157 h 178"/>
                <a:gd name="T54" fmla="*/ 211 w 332"/>
                <a:gd name="T55" fmla="*/ 162 h 178"/>
                <a:gd name="T56" fmla="*/ 213 w 332"/>
                <a:gd name="T57" fmla="*/ 166 h 178"/>
                <a:gd name="T58" fmla="*/ 220 w 332"/>
                <a:gd name="T59" fmla="*/ 162 h 178"/>
                <a:gd name="T60" fmla="*/ 222 w 332"/>
                <a:gd name="T61" fmla="*/ 164 h 178"/>
                <a:gd name="T62" fmla="*/ 223 w 332"/>
                <a:gd name="T63" fmla="*/ 170 h 178"/>
                <a:gd name="T64" fmla="*/ 225 w 332"/>
                <a:gd name="T65" fmla="*/ 169 h 178"/>
                <a:gd name="T66" fmla="*/ 228 w 332"/>
                <a:gd name="T67" fmla="*/ 164 h 178"/>
                <a:gd name="T68" fmla="*/ 233 w 332"/>
                <a:gd name="T69" fmla="*/ 163 h 178"/>
                <a:gd name="T70" fmla="*/ 239 w 332"/>
                <a:gd name="T71" fmla="*/ 166 h 178"/>
                <a:gd name="T72" fmla="*/ 248 w 332"/>
                <a:gd name="T73" fmla="*/ 165 h 178"/>
                <a:gd name="T74" fmla="*/ 252 w 332"/>
                <a:gd name="T75" fmla="*/ 169 h 178"/>
                <a:gd name="T76" fmla="*/ 254 w 332"/>
                <a:gd name="T77" fmla="*/ 172 h 178"/>
                <a:gd name="T78" fmla="*/ 259 w 332"/>
                <a:gd name="T79" fmla="*/ 171 h 178"/>
                <a:gd name="T80" fmla="*/ 264 w 332"/>
                <a:gd name="T81" fmla="*/ 167 h 178"/>
                <a:gd name="T82" fmla="*/ 267 w 332"/>
                <a:gd name="T83" fmla="*/ 164 h 178"/>
                <a:gd name="T84" fmla="*/ 271 w 332"/>
                <a:gd name="T85" fmla="*/ 164 h 178"/>
                <a:gd name="T86" fmla="*/ 275 w 332"/>
                <a:gd name="T87" fmla="*/ 166 h 178"/>
                <a:gd name="T88" fmla="*/ 278 w 332"/>
                <a:gd name="T89" fmla="*/ 165 h 178"/>
                <a:gd name="T90" fmla="*/ 282 w 332"/>
                <a:gd name="T91" fmla="*/ 162 h 178"/>
                <a:gd name="T92" fmla="*/ 288 w 332"/>
                <a:gd name="T93" fmla="*/ 163 h 178"/>
                <a:gd name="T94" fmla="*/ 291 w 332"/>
                <a:gd name="T95" fmla="*/ 164 h 178"/>
                <a:gd name="T96" fmla="*/ 300 w 332"/>
                <a:gd name="T97" fmla="*/ 161 h 178"/>
                <a:gd name="T98" fmla="*/ 306 w 332"/>
                <a:gd name="T99" fmla="*/ 163 h 178"/>
                <a:gd name="T100" fmla="*/ 311 w 332"/>
                <a:gd name="T101" fmla="*/ 168 h 178"/>
                <a:gd name="T102" fmla="*/ 318 w 332"/>
                <a:gd name="T103" fmla="*/ 173 h 178"/>
                <a:gd name="T104" fmla="*/ 324 w 332"/>
                <a:gd name="T105" fmla="*/ 173 h 178"/>
                <a:gd name="T106" fmla="*/ 328 w 332"/>
                <a:gd name="T107" fmla="*/ 176 h 178"/>
                <a:gd name="T108" fmla="*/ 331 w 332"/>
                <a:gd name="T109" fmla="*/ 178 h 178"/>
                <a:gd name="T110" fmla="*/ 332 w 332"/>
                <a:gd name="T111" fmla="*/ 88 h 178"/>
                <a:gd name="T112" fmla="*/ 324 w 332"/>
                <a:gd name="T113" fmla="*/ 37 h 178"/>
                <a:gd name="T114" fmla="*/ 324 w 332"/>
                <a:gd name="T115" fmla="*/ 12 h 178"/>
                <a:gd name="T116" fmla="*/ 175 w 332"/>
                <a:gd name="T117" fmla="*/ 9 h 178"/>
                <a:gd name="T118" fmla="*/ 4 w 332"/>
                <a:gd name="T119" fmla="*/ 0 h 178"/>
                <a:gd name="T120" fmla="*/ 3 w 332"/>
                <a:gd name="T121" fmla="*/ 25 h 178"/>
                <a:gd name="T122" fmla="*/ 0 w 332"/>
                <a:gd name="T123" fmla="*/ 2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2" h="178">
                  <a:moveTo>
                    <a:pt x="0" y="25"/>
                  </a:moveTo>
                  <a:cubicBezTo>
                    <a:pt x="0" y="28"/>
                    <a:pt x="0" y="28"/>
                    <a:pt x="0" y="28"/>
                  </a:cubicBezTo>
                  <a:cubicBezTo>
                    <a:pt x="0" y="25"/>
                    <a:pt x="0" y="25"/>
                    <a:pt x="0" y="25"/>
                  </a:cubicBezTo>
                  <a:cubicBezTo>
                    <a:pt x="118" y="32"/>
                    <a:pt x="118" y="32"/>
                    <a:pt x="118" y="32"/>
                  </a:cubicBezTo>
                  <a:cubicBezTo>
                    <a:pt x="113" y="123"/>
                    <a:pt x="113" y="123"/>
                    <a:pt x="113" y="123"/>
                  </a:cubicBezTo>
                  <a:cubicBezTo>
                    <a:pt x="121" y="131"/>
                    <a:pt x="121" y="131"/>
                    <a:pt x="121" y="131"/>
                  </a:cubicBezTo>
                  <a:cubicBezTo>
                    <a:pt x="124" y="134"/>
                    <a:pt x="124" y="134"/>
                    <a:pt x="124" y="134"/>
                  </a:cubicBezTo>
                  <a:cubicBezTo>
                    <a:pt x="127" y="134"/>
                    <a:pt x="127" y="134"/>
                    <a:pt x="127" y="134"/>
                  </a:cubicBezTo>
                  <a:cubicBezTo>
                    <a:pt x="131" y="133"/>
                    <a:pt x="131" y="133"/>
                    <a:pt x="131" y="133"/>
                  </a:cubicBezTo>
                  <a:cubicBezTo>
                    <a:pt x="134" y="134"/>
                    <a:pt x="134" y="134"/>
                    <a:pt x="134" y="134"/>
                  </a:cubicBezTo>
                  <a:cubicBezTo>
                    <a:pt x="137" y="133"/>
                    <a:pt x="137" y="133"/>
                    <a:pt x="137" y="133"/>
                  </a:cubicBezTo>
                  <a:cubicBezTo>
                    <a:pt x="141" y="135"/>
                    <a:pt x="141" y="135"/>
                    <a:pt x="141" y="135"/>
                  </a:cubicBezTo>
                  <a:cubicBezTo>
                    <a:pt x="144" y="144"/>
                    <a:pt x="144" y="144"/>
                    <a:pt x="144" y="144"/>
                  </a:cubicBezTo>
                  <a:cubicBezTo>
                    <a:pt x="153" y="144"/>
                    <a:pt x="153" y="144"/>
                    <a:pt x="153" y="144"/>
                  </a:cubicBezTo>
                  <a:cubicBezTo>
                    <a:pt x="160" y="148"/>
                    <a:pt x="160" y="148"/>
                    <a:pt x="160" y="148"/>
                  </a:cubicBezTo>
                  <a:cubicBezTo>
                    <a:pt x="166" y="147"/>
                    <a:pt x="166" y="147"/>
                    <a:pt x="166" y="147"/>
                  </a:cubicBezTo>
                  <a:cubicBezTo>
                    <a:pt x="167" y="147"/>
                    <a:pt x="167" y="147"/>
                    <a:pt x="167" y="147"/>
                  </a:cubicBezTo>
                  <a:cubicBezTo>
                    <a:pt x="171" y="151"/>
                    <a:pt x="171" y="151"/>
                    <a:pt x="171" y="151"/>
                  </a:cubicBezTo>
                  <a:cubicBezTo>
                    <a:pt x="175" y="148"/>
                    <a:pt x="175" y="148"/>
                    <a:pt x="175" y="148"/>
                  </a:cubicBezTo>
                  <a:cubicBezTo>
                    <a:pt x="184" y="149"/>
                    <a:pt x="184" y="149"/>
                    <a:pt x="184" y="149"/>
                  </a:cubicBezTo>
                  <a:cubicBezTo>
                    <a:pt x="188" y="156"/>
                    <a:pt x="188" y="156"/>
                    <a:pt x="188" y="156"/>
                  </a:cubicBezTo>
                  <a:cubicBezTo>
                    <a:pt x="191" y="156"/>
                    <a:pt x="191" y="156"/>
                    <a:pt x="191" y="156"/>
                  </a:cubicBezTo>
                  <a:cubicBezTo>
                    <a:pt x="192" y="162"/>
                    <a:pt x="192" y="162"/>
                    <a:pt x="192" y="162"/>
                  </a:cubicBezTo>
                  <a:cubicBezTo>
                    <a:pt x="196" y="163"/>
                    <a:pt x="196" y="163"/>
                    <a:pt x="196" y="163"/>
                  </a:cubicBezTo>
                  <a:cubicBezTo>
                    <a:pt x="200" y="160"/>
                    <a:pt x="200" y="160"/>
                    <a:pt x="200" y="160"/>
                  </a:cubicBezTo>
                  <a:cubicBezTo>
                    <a:pt x="202" y="157"/>
                    <a:pt x="202" y="157"/>
                    <a:pt x="202" y="157"/>
                  </a:cubicBezTo>
                  <a:cubicBezTo>
                    <a:pt x="204" y="157"/>
                    <a:pt x="204" y="157"/>
                    <a:pt x="204" y="157"/>
                  </a:cubicBezTo>
                  <a:cubicBezTo>
                    <a:pt x="211" y="162"/>
                    <a:pt x="211" y="162"/>
                    <a:pt x="211" y="162"/>
                  </a:cubicBezTo>
                  <a:cubicBezTo>
                    <a:pt x="213" y="166"/>
                    <a:pt x="213" y="166"/>
                    <a:pt x="213" y="166"/>
                  </a:cubicBezTo>
                  <a:cubicBezTo>
                    <a:pt x="220" y="162"/>
                    <a:pt x="220" y="162"/>
                    <a:pt x="220" y="162"/>
                  </a:cubicBezTo>
                  <a:cubicBezTo>
                    <a:pt x="222" y="164"/>
                    <a:pt x="222" y="164"/>
                    <a:pt x="222" y="164"/>
                  </a:cubicBezTo>
                  <a:cubicBezTo>
                    <a:pt x="223" y="170"/>
                    <a:pt x="223" y="170"/>
                    <a:pt x="223" y="170"/>
                  </a:cubicBezTo>
                  <a:cubicBezTo>
                    <a:pt x="225" y="169"/>
                    <a:pt x="225" y="169"/>
                    <a:pt x="225" y="169"/>
                  </a:cubicBezTo>
                  <a:cubicBezTo>
                    <a:pt x="228" y="164"/>
                    <a:pt x="228" y="164"/>
                    <a:pt x="228" y="164"/>
                  </a:cubicBezTo>
                  <a:cubicBezTo>
                    <a:pt x="233" y="163"/>
                    <a:pt x="233" y="163"/>
                    <a:pt x="233" y="163"/>
                  </a:cubicBezTo>
                  <a:cubicBezTo>
                    <a:pt x="239" y="166"/>
                    <a:pt x="239" y="166"/>
                    <a:pt x="239" y="166"/>
                  </a:cubicBezTo>
                  <a:cubicBezTo>
                    <a:pt x="248" y="165"/>
                    <a:pt x="248" y="165"/>
                    <a:pt x="248" y="165"/>
                  </a:cubicBezTo>
                  <a:cubicBezTo>
                    <a:pt x="252" y="169"/>
                    <a:pt x="252" y="169"/>
                    <a:pt x="252" y="169"/>
                  </a:cubicBezTo>
                  <a:cubicBezTo>
                    <a:pt x="254" y="172"/>
                    <a:pt x="254" y="172"/>
                    <a:pt x="254" y="172"/>
                  </a:cubicBezTo>
                  <a:cubicBezTo>
                    <a:pt x="259" y="171"/>
                    <a:pt x="259" y="171"/>
                    <a:pt x="259" y="171"/>
                  </a:cubicBezTo>
                  <a:cubicBezTo>
                    <a:pt x="264" y="167"/>
                    <a:pt x="264" y="167"/>
                    <a:pt x="264" y="167"/>
                  </a:cubicBezTo>
                  <a:cubicBezTo>
                    <a:pt x="267" y="164"/>
                    <a:pt x="267" y="164"/>
                    <a:pt x="267" y="164"/>
                  </a:cubicBezTo>
                  <a:cubicBezTo>
                    <a:pt x="271" y="164"/>
                    <a:pt x="271" y="164"/>
                    <a:pt x="271" y="164"/>
                  </a:cubicBezTo>
                  <a:cubicBezTo>
                    <a:pt x="275" y="166"/>
                    <a:pt x="275" y="166"/>
                    <a:pt x="275" y="166"/>
                  </a:cubicBezTo>
                  <a:cubicBezTo>
                    <a:pt x="278" y="165"/>
                    <a:pt x="278" y="165"/>
                    <a:pt x="278" y="165"/>
                  </a:cubicBezTo>
                  <a:cubicBezTo>
                    <a:pt x="282" y="162"/>
                    <a:pt x="282" y="162"/>
                    <a:pt x="282" y="162"/>
                  </a:cubicBezTo>
                  <a:cubicBezTo>
                    <a:pt x="288" y="163"/>
                    <a:pt x="288" y="163"/>
                    <a:pt x="288" y="163"/>
                  </a:cubicBezTo>
                  <a:cubicBezTo>
                    <a:pt x="291" y="164"/>
                    <a:pt x="291" y="164"/>
                    <a:pt x="291" y="164"/>
                  </a:cubicBezTo>
                  <a:cubicBezTo>
                    <a:pt x="300" y="161"/>
                    <a:pt x="300" y="161"/>
                    <a:pt x="300" y="161"/>
                  </a:cubicBezTo>
                  <a:cubicBezTo>
                    <a:pt x="306" y="163"/>
                    <a:pt x="306" y="163"/>
                    <a:pt x="306" y="163"/>
                  </a:cubicBezTo>
                  <a:cubicBezTo>
                    <a:pt x="311" y="168"/>
                    <a:pt x="311" y="168"/>
                    <a:pt x="311" y="168"/>
                  </a:cubicBezTo>
                  <a:cubicBezTo>
                    <a:pt x="318" y="173"/>
                    <a:pt x="318" y="173"/>
                    <a:pt x="318" y="173"/>
                  </a:cubicBezTo>
                  <a:cubicBezTo>
                    <a:pt x="324" y="173"/>
                    <a:pt x="324" y="173"/>
                    <a:pt x="324" y="173"/>
                  </a:cubicBezTo>
                  <a:cubicBezTo>
                    <a:pt x="328" y="176"/>
                    <a:pt x="328" y="176"/>
                    <a:pt x="328" y="176"/>
                  </a:cubicBezTo>
                  <a:cubicBezTo>
                    <a:pt x="331" y="178"/>
                    <a:pt x="331" y="178"/>
                    <a:pt x="331" y="178"/>
                  </a:cubicBezTo>
                  <a:cubicBezTo>
                    <a:pt x="332" y="88"/>
                    <a:pt x="332" y="88"/>
                    <a:pt x="332" y="88"/>
                  </a:cubicBezTo>
                  <a:cubicBezTo>
                    <a:pt x="324" y="37"/>
                    <a:pt x="324" y="37"/>
                    <a:pt x="324" y="37"/>
                  </a:cubicBezTo>
                  <a:cubicBezTo>
                    <a:pt x="324" y="12"/>
                    <a:pt x="324" y="12"/>
                    <a:pt x="324" y="12"/>
                  </a:cubicBezTo>
                  <a:cubicBezTo>
                    <a:pt x="324" y="12"/>
                    <a:pt x="211" y="10"/>
                    <a:pt x="175" y="9"/>
                  </a:cubicBezTo>
                  <a:cubicBezTo>
                    <a:pt x="131" y="7"/>
                    <a:pt x="4" y="0"/>
                    <a:pt x="4" y="0"/>
                  </a:cubicBezTo>
                  <a:cubicBezTo>
                    <a:pt x="3" y="25"/>
                    <a:pt x="3" y="25"/>
                    <a:pt x="3" y="25"/>
                  </a:cubicBezTo>
                  <a:lnTo>
                    <a:pt x="0" y="2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6" name="Freeform 135">
              <a:extLst>
                <a:ext uri="{FF2B5EF4-FFF2-40B4-BE49-F238E27FC236}">
                  <a16:creationId xmlns:a16="http://schemas.microsoft.com/office/drawing/2014/main" id="{40DD4EB3-9D8A-D54B-9562-FD0EEF2F404A}"/>
                </a:ext>
              </a:extLst>
            </p:cNvPr>
            <p:cNvSpPr>
              <a:spLocks/>
            </p:cNvSpPr>
            <p:nvPr/>
          </p:nvSpPr>
          <p:spPr bwMode="auto">
            <a:xfrm>
              <a:off x="6382814" y="7212633"/>
              <a:ext cx="1518206" cy="842250"/>
            </a:xfrm>
            <a:custGeom>
              <a:avLst/>
              <a:gdLst>
                <a:gd name="T0" fmla="*/ 282 w 282"/>
                <a:gd name="T1" fmla="*/ 156 h 156"/>
                <a:gd name="T2" fmla="*/ 282 w 282"/>
                <a:gd name="T3" fmla="*/ 52 h 156"/>
                <a:gd name="T4" fmla="*/ 276 w 282"/>
                <a:gd name="T5" fmla="*/ 49 h 156"/>
                <a:gd name="T6" fmla="*/ 273 w 282"/>
                <a:gd name="T7" fmla="*/ 47 h 156"/>
                <a:gd name="T8" fmla="*/ 271 w 282"/>
                <a:gd name="T9" fmla="*/ 41 h 156"/>
                <a:gd name="T10" fmla="*/ 265 w 282"/>
                <a:gd name="T11" fmla="*/ 35 h 156"/>
                <a:gd name="T12" fmla="*/ 268 w 282"/>
                <a:gd name="T13" fmla="*/ 30 h 156"/>
                <a:gd name="T14" fmla="*/ 271 w 282"/>
                <a:gd name="T15" fmla="*/ 24 h 156"/>
                <a:gd name="T16" fmla="*/ 271 w 282"/>
                <a:gd name="T17" fmla="*/ 19 h 156"/>
                <a:gd name="T18" fmla="*/ 269 w 282"/>
                <a:gd name="T19" fmla="*/ 19 h 156"/>
                <a:gd name="T20" fmla="*/ 260 w 282"/>
                <a:gd name="T21" fmla="*/ 19 h 156"/>
                <a:gd name="T22" fmla="*/ 258 w 282"/>
                <a:gd name="T23" fmla="*/ 15 h 156"/>
                <a:gd name="T24" fmla="*/ 254 w 282"/>
                <a:gd name="T25" fmla="*/ 9 h 156"/>
                <a:gd name="T26" fmla="*/ 165 w 282"/>
                <a:gd name="T27" fmla="*/ 6 h 156"/>
                <a:gd name="T28" fmla="*/ 10 w 282"/>
                <a:gd name="T29" fmla="*/ 0 h 156"/>
                <a:gd name="T30" fmla="*/ 0 w 282"/>
                <a:gd name="T31" fmla="*/ 146 h 156"/>
                <a:gd name="T32" fmla="*/ 133 w 282"/>
                <a:gd name="T33" fmla="*/ 153 h 156"/>
                <a:gd name="T34" fmla="*/ 282 w 282"/>
                <a:gd name="T35" fmla="*/ 15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2" h="156">
                  <a:moveTo>
                    <a:pt x="282" y="156"/>
                  </a:moveTo>
                  <a:cubicBezTo>
                    <a:pt x="282" y="52"/>
                    <a:pt x="282" y="52"/>
                    <a:pt x="282" y="52"/>
                  </a:cubicBezTo>
                  <a:cubicBezTo>
                    <a:pt x="276" y="49"/>
                    <a:pt x="276" y="49"/>
                    <a:pt x="276" y="49"/>
                  </a:cubicBezTo>
                  <a:cubicBezTo>
                    <a:pt x="273" y="47"/>
                    <a:pt x="273" y="47"/>
                    <a:pt x="273" y="47"/>
                  </a:cubicBezTo>
                  <a:cubicBezTo>
                    <a:pt x="271" y="41"/>
                    <a:pt x="271" y="41"/>
                    <a:pt x="271" y="41"/>
                  </a:cubicBezTo>
                  <a:cubicBezTo>
                    <a:pt x="265" y="35"/>
                    <a:pt x="265" y="35"/>
                    <a:pt x="265" y="35"/>
                  </a:cubicBezTo>
                  <a:cubicBezTo>
                    <a:pt x="268" y="30"/>
                    <a:pt x="268" y="30"/>
                    <a:pt x="268" y="30"/>
                  </a:cubicBezTo>
                  <a:cubicBezTo>
                    <a:pt x="271" y="24"/>
                    <a:pt x="271" y="24"/>
                    <a:pt x="271" y="24"/>
                  </a:cubicBezTo>
                  <a:cubicBezTo>
                    <a:pt x="271" y="19"/>
                    <a:pt x="271" y="19"/>
                    <a:pt x="271" y="19"/>
                  </a:cubicBezTo>
                  <a:cubicBezTo>
                    <a:pt x="269" y="19"/>
                    <a:pt x="269" y="19"/>
                    <a:pt x="269" y="19"/>
                  </a:cubicBezTo>
                  <a:cubicBezTo>
                    <a:pt x="260" y="19"/>
                    <a:pt x="260" y="19"/>
                    <a:pt x="260" y="19"/>
                  </a:cubicBezTo>
                  <a:cubicBezTo>
                    <a:pt x="258" y="15"/>
                    <a:pt x="258" y="15"/>
                    <a:pt x="258" y="15"/>
                  </a:cubicBezTo>
                  <a:cubicBezTo>
                    <a:pt x="254" y="9"/>
                    <a:pt x="254" y="9"/>
                    <a:pt x="254" y="9"/>
                  </a:cubicBezTo>
                  <a:cubicBezTo>
                    <a:pt x="254" y="9"/>
                    <a:pt x="187" y="7"/>
                    <a:pt x="165" y="6"/>
                  </a:cubicBezTo>
                  <a:cubicBezTo>
                    <a:pt x="126" y="5"/>
                    <a:pt x="10" y="0"/>
                    <a:pt x="10" y="0"/>
                  </a:cubicBezTo>
                  <a:cubicBezTo>
                    <a:pt x="0" y="146"/>
                    <a:pt x="0" y="146"/>
                    <a:pt x="0" y="146"/>
                  </a:cubicBezTo>
                  <a:cubicBezTo>
                    <a:pt x="41" y="148"/>
                    <a:pt x="104" y="151"/>
                    <a:pt x="133" y="153"/>
                  </a:cubicBezTo>
                  <a:cubicBezTo>
                    <a:pt x="169" y="154"/>
                    <a:pt x="282" y="156"/>
                    <a:pt x="282" y="156"/>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7" name="Freeform 136">
              <a:extLst>
                <a:ext uri="{FF2B5EF4-FFF2-40B4-BE49-F238E27FC236}">
                  <a16:creationId xmlns:a16="http://schemas.microsoft.com/office/drawing/2014/main" id="{FCA53CE4-8D7F-E445-9568-871D03BBEFD5}"/>
                </a:ext>
              </a:extLst>
            </p:cNvPr>
            <p:cNvSpPr>
              <a:spLocks/>
            </p:cNvSpPr>
            <p:nvPr/>
          </p:nvSpPr>
          <p:spPr bwMode="auto">
            <a:xfrm>
              <a:off x="6063863" y="6408668"/>
              <a:ext cx="1690440" cy="855012"/>
            </a:xfrm>
            <a:custGeom>
              <a:avLst/>
              <a:gdLst>
                <a:gd name="T0" fmla="*/ 313 w 313"/>
                <a:gd name="T1" fmla="*/ 158 h 158"/>
                <a:gd name="T2" fmla="*/ 313 w 313"/>
                <a:gd name="T3" fmla="*/ 158 h 158"/>
                <a:gd name="T4" fmla="*/ 313 w 313"/>
                <a:gd name="T5" fmla="*/ 158 h 158"/>
                <a:gd name="T6" fmla="*/ 311 w 313"/>
                <a:gd name="T7" fmla="*/ 154 h 158"/>
                <a:gd name="T8" fmla="*/ 310 w 313"/>
                <a:gd name="T9" fmla="*/ 148 h 158"/>
                <a:gd name="T10" fmla="*/ 304 w 313"/>
                <a:gd name="T11" fmla="*/ 146 h 158"/>
                <a:gd name="T12" fmla="*/ 304 w 313"/>
                <a:gd name="T13" fmla="*/ 145 h 158"/>
                <a:gd name="T14" fmla="*/ 302 w 313"/>
                <a:gd name="T15" fmla="*/ 142 h 158"/>
                <a:gd name="T16" fmla="*/ 304 w 313"/>
                <a:gd name="T17" fmla="*/ 140 h 158"/>
                <a:gd name="T18" fmla="*/ 303 w 313"/>
                <a:gd name="T19" fmla="*/ 135 h 158"/>
                <a:gd name="T20" fmla="*/ 300 w 313"/>
                <a:gd name="T21" fmla="*/ 133 h 158"/>
                <a:gd name="T22" fmla="*/ 299 w 313"/>
                <a:gd name="T23" fmla="*/ 130 h 158"/>
                <a:gd name="T24" fmla="*/ 297 w 313"/>
                <a:gd name="T25" fmla="*/ 123 h 158"/>
                <a:gd name="T26" fmla="*/ 297 w 313"/>
                <a:gd name="T27" fmla="*/ 113 h 158"/>
                <a:gd name="T28" fmla="*/ 296 w 313"/>
                <a:gd name="T29" fmla="*/ 111 h 158"/>
                <a:gd name="T30" fmla="*/ 294 w 313"/>
                <a:gd name="T31" fmla="*/ 108 h 158"/>
                <a:gd name="T32" fmla="*/ 295 w 313"/>
                <a:gd name="T33" fmla="*/ 104 h 158"/>
                <a:gd name="T34" fmla="*/ 295 w 313"/>
                <a:gd name="T35" fmla="*/ 94 h 158"/>
                <a:gd name="T36" fmla="*/ 293 w 313"/>
                <a:gd name="T37" fmla="*/ 87 h 158"/>
                <a:gd name="T38" fmla="*/ 291 w 313"/>
                <a:gd name="T39" fmla="*/ 85 h 158"/>
                <a:gd name="T40" fmla="*/ 289 w 313"/>
                <a:gd name="T41" fmla="*/ 85 h 158"/>
                <a:gd name="T42" fmla="*/ 288 w 313"/>
                <a:gd name="T43" fmla="*/ 83 h 158"/>
                <a:gd name="T44" fmla="*/ 287 w 313"/>
                <a:gd name="T45" fmla="*/ 78 h 158"/>
                <a:gd name="T46" fmla="*/ 286 w 313"/>
                <a:gd name="T47" fmla="*/ 74 h 158"/>
                <a:gd name="T48" fmla="*/ 289 w 313"/>
                <a:gd name="T49" fmla="*/ 73 h 158"/>
                <a:gd name="T50" fmla="*/ 289 w 313"/>
                <a:gd name="T51" fmla="*/ 72 h 158"/>
                <a:gd name="T52" fmla="*/ 288 w 313"/>
                <a:gd name="T53" fmla="*/ 71 h 158"/>
                <a:gd name="T54" fmla="*/ 287 w 313"/>
                <a:gd name="T55" fmla="*/ 68 h 158"/>
                <a:gd name="T56" fmla="*/ 285 w 313"/>
                <a:gd name="T57" fmla="*/ 65 h 158"/>
                <a:gd name="T58" fmla="*/ 283 w 313"/>
                <a:gd name="T59" fmla="*/ 60 h 158"/>
                <a:gd name="T60" fmla="*/ 281 w 313"/>
                <a:gd name="T61" fmla="*/ 54 h 158"/>
                <a:gd name="T62" fmla="*/ 278 w 313"/>
                <a:gd name="T63" fmla="*/ 49 h 158"/>
                <a:gd name="T64" fmla="*/ 275 w 313"/>
                <a:gd name="T65" fmla="*/ 40 h 158"/>
                <a:gd name="T66" fmla="*/ 272 w 313"/>
                <a:gd name="T67" fmla="*/ 36 h 158"/>
                <a:gd name="T68" fmla="*/ 271 w 313"/>
                <a:gd name="T69" fmla="*/ 35 h 158"/>
                <a:gd name="T70" fmla="*/ 267 w 313"/>
                <a:gd name="T71" fmla="*/ 32 h 158"/>
                <a:gd name="T72" fmla="*/ 260 w 313"/>
                <a:gd name="T73" fmla="*/ 27 h 158"/>
                <a:gd name="T74" fmla="*/ 255 w 313"/>
                <a:gd name="T75" fmla="*/ 25 h 158"/>
                <a:gd name="T76" fmla="*/ 250 w 313"/>
                <a:gd name="T77" fmla="*/ 23 h 158"/>
                <a:gd name="T78" fmla="*/ 246 w 313"/>
                <a:gd name="T79" fmla="*/ 19 h 158"/>
                <a:gd name="T80" fmla="*/ 239 w 313"/>
                <a:gd name="T81" fmla="*/ 18 h 158"/>
                <a:gd name="T82" fmla="*/ 230 w 313"/>
                <a:gd name="T83" fmla="*/ 19 h 158"/>
                <a:gd name="T84" fmla="*/ 227 w 313"/>
                <a:gd name="T85" fmla="*/ 19 h 158"/>
                <a:gd name="T86" fmla="*/ 224 w 313"/>
                <a:gd name="T87" fmla="*/ 20 h 158"/>
                <a:gd name="T88" fmla="*/ 222 w 313"/>
                <a:gd name="T89" fmla="*/ 22 h 158"/>
                <a:gd name="T90" fmla="*/ 219 w 313"/>
                <a:gd name="T91" fmla="*/ 21 h 158"/>
                <a:gd name="T92" fmla="*/ 216 w 313"/>
                <a:gd name="T93" fmla="*/ 19 h 158"/>
                <a:gd name="T94" fmla="*/ 210 w 313"/>
                <a:gd name="T95" fmla="*/ 16 h 158"/>
                <a:gd name="T96" fmla="*/ 202 w 313"/>
                <a:gd name="T97" fmla="*/ 12 h 158"/>
                <a:gd name="T98" fmla="*/ 10 w 313"/>
                <a:gd name="T99" fmla="*/ 0 h 158"/>
                <a:gd name="T100" fmla="*/ 0 w 313"/>
                <a:gd name="T101" fmla="*/ 95 h 158"/>
                <a:gd name="T102" fmla="*/ 73 w 313"/>
                <a:gd name="T103" fmla="*/ 102 h 158"/>
                <a:gd name="T104" fmla="*/ 69 w 313"/>
                <a:gd name="T105" fmla="*/ 149 h 158"/>
                <a:gd name="T106" fmla="*/ 69 w 313"/>
                <a:gd name="T107" fmla="*/ 149 h 158"/>
                <a:gd name="T108" fmla="*/ 224 w 313"/>
                <a:gd name="T109" fmla="*/ 155 h 158"/>
                <a:gd name="T110" fmla="*/ 313 w 313"/>
                <a:gd name="T111"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3" h="158">
                  <a:moveTo>
                    <a:pt x="313" y="158"/>
                  </a:moveTo>
                  <a:cubicBezTo>
                    <a:pt x="313" y="158"/>
                    <a:pt x="313" y="158"/>
                    <a:pt x="313" y="158"/>
                  </a:cubicBezTo>
                  <a:cubicBezTo>
                    <a:pt x="313" y="158"/>
                    <a:pt x="313" y="158"/>
                    <a:pt x="313" y="158"/>
                  </a:cubicBezTo>
                  <a:cubicBezTo>
                    <a:pt x="311" y="154"/>
                    <a:pt x="311" y="154"/>
                    <a:pt x="311" y="154"/>
                  </a:cubicBezTo>
                  <a:cubicBezTo>
                    <a:pt x="310" y="148"/>
                    <a:pt x="310" y="148"/>
                    <a:pt x="310" y="148"/>
                  </a:cubicBezTo>
                  <a:cubicBezTo>
                    <a:pt x="310" y="148"/>
                    <a:pt x="305" y="147"/>
                    <a:pt x="304" y="146"/>
                  </a:cubicBezTo>
                  <a:cubicBezTo>
                    <a:pt x="303" y="145"/>
                    <a:pt x="304" y="145"/>
                    <a:pt x="304" y="145"/>
                  </a:cubicBezTo>
                  <a:cubicBezTo>
                    <a:pt x="302" y="142"/>
                    <a:pt x="302" y="142"/>
                    <a:pt x="302" y="142"/>
                  </a:cubicBezTo>
                  <a:cubicBezTo>
                    <a:pt x="304" y="140"/>
                    <a:pt x="304" y="140"/>
                    <a:pt x="304" y="140"/>
                  </a:cubicBezTo>
                  <a:cubicBezTo>
                    <a:pt x="303" y="135"/>
                    <a:pt x="303" y="135"/>
                    <a:pt x="303" y="135"/>
                  </a:cubicBezTo>
                  <a:cubicBezTo>
                    <a:pt x="300" y="133"/>
                    <a:pt x="300" y="133"/>
                    <a:pt x="300" y="133"/>
                  </a:cubicBezTo>
                  <a:cubicBezTo>
                    <a:pt x="299" y="130"/>
                    <a:pt x="299" y="130"/>
                    <a:pt x="299" y="130"/>
                  </a:cubicBezTo>
                  <a:cubicBezTo>
                    <a:pt x="297" y="123"/>
                    <a:pt x="297" y="123"/>
                    <a:pt x="297" y="123"/>
                  </a:cubicBezTo>
                  <a:cubicBezTo>
                    <a:pt x="297" y="113"/>
                    <a:pt x="297" y="113"/>
                    <a:pt x="297" y="113"/>
                  </a:cubicBezTo>
                  <a:cubicBezTo>
                    <a:pt x="296" y="111"/>
                    <a:pt x="296" y="111"/>
                    <a:pt x="296" y="111"/>
                  </a:cubicBezTo>
                  <a:cubicBezTo>
                    <a:pt x="294" y="108"/>
                    <a:pt x="294" y="108"/>
                    <a:pt x="294" y="108"/>
                  </a:cubicBezTo>
                  <a:cubicBezTo>
                    <a:pt x="295" y="104"/>
                    <a:pt x="295" y="104"/>
                    <a:pt x="295" y="104"/>
                  </a:cubicBezTo>
                  <a:cubicBezTo>
                    <a:pt x="295" y="94"/>
                    <a:pt x="295" y="94"/>
                    <a:pt x="295" y="94"/>
                  </a:cubicBezTo>
                  <a:cubicBezTo>
                    <a:pt x="293" y="87"/>
                    <a:pt x="293" y="87"/>
                    <a:pt x="293" y="87"/>
                  </a:cubicBezTo>
                  <a:cubicBezTo>
                    <a:pt x="291" y="85"/>
                    <a:pt x="291" y="85"/>
                    <a:pt x="291" y="85"/>
                  </a:cubicBezTo>
                  <a:cubicBezTo>
                    <a:pt x="289" y="85"/>
                    <a:pt x="289" y="85"/>
                    <a:pt x="289" y="85"/>
                  </a:cubicBezTo>
                  <a:cubicBezTo>
                    <a:pt x="288" y="83"/>
                    <a:pt x="288" y="83"/>
                    <a:pt x="288" y="83"/>
                  </a:cubicBezTo>
                  <a:cubicBezTo>
                    <a:pt x="287" y="78"/>
                    <a:pt x="287" y="78"/>
                    <a:pt x="287" y="78"/>
                  </a:cubicBezTo>
                  <a:cubicBezTo>
                    <a:pt x="286" y="74"/>
                    <a:pt x="286" y="74"/>
                    <a:pt x="286" y="74"/>
                  </a:cubicBezTo>
                  <a:cubicBezTo>
                    <a:pt x="289" y="73"/>
                    <a:pt x="289" y="73"/>
                    <a:pt x="289" y="73"/>
                  </a:cubicBezTo>
                  <a:cubicBezTo>
                    <a:pt x="289" y="72"/>
                    <a:pt x="289" y="72"/>
                    <a:pt x="289" y="72"/>
                  </a:cubicBezTo>
                  <a:cubicBezTo>
                    <a:pt x="288" y="71"/>
                    <a:pt x="288" y="71"/>
                    <a:pt x="288" y="71"/>
                  </a:cubicBezTo>
                  <a:cubicBezTo>
                    <a:pt x="287" y="68"/>
                    <a:pt x="287" y="68"/>
                    <a:pt x="287" y="68"/>
                  </a:cubicBezTo>
                  <a:cubicBezTo>
                    <a:pt x="285" y="65"/>
                    <a:pt x="285" y="65"/>
                    <a:pt x="285" y="65"/>
                  </a:cubicBezTo>
                  <a:cubicBezTo>
                    <a:pt x="283" y="60"/>
                    <a:pt x="283" y="60"/>
                    <a:pt x="283" y="60"/>
                  </a:cubicBezTo>
                  <a:cubicBezTo>
                    <a:pt x="281" y="54"/>
                    <a:pt x="281" y="54"/>
                    <a:pt x="281" y="54"/>
                  </a:cubicBezTo>
                  <a:cubicBezTo>
                    <a:pt x="278" y="49"/>
                    <a:pt x="278" y="49"/>
                    <a:pt x="278" y="49"/>
                  </a:cubicBezTo>
                  <a:cubicBezTo>
                    <a:pt x="275" y="40"/>
                    <a:pt x="275" y="40"/>
                    <a:pt x="275" y="40"/>
                  </a:cubicBezTo>
                  <a:cubicBezTo>
                    <a:pt x="272" y="36"/>
                    <a:pt x="272" y="36"/>
                    <a:pt x="272" y="36"/>
                  </a:cubicBezTo>
                  <a:cubicBezTo>
                    <a:pt x="271" y="35"/>
                    <a:pt x="271" y="35"/>
                    <a:pt x="271" y="35"/>
                  </a:cubicBezTo>
                  <a:cubicBezTo>
                    <a:pt x="267" y="32"/>
                    <a:pt x="267" y="32"/>
                    <a:pt x="267" y="32"/>
                  </a:cubicBezTo>
                  <a:cubicBezTo>
                    <a:pt x="260" y="27"/>
                    <a:pt x="260" y="27"/>
                    <a:pt x="260" y="27"/>
                  </a:cubicBezTo>
                  <a:cubicBezTo>
                    <a:pt x="255" y="25"/>
                    <a:pt x="255" y="25"/>
                    <a:pt x="255" y="25"/>
                  </a:cubicBezTo>
                  <a:cubicBezTo>
                    <a:pt x="250" y="23"/>
                    <a:pt x="250" y="23"/>
                    <a:pt x="250" y="23"/>
                  </a:cubicBezTo>
                  <a:cubicBezTo>
                    <a:pt x="246" y="19"/>
                    <a:pt x="246" y="19"/>
                    <a:pt x="246" y="19"/>
                  </a:cubicBezTo>
                  <a:cubicBezTo>
                    <a:pt x="239" y="18"/>
                    <a:pt x="239" y="18"/>
                    <a:pt x="239" y="18"/>
                  </a:cubicBezTo>
                  <a:cubicBezTo>
                    <a:pt x="230" y="19"/>
                    <a:pt x="230" y="19"/>
                    <a:pt x="230" y="19"/>
                  </a:cubicBezTo>
                  <a:cubicBezTo>
                    <a:pt x="227" y="19"/>
                    <a:pt x="227" y="19"/>
                    <a:pt x="227" y="19"/>
                  </a:cubicBezTo>
                  <a:cubicBezTo>
                    <a:pt x="224" y="20"/>
                    <a:pt x="224" y="20"/>
                    <a:pt x="224" y="20"/>
                  </a:cubicBezTo>
                  <a:cubicBezTo>
                    <a:pt x="222" y="22"/>
                    <a:pt x="222" y="22"/>
                    <a:pt x="222" y="22"/>
                  </a:cubicBezTo>
                  <a:cubicBezTo>
                    <a:pt x="219" y="21"/>
                    <a:pt x="219" y="21"/>
                    <a:pt x="219" y="21"/>
                  </a:cubicBezTo>
                  <a:cubicBezTo>
                    <a:pt x="216" y="19"/>
                    <a:pt x="216" y="19"/>
                    <a:pt x="216" y="19"/>
                  </a:cubicBezTo>
                  <a:cubicBezTo>
                    <a:pt x="210" y="16"/>
                    <a:pt x="210" y="16"/>
                    <a:pt x="210" y="16"/>
                  </a:cubicBezTo>
                  <a:cubicBezTo>
                    <a:pt x="202" y="12"/>
                    <a:pt x="202" y="12"/>
                    <a:pt x="202" y="12"/>
                  </a:cubicBezTo>
                  <a:cubicBezTo>
                    <a:pt x="10" y="0"/>
                    <a:pt x="10" y="0"/>
                    <a:pt x="10" y="0"/>
                  </a:cubicBezTo>
                  <a:cubicBezTo>
                    <a:pt x="0" y="95"/>
                    <a:pt x="0" y="95"/>
                    <a:pt x="0" y="95"/>
                  </a:cubicBezTo>
                  <a:cubicBezTo>
                    <a:pt x="73" y="102"/>
                    <a:pt x="73" y="102"/>
                    <a:pt x="73" y="102"/>
                  </a:cubicBezTo>
                  <a:cubicBezTo>
                    <a:pt x="69" y="149"/>
                    <a:pt x="69" y="149"/>
                    <a:pt x="69" y="149"/>
                  </a:cubicBezTo>
                  <a:cubicBezTo>
                    <a:pt x="69" y="149"/>
                    <a:pt x="69" y="149"/>
                    <a:pt x="69" y="149"/>
                  </a:cubicBezTo>
                  <a:cubicBezTo>
                    <a:pt x="75" y="149"/>
                    <a:pt x="186" y="154"/>
                    <a:pt x="224" y="155"/>
                  </a:cubicBezTo>
                  <a:cubicBezTo>
                    <a:pt x="246" y="156"/>
                    <a:pt x="313" y="158"/>
                    <a:pt x="313" y="158"/>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8" name="Freeform 137">
              <a:extLst>
                <a:ext uri="{FF2B5EF4-FFF2-40B4-BE49-F238E27FC236}">
                  <a16:creationId xmlns:a16="http://schemas.microsoft.com/office/drawing/2014/main" id="{53A958CA-1E57-C644-84F8-644F4543757A}"/>
                </a:ext>
              </a:extLst>
            </p:cNvPr>
            <p:cNvSpPr>
              <a:spLocks/>
            </p:cNvSpPr>
            <p:nvPr/>
          </p:nvSpPr>
          <p:spPr bwMode="auto">
            <a:xfrm>
              <a:off x="6114893" y="5642988"/>
              <a:ext cx="1454417" cy="969864"/>
            </a:xfrm>
            <a:custGeom>
              <a:avLst/>
              <a:gdLst>
                <a:gd name="T0" fmla="*/ 200 w 269"/>
                <a:gd name="T1" fmla="*/ 158 h 180"/>
                <a:gd name="T2" fmla="*/ 206 w 269"/>
                <a:gd name="T3" fmla="*/ 161 h 180"/>
                <a:gd name="T4" fmla="*/ 209 w 269"/>
                <a:gd name="T5" fmla="*/ 163 h 180"/>
                <a:gd name="T6" fmla="*/ 212 w 269"/>
                <a:gd name="T7" fmla="*/ 164 h 180"/>
                <a:gd name="T8" fmla="*/ 214 w 269"/>
                <a:gd name="T9" fmla="*/ 162 h 180"/>
                <a:gd name="T10" fmla="*/ 217 w 269"/>
                <a:gd name="T11" fmla="*/ 161 h 180"/>
                <a:gd name="T12" fmla="*/ 220 w 269"/>
                <a:gd name="T13" fmla="*/ 161 h 180"/>
                <a:gd name="T14" fmla="*/ 229 w 269"/>
                <a:gd name="T15" fmla="*/ 160 h 180"/>
                <a:gd name="T16" fmla="*/ 236 w 269"/>
                <a:gd name="T17" fmla="*/ 161 h 180"/>
                <a:gd name="T18" fmla="*/ 240 w 269"/>
                <a:gd name="T19" fmla="*/ 165 h 180"/>
                <a:gd name="T20" fmla="*/ 245 w 269"/>
                <a:gd name="T21" fmla="*/ 167 h 180"/>
                <a:gd name="T22" fmla="*/ 250 w 269"/>
                <a:gd name="T23" fmla="*/ 169 h 180"/>
                <a:gd name="T24" fmla="*/ 257 w 269"/>
                <a:gd name="T25" fmla="*/ 174 h 180"/>
                <a:gd name="T26" fmla="*/ 261 w 269"/>
                <a:gd name="T27" fmla="*/ 177 h 180"/>
                <a:gd name="T28" fmla="*/ 262 w 269"/>
                <a:gd name="T29" fmla="*/ 178 h 180"/>
                <a:gd name="T30" fmla="*/ 263 w 269"/>
                <a:gd name="T31" fmla="*/ 180 h 180"/>
                <a:gd name="T32" fmla="*/ 263 w 269"/>
                <a:gd name="T33" fmla="*/ 180 h 180"/>
                <a:gd name="T34" fmla="*/ 263 w 269"/>
                <a:gd name="T35" fmla="*/ 177 h 180"/>
                <a:gd name="T36" fmla="*/ 263 w 269"/>
                <a:gd name="T37" fmla="*/ 173 h 180"/>
                <a:gd name="T38" fmla="*/ 259 w 269"/>
                <a:gd name="T39" fmla="*/ 170 h 180"/>
                <a:gd name="T40" fmla="*/ 259 w 269"/>
                <a:gd name="T41" fmla="*/ 167 h 180"/>
                <a:gd name="T42" fmla="*/ 260 w 269"/>
                <a:gd name="T43" fmla="*/ 164 h 180"/>
                <a:gd name="T44" fmla="*/ 263 w 269"/>
                <a:gd name="T45" fmla="*/ 163 h 180"/>
                <a:gd name="T46" fmla="*/ 263 w 269"/>
                <a:gd name="T47" fmla="*/ 156 h 180"/>
                <a:gd name="T48" fmla="*/ 264 w 269"/>
                <a:gd name="T49" fmla="*/ 153 h 180"/>
                <a:gd name="T50" fmla="*/ 266 w 269"/>
                <a:gd name="T51" fmla="*/ 152 h 180"/>
                <a:gd name="T52" fmla="*/ 266 w 269"/>
                <a:gd name="T53" fmla="*/ 148 h 180"/>
                <a:gd name="T54" fmla="*/ 264 w 269"/>
                <a:gd name="T55" fmla="*/ 143 h 180"/>
                <a:gd name="T56" fmla="*/ 262 w 269"/>
                <a:gd name="T57" fmla="*/ 142 h 180"/>
                <a:gd name="T58" fmla="*/ 263 w 269"/>
                <a:gd name="T59" fmla="*/ 137 h 180"/>
                <a:gd name="T60" fmla="*/ 263 w 269"/>
                <a:gd name="T61" fmla="*/ 134 h 180"/>
                <a:gd name="T62" fmla="*/ 266 w 269"/>
                <a:gd name="T63" fmla="*/ 134 h 180"/>
                <a:gd name="T64" fmla="*/ 269 w 269"/>
                <a:gd name="T65" fmla="*/ 47 h 180"/>
                <a:gd name="T66" fmla="*/ 266 w 269"/>
                <a:gd name="T67" fmla="*/ 44 h 180"/>
                <a:gd name="T68" fmla="*/ 264 w 269"/>
                <a:gd name="T69" fmla="*/ 41 h 180"/>
                <a:gd name="T70" fmla="*/ 259 w 269"/>
                <a:gd name="T71" fmla="*/ 39 h 180"/>
                <a:gd name="T72" fmla="*/ 258 w 269"/>
                <a:gd name="T73" fmla="*/ 36 h 180"/>
                <a:gd name="T74" fmla="*/ 255 w 269"/>
                <a:gd name="T75" fmla="*/ 33 h 180"/>
                <a:gd name="T76" fmla="*/ 254 w 269"/>
                <a:gd name="T77" fmla="*/ 31 h 180"/>
                <a:gd name="T78" fmla="*/ 254 w 269"/>
                <a:gd name="T79" fmla="*/ 29 h 180"/>
                <a:gd name="T80" fmla="*/ 254 w 269"/>
                <a:gd name="T81" fmla="*/ 27 h 180"/>
                <a:gd name="T82" fmla="*/ 257 w 269"/>
                <a:gd name="T83" fmla="*/ 24 h 180"/>
                <a:gd name="T84" fmla="*/ 260 w 269"/>
                <a:gd name="T85" fmla="*/ 21 h 180"/>
                <a:gd name="T86" fmla="*/ 264 w 269"/>
                <a:gd name="T87" fmla="*/ 17 h 180"/>
                <a:gd name="T88" fmla="*/ 263 w 269"/>
                <a:gd name="T89" fmla="*/ 15 h 180"/>
                <a:gd name="T90" fmla="*/ 263 w 269"/>
                <a:gd name="T91" fmla="*/ 14 h 180"/>
                <a:gd name="T92" fmla="*/ 136 w 269"/>
                <a:gd name="T93" fmla="*/ 8 h 180"/>
                <a:gd name="T94" fmla="*/ 14 w 269"/>
                <a:gd name="T95" fmla="*/ 0 h 180"/>
                <a:gd name="T96" fmla="*/ 0 w 269"/>
                <a:gd name="T97" fmla="*/ 142 h 180"/>
                <a:gd name="T98" fmla="*/ 192 w 269"/>
                <a:gd name="T99" fmla="*/ 154 h 180"/>
                <a:gd name="T100" fmla="*/ 200 w 269"/>
                <a:gd name="T101" fmla="*/ 15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9" h="180">
                  <a:moveTo>
                    <a:pt x="200" y="158"/>
                  </a:moveTo>
                  <a:cubicBezTo>
                    <a:pt x="206" y="161"/>
                    <a:pt x="206" y="161"/>
                    <a:pt x="206" y="161"/>
                  </a:cubicBezTo>
                  <a:cubicBezTo>
                    <a:pt x="209" y="163"/>
                    <a:pt x="209" y="163"/>
                    <a:pt x="209" y="163"/>
                  </a:cubicBezTo>
                  <a:cubicBezTo>
                    <a:pt x="212" y="164"/>
                    <a:pt x="212" y="164"/>
                    <a:pt x="212" y="164"/>
                  </a:cubicBezTo>
                  <a:cubicBezTo>
                    <a:pt x="214" y="162"/>
                    <a:pt x="214" y="162"/>
                    <a:pt x="214" y="162"/>
                  </a:cubicBezTo>
                  <a:cubicBezTo>
                    <a:pt x="217" y="161"/>
                    <a:pt x="217" y="161"/>
                    <a:pt x="217" y="161"/>
                  </a:cubicBezTo>
                  <a:cubicBezTo>
                    <a:pt x="220" y="161"/>
                    <a:pt x="220" y="161"/>
                    <a:pt x="220" y="161"/>
                  </a:cubicBezTo>
                  <a:cubicBezTo>
                    <a:pt x="229" y="160"/>
                    <a:pt x="229" y="160"/>
                    <a:pt x="229" y="160"/>
                  </a:cubicBezTo>
                  <a:cubicBezTo>
                    <a:pt x="236" y="161"/>
                    <a:pt x="236" y="161"/>
                    <a:pt x="236" y="161"/>
                  </a:cubicBezTo>
                  <a:cubicBezTo>
                    <a:pt x="240" y="165"/>
                    <a:pt x="240" y="165"/>
                    <a:pt x="240" y="165"/>
                  </a:cubicBezTo>
                  <a:cubicBezTo>
                    <a:pt x="245" y="167"/>
                    <a:pt x="245" y="167"/>
                    <a:pt x="245" y="167"/>
                  </a:cubicBezTo>
                  <a:cubicBezTo>
                    <a:pt x="250" y="169"/>
                    <a:pt x="250" y="169"/>
                    <a:pt x="250" y="169"/>
                  </a:cubicBezTo>
                  <a:cubicBezTo>
                    <a:pt x="257" y="174"/>
                    <a:pt x="257" y="174"/>
                    <a:pt x="257" y="174"/>
                  </a:cubicBezTo>
                  <a:cubicBezTo>
                    <a:pt x="261" y="177"/>
                    <a:pt x="261" y="177"/>
                    <a:pt x="261" y="177"/>
                  </a:cubicBezTo>
                  <a:cubicBezTo>
                    <a:pt x="262" y="178"/>
                    <a:pt x="262" y="178"/>
                    <a:pt x="262" y="178"/>
                  </a:cubicBezTo>
                  <a:cubicBezTo>
                    <a:pt x="263" y="180"/>
                    <a:pt x="263" y="180"/>
                    <a:pt x="263" y="180"/>
                  </a:cubicBezTo>
                  <a:cubicBezTo>
                    <a:pt x="263" y="180"/>
                    <a:pt x="263" y="180"/>
                    <a:pt x="263" y="180"/>
                  </a:cubicBezTo>
                  <a:cubicBezTo>
                    <a:pt x="263" y="177"/>
                    <a:pt x="263" y="177"/>
                    <a:pt x="263" y="177"/>
                  </a:cubicBezTo>
                  <a:cubicBezTo>
                    <a:pt x="263" y="173"/>
                    <a:pt x="263" y="173"/>
                    <a:pt x="263" y="173"/>
                  </a:cubicBezTo>
                  <a:cubicBezTo>
                    <a:pt x="259" y="170"/>
                    <a:pt x="259" y="170"/>
                    <a:pt x="259" y="170"/>
                  </a:cubicBezTo>
                  <a:cubicBezTo>
                    <a:pt x="259" y="167"/>
                    <a:pt x="259" y="167"/>
                    <a:pt x="259" y="167"/>
                  </a:cubicBezTo>
                  <a:cubicBezTo>
                    <a:pt x="260" y="164"/>
                    <a:pt x="260" y="164"/>
                    <a:pt x="260" y="164"/>
                  </a:cubicBezTo>
                  <a:cubicBezTo>
                    <a:pt x="263" y="163"/>
                    <a:pt x="263" y="163"/>
                    <a:pt x="263" y="163"/>
                  </a:cubicBezTo>
                  <a:cubicBezTo>
                    <a:pt x="263" y="156"/>
                    <a:pt x="263" y="156"/>
                    <a:pt x="263" y="156"/>
                  </a:cubicBezTo>
                  <a:cubicBezTo>
                    <a:pt x="264" y="153"/>
                    <a:pt x="264" y="153"/>
                    <a:pt x="264" y="153"/>
                  </a:cubicBezTo>
                  <a:cubicBezTo>
                    <a:pt x="266" y="152"/>
                    <a:pt x="266" y="152"/>
                    <a:pt x="266" y="152"/>
                  </a:cubicBezTo>
                  <a:cubicBezTo>
                    <a:pt x="266" y="148"/>
                    <a:pt x="266" y="148"/>
                    <a:pt x="266" y="148"/>
                  </a:cubicBezTo>
                  <a:cubicBezTo>
                    <a:pt x="264" y="143"/>
                    <a:pt x="264" y="143"/>
                    <a:pt x="264" y="143"/>
                  </a:cubicBezTo>
                  <a:cubicBezTo>
                    <a:pt x="262" y="142"/>
                    <a:pt x="262" y="142"/>
                    <a:pt x="262" y="142"/>
                  </a:cubicBezTo>
                  <a:cubicBezTo>
                    <a:pt x="263" y="137"/>
                    <a:pt x="263" y="137"/>
                    <a:pt x="263" y="137"/>
                  </a:cubicBezTo>
                  <a:cubicBezTo>
                    <a:pt x="263" y="134"/>
                    <a:pt x="263" y="134"/>
                    <a:pt x="263" y="134"/>
                  </a:cubicBezTo>
                  <a:cubicBezTo>
                    <a:pt x="266" y="134"/>
                    <a:pt x="266" y="134"/>
                    <a:pt x="266" y="134"/>
                  </a:cubicBezTo>
                  <a:cubicBezTo>
                    <a:pt x="269" y="47"/>
                    <a:pt x="269" y="47"/>
                    <a:pt x="269" y="47"/>
                  </a:cubicBezTo>
                  <a:cubicBezTo>
                    <a:pt x="266" y="44"/>
                    <a:pt x="266" y="44"/>
                    <a:pt x="266" y="44"/>
                  </a:cubicBezTo>
                  <a:cubicBezTo>
                    <a:pt x="264" y="41"/>
                    <a:pt x="264" y="41"/>
                    <a:pt x="264" y="41"/>
                  </a:cubicBezTo>
                  <a:cubicBezTo>
                    <a:pt x="259" y="39"/>
                    <a:pt x="259" y="39"/>
                    <a:pt x="259" y="39"/>
                  </a:cubicBezTo>
                  <a:cubicBezTo>
                    <a:pt x="258" y="36"/>
                    <a:pt x="258" y="36"/>
                    <a:pt x="258" y="36"/>
                  </a:cubicBezTo>
                  <a:cubicBezTo>
                    <a:pt x="255" y="33"/>
                    <a:pt x="255" y="33"/>
                    <a:pt x="255" y="33"/>
                  </a:cubicBezTo>
                  <a:cubicBezTo>
                    <a:pt x="254" y="31"/>
                    <a:pt x="254" y="31"/>
                    <a:pt x="254" y="31"/>
                  </a:cubicBezTo>
                  <a:cubicBezTo>
                    <a:pt x="254" y="29"/>
                    <a:pt x="254" y="29"/>
                    <a:pt x="254" y="29"/>
                  </a:cubicBezTo>
                  <a:cubicBezTo>
                    <a:pt x="254" y="27"/>
                    <a:pt x="254" y="27"/>
                    <a:pt x="254" y="27"/>
                  </a:cubicBezTo>
                  <a:cubicBezTo>
                    <a:pt x="257" y="24"/>
                    <a:pt x="257" y="24"/>
                    <a:pt x="257" y="24"/>
                  </a:cubicBezTo>
                  <a:cubicBezTo>
                    <a:pt x="260" y="21"/>
                    <a:pt x="260" y="21"/>
                    <a:pt x="260" y="21"/>
                  </a:cubicBezTo>
                  <a:cubicBezTo>
                    <a:pt x="264" y="17"/>
                    <a:pt x="264" y="17"/>
                    <a:pt x="264" y="17"/>
                  </a:cubicBezTo>
                  <a:cubicBezTo>
                    <a:pt x="263" y="15"/>
                    <a:pt x="263" y="15"/>
                    <a:pt x="263" y="15"/>
                  </a:cubicBezTo>
                  <a:cubicBezTo>
                    <a:pt x="263" y="14"/>
                    <a:pt x="263" y="14"/>
                    <a:pt x="263" y="14"/>
                  </a:cubicBezTo>
                  <a:cubicBezTo>
                    <a:pt x="263" y="14"/>
                    <a:pt x="167" y="10"/>
                    <a:pt x="136" y="8"/>
                  </a:cubicBezTo>
                  <a:cubicBezTo>
                    <a:pt x="105" y="6"/>
                    <a:pt x="14" y="0"/>
                    <a:pt x="14" y="0"/>
                  </a:cubicBezTo>
                  <a:cubicBezTo>
                    <a:pt x="0" y="142"/>
                    <a:pt x="0" y="142"/>
                    <a:pt x="0" y="142"/>
                  </a:cubicBezTo>
                  <a:cubicBezTo>
                    <a:pt x="192" y="154"/>
                    <a:pt x="192" y="154"/>
                    <a:pt x="192" y="154"/>
                  </a:cubicBezTo>
                  <a:lnTo>
                    <a:pt x="200" y="15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9" name="Freeform 138">
              <a:extLst>
                <a:ext uri="{FF2B5EF4-FFF2-40B4-BE49-F238E27FC236}">
                  <a16:creationId xmlns:a16="http://schemas.microsoft.com/office/drawing/2014/main" id="{5C396B67-616A-7F4C-803D-DAA4E7D16392}"/>
                </a:ext>
              </a:extLst>
            </p:cNvPr>
            <p:cNvSpPr>
              <a:spLocks/>
            </p:cNvSpPr>
            <p:nvPr/>
          </p:nvSpPr>
          <p:spPr bwMode="auto">
            <a:xfrm>
              <a:off x="4711510" y="5713172"/>
              <a:ext cx="1460795" cy="1205948"/>
            </a:xfrm>
            <a:custGeom>
              <a:avLst/>
              <a:gdLst>
                <a:gd name="T0" fmla="*/ 229 w 229"/>
                <a:gd name="T1" fmla="*/ 27 h 189"/>
                <a:gd name="T2" fmla="*/ 228 w 229"/>
                <a:gd name="T3" fmla="*/ 27 h 189"/>
                <a:gd name="T4" fmla="*/ 28 w 229"/>
                <a:gd name="T5" fmla="*/ 0 h 189"/>
                <a:gd name="T6" fmla="*/ 24 w 229"/>
                <a:gd name="T7" fmla="*/ 23 h 189"/>
                <a:gd name="T8" fmla="*/ 7 w 229"/>
                <a:gd name="T9" fmla="*/ 122 h 189"/>
                <a:gd name="T10" fmla="*/ 0 w 229"/>
                <a:gd name="T11" fmla="*/ 162 h 189"/>
                <a:gd name="T12" fmla="*/ 61 w 229"/>
                <a:gd name="T13" fmla="*/ 172 h 189"/>
                <a:gd name="T14" fmla="*/ 212 w 229"/>
                <a:gd name="T15" fmla="*/ 189 h 189"/>
                <a:gd name="T16" fmla="*/ 220 w 229"/>
                <a:gd name="T17" fmla="*/ 109 h 189"/>
                <a:gd name="T18" fmla="*/ 229 w 229"/>
                <a:gd name="T19" fmla="*/ 2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9" h="189">
                  <a:moveTo>
                    <a:pt x="229" y="27"/>
                  </a:moveTo>
                  <a:lnTo>
                    <a:pt x="228" y="27"/>
                  </a:lnTo>
                  <a:lnTo>
                    <a:pt x="28" y="0"/>
                  </a:lnTo>
                  <a:lnTo>
                    <a:pt x="24" y="23"/>
                  </a:lnTo>
                  <a:lnTo>
                    <a:pt x="7" y="122"/>
                  </a:lnTo>
                  <a:lnTo>
                    <a:pt x="0" y="162"/>
                  </a:lnTo>
                  <a:lnTo>
                    <a:pt x="61" y="172"/>
                  </a:lnTo>
                  <a:lnTo>
                    <a:pt x="212" y="189"/>
                  </a:lnTo>
                  <a:lnTo>
                    <a:pt x="220" y="109"/>
                  </a:lnTo>
                  <a:lnTo>
                    <a:pt x="229" y="2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0" name="Freeform 139">
              <a:extLst>
                <a:ext uri="{FF2B5EF4-FFF2-40B4-BE49-F238E27FC236}">
                  <a16:creationId xmlns:a16="http://schemas.microsoft.com/office/drawing/2014/main" id="{09D85BA6-C362-8549-BB6F-ED051B7450B8}"/>
                </a:ext>
              </a:extLst>
            </p:cNvPr>
            <p:cNvSpPr>
              <a:spLocks/>
            </p:cNvSpPr>
            <p:nvPr/>
          </p:nvSpPr>
          <p:spPr bwMode="auto">
            <a:xfrm>
              <a:off x="6191444" y="4845398"/>
              <a:ext cx="1358731" cy="874157"/>
            </a:xfrm>
            <a:custGeom>
              <a:avLst/>
              <a:gdLst>
                <a:gd name="T0" fmla="*/ 249 w 251"/>
                <a:gd name="T1" fmla="*/ 161 h 162"/>
                <a:gd name="T2" fmla="*/ 249 w 251"/>
                <a:gd name="T3" fmla="*/ 162 h 162"/>
                <a:gd name="T4" fmla="*/ 249 w 251"/>
                <a:gd name="T5" fmla="*/ 162 h 162"/>
                <a:gd name="T6" fmla="*/ 251 w 251"/>
                <a:gd name="T7" fmla="*/ 160 h 162"/>
                <a:gd name="T8" fmla="*/ 251 w 251"/>
                <a:gd name="T9" fmla="*/ 155 h 162"/>
                <a:gd name="T10" fmla="*/ 251 w 251"/>
                <a:gd name="T11" fmla="*/ 150 h 162"/>
                <a:gd name="T12" fmla="*/ 250 w 251"/>
                <a:gd name="T13" fmla="*/ 144 h 162"/>
                <a:gd name="T14" fmla="*/ 248 w 251"/>
                <a:gd name="T15" fmla="*/ 141 h 162"/>
                <a:gd name="T16" fmla="*/ 245 w 251"/>
                <a:gd name="T17" fmla="*/ 138 h 162"/>
                <a:gd name="T18" fmla="*/ 245 w 251"/>
                <a:gd name="T19" fmla="*/ 131 h 162"/>
                <a:gd name="T20" fmla="*/ 244 w 251"/>
                <a:gd name="T21" fmla="*/ 129 h 162"/>
                <a:gd name="T22" fmla="*/ 242 w 251"/>
                <a:gd name="T23" fmla="*/ 126 h 162"/>
                <a:gd name="T24" fmla="*/ 242 w 251"/>
                <a:gd name="T25" fmla="*/ 117 h 162"/>
                <a:gd name="T26" fmla="*/ 242 w 251"/>
                <a:gd name="T27" fmla="*/ 103 h 162"/>
                <a:gd name="T28" fmla="*/ 241 w 251"/>
                <a:gd name="T29" fmla="*/ 86 h 162"/>
                <a:gd name="T30" fmla="*/ 241 w 251"/>
                <a:gd name="T31" fmla="*/ 77 h 162"/>
                <a:gd name="T32" fmla="*/ 237 w 251"/>
                <a:gd name="T33" fmla="*/ 70 h 162"/>
                <a:gd name="T34" fmla="*/ 234 w 251"/>
                <a:gd name="T35" fmla="*/ 60 h 162"/>
                <a:gd name="T36" fmla="*/ 232 w 251"/>
                <a:gd name="T37" fmla="*/ 54 h 162"/>
                <a:gd name="T38" fmla="*/ 234 w 251"/>
                <a:gd name="T39" fmla="*/ 47 h 162"/>
                <a:gd name="T40" fmla="*/ 233 w 251"/>
                <a:gd name="T41" fmla="*/ 41 h 162"/>
                <a:gd name="T42" fmla="*/ 232 w 251"/>
                <a:gd name="T43" fmla="*/ 39 h 162"/>
                <a:gd name="T44" fmla="*/ 232 w 251"/>
                <a:gd name="T45" fmla="*/ 34 h 162"/>
                <a:gd name="T46" fmla="*/ 232 w 251"/>
                <a:gd name="T47" fmla="*/ 33 h 162"/>
                <a:gd name="T48" fmla="*/ 234 w 251"/>
                <a:gd name="T49" fmla="*/ 31 h 162"/>
                <a:gd name="T50" fmla="*/ 235 w 251"/>
                <a:gd name="T51" fmla="*/ 29 h 162"/>
                <a:gd name="T52" fmla="*/ 235 w 251"/>
                <a:gd name="T53" fmla="*/ 25 h 162"/>
                <a:gd name="T54" fmla="*/ 232 w 251"/>
                <a:gd name="T55" fmla="*/ 22 h 162"/>
                <a:gd name="T56" fmla="*/ 232 w 251"/>
                <a:gd name="T57" fmla="*/ 21 h 162"/>
                <a:gd name="T58" fmla="*/ 231 w 251"/>
                <a:gd name="T59" fmla="*/ 18 h 162"/>
                <a:gd name="T60" fmla="*/ 230 w 251"/>
                <a:gd name="T61" fmla="*/ 13 h 162"/>
                <a:gd name="T62" fmla="*/ 97 w 251"/>
                <a:gd name="T63" fmla="*/ 7 h 162"/>
                <a:gd name="T64" fmla="*/ 14 w 251"/>
                <a:gd name="T65" fmla="*/ 0 h 162"/>
                <a:gd name="T66" fmla="*/ 0 w 251"/>
                <a:gd name="T67" fmla="*/ 147 h 162"/>
                <a:gd name="T68" fmla="*/ 122 w 251"/>
                <a:gd name="T69" fmla="*/ 155 h 162"/>
                <a:gd name="T70" fmla="*/ 249 w 251"/>
                <a:gd name="T71" fmla="*/ 16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62">
                  <a:moveTo>
                    <a:pt x="249" y="161"/>
                  </a:moveTo>
                  <a:cubicBezTo>
                    <a:pt x="249" y="162"/>
                    <a:pt x="249" y="162"/>
                    <a:pt x="249" y="162"/>
                  </a:cubicBezTo>
                  <a:cubicBezTo>
                    <a:pt x="249" y="162"/>
                    <a:pt x="249" y="162"/>
                    <a:pt x="249" y="162"/>
                  </a:cubicBezTo>
                  <a:cubicBezTo>
                    <a:pt x="251" y="160"/>
                    <a:pt x="251" y="160"/>
                    <a:pt x="251" y="160"/>
                  </a:cubicBezTo>
                  <a:cubicBezTo>
                    <a:pt x="251" y="155"/>
                    <a:pt x="251" y="155"/>
                    <a:pt x="251" y="155"/>
                  </a:cubicBezTo>
                  <a:cubicBezTo>
                    <a:pt x="251" y="150"/>
                    <a:pt x="251" y="150"/>
                    <a:pt x="251" y="150"/>
                  </a:cubicBezTo>
                  <a:cubicBezTo>
                    <a:pt x="250" y="144"/>
                    <a:pt x="250" y="144"/>
                    <a:pt x="250" y="144"/>
                  </a:cubicBezTo>
                  <a:cubicBezTo>
                    <a:pt x="248" y="141"/>
                    <a:pt x="248" y="141"/>
                    <a:pt x="248" y="141"/>
                  </a:cubicBezTo>
                  <a:cubicBezTo>
                    <a:pt x="245" y="138"/>
                    <a:pt x="245" y="138"/>
                    <a:pt x="245" y="138"/>
                  </a:cubicBezTo>
                  <a:cubicBezTo>
                    <a:pt x="245" y="131"/>
                    <a:pt x="245" y="131"/>
                    <a:pt x="245" y="131"/>
                  </a:cubicBezTo>
                  <a:cubicBezTo>
                    <a:pt x="244" y="129"/>
                    <a:pt x="244" y="129"/>
                    <a:pt x="244" y="129"/>
                  </a:cubicBezTo>
                  <a:cubicBezTo>
                    <a:pt x="242" y="126"/>
                    <a:pt x="242" y="126"/>
                    <a:pt x="242" y="126"/>
                  </a:cubicBezTo>
                  <a:cubicBezTo>
                    <a:pt x="242" y="117"/>
                    <a:pt x="242" y="117"/>
                    <a:pt x="242" y="117"/>
                  </a:cubicBezTo>
                  <a:cubicBezTo>
                    <a:pt x="242" y="103"/>
                    <a:pt x="242" y="103"/>
                    <a:pt x="242" y="103"/>
                  </a:cubicBezTo>
                  <a:cubicBezTo>
                    <a:pt x="241" y="86"/>
                    <a:pt x="241" y="86"/>
                    <a:pt x="241" y="86"/>
                  </a:cubicBezTo>
                  <a:cubicBezTo>
                    <a:pt x="241" y="77"/>
                    <a:pt x="241" y="77"/>
                    <a:pt x="241" y="77"/>
                  </a:cubicBezTo>
                  <a:cubicBezTo>
                    <a:pt x="237" y="70"/>
                    <a:pt x="237" y="70"/>
                    <a:pt x="237" y="70"/>
                  </a:cubicBezTo>
                  <a:cubicBezTo>
                    <a:pt x="234" y="60"/>
                    <a:pt x="234" y="60"/>
                    <a:pt x="234" y="60"/>
                  </a:cubicBezTo>
                  <a:cubicBezTo>
                    <a:pt x="232" y="54"/>
                    <a:pt x="232" y="54"/>
                    <a:pt x="232" y="54"/>
                  </a:cubicBezTo>
                  <a:cubicBezTo>
                    <a:pt x="234" y="47"/>
                    <a:pt x="234" y="47"/>
                    <a:pt x="234" y="47"/>
                  </a:cubicBezTo>
                  <a:cubicBezTo>
                    <a:pt x="233" y="41"/>
                    <a:pt x="233" y="41"/>
                    <a:pt x="233" y="41"/>
                  </a:cubicBezTo>
                  <a:cubicBezTo>
                    <a:pt x="232" y="39"/>
                    <a:pt x="232" y="39"/>
                    <a:pt x="232" y="39"/>
                  </a:cubicBezTo>
                  <a:cubicBezTo>
                    <a:pt x="232" y="34"/>
                    <a:pt x="232" y="34"/>
                    <a:pt x="232" y="34"/>
                  </a:cubicBezTo>
                  <a:cubicBezTo>
                    <a:pt x="232" y="33"/>
                    <a:pt x="232" y="33"/>
                    <a:pt x="232" y="33"/>
                  </a:cubicBezTo>
                  <a:cubicBezTo>
                    <a:pt x="234" y="31"/>
                    <a:pt x="234" y="31"/>
                    <a:pt x="234" y="31"/>
                  </a:cubicBezTo>
                  <a:cubicBezTo>
                    <a:pt x="235" y="29"/>
                    <a:pt x="235" y="29"/>
                    <a:pt x="235" y="29"/>
                  </a:cubicBezTo>
                  <a:cubicBezTo>
                    <a:pt x="235" y="25"/>
                    <a:pt x="235" y="25"/>
                    <a:pt x="235" y="25"/>
                  </a:cubicBezTo>
                  <a:cubicBezTo>
                    <a:pt x="232" y="22"/>
                    <a:pt x="232" y="22"/>
                    <a:pt x="232" y="22"/>
                  </a:cubicBezTo>
                  <a:cubicBezTo>
                    <a:pt x="232" y="21"/>
                    <a:pt x="232" y="21"/>
                    <a:pt x="232" y="21"/>
                  </a:cubicBezTo>
                  <a:cubicBezTo>
                    <a:pt x="231" y="18"/>
                    <a:pt x="231" y="18"/>
                    <a:pt x="231" y="18"/>
                  </a:cubicBezTo>
                  <a:cubicBezTo>
                    <a:pt x="230" y="13"/>
                    <a:pt x="230" y="13"/>
                    <a:pt x="230" y="13"/>
                  </a:cubicBezTo>
                  <a:cubicBezTo>
                    <a:pt x="230" y="13"/>
                    <a:pt x="130" y="9"/>
                    <a:pt x="97" y="7"/>
                  </a:cubicBezTo>
                  <a:cubicBezTo>
                    <a:pt x="76" y="6"/>
                    <a:pt x="14" y="0"/>
                    <a:pt x="14" y="0"/>
                  </a:cubicBezTo>
                  <a:cubicBezTo>
                    <a:pt x="0" y="147"/>
                    <a:pt x="0" y="147"/>
                    <a:pt x="0" y="147"/>
                  </a:cubicBezTo>
                  <a:cubicBezTo>
                    <a:pt x="0" y="147"/>
                    <a:pt x="91" y="153"/>
                    <a:pt x="122" y="155"/>
                  </a:cubicBezTo>
                  <a:cubicBezTo>
                    <a:pt x="153" y="157"/>
                    <a:pt x="249" y="161"/>
                    <a:pt x="249" y="16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1" name="Freeform 140">
              <a:extLst>
                <a:ext uri="{FF2B5EF4-FFF2-40B4-BE49-F238E27FC236}">
                  <a16:creationId xmlns:a16="http://schemas.microsoft.com/office/drawing/2014/main" id="{031103AF-7ED5-9240-8A7F-8B5498259C32}"/>
                </a:ext>
              </a:extLst>
            </p:cNvPr>
            <p:cNvSpPr>
              <a:spLocks/>
            </p:cNvSpPr>
            <p:nvPr/>
          </p:nvSpPr>
          <p:spPr bwMode="auto">
            <a:xfrm>
              <a:off x="4941155" y="6810651"/>
              <a:ext cx="1518206" cy="1193186"/>
            </a:xfrm>
            <a:custGeom>
              <a:avLst/>
              <a:gdLst>
                <a:gd name="T0" fmla="*/ 267 w 281"/>
                <a:gd name="T1" fmla="*/ 221 h 221"/>
                <a:gd name="T2" fmla="*/ 277 w 281"/>
                <a:gd name="T3" fmla="*/ 75 h 221"/>
                <a:gd name="T4" fmla="*/ 277 w 281"/>
                <a:gd name="T5" fmla="*/ 75 h 221"/>
                <a:gd name="T6" fmla="*/ 277 w 281"/>
                <a:gd name="T7" fmla="*/ 75 h 221"/>
                <a:gd name="T8" fmla="*/ 281 w 281"/>
                <a:gd name="T9" fmla="*/ 28 h 221"/>
                <a:gd name="T10" fmla="*/ 208 w 281"/>
                <a:gd name="T11" fmla="*/ 21 h 221"/>
                <a:gd name="T12" fmla="*/ 30 w 281"/>
                <a:gd name="T13" fmla="*/ 0 h 221"/>
                <a:gd name="T14" fmla="*/ 0 w 281"/>
                <a:gd name="T15" fmla="*/ 192 h 221"/>
                <a:gd name="T16" fmla="*/ 229 w 281"/>
                <a:gd name="T17" fmla="*/ 219 h 221"/>
                <a:gd name="T18" fmla="*/ 267 w 281"/>
                <a:gd name="T19" fmla="*/ 22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1" h="221">
                  <a:moveTo>
                    <a:pt x="267" y="221"/>
                  </a:moveTo>
                  <a:cubicBezTo>
                    <a:pt x="277" y="75"/>
                    <a:pt x="277" y="75"/>
                    <a:pt x="277" y="75"/>
                  </a:cubicBezTo>
                  <a:cubicBezTo>
                    <a:pt x="277" y="75"/>
                    <a:pt x="277" y="75"/>
                    <a:pt x="277" y="75"/>
                  </a:cubicBezTo>
                  <a:cubicBezTo>
                    <a:pt x="277" y="75"/>
                    <a:pt x="277" y="75"/>
                    <a:pt x="277" y="75"/>
                  </a:cubicBezTo>
                  <a:cubicBezTo>
                    <a:pt x="281" y="28"/>
                    <a:pt x="281" y="28"/>
                    <a:pt x="281" y="28"/>
                  </a:cubicBezTo>
                  <a:cubicBezTo>
                    <a:pt x="208" y="21"/>
                    <a:pt x="208" y="21"/>
                    <a:pt x="208" y="21"/>
                  </a:cubicBezTo>
                  <a:cubicBezTo>
                    <a:pt x="30" y="0"/>
                    <a:pt x="30" y="0"/>
                    <a:pt x="30" y="0"/>
                  </a:cubicBezTo>
                  <a:cubicBezTo>
                    <a:pt x="0" y="192"/>
                    <a:pt x="0" y="192"/>
                    <a:pt x="0" y="192"/>
                  </a:cubicBezTo>
                  <a:cubicBezTo>
                    <a:pt x="229" y="219"/>
                    <a:pt x="229" y="219"/>
                    <a:pt x="229" y="219"/>
                  </a:cubicBezTo>
                  <a:cubicBezTo>
                    <a:pt x="229" y="219"/>
                    <a:pt x="245" y="220"/>
                    <a:pt x="267" y="22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2" name="Freeform 141">
              <a:extLst>
                <a:ext uri="{FF2B5EF4-FFF2-40B4-BE49-F238E27FC236}">
                  <a16:creationId xmlns:a16="http://schemas.microsoft.com/office/drawing/2014/main" id="{68027A20-6344-C441-81CC-866055037EFC}"/>
                </a:ext>
              </a:extLst>
            </p:cNvPr>
            <p:cNvSpPr>
              <a:spLocks/>
            </p:cNvSpPr>
            <p:nvPr/>
          </p:nvSpPr>
          <p:spPr bwMode="auto">
            <a:xfrm>
              <a:off x="3933269" y="6383144"/>
              <a:ext cx="1167361" cy="1461175"/>
            </a:xfrm>
            <a:custGeom>
              <a:avLst/>
              <a:gdLst>
                <a:gd name="T0" fmla="*/ 183 w 183"/>
                <a:gd name="T1" fmla="*/ 67 h 229"/>
                <a:gd name="T2" fmla="*/ 122 w 183"/>
                <a:gd name="T3" fmla="*/ 57 h 229"/>
                <a:gd name="T4" fmla="*/ 129 w 183"/>
                <a:gd name="T5" fmla="*/ 17 h 229"/>
                <a:gd name="T6" fmla="*/ 39 w 183"/>
                <a:gd name="T7" fmla="*/ 0 h 229"/>
                <a:gd name="T8" fmla="*/ 0 w 183"/>
                <a:gd name="T9" fmla="*/ 201 h 229"/>
                <a:gd name="T10" fmla="*/ 158 w 183"/>
                <a:gd name="T11" fmla="*/ 229 h 229"/>
                <a:gd name="T12" fmla="*/ 183 w 183"/>
                <a:gd name="T13" fmla="*/ 67 h 229"/>
              </a:gdLst>
              <a:ahLst/>
              <a:cxnLst>
                <a:cxn ang="0">
                  <a:pos x="T0" y="T1"/>
                </a:cxn>
                <a:cxn ang="0">
                  <a:pos x="T2" y="T3"/>
                </a:cxn>
                <a:cxn ang="0">
                  <a:pos x="T4" y="T5"/>
                </a:cxn>
                <a:cxn ang="0">
                  <a:pos x="T6" y="T7"/>
                </a:cxn>
                <a:cxn ang="0">
                  <a:pos x="T8" y="T9"/>
                </a:cxn>
                <a:cxn ang="0">
                  <a:pos x="T10" y="T11"/>
                </a:cxn>
                <a:cxn ang="0">
                  <a:pos x="T12" y="T13"/>
                </a:cxn>
              </a:cxnLst>
              <a:rect l="0" t="0" r="r" b="b"/>
              <a:pathLst>
                <a:path w="183" h="229">
                  <a:moveTo>
                    <a:pt x="183" y="67"/>
                  </a:moveTo>
                  <a:lnTo>
                    <a:pt x="122" y="57"/>
                  </a:lnTo>
                  <a:lnTo>
                    <a:pt x="129" y="17"/>
                  </a:lnTo>
                  <a:lnTo>
                    <a:pt x="39" y="0"/>
                  </a:lnTo>
                  <a:lnTo>
                    <a:pt x="0" y="201"/>
                  </a:lnTo>
                  <a:lnTo>
                    <a:pt x="158" y="229"/>
                  </a:lnTo>
                  <a:lnTo>
                    <a:pt x="183" y="6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3" name="Freeform 142">
              <a:extLst>
                <a:ext uri="{FF2B5EF4-FFF2-40B4-BE49-F238E27FC236}">
                  <a16:creationId xmlns:a16="http://schemas.microsoft.com/office/drawing/2014/main" id="{93DCFC38-356D-DF4A-8564-DF801DDBB5D3}"/>
                </a:ext>
              </a:extLst>
            </p:cNvPr>
            <p:cNvSpPr>
              <a:spLocks/>
            </p:cNvSpPr>
            <p:nvPr/>
          </p:nvSpPr>
          <p:spPr bwMode="auto">
            <a:xfrm>
              <a:off x="2842455" y="6115159"/>
              <a:ext cx="1339595" cy="2029050"/>
            </a:xfrm>
            <a:custGeom>
              <a:avLst/>
              <a:gdLst>
                <a:gd name="T0" fmla="*/ 5 w 248"/>
                <a:gd name="T1" fmla="*/ 131 h 375"/>
                <a:gd name="T2" fmla="*/ 1 w 248"/>
                <a:gd name="T3" fmla="*/ 132 h 375"/>
                <a:gd name="T4" fmla="*/ 0 w 248"/>
                <a:gd name="T5" fmla="*/ 135 h 375"/>
                <a:gd name="T6" fmla="*/ 1 w 248"/>
                <a:gd name="T7" fmla="*/ 139 h 375"/>
                <a:gd name="T8" fmla="*/ 2 w 248"/>
                <a:gd name="T9" fmla="*/ 142 h 375"/>
                <a:gd name="T10" fmla="*/ 3 w 248"/>
                <a:gd name="T11" fmla="*/ 143 h 375"/>
                <a:gd name="T12" fmla="*/ 7 w 248"/>
                <a:gd name="T13" fmla="*/ 145 h 375"/>
                <a:gd name="T14" fmla="*/ 160 w 248"/>
                <a:gd name="T15" fmla="*/ 375 h 375"/>
                <a:gd name="T16" fmla="*/ 163 w 248"/>
                <a:gd name="T17" fmla="*/ 371 h 375"/>
                <a:gd name="T18" fmla="*/ 164 w 248"/>
                <a:gd name="T19" fmla="*/ 367 h 375"/>
                <a:gd name="T20" fmla="*/ 164 w 248"/>
                <a:gd name="T21" fmla="*/ 354 h 375"/>
                <a:gd name="T22" fmla="*/ 164 w 248"/>
                <a:gd name="T23" fmla="*/ 340 h 375"/>
                <a:gd name="T24" fmla="*/ 164 w 248"/>
                <a:gd name="T25" fmla="*/ 329 h 375"/>
                <a:gd name="T26" fmla="*/ 167 w 248"/>
                <a:gd name="T27" fmla="*/ 326 h 375"/>
                <a:gd name="T28" fmla="*/ 174 w 248"/>
                <a:gd name="T29" fmla="*/ 324 h 375"/>
                <a:gd name="T30" fmla="*/ 176 w 248"/>
                <a:gd name="T31" fmla="*/ 328 h 375"/>
                <a:gd name="T32" fmla="*/ 180 w 248"/>
                <a:gd name="T33" fmla="*/ 326 h 375"/>
                <a:gd name="T34" fmla="*/ 185 w 248"/>
                <a:gd name="T35" fmla="*/ 330 h 375"/>
                <a:gd name="T36" fmla="*/ 188 w 248"/>
                <a:gd name="T37" fmla="*/ 332 h 375"/>
                <a:gd name="T38" fmla="*/ 191 w 248"/>
                <a:gd name="T39" fmla="*/ 330 h 375"/>
                <a:gd name="T40" fmla="*/ 197 w 248"/>
                <a:gd name="T41" fmla="*/ 312 h 375"/>
                <a:gd name="T42" fmla="*/ 202 w 248"/>
                <a:gd name="T43" fmla="*/ 287 h 375"/>
                <a:gd name="T44" fmla="*/ 248 w 248"/>
                <a:gd name="T45" fmla="*/ 49 h 375"/>
                <a:gd name="T46" fmla="*/ 134 w 248"/>
                <a:gd name="T47" fmla="*/ 24 h 375"/>
                <a:gd name="T48" fmla="*/ 42 w 248"/>
                <a:gd name="T49" fmla="*/ 0 h 375"/>
                <a:gd name="T50" fmla="*/ 8 w 248"/>
                <a:gd name="T51" fmla="*/ 130 h 375"/>
                <a:gd name="T52" fmla="*/ 5 w 248"/>
                <a:gd name="T53" fmla="*/ 13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8" h="375">
                  <a:moveTo>
                    <a:pt x="5" y="131"/>
                  </a:moveTo>
                  <a:cubicBezTo>
                    <a:pt x="1" y="132"/>
                    <a:pt x="1" y="132"/>
                    <a:pt x="1" y="132"/>
                  </a:cubicBezTo>
                  <a:cubicBezTo>
                    <a:pt x="0" y="135"/>
                    <a:pt x="0" y="135"/>
                    <a:pt x="0" y="135"/>
                  </a:cubicBezTo>
                  <a:cubicBezTo>
                    <a:pt x="1" y="139"/>
                    <a:pt x="1" y="139"/>
                    <a:pt x="1" y="139"/>
                  </a:cubicBezTo>
                  <a:cubicBezTo>
                    <a:pt x="2" y="142"/>
                    <a:pt x="2" y="142"/>
                    <a:pt x="2" y="142"/>
                  </a:cubicBezTo>
                  <a:cubicBezTo>
                    <a:pt x="3" y="143"/>
                    <a:pt x="3" y="143"/>
                    <a:pt x="3" y="143"/>
                  </a:cubicBezTo>
                  <a:cubicBezTo>
                    <a:pt x="7" y="145"/>
                    <a:pt x="7" y="145"/>
                    <a:pt x="7" y="145"/>
                  </a:cubicBezTo>
                  <a:cubicBezTo>
                    <a:pt x="160" y="375"/>
                    <a:pt x="160" y="375"/>
                    <a:pt x="160" y="375"/>
                  </a:cubicBezTo>
                  <a:cubicBezTo>
                    <a:pt x="163" y="371"/>
                    <a:pt x="163" y="371"/>
                    <a:pt x="163" y="371"/>
                  </a:cubicBezTo>
                  <a:cubicBezTo>
                    <a:pt x="164" y="367"/>
                    <a:pt x="164" y="367"/>
                    <a:pt x="164" y="367"/>
                  </a:cubicBezTo>
                  <a:cubicBezTo>
                    <a:pt x="164" y="354"/>
                    <a:pt x="164" y="354"/>
                    <a:pt x="164" y="354"/>
                  </a:cubicBezTo>
                  <a:cubicBezTo>
                    <a:pt x="164" y="340"/>
                    <a:pt x="164" y="340"/>
                    <a:pt x="164" y="340"/>
                  </a:cubicBezTo>
                  <a:cubicBezTo>
                    <a:pt x="164" y="329"/>
                    <a:pt x="164" y="329"/>
                    <a:pt x="164" y="329"/>
                  </a:cubicBezTo>
                  <a:cubicBezTo>
                    <a:pt x="167" y="326"/>
                    <a:pt x="167" y="326"/>
                    <a:pt x="167" y="326"/>
                  </a:cubicBezTo>
                  <a:cubicBezTo>
                    <a:pt x="174" y="324"/>
                    <a:pt x="174" y="324"/>
                    <a:pt x="174" y="324"/>
                  </a:cubicBezTo>
                  <a:cubicBezTo>
                    <a:pt x="176" y="328"/>
                    <a:pt x="176" y="328"/>
                    <a:pt x="176" y="328"/>
                  </a:cubicBezTo>
                  <a:cubicBezTo>
                    <a:pt x="180" y="326"/>
                    <a:pt x="180" y="326"/>
                    <a:pt x="180" y="326"/>
                  </a:cubicBezTo>
                  <a:cubicBezTo>
                    <a:pt x="185" y="330"/>
                    <a:pt x="185" y="330"/>
                    <a:pt x="185" y="330"/>
                  </a:cubicBezTo>
                  <a:cubicBezTo>
                    <a:pt x="188" y="332"/>
                    <a:pt x="188" y="332"/>
                    <a:pt x="188" y="332"/>
                  </a:cubicBezTo>
                  <a:cubicBezTo>
                    <a:pt x="191" y="330"/>
                    <a:pt x="191" y="330"/>
                    <a:pt x="191" y="330"/>
                  </a:cubicBezTo>
                  <a:cubicBezTo>
                    <a:pt x="191" y="330"/>
                    <a:pt x="195" y="316"/>
                    <a:pt x="197" y="312"/>
                  </a:cubicBezTo>
                  <a:cubicBezTo>
                    <a:pt x="198" y="306"/>
                    <a:pt x="202" y="287"/>
                    <a:pt x="202" y="287"/>
                  </a:cubicBezTo>
                  <a:cubicBezTo>
                    <a:pt x="248" y="49"/>
                    <a:pt x="248" y="49"/>
                    <a:pt x="248" y="49"/>
                  </a:cubicBezTo>
                  <a:cubicBezTo>
                    <a:pt x="248" y="49"/>
                    <a:pt x="163" y="31"/>
                    <a:pt x="134" y="24"/>
                  </a:cubicBezTo>
                  <a:cubicBezTo>
                    <a:pt x="111" y="19"/>
                    <a:pt x="42" y="0"/>
                    <a:pt x="42" y="0"/>
                  </a:cubicBezTo>
                  <a:cubicBezTo>
                    <a:pt x="8" y="130"/>
                    <a:pt x="8" y="130"/>
                    <a:pt x="8" y="130"/>
                  </a:cubicBezTo>
                  <a:lnTo>
                    <a:pt x="5" y="13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4" name="Freeform 143">
              <a:extLst>
                <a:ext uri="{FF2B5EF4-FFF2-40B4-BE49-F238E27FC236}">
                  <a16:creationId xmlns:a16="http://schemas.microsoft.com/office/drawing/2014/main" id="{6825138C-83C5-0F42-884E-ED9BC393E23D}"/>
                </a:ext>
              </a:extLst>
            </p:cNvPr>
            <p:cNvSpPr>
              <a:spLocks/>
            </p:cNvSpPr>
            <p:nvPr/>
          </p:nvSpPr>
          <p:spPr bwMode="auto">
            <a:xfrm>
              <a:off x="2274724" y="4851785"/>
              <a:ext cx="1664923" cy="1410128"/>
            </a:xfrm>
            <a:custGeom>
              <a:avLst/>
              <a:gdLst>
                <a:gd name="T0" fmla="*/ 269 w 308"/>
                <a:gd name="T1" fmla="*/ 182 h 261"/>
                <a:gd name="T2" fmla="*/ 270 w 308"/>
                <a:gd name="T3" fmla="*/ 175 h 261"/>
                <a:gd name="T4" fmla="*/ 275 w 308"/>
                <a:gd name="T5" fmla="*/ 171 h 261"/>
                <a:gd name="T6" fmla="*/ 276 w 308"/>
                <a:gd name="T7" fmla="*/ 159 h 261"/>
                <a:gd name="T8" fmla="*/ 274 w 308"/>
                <a:gd name="T9" fmla="*/ 154 h 261"/>
                <a:gd name="T10" fmla="*/ 271 w 308"/>
                <a:gd name="T11" fmla="*/ 153 h 261"/>
                <a:gd name="T12" fmla="*/ 270 w 308"/>
                <a:gd name="T13" fmla="*/ 145 h 261"/>
                <a:gd name="T14" fmla="*/ 277 w 308"/>
                <a:gd name="T15" fmla="*/ 137 h 261"/>
                <a:gd name="T16" fmla="*/ 288 w 308"/>
                <a:gd name="T17" fmla="*/ 125 h 261"/>
                <a:gd name="T18" fmla="*/ 291 w 308"/>
                <a:gd name="T19" fmla="*/ 120 h 261"/>
                <a:gd name="T20" fmla="*/ 297 w 308"/>
                <a:gd name="T21" fmla="*/ 111 h 261"/>
                <a:gd name="T22" fmla="*/ 304 w 308"/>
                <a:gd name="T23" fmla="*/ 104 h 261"/>
                <a:gd name="T24" fmla="*/ 308 w 308"/>
                <a:gd name="T25" fmla="*/ 98 h 261"/>
                <a:gd name="T26" fmla="*/ 307 w 308"/>
                <a:gd name="T27" fmla="*/ 90 h 261"/>
                <a:gd name="T28" fmla="*/ 300 w 308"/>
                <a:gd name="T29" fmla="*/ 83 h 261"/>
                <a:gd name="T30" fmla="*/ 297 w 308"/>
                <a:gd name="T31" fmla="*/ 74 h 261"/>
                <a:gd name="T32" fmla="*/ 220 w 308"/>
                <a:gd name="T33" fmla="*/ 56 h 261"/>
                <a:gd name="T34" fmla="*/ 211 w 308"/>
                <a:gd name="T35" fmla="*/ 56 h 261"/>
                <a:gd name="T36" fmla="*/ 178 w 308"/>
                <a:gd name="T37" fmla="*/ 58 h 261"/>
                <a:gd name="T38" fmla="*/ 172 w 308"/>
                <a:gd name="T39" fmla="*/ 57 h 261"/>
                <a:gd name="T40" fmla="*/ 167 w 308"/>
                <a:gd name="T41" fmla="*/ 58 h 261"/>
                <a:gd name="T42" fmla="*/ 164 w 308"/>
                <a:gd name="T43" fmla="*/ 56 h 261"/>
                <a:gd name="T44" fmla="*/ 156 w 308"/>
                <a:gd name="T45" fmla="*/ 55 h 261"/>
                <a:gd name="T46" fmla="*/ 155 w 308"/>
                <a:gd name="T47" fmla="*/ 52 h 261"/>
                <a:gd name="T48" fmla="*/ 143 w 308"/>
                <a:gd name="T49" fmla="*/ 49 h 261"/>
                <a:gd name="T50" fmla="*/ 136 w 308"/>
                <a:gd name="T51" fmla="*/ 46 h 261"/>
                <a:gd name="T52" fmla="*/ 121 w 308"/>
                <a:gd name="T53" fmla="*/ 49 h 261"/>
                <a:gd name="T54" fmla="*/ 103 w 308"/>
                <a:gd name="T55" fmla="*/ 40 h 261"/>
                <a:gd name="T56" fmla="*/ 99 w 308"/>
                <a:gd name="T57" fmla="*/ 12 h 261"/>
                <a:gd name="T58" fmla="*/ 90 w 308"/>
                <a:gd name="T59" fmla="*/ 10 h 261"/>
                <a:gd name="T60" fmla="*/ 80 w 308"/>
                <a:gd name="T61" fmla="*/ 4 h 261"/>
                <a:gd name="T62" fmla="*/ 70 w 308"/>
                <a:gd name="T63" fmla="*/ 0 h 261"/>
                <a:gd name="T64" fmla="*/ 68 w 308"/>
                <a:gd name="T65" fmla="*/ 13 h 261"/>
                <a:gd name="T66" fmla="*/ 64 w 308"/>
                <a:gd name="T67" fmla="*/ 28 h 261"/>
                <a:gd name="T68" fmla="*/ 60 w 308"/>
                <a:gd name="T69" fmla="*/ 38 h 261"/>
                <a:gd name="T70" fmla="*/ 55 w 308"/>
                <a:gd name="T71" fmla="*/ 50 h 261"/>
                <a:gd name="T72" fmla="*/ 47 w 308"/>
                <a:gd name="T73" fmla="*/ 67 h 261"/>
                <a:gd name="T74" fmla="*/ 35 w 308"/>
                <a:gd name="T75" fmla="*/ 98 h 261"/>
                <a:gd name="T76" fmla="*/ 24 w 308"/>
                <a:gd name="T77" fmla="*/ 120 h 261"/>
                <a:gd name="T78" fmla="*/ 18 w 308"/>
                <a:gd name="T79" fmla="*/ 130 h 261"/>
                <a:gd name="T80" fmla="*/ 14 w 308"/>
                <a:gd name="T81" fmla="*/ 136 h 261"/>
                <a:gd name="T82" fmla="*/ 5 w 308"/>
                <a:gd name="T83" fmla="*/ 148 h 261"/>
                <a:gd name="T84" fmla="*/ 5 w 308"/>
                <a:gd name="T85" fmla="*/ 160 h 261"/>
                <a:gd name="T86" fmla="*/ 5 w 308"/>
                <a:gd name="T87" fmla="*/ 164 h 261"/>
                <a:gd name="T88" fmla="*/ 3 w 308"/>
                <a:gd name="T89" fmla="*/ 169 h 261"/>
                <a:gd name="T90" fmla="*/ 1 w 308"/>
                <a:gd name="T91" fmla="*/ 174 h 261"/>
                <a:gd name="T92" fmla="*/ 0 w 308"/>
                <a:gd name="T93" fmla="*/ 187 h 261"/>
                <a:gd name="T94" fmla="*/ 3 w 308"/>
                <a:gd name="T95" fmla="*/ 193 h 261"/>
                <a:gd name="T96" fmla="*/ 239 w 308"/>
                <a:gd name="T97" fmla="*/ 25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8" h="261">
                  <a:moveTo>
                    <a:pt x="251" y="261"/>
                  </a:moveTo>
                  <a:cubicBezTo>
                    <a:pt x="269" y="182"/>
                    <a:pt x="269" y="182"/>
                    <a:pt x="269" y="182"/>
                  </a:cubicBezTo>
                  <a:cubicBezTo>
                    <a:pt x="269" y="177"/>
                    <a:pt x="269" y="177"/>
                    <a:pt x="269" y="177"/>
                  </a:cubicBezTo>
                  <a:cubicBezTo>
                    <a:pt x="270" y="175"/>
                    <a:pt x="270" y="175"/>
                    <a:pt x="270" y="175"/>
                  </a:cubicBezTo>
                  <a:cubicBezTo>
                    <a:pt x="275" y="173"/>
                    <a:pt x="275" y="173"/>
                    <a:pt x="275" y="173"/>
                  </a:cubicBezTo>
                  <a:cubicBezTo>
                    <a:pt x="275" y="171"/>
                    <a:pt x="275" y="171"/>
                    <a:pt x="275" y="171"/>
                  </a:cubicBezTo>
                  <a:cubicBezTo>
                    <a:pt x="276" y="167"/>
                    <a:pt x="276" y="167"/>
                    <a:pt x="276" y="167"/>
                  </a:cubicBezTo>
                  <a:cubicBezTo>
                    <a:pt x="276" y="159"/>
                    <a:pt x="276" y="159"/>
                    <a:pt x="276" y="159"/>
                  </a:cubicBezTo>
                  <a:cubicBezTo>
                    <a:pt x="277" y="157"/>
                    <a:pt x="277" y="157"/>
                    <a:pt x="277" y="157"/>
                  </a:cubicBezTo>
                  <a:cubicBezTo>
                    <a:pt x="274" y="154"/>
                    <a:pt x="274" y="154"/>
                    <a:pt x="274" y="154"/>
                  </a:cubicBezTo>
                  <a:cubicBezTo>
                    <a:pt x="273" y="154"/>
                    <a:pt x="273" y="154"/>
                    <a:pt x="273" y="154"/>
                  </a:cubicBezTo>
                  <a:cubicBezTo>
                    <a:pt x="271" y="153"/>
                    <a:pt x="271" y="153"/>
                    <a:pt x="271" y="153"/>
                  </a:cubicBezTo>
                  <a:cubicBezTo>
                    <a:pt x="269" y="150"/>
                    <a:pt x="269" y="150"/>
                    <a:pt x="269" y="150"/>
                  </a:cubicBezTo>
                  <a:cubicBezTo>
                    <a:pt x="270" y="145"/>
                    <a:pt x="270" y="145"/>
                    <a:pt x="270" y="145"/>
                  </a:cubicBezTo>
                  <a:cubicBezTo>
                    <a:pt x="271" y="142"/>
                    <a:pt x="271" y="142"/>
                    <a:pt x="271" y="142"/>
                  </a:cubicBezTo>
                  <a:cubicBezTo>
                    <a:pt x="277" y="137"/>
                    <a:pt x="277" y="137"/>
                    <a:pt x="277" y="137"/>
                  </a:cubicBezTo>
                  <a:cubicBezTo>
                    <a:pt x="285" y="129"/>
                    <a:pt x="285" y="129"/>
                    <a:pt x="285" y="129"/>
                  </a:cubicBezTo>
                  <a:cubicBezTo>
                    <a:pt x="288" y="125"/>
                    <a:pt x="288" y="125"/>
                    <a:pt x="288" y="125"/>
                  </a:cubicBezTo>
                  <a:cubicBezTo>
                    <a:pt x="289" y="121"/>
                    <a:pt x="289" y="121"/>
                    <a:pt x="289" y="121"/>
                  </a:cubicBezTo>
                  <a:cubicBezTo>
                    <a:pt x="291" y="120"/>
                    <a:pt x="291" y="120"/>
                    <a:pt x="291" y="120"/>
                  </a:cubicBezTo>
                  <a:cubicBezTo>
                    <a:pt x="293" y="115"/>
                    <a:pt x="293" y="115"/>
                    <a:pt x="293" y="115"/>
                  </a:cubicBezTo>
                  <a:cubicBezTo>
                    <a:pt x="297" y="111"/>
                    <a:pt x="297" y="111"/>
                    <a:pt x="297" y="111"/>
                  </a:cubicBezTo>
                  <a:cubicBezTo>
                    <a:pt x="300" y="107"/>
                    <a:pt x="300" y="107"/>
                    <a:pt x="300" y="107"/>
                  </a:cubicBezTo>
                  <a:cubicBezTo>
                    <a:pt x="304" y="104"/>
                    <a:pt x="304" y="104"/>
                    <a:pt x="304" y="104"/>
                  </a:cubicBezTo>
                  <a:cubicBezTo>
                    <a:pt x="305" y="99"/>
                    <a:pt x="305" y="99"/>
                    <a:pt x="305" y="99"/>
                  </a:cubicBezTo>
                  <a:cubicBezTo>
                    <a:pt x="308" y="98"/>
                    <a:pt x="308" y="98"/>
                    <a:pt x="308" y="98"/>
                  </a:cubicBezTo>
                  <a:cubicBezTo>
                    <a:pt x="308" y="94"/>
                    <a:pt x="308" y="94"/>
                    <a:pt x="308" y="94"/>
                  </a:cubicBezTo>
                  <a:cubicBezTo>
                    <a:pt x="307" y="90"/>
                    <a:pt x="307" y="90"/>
                    <a:pt x="307" y="90"/>
                  </a:cubicBezTo>
                  <a:cubicBezTo>
                    <a:pt x="305" y="87"/>
                    <a:pt x="305" y="87"/>
                    <a:pt x="305" y="87"/>
                  </a:cubicBezTo>
                  <a:cubicBezTo>
                    <a:pt x="300" y="83"/>
                    <a:pt x="300" y="83"/>
                    <a:pt x="300" y="83"/>
                  </a:cubicBezTo>
                  <a:cubicBezTo>
                    <a:pt x="297" y="78"/>
                    <a:pt x="297" y="78"/>
                    <a:pt x="297" y="78"/>
                  </a:cubicBezTo>
                  <a:cubicBezTo>
                    <a:pt x="297" y="74"/>
                    <a:pt x="297" y="74"/>
                    <a:pt x="297" y="74"/>
                  </a:cubicBezTo>
                  <a:cubicBezTo>
                    <a:pt x="231" y="57"/>
                    <a:pt x="231" y="57"/>
                    <a:pt x="231" y="57"/>
                  </a:cubicBezTo>
                  <a:cubicBezTo>
                    <a:pt x="220" y="56"/>
                    <a:pt x="220" y="56"/>
                    <a:pt x="220" y="56"/>
                  </a:cubicBezTo>
                  <a:cubicBezTo>
                    <a:pt x="216" y="57"/>
                    <a:pt x="216" y="57"/>
                    <a:pt x="216" y="57"/>
                  </a:cubicBezTo>
                  <a:cubicBezTo>
                    <a:pt x="211" y="56"/>
                    <a:pt x="211" y="56"/>
                    <a:pt x="211" y="56"/>
                  </a:cubicBezTo>
                  <a:cubicBezTo>
                    <a:pt x="207" y="57"/>
                    <a:pt x="207" y="57"/>
                    <a:pt x="207" y="57"/>
                  </a:cubicBezTo>
                  <a:cubicBezTo>
                    <a:pt x="178" y="58"/>
                    <a:pt x="178" y="58"/>
                    <a:pt x="178" y="58"/>
                  </a:cubicBezTo>
                  <a:cubicBezTo>
                    <a:pt x="175" y="56"/>
                    <a:pt x="175" y="56"/>
                    <a:pt x="175" y="56"/>
                  </a:cubicBezTo>
                  <a:cubicBezTo>
                    <a:pt x="172" y="57"/>
                    <a:pt x="172" y="57"/>
                    <a:pt x="172" y="57"/>
                  </a:cubicBezTo>
                  <a:cubicBezTo>
                    <a:pt x="169" y="58"/>
                    <a:pt x="169" y="58"/>
                    <a:pt x="169" y="58"/>
                  </a:cubicBezTo>
                  <a:cubicBezTo>
                    <a:pt x="167" y="58"/>
                    <a:pt x="167" y="58"/>
                    <a:pt x="167" y="58"/>
                  </a:cubicBezTo>
                  <a:cubicBezTo>
                    <a:pt x="164" y="57"/>
                    <a:pt x="164" y="57"/>
                    <a:pt x="164" y="57"/>
                  </a:cubicBezTo>
                  <a:cubicBezTo>
                    <a:pt x="164" y="56"/>
                    <a:pt x="164" y="56"/>
                    <a:pt x="164" y="56"/>
                  </a:cubicBezTo>
                  <a:cubicBezTo>
                    <a:pt x="159" y="56"/>
                    <a:pt x="159" y="56"/>
                    <a:pt x="159" y="56"/>
                  </a:cubicBezTo>
                  <a:cubicBezTo>
                    <a:pt x="156" y="55"/>
                    <a:pt x="156" y="55"/>
                    <a:pt x="156" y="55"/>
                  </a:cubicBezTo>
                  <a:cubicBezTo>
                    <a:pt x="155" y="53"/>
                    <a:pt x="155" y="53"/>
                    <a:pt x="155" y="53"/>
                  </a:cubicBezTo>
                  <a:cubicBezTo>
                    <a:pt x="155" y="52"/>
                    <a:pt x="155" y="52"/>
                    <a:pt x="155" y="52"/>
                  </a:cubicBezTo>
                  <a:cubicBezTo>
                    <a:pt x="151" y="51"/>
                    <a:pt x="151" y="51"/>
                    <a:pt x="151" y="51"/>
                  </a:cubicBezTo>
                  <a:cubicBezTo>
                    <a:pt x="143" y="49"/>
                    <a:pt x="143" y="49"/>
                    <a:pt x="143" y="49"/>
                  </a:cubicBezTo>
                  <a:cubicBezTo>
                    <a:pt x="138" y="47"/>
                    <a:pt x="138" y="47"/>
                    <a:pt x="138" y="47"/>
                  </a:cubicBezTo>
                  <a:cubicBezTo>
                    <a:pt x="136" y="46"/>
                    <a:pt x="136" y="46"/>
                    <a:pt x="136" y="46"/>
                  </a:cubicBezTo>
                  <a:cubicBezTo>
                    <a:pt x="130" y="47"/>
                    <a:pt x="130" y="47"/>
                    <a:pt x="130" y="47"/>
                  </a:cubicBezTo>
                  <a:cubicBezTo>
                    <a:pt x="121" y="49"/>
                    <a:pt x="121" y="49"/>
                    <a:pt x="121" y="49"/>
                  </a:cubicBezTo>
                  <a:cubicBezTo>
                    <a:pt x="110" y="46"/>
                    <a:pt x="110" y="46"/>
                    <a:pt x="110" y="46"/>
                  </a:cubicBezTo>
                  <a:cubicBezTo>
                    <a:pt x="103" y="40"/>
                    <a:pt x="103" y="40"/>
                    <a:pt x="103" y="40"/>
                  </a:cubicBezTo>
                  <a:cubicBezTo>
                    <a:pt x="103" y="40"/>
                    <a:pt x="106" y="33"/>
                    <a:pt x="105" y="24"/>
                  </a:cubicBezTo>
                  <a:cubicBezTo>
                    <a:pt x="104" y="14"/>
                    <a:pt x="99" y="12"/>
                    <a:pt x="99" y="12"/>
                  </a:cubicBezTo>
                  <a:cubicBezTo>
                    <a:pt x="94" y="12"/>
                    <a:pt x="94" y="12"/>
                    <a:pt x="94" y="12"/>
                  </a:cubicBezTo>
                  <a:cubicBezTo>
                    <a:pt x="90" y="10"/>
                    <a:pt x="90" y="10"/>
                    <a:pt x="90" y="10"/>
                  </a:cubicBezTo>
                  <a:cubicBezTo>
                    <a:pt x="90" y="10"/>
                    <a:pt x="90" y="4"/>
                    <a:pt x="85" y="4"/>
                  </a:cubicBezTo>
                  <a:cubicBezTo>
                    <a:pt x="80" y="4"/>
                    <a:pt x="80" y="4"/>
                    <a:pt x="80" y="4"/>
                  </a:cubicBezTo>
                  <a:cubicBezTo>
                    <a:pt x="74" y="3"/>
                    <a:pt x="74" y="3"/>
                    <a:pt x="74" y="3"/>
                  </a:cubicBezTo>
                  <a:cubicBezTo>
                    <a:pt x="70" y="0"/>
                    <a:pt x="70" y="0"/>
                    <a:pt x="70" y="0"/>
                  </a:cubicBezTo>
                  <a:cubicBezTo>
                    <a:pt x="70" y="7"/>
                    <a:pt x="70" y="7"/>
                    <a:pt x="70" y="7"/>
                  </a:cubicBezTo>
                  <a:cubicBezTo>
                    <a:pt x="68" y="13"/>
                    <a:pt x="68" y="13"/>
                    <a:pt x="68" y="13"/>
                  </a:cubicBezTo>
                  <a:cubicBezTo>
                    <a:pt x="63" y="22"/>
                    <a:pt x="63" y="22"/>
                    <a:pt x="63" y="22"/>
                  </a:cubicBezTo>
                  <a:cubicBezTo>
                    <a:pt x="64" y="28"/>
                    <a:pt x="64" y="28"/>
                    <a:pt x="64" y="28"/>
                  </a:cubicBezTo>
                  <a:cubicBezTo>
                    <a:pt x="63" y="33"/>
                    <a:pt x="63" y="33"/>
                    <a:pt x="63" y="33"/>
                  </a:cubicBezTo>
                  <a:cubicBezTo>
                    <a:pt x="60" y="38"/>
                    <a:pt x="60" y="38"/>
                    <a:pt x="60" y="38"/>
                  </a:cubicBezTo>
                  <a:cubicBezTo>
                    <a:pt x="58" y="43"/>
                    <a:pt x="58" y="43"/>
                    <a:pt x="58" y="43"/>
                  </a:cubicBezTo>
                  <a:cubicBezTo>
                    <a:pt x="55" y="50"/>
                    <a:pt x="55" y="50"/>
                    <a:pt x="55" y="50"/>
                  </a:cubicBezTo>
                  <a:cubicBezTo>
                    <a:pt x="53" y="55"/>
                    <a:pt x="53" y="55"/>
                    <a:pt x="53" y="55"/>
                  </a:cubicBezTo>
                  <a:cubicBezTo>
                    <a:pt x="47" y="67"/>
                    <a:pt x="47" y="67"/>
                    <a:pt x="47" y="67"/>
                  </a:cubicBezTo>
                  <a:cubicBezTo>
                    <a:pt x="40" y="85"/>
                    <a:pt x="40" y="85"/>
                    <a:pt x="40" y="85"/>
                  </a:cubicBezTo>
                  <a:cubicBezTo>
                    <a:pt x="35" y="98"/>
                    <a:pt x="35" y="98"/>
                    <a:pt x="35" y="98"/>
                  </a:cubicBezTo>
                  <a:cubicBezTo>
                    <a:pt x="30" y="111"/>
                    <a:pt x="30" y="111"/>
                    <a:pt x="30" y="111"/>
                  </a:cubicBezTo>
                  <a:cubicBezTo>
                    <a:pt x="24" y="120"/>
                    <a:pt x="24" y="120"/>
                    <a:pt x="24" y="120"/>
                  </a:cubicBezTo>
                  <a:cubicBezTo>
                    <a:pt x="22" y="124"/>
                    <a:pt x="22" y="124"/>
                    <a:pt x="22" y="124"/>
                  </a:cubicBezTo>
                  <a:cubicBezTo>
                    <a:pt x="18" y="130"/>
                    <a:pt x="18" y="130"/>
                    <a:pt x="18" y="130"/>
                  </a:cubicBezTo>
                  <a:cubicBezTo>
                    <a:pt x="15" y="133"/>
                    <a:pt x="15" y="133"/>
                    <a:pt x="15" y="133"/>
                  </a:cubicBezTo>
                  <a:cubicBezTo>
                    <a:pt x="14" y="136"/>
                    <a:pt x="14" y="136"/>
                    <a:pt x="14" y="136"/>
                  </a:cubicBezTo>
                  <a:cubicBezTo>
                    <a:pt x="11" y="141"/>
                    <a:pt x="11" y="141"/>
                    <a:pt x="11" y="141"/>
                  </a:cubicBezTo>
                  <a:cubicBezTo>
                    <a:pt x="5" y="148"/>
                    <a:pt x="5" y="148"/>
                    <a:pt x="5" y="148"/>
                  </a:cubicBezTo>
                  <a:cubicBezTo>
                    <a:pt x="3" y="152"/>
                    <a:pt x="3" y="152"/>
                    <a:pt x="3" y="152"/>
                  </a:cubicBezTo>
                  <a:cubicBezTo>
                    <a:pt x="5" y="160"/>
                    <a:pt x="5" y="160"/>
                    <a:pt x="5" y="160"/>
                  </a:cubicBezTo>
                  <a:cubicBezTo>
                    <a:pt x="5" y="162"/>
                    <a:pt x="5" y="162"/>
                    <a:pt x="5" y="162"/>
                  </a:cubicBezTo>
                  <a:cubicBezTo>
                    <a:pt x="5" y="164"/>
                    <a:pt x="5" y="164"/>
                    <a:pt x="5" y="164"/>
                  </a:cubicBezTo>
                  <a:cubicBezTo>
                    <a:pt x="4" y="165"/>
                    <a:pt x="4" y="165"/>
                    <a:pt x="4" y="165"/>
                  </a:cubicBezTo>
                  <a:cubicBezTo>
                    <a:pt x="3" y="169"/>
                    <a:pt x="3" y="169"/>
                    <a:pt x="3" y="169"/>
                  </a:cubicBezTo>
                  <a:cubicBezTo>
                    <a:pt x="1" y="170"/>
                    <a:pt x="1" y="170"/>
                    <a:pt x="1" y="170"/>
                  </a:cubicBezTo>
                  <a:cubicBezTo>
                    <a:pt x="1" y="174"/>
                    <a:pt x="1" y="174"/>
                    <a:pt x="1" y="174"/>
                  </a:cubicBezTo>
                  <a:cubicBezTo>
                    <a:pt x="0" y="182"/>
                    <a:pt x="0" y="182"/>
                    <a:pt x="0" y="182"/>
                  </a:cubicBezTo>
                  <a:cubicBezTo>
                    <a:pt x="0" y="187"/>
                    <a:pt x="0" y="187"/>
                    <a:pt x="0" y="187"/>
                  </a:cubicBezTo>
                  <a:cubicBezTo>
                    <a:pt x="2" y="190"/>
                    <a:pt x="2" y="190"/>
                    <a:pt x="2" y="190"/>
                  </a:cubicBezTo>
                  <a:cubicBezTo>
                    <a:pt x="3" y="193"/>
                    <a:pt x="3" y="193"/>
                    <a:pt x="3" y="193"/>
                  </a:cubicBezTo>
                  <a:cubicBezTo>
                    <a:pt x="147" y="234"/>
                    <a:pt x="147" y="234"/>
                    <a:pt x="147" y="234"/>
                  </a:cubicBezTo>
                  <a:cubicBezTo>
                    <a:pt x="147" y="234"/>
                    <a:pt x="216" y="253"/>
                    <a:pt x="239" y="258"/>
                  </a:cubicBezTo>
                  <a:cubicBezTo>
                    <a:pt x="242" y="259"/>
                    <a:pt x="246" y="260"/>
                    <a:pt x="251" y="26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5" name="Freeform 144">
              <a:extLst>
                <a:ext uri="{FF2B5EF4-FFF2-40B4-BE49-F238E27FC236}">
                  <a16:creationId xmlns:a16="http://schemas.microsoft.com/office/drawing/2014/main" id="{4F32331B-30C8-BD41-A4F4-7AB4A0582504}"/>
                </a:ext>
              </a:extLst>
            </p:cNvPr>
            <p:cNvSpPr>
              <a:spLocks/>
            </p:cNvSpPr>
            <p:nvPr/>
          </p:nvSpPr>
          <p:spPr bwMode="auto">
            <a:xfrm>
              <a:off x="3633451" y="4475322"/>
              <a:ext cx="1231150" cy="2016292"/>
            </a:xfrm>
            <a:custGeom>
              <a:avLst/>
              <a:gdLst>
                <a:gd name="T0" fmla="*/ 46 w 228"/>
                <a:gd name="T1" fmla="*/ 143 h 373"/>
                <a:gd name="T2" fmla="*/ 49 w 228"/>
                <a:gd name="T3" fmla="*/ 152 h 373"/>
                <a:gd name="T4" fmla="*/ 56 w 228"/>
                <a:gd name="T5" fmla="*/ 159 h 373"/>
                <a:gd name="T6" fmla="*/ 57 w 228"/>
                <a:gd name="T7" fmla="*/ 167 h 373"/>
                <a:gd name="T8" fmla="*/ 53 w 228"/>
                <a:gd name="T9" fmla="*/ 173 h 373"/>
                <a:gd name="T10" fmla="*/ 46 w 228"/>
                <a:gd name="T11" fmla="*/ 180 h 373"/>
                <a:gd name="T12" fmla="*/ 40 w 228"/>
                <a:gd name="T13" fmla="*/ 189 h 373"/>
                <a:gd name="T14" fmla="*/ 37 w 228"/>
                <a:gd name="T15" fmla="*/ 194 h 373"/>
                <a:gd name="T16" fmla="*/ 26 w 228"/>
                <a:gd name="T17" fmla="*/ 206 h 373"/>
                <a:gd name="T18" fmla="*/ 19 w 228"/>
                <a:gd name="T19" fmla="*/ 214 h 373"/>
                <a:gd name="T20" fmla="*/ 20 w 228"/>
                <a:gd name="T21" fmla="*/ 222 h 373"/>
                <a:gd name="T22" fmla="*/ 23 w 228"/>
                <a:gd name="T23" fmla="*/ 223 h 373"/>
                <a:gd name="T24" fmla="*/ 25 w 228"/>
                <a:gd name="T25" fmla="*/ 228 h 373"/>
                <a:gd name="T26" fmla="*/ 24 w 228"/>
                <a:gd name="T27" fmla="*/ 240 h 373"/>
                <a:gd name="T28" fmla="*/ 19 w 228"/>
                <a:gd name="T29" fmla="*/ 244 h 373"/>
                <a:gd name="T30" fmla="*/ 18 w 228"/>
                <a:gd name="T31" fmla="*/ 251 h 373"/>
                <a:gd name="T32" fmla="*/ 102 w 228"/>
                <a:gd name="T33" fmla="*/ 352 h 373"/>
                <a:gd name="T34" fmla="*/ 228 w 228"/>
                <a:gd name="T35" fmla="*/ 256 h 373"/>
                <a:gd name="T36" fmla="*/ 224 w 228"/>
                <a:gd name="T37" fmla="*/ 252 h 373"/>
                <a:gd name="T38" fmla="*/ 223 w 228"/>
                <a:gd name="T39" fmla="*/ 247 h 373"/>
                <a:gd name="T40" fmla="*/ 218 w 228"/>
                <a:gd name="T41" fmla="*/ 241 h 373"/>
                <a:gd name="T42" fmla="*/ 213 w 228"/>
                <a:gd name="T43" fmla="*/ 246 h 373"/>
                <a:gd name="T44" fmla="*/ 202 w 228"/>
                <a:gd name="T45" fmla="*/ 248 h 373"/>
                <a:gd name="T46" fmla="*/ 189 w 228"/>
                <a:gd name="T47" fmla="*/ 245 h 373"/>
                <a:gd name="T48" fmla="*/ 184 w 228"/>
                <a:gd name="T49" fmla="*/ 247 h 373"/>
                <a:gd name="T50" fmla="*/ 179 w 228"/>
                <a:gd name="T51" fmla="*/ 247 h 373"/>
                <a:gd name="T52" fmla="*/ 171 w 228"/>
                <a:gd name="T53" fmla="*/ 244 h 373"/>
                <a:gd name="T54" fmla="*/ 168 w 228"/>
                <a:gd name="T55" fmla="*/ 247 h 373"/>
                <a:gd name="T56" fmla="*/ 164 w 228"/>
                <a:gd name="T57" fmla="*/ 249 h 373"/>
                <a:gd name="T58" fmla="*/ 162 w 228"/>
                <a:gd name="T59" fmla="*/ 242 h 373"/>
                <a:gd name="T60" fmla="*/ 160 w 228"/>
                <a:gd name="T61" fmla="*/ 232 h 373"/>
                <a:gd name="T62" fmla="*/ 156 w 228"/>
                <a:gd name="T63" fmla="*/ 226 h 373"/>
                <a:gd name="T64" fmla="*/ 149 w 228"/>
                <a:gd name="T65" fmla="*/ 220 h 373"/>
                <a:gd name="T66" fmla="*/ 149 w 228"/>
                <a:gd name="T67" fmla="*/ 213 h 373"/>
                <a:gd name="T68" fmla="*/ 145 w 228"/>
                <a:gd name="T69" fmla="*/ 204 h 373"/>
                <a:gd name="T70" fmla="*/ 145 w 228"/>
                <a:gd name="T71" fmla="*/ 195 h 373"/>
                <a:gd name="T72" fmla="*/ 142 w 228"/>
                <a:gd name="T73" fmla="*/ 183 h 373"/>
                <a:gd name="T74" fmla="*/ 139 w 228"/>
                <a:gd name="T75" fmla="*/ 179 h 373"/>
                <a:gd name="T76" fmla="*/ 133 w 228"/>
                <a:gd name="T77" fmla="*/ 182 h 373"/>
                <a:gd name="T78" fmla="*/ 127 w 228"/>
                <a:gd name="T79" fmla="*/ 186 h 373"/>
                <a:gd name="T80" fmla="*/ 125 w 228"/>
                <a:gd name="T81" fmla="*/ 183 h 373"/>
                <a:gd name="T82" fmla="*/ 119 w 228"/>
                <a:gd name="T83" fmla="*/ 179 h 373"/>
                <a:gd name="T84" fmla="*/ 125 w 228"/>
                <a:gd name="T85" fmla="*/ 168 h 373"/>
                <a:gd name="T86" fmla="*/ 129 w 228"/>
                <a:gd name="T87" fmla="*/ 166 h 373"/>
                <a:gd name="T88" fmla="*/ 128 w 228"/>
                <a:gd name="T89" fmla="*/ 154 h 373"/>
                <a:gd name="T90" fmla="*/ 134 w 228"/>
                <a:gd name="T91" fmla="*/ 141 h 373"/>
                <a:gd name="T92" fmla="*/ 137 w 228"/>
                <a:gd name="T93" fmla="*/ 131 h 373"/>
                <a:gd name="T94" fmla="*/ 128 w 228"/>
                <a:gd name="T95" fmla="*/ 128 h 373"/>
                <a:gd name="T96" fmla="*/ 123 w 228"/>
                <a:gd name="T97" fmla="*/ 118 h 373"/>
                <a:gd name="T98" fmla="*/ 119 w 228"/>
                <a:gd name="T99" fmla="*/ 106 h 373"/>
                <a:gd name="T100" fmla="*/ 109 w 228"/>
                <a:gd name="T101" fmla="*/ 93 h 373"/>
                <a:gd name="T102" fmla="*/ 104 w 228"/>
                <a:gd name="T103" fmla="*/ 82 h 373"/>
                <a:gd name="T104" fmla="*/ 101 w 228"/>
                <a:gd name="T105" fmla="*/ 76 h 373"/>
                <a:gd name="T106" fmla="*/ 101 w 228"/>
                <a:gd name="T107" fmla="*/ 69 h 373"/>
                <a:gd name="T108" fmla="*/ 97 w 228"/>
                <a:gd name="T109" fmla="*/ 62 h 373"/>
                <a:gd name="T110" fmla="*/ 98 w 228"/>
                <a:gd name="T111" fmla="*/ 48 h 373"/>
                <a:gd name="T112" fmla="*/ 104 w 228"/>
                <a:gd name="T113" fmla="*/ 25 h 373"/>
                <a:gd name="T114" fmla="*/ 108 w 228"/>
                <a:gd name="T115" fmla="*/ 8 h 373"/>
                <a:gd name="T116" fmla="*/ 47 w 228"/>
                <a:gd name="T117" fmla="*/ 12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8" h="373">
                  <a:moveTo>
                    <a:pt x="48" y="132"/>
                  </a:moveTo>
                  <a:cubicBezTo>
                    <a:pt x="48" y="138"/>
                    <a:pt x="46" y="143"/>
                    <a:pt x="46" y="143"/>
                  </a:cubicBezTo>
                  <a:cubicBezTo>
                    <a:pt x="46" y="147"/>
                    <a:pt x="46" y="147"/>
                    <a:pt x="46" y="147"/>
                  </a:cubicBezTo>
                  <a:cubicBezTo>
                    <a:pt x="49" y="152"/>
                    <a:pt x="49" y="152"/>
                    <a:pt x="49" y="152"/>
                  </a:cubicBezTo>
                  <a:cubicBezTo>
                    <a:pt x="54" y="156"/>
                    <a:pt x="54" y="156"/>
                    <a:pt x="54" y="156"/>
                  </a:cubicBezTo>
                  <a:cubicBezTo>
                    <a:pt x="56" y="159"/>
                    <a:pt x="56" y="159"/>
                    <a:pt x="56" y="159"/>
                  </a:cubicBezTo>
                  <a:cubicBezTo>
                    <a:pt x="57" y="163"/>
                    <a:pt x="57" y="163"/>
                    <a:pt x="57" y="163"/>
                  </a:cubicBezTo>
                  <a:cubicBezTo>
                    <a:pt x="57" y="167"/>
                    <a:pt x="57" y="167"/>
                    <a:pt x="57" y="167"/>
                  </a:cubicBezTo>
                  <a:cubicBezTo>
                    <a:pt x="54" y="168"/>
                    <a:pt x="54" y="168"/>
                    <a:pt x="54" y="168"/>
                  </a:cubicBezTo>
                  <a:cubicBezTo>
                    <a:pt x="53" y="173"/>
                    <a:pt x="53" y="173"/>
                    <a:pt x="53" y="173"/>
                  </a:cubicBezTo>
                  <a:cubicBezTo>
                    <a:pt x="49" y="176"/>
                    <a:pt x="49" y="176"/>
                    <a:pt x="49" y="176"/>
                  </a:cubicBezTo>
                  <a:cubicBezTo>
                    <a:pt x="46" y="180"/>
                    <a:pt x="46" y="180"/>
                    <a:pt x="46" y="180"/>
                  </a:cubicBezTo>
                  <a:cubicBezTo>
                    <a:pt x="42" y="184"/>
                    <a:pt x="42" y="184"/>
                    <a:pt x="42" y="184"/>
                  </a:cubicBezTo>
                  <a:cubicBezTo>
                    <a:pt x="40" y="189"/>
                    <a:pt x="40" y="189"/>
                    <a:pt x="40" y="189"/>
                  </a:cubicBezTo>
                  <a:cubicBezTo>
                    <a:pt x="38" y="190"/>
                    <a:pt x="38" y="190"/>
                    <a:pt x="38" y="190"/>
                  </a:cubicBezTo>
                  <a:cubicBezTo>
                    <a:pt x="37" y="194"/>
                    <a:pt x="37" y="194"/>
                    <a:pt x="37" y="194"/>
                  </a:cubicBezTo>
                  <a:cubicBezTo>
                    <a:pt x="34" y="198"/>
                    <a:pt x="34" y="198"/>
                    <a:pt x="34" y="198"/>
                  </a:cubicBezTo>
                  <a:cubicBezTo>
                    <a:pt x="26" y="206"/>
                    <a:pt x="26" y="206"/>
                    <a:pt x="26" y="206"/>
                  </a:cubicBezTo>
                  <a:cubicBezTo>
                    <a:pt x="20" y="211"/>
                    <a:pt x="20" y="211"/>
                    <a:pt x="20" y="211"/>
                  </a:cubicBezTo>
                  <a:cubicBezTo>
                    <a:pt x="19" y="214"/>
                    <a:pt x="19" y="214"/>
                    <a:pt x="19" y="214"/>
                  </a:cubicBezTo>
                  <a:cubicBezTo>
                    <a:pt x="18" y="219"/>
                    <a:pt x="18" y="219"/>
                    <a:pt x="18" y="219"/>
                  </a:cubicBezTo>
                  <a:cubicBezTo>
                    <a:pt x="20" y="222"/>
                    <a:pt x="20" y="222"/>
                    <a:pt x="20" y="222"/>
                  </a:cubicBezTo>
                  <a:cubicBezTo>
                    <a:pt x="22" y="223"/>
                    <a:pt x="22" y="223"/>
                    <a:pt x="22" y="223"/>
                  </a:cubicBezTo>
                  <a:cubicBezTo>
                    <a:pt x="23" y="223"/>
                    <a:pt x="23" y="223"/>
                    <a:pt x="23" y="223"/>
                  </a:cubicBezTo>
                  <a:cubicBezTo>
                    <a:pt x="26" y="226"/>
                    <a:pt x="26" y="226"/>
                    <a:pt x="26" y="226"/>
                  </a:cubicBezTo>
                  <a:cubicBezTo>
                    <a:pt x="25" y="228"/>
                    <a:pt x="25" y="228"/>
                    <a:pt x="25" y="228"/>
                  </a:cubicBezTo>
                  <a:cubicBezTo>
                    <a:pt x="25" y="236"/>
                    <a:pt x="25" y="236"/>
                    <a:pt x="25" y="236"/>
                  </a:cubicBezTo>
                  <a:cubicBezTo>
                    <a:pt x="24" y="240"/>
                    <a:pt x="24" y="240"/>
                    <a:pt x="24" y="240"/>
                  </a:cubicBezTo>
                  <a:cubicBezTo>
                    <a:pt x="24" y="242"/>
                    <a:pt x="24" y="242"/>
                    <a:pt x="24" y="242"/>
                  </a:cubicBezTo>
                  <a:cubicBezTo>
                    <a:pt x="19" y="244"/>
                    <a:pt x="19" y="244"/>
                    <a:pt x="19" y="244"/>
                  </a:cubicBezTo>
                  <a:cubicBezTo>
                    <a:pt x="18" y="246"/>
                    <a:pt x="18" y="246"/>
                    <a:pt x="18" y="246"/>
                  </a:cubicBezTo>
                  <a:cubicBezTo>
                    <a:pt x="18" y="251"/>
                    <a:pt x="18" y="251"/>
                    <a:pt x="18" y="251"/>
                  </a:cubicBezTo>
                  <a:cubicBezTo>
                    <a:pt x="0" y="330"/>
                    <a:pt x="0" y="330"/>
                    <a:pt x="0" y="330"/>
                  </a:cubicBezTo>
                  <a:cubicBezTo>
                    <a:pt x="35" y="338"/>
                    <a:pt x="102" y="352"/>
                    <a:pt x="102" y="352"/>
                  </a:cubicBezTo>
                  <a:cubicBezTo>
                    <a:pt x="208" y="373"/>
                    <a:pt x="208" y="373"/>
                    <a:pt x="208" y="373"/>
                  </a:cubicBezTo>
                  <a:cubicBezTo>
                    <a:pt x="228" y="256"/>
                    <a:pt x="228" y="256"/>
                    <a:pt x="228" y="256"/>
                  </a:cubicBezTo>
                  <a:cubicBezTo>
                    <a:pt x="226" y="254"/>
                    <a:pt x="226" y="254"/>
                    <a:pt x="226" y="254"/>
                  </a:cubicBezTo>
                  <a:cubicBezTo>
                    <a:pt x="224" y="252"/>
                    <a:pt x="224" y="252"/>
                    <a:pt x="224" y="252"/>
                  </a:cubicBezTo>
                  <a:cubicBezTo>
                    <a:pt x="224" y="251"/>
                    <a:pt x="224" y="251"/>
                    <a:pt x="224" y="251"/>
                  </a:cubicBezTo>
                  <a:cubicBezTo>
                    <a:pt x="223" y="247"/>
                    <a:pt x="223" y="247"/>
                    <a:pt x="223" y="247"/>
                  </a:cubicBezTo>
                  <a:cubicBezTo>
                    <a:pt x="221" y="244"/>
                    <a:pt x="221" y="244"/>
                    <a:pt x="221" y="244"/>
                  </a:cubicBezTo>
                  <a:cubicBezTo>
                    <a:pt x="218" y="241"/>
                    <a:pt x="218" y="241"/>
                    <a:pt x="218" y="241"/>
                  </a:cubicBezTo>
                  <a:cubicBezTo>
                    <a:pt x="214" y="241"/>
                    <a:pt x="214" y="241"/>
                    <a:pt x="214" y="241"/>
                  </a:cubicBezTo>
                  <a:cubicBezTo>
                    <a:pt x="213" y="246"/>
                    <a:pt x="213" y="246"/>
                    <a:pt x="213" y="246"/>
                  </a:cubicBezTo>
                  <a:cubicBezTo>
                    <a:pt x="212" y="249"/>
                    <a:pt x="212" y="249"/>
                    <a:pt x="212" y="249"/>
                  </a:cubicBezTo>
                  <a:cubicBezTo>
                    <a:pt x="202" y="248"/>
                    <a:pt x="202" y="248"/>
                    <a:pt x="202" y="248"/>
                  </a:cubicBezTo>
                  <a:cubicBezTo>
                    <a:pt x="197" y="246"/>
                    <a:pt x="197" y="246"/>
                    <a:pt x="197" y="246"/>
                  </a:cubicBezTo>
                  <a:cubicBezTo>
                    <a:pt x="189" y="245"/>
                    <a:pt x="189" y="245"/>
                    <a:pt x="189" y="245"/>
                  </a:cubicBezTo>
                  <a:cubicBezTo>
                    <a:pt x="185" y="245"/>
                    <a:pt x="185" y="245"/>
                    <a:pt x="185" y="245"/>
                  </a:cubicBezTo>
                  <a:cubicBezTo>
                    <a:pt x="184" y="247"/>
                    <a:pt x="184" y="247"/>
                    <a:pt x="184" y="247"/>
                  </a:cubicBezTo>
                  <a:cubicBezTo>
                    <a:pt x="184" y="249"/>
                    <a:pt x="184" y="249"/>
                    <a:pt x="184" y="249"/>
                  </a:cubicBezTo>
                  <a:cubicBezTo>
                    <a:pt x="179" y="247"/>
                    <a:pt x="179" y="247"/>
                    <a:pt x="179" y="247"/>
                  </a:cubicBezTo>
                  <a:cubicBezTo>
                    <a:pt x="174" y="244"/>
                    <a:pt x="174" y="244"/>
                    <a:pt x="174" y="244"/>
                  </a:cubicBezTo>
                  <a:cubicBezTo>
                    <a:pt x="171" y="244"/>
                    <a:pt x="171" y="244"/>
                    <a:pt x="171" y="244"/>
                  </a:cubicBezTo>
                  <a:cubicBezTo>
                    <a:pt x="169" y="244"/>
                    <a:pt x="169" y="244"/>
                    <a:pt x="169" y="244"/>
                  </a:cubicBezTo>
                  <a:cubicBezTo>
                    <a:pt x="168" y="247"/>
                    <a:pt x="168" y="247"/>
                    <a:pt x="168" y="247"/>
                  </a:cubicBezTo>
                  <a:cubicBezTo>
                    <a:pt x="168" y="249"/>
                    <a:pt x="168" y="249"/>
                    <a:pt x="168" y="249"/>
                  </a:cubicBezTo>
                  <a:cubicBezTo>
                    <a:pt x="164" y="249"/>
                    <a:pt x="164" y="249"/>
                    <a:pt x="164" y="249"/>
                  </a:cubicBezTo>
                  <a:cubicBezTo>
                    <a:pt x="162" y="245"/>
                    <a:pt x="162" y="245"/>
                    <a:pt x="162" y="245"/>
                  </a:cubicBezTo>
                  <a:cubicBezTo>
                    <a:pt x="162" y="242"/>
                    <a:pt x="162" y="242"/>
                    <a:pt x="162" y="242"/>
                  </a:cubicBezTo>
                  <a:cubicBezTo>
                    <a:pt x="162" y="238"/>
                    <a:pt x="162" y="238"/>
                    <a:pt x="162" y="238"/>
                  </a:cubicBezTo>
                  <a:cubicBezTo>
                    <a:pt x="160" y="232"/>
                    <a:pt x="160" y="232"/>
                    <a:pt x="160" y="232"/>
                  </a:cubicBezTo>
                  <a:cubicBezTo>
                    <a:pt x="160" y="226"/>
                    <a:pt x="160" y="226"/>
                    <a:pt x="160" y="226"/>
                  </a:cubicBezTo>
                  <a:cubicBezTo>
                    <a:pt x="156" y="226"/>
                    <a:pt x="156" y="226"/>
                    <a:pt x="156" y="226"/>
                  </a:cubicBezTo>
                  <a:cubicBezTo>
                    <a:pt x="151" y="223"/>
                    <a:pt x="151" y="223"/>
                    <a:pt x="151" y="223"/>
                  </a:cubicBezTo>
                  <a:cubicBezTo>
                    <a:pt x="149" y="220"/>
                    <a:pt x="149" y="220"/>
                    <a:pt x="149" y="220"/>
                  </a:cubicBezTo>
                  <a:cubicBezTo>
                    <a:pt x="149" y="218"/>
                    <a:pt x="149" y="218"/>
                    <a:pt x="149" y="218"/>
                  </a:cubicBezTo>
                  <a:cubicBezTo>
                    <a:pt x="149" y="213"/>
                    <a:pt x="149" y="213"/>
                    <a:pt x="149" y="213"/>
                  </a:cubicBezTo>
                  <a:cubicBezTo>
                    <a:pt x="149" y="208"/>
                    <a:pt x="149" y="208"/>
                    <a:pt x="149" y="208"/>
                  </a:cubicBezTo>
                  <a:cubicBezTo>
                    <a:pt x="145" y="204"/>
                    <a:pt x="145" y="204"/>
                    <a:pt x="145" y="204"/>
                  </a:cubicBezTo>
                  <a:cubicBezTo>
                    <a:pt x="145" y="201"/>
                    <a:pt x="145" y="201"/>
                    <a:pt x="145" y="201"/>
                  </a:cubicBezTo>
                  <a:cubicBezTo>
                    <a:pt x="145" y="195"/>
                    <a:pt x="145" y="195"/>
                    <a:pt x="145" y="195"/>
                  </a:cubicBezTo>
                  <a:cubicBezTo>
                    <a:pt x="144" y="187"/>
                    <a:pt x="144" y="187"/>
                    <a:pt x="144" y="187"/>
                  </a:cubicBezTo>
                  <a:cubicBezTo>
                    <a:pt x="142" y="183"/>
                    <a:pt x="142" y="183"/>
                    <a:pt x="142" y="183"/>
                  </a:cubicBezTo>
                  <a:cubicBezTo>
                    <a:pt x="141" y="179"/>
                    <a:pt x="141" y="179"/>
                    <a:pt x="141" y="179"/>
                  </a:cubicBezTo>
                  <a:cubicBezTo>
                    <a:pt x="139" y="179"/>
                    <a:pt x="139" y="179"/>
                    <a:pt x="139" y="179"/>
                  </a:cubicBezTo>
                  <a:cubicBezTo>
                    <a:pt x="135" y="182"/>
                    <a:pt x="135" y="182"/>
                    <a:pt x="135" y="182"/>
                  </a:cubicBezTo>
                  <a:cubicBezTo>
                    <a:pt x="133" y="182"/>
                    <a:pt x="133" y="182"/>
                    <a:pt x="133" y="182"/>
                  </a:cubicBezTo>
                  <a:cubicBezTo>
                    <a:pt x="130" y="183"/>
                    <a:pt x="130" y="183"/>
                    <a:pt x="130" y="183"/>
                  </a:cubicBezTo>
                  <a:cubicBezTo>
                    <a:pt x="127" y="186"/>
                    <a:pt x="127" y="186"/>
                    <a:pt x="127" y="186"/>
                  </a:cubicBezTo>
                  <a:cubicBezTo>
                    <a:pt x="125" y="186"/>
                    <a:pt x="125" y="186"/>
                    <a:pt x="125" y="186"/>
                  </a:cubicBezTo>
                  <a:cubicBezTo>
                    <a:pt x="125" y="183"/>
                    <a:pt x="125" y="183"/>
                    <a:pt x="125" y="183"/>
                  </a:cubicBezTo>
                  <a:cubicBezTo>
                    <a:pt x="121" y="181"/>
                    <a:pt x="121" y="181"/>
                    <a:pt x="121" y="181"/>
                  </a:cubicBezTo>
                  <a:cubicBezTo>
                    <a:pt x="119" y="179"/>
                    <a:pt x="119" y="179"/>
                    <a:pt x="119" y="179"/>
                  </a:cubicBezTo>
                  <a:cubicBezTo>
                    <a:pt x="122" y="172"/>
                    <a:pt x="122" y="172"/>
                    <a:pt x="122" y="172"/>
                  </a:cubicBezTo>
                  <a:cubicBezTo>
                    <a:pt x="125" y="168"/>
                    <a:pt x="125" y="168"/>
                    <a:pt x="125" y="168"/>
                  </a:cubicBezTo>
                  <a:cubicBezTo>
                    <a:pt x="128" y="168"/>
                    <a:pt x="128" y="168"/>
                    <a:pt x="128" y="168"/>
                  </a:cubicBezTo>
                  <a:cubicBezTo>
                    <a:pt x="129" y="166"/>
                    <a:pt x="129" y="166"/>
                    <a:pt x="129" y="166"/>
                  </a:cubicBezTo>
                  <a:cubicBezTo>
                    <a:pt x="127" y="160"/>
                    <a:pt x="127" y="160"/>
                    <a:pt x="127" y="160"/>
                  </a:cubicBezTo>
                  <a:cubicBezTo>
                    <a:pt x="128" y="154"/>
                    <a:pt x="128" y="154"/>
                    <a:pt x="128" y="154"/>
                  </a:cubicBezTo>
                  <a:cubicBezTo>
                    <a:pt x="131" y="147"/>
                    <a:pt x="131" y="147"/>
                    <a:pt x="131" y="147"/>
                  </a:cubicBezTo>
                  <a:cubicBezTo>
                    <a:pt x="134" y="141"/>
                    <a:pt x="134" y="141"/>
                    <a:pt x="134" y="141"/>
                  </a:cubicBezTo>
                  <a:cubicBezTo>
                    <a:pt x="137" y="135"/>
                    <a:pt x="137" y="135"/>
                    <a:pt x="137" y="135"/>
                  </a:cubicBezTo>
                  <a:cubicBezTo>
                    <a:pt x="137" y="131"/>
                    <a:pt x="137" y="131"/>
                    <a:pt x="137" y="131"/>
                  </a:cubicBezTo>
                  <a:cubicBezTo>
                    <a:pt x="128" y="129"/>
                    <a:pt x="128" y="129"/>
                    <a:pt x="128" y="129"/>
                  </a:cubicBezTo>
                  <a:cubicBezTo>
                    <a:pt x="128" y="128"/>
                    <a:pt x="128" y="128"/>
                    <a:pt x="128" y="128"/>
                  </a:cubicBezTo>
                  <a:cubicBezTo>
                    <a:pt x="125" y="124"/>
                    <a:pt x="125" y="124"/>
                    <a:pt x="125" y="124"/>
                  </a:cubicBezTo>
                  <a:cubicBezTo>
                    <a:pt x="123" y="118"/>
                    <a:pt x="123" y="118"/>
                    <a:pt x="123" y="118"/>
                  </a:cubicBezTo>
                  <a:cubicBezTo>
                    <a:pt x="122" y="111"/>
                    <a:pt x="122" y="111"/>
                    <a:pt x="122" y="111"/>
                  </a:cubicBezTo>
                  <a:cubicBezTo>
                    <a:pt x="119" y="106"/>
                    <a:pt x="119" y="106"/>
                    <a:pt x="119" y="106"/>
                  </a:cubicBezTo>
                  <a:cubicBezTo>
                    <a:pt x="114" y="101"/>
                    <a:pt x="114" y="101"/>
                    <a:pt x="114" y="101"/>
                  </a:cubicBezTo>
                  <a:cubicBezTo>
                    <a:pt x="109" y="93"/>
                    <a:pt x="109" y="93"/>
                    <a:pt x="109" y="93"/>
                  </a:cubicBezTo>
                  <a:cubicBezTo>
                    <a:pt x="108" y="88"/>
                    <a:pt x="108" y="88"/>
                    <a:pt x="108" y="88"/>
                  </a:cubicBezTo>
                  <a:cubicBezTo>
                    <a:pt x="104" y="82"/>
                    <a:pt x="104" y="82"/>
                    <a:pt x="104" y="82"/>
                  </a:cubicBezTo>
                  <a:cubicBezTo>
                    <a:pt x="104" y="79"/>
                    <a:pt x="104" y="79"/>
                    <a:pt x="104" y="79"/>
                  </a:cubicBezTo>
                  <a:cubicBezTo>
                    <a:pt x="101" y="76"/>
                    <a:pt x="101" y="76"/>
                    <a:pt x="101" y="76"/>
                  </a:cubicBezTo>
                  <a:cubicBezTo>
                    <a:pt x="101" y="72"/>
                    <a:pt x="101" y="72"/>
                    <a:pt x="101" y="72"/>
                  </a:cubicBezTo>
                  <a:cubicBezTo>
                    <a:pt x="101" y="69"/>
                    <a:pt x="101" y="69"/>
                    <a:pt x="101" y="69"/>
                  </a:cubicBezTo>
                  <a:cubicBezTo>
                    <a:pt x="99" y="64"/>
                    <a:pt x="99" y="64"/>
                    <a:pt x="99" y="64"/>
                  </a:cubicBezTo>
                  <a:cubicBezTo>
                    <a:pt x="97" y="62"/>
                    <a:pt x="97" y="62"/>
                    <a:pt x="97" y="62"/>
                  </a:cubicBezTo>
                  <a:cubicBezTo>
                    <a:pt x="97" y="59"/>
                    <a:pt x="97" y="59"/>
                    <a:pt x="97" y="59"/>
                  </a:cubicBezTo>
                  <a:cubicBezTo>
                    <a:pt x="98" y="48"/>
                    <a:pt x="98" y="48"/>
                    <a:pt x="98" y="48"/>
                  </a:cubicBezTo>
                  <a:cubicBezTo>
                    <a:pt x="101" y="36"/>
                    <a:pt x="101" y="36"/>
                    <a:pt x="101" y="36"/>
                  </a:cubicBezTo>
                  <a:cubicBezTo>
                    <a:pt x="104" y="25"/>
                    <a:pt x="104" y="25"/>
                    <a:pt x="104" y="25"/>
                  </a:cubicBezTo>
                  <a:cubicBezTo>
                    <a:pt x="106" y="18"/>
                    <a:pt x="106" y="18"/>
                    <a:pt x="106" y="18"/>
                  </a:cubicBezTo>
                  <a:cubicBezTo>
                    <a:pt x="108" y="8"/>
                    <a:pt x="108" y="8"/>
                    <a:pt x="108" y="8"/>
                  </a:cubicBezTo>
                  <a:cubicBezTo>
                    <a:pt x="76" y="0"/>
                    <a:pt x="76" y="0"/>
                    <a:pt x="76" y="0"/>
                  </a:cubicBezTo>
                  <a:cubicBezTo>
                    <a:pt x="76" y="0"/>
                    <a:pt x="52" y="114"/>
                    <a:pt x="47" y="120"/>
                  </a:cubicBezTo>
                  <a:cubicBezTo>
                    <a:pt x="43" y="127"/>
                    <a:pt x="48" y="125"/>
                    <a:pt x="48" y="132"/>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6" name="Freeform 145">
              <a:extLst>
                <a:ext uri="{FF2B5EF4-FFF2-40B4-BE49-F238E27FC236}">
                  <a16:creationId xmlns:a16="http://schemas.microsoft.com/office/drawing/2014/main" id="{4C8365C9-A46A-9E48-A03E-D2D94911778A}"/>
                </a:ext>
              </a:extLst>
            </p:cNvPr>
            <p:cNvSpPr>
              <a:spLocks/>
            </p:cNvSpPr>
            <p:nvPr/>
          </p:nvSpPr>
          <p:spPr bwMode="auto">
            <a:xfrm>
              <a:off x="4156533" y="4519986"/>
              <a:ext cx="2111454" cy="1365464"/>
            </a:xfrm>
            <a:custGeom>
              <a:avLst/>
              <a:gdLst>
                <a:gd name="T0" fmla="*/ 184 w 391"/>
                <a:gd name="T1" fmla="*/ 33 h 252"/>
                <a:gd name="T2" fmla="*/ 9 w 391"/>
                <a:gd name="T3" fmla="*/ 10 h 252"/>
                <a:gd name="T4" fmla="*/ 4 w 391"/>
                <a:gd name="T5" fmla="*/ 28 h 252"/>
                <a:gd name="T6" fmla="*/ 0 w 391"/>
                <a:gd name="T7" fmla="*/ 51 h 252"/>
                <a:gd name="T8" fmla="*/ 2 w 391"/>
                <a:gd name="T9" fmla="*/ 56 h 252"/>
                <a:gd name="T10" fmla="*/ 4 w 391"/>
                <a:gd name="T11" fmla="*/ 64 h 252"/>
                <a:gd name="T12" fmla="*/ 7 w 391"/>
                <a:gd name="T13" fmla="*/ 71 h 252"/>
                <a:gd name="T14" fmla="*/ 11 w 391"/>
                <a:gd name="T15" fmla="*/ 80 h 252"/>
                <a:gd name="T16" fmla="*/ 17 w 391"/>
                <a:gd name="T17" fmla="*/ 93 h 252"/>
                <a:gd name="T18" fmla="*/ 25 w 391"/>
                <a:gd name="T19" fmla="*/ 103 h 252"/>
                <a:gd name="T20" fmla="*/ 28 w 391"/>
                <a:gd name="T21" fmla="*/ 116 h 252"/>
                <a:gd name="T22" fmla="*/ 31 w 391"/>
                <a:gd name="T23" fmla="*/ 121 h 252"/>
                <a:gd name="T24" fmla="*/ 40 w 391"/>
                <a:gd name="T25" fmla="*/ 127 h 252"/>
                <a:gd name="T26" fmla="*/ 34 w 391"/>
                <a:gd name="T27" fmla="*/ 139 h 252"/>
                <a:gd name="T28" fmla="*/ 30 w 391"/>
                <a:gd name="T29" fmla="*/ 152 h 252"/>
                <a:gd name="T30" fmla="*/ 31 w 391"/>
                <a:gd name="T31" fmla="*/ 160 h 252"/>
                <a:gd name="T32" fmla="*/ 25 w 391"/>
                <a:gd name="T33" fmla="*/ 164 h 252"/>
                <a:gd name="T34" fmla="*/ 24 w 391"/>
                <a:gd name="T35" fmla="*/ 173 h 252"/>
                <a:gd name="T36" fmla="*/ 28 w 391"/>
                <a:gd name="T37" fmla="*/ 178 h 252"/>
                <a:gd name="T38" fmla="*/ 33 w 391"/>
                <a:gd name="T39" fmla="*/ 175 h 252"/>
                <a:gd name="T40" fmla="*/ 38 w 391"/>
                <a:gd name="T41" fmla="*/ 174 h 252"/>
                <a:gd name="T42" fmla="*/ 44 w 391"/>
                <a:gd name="T43" fmla="*/ 171 h 252"/>
                <a:gd name="T44" fmla="*/ 47 w 391"/>
                <a:gd name="T45" fmla="*/ 179 h 252"/>
                <a:gd name="T46" fmla="*/ 48 w 391"/>
                <a:gd name="T47" fmla="*/ 193 h 252"/>
                <a:gd name="T48" fmla="*/ 52 w 391"/>
                <a:gd name="T49" fmla="*/ 200 h 252"/>
                <a:gd name="T50" fmla="*/ 52 w 391"/>
                <a:gd name="T51" fmla="*/ 210 h 252"/>
                <a:gd name="T52" fmla="*/ 54 w 391"/>
                <a:gd name="T53" fmla="*/ 215 h 252"/>
                <a:gd name="T54" fmla="*/ 63 w 391"/>
                <a:gd name="T55" fmla="*/ 218 h 252"/>
                <a:gd name="T56" fmla="*/ 65 w 391"/>
                <a:gd name="T57" fmla="*/ 230 h 252"/>
                <a:gd name="T58" fmla="*/ 65 w 391"/>
                <a:gd name="T59" fmla="*/ 237 h 252"/>
                <a:gd name="T60" fmla="*/ 71 w 391"/>
                <a:gd name="T61" fmla="*/ 241 h 252"/>
                <a:gd name="T62" fmla="*/ 72 w 391"/>
                <a:gd name="T63" fmla="*/ 236 h 252"/>
                <a:gd name="T64" fmla="*/ 77 w 391"/>
                <a:gd name="T65" fmla="*/ 236 h 252"/>
                <a:gd name="T66" fmla="*/ 87 w 391"/>
                <a:gd name="T67" fmla="*/ 241 h 252"/>
                <a:gd name="T68" fmla="*/ 88 w 391"/>
                <a:gd name="T69" fmla="*/ 237 h 252"/>
                <a:gd name="T70" fmla="*/ 100 w 391"/>
                <a:gd name="T71" fmla="*/ 238 h 252"/>
                <a:gd name="T72" fmla="*/ 115 w 391"/>
                <a:gd name="T73" fmla="*/ 241 h 252"/>
                <a:gd name="T74" fmla="*/ 117 w 391"/>
                <a:gd name="T75" fmla="*/ 233 h 252"/>
                <a:gd name="T76" fmla="*/ 124 w 391"/>
                <a:gd name="T77" fmla="*/ 236 h 252"/>
                <a:gd name="T78" fmla="*/ 127 w 391"/>
                <a:gd name="T79" fmla="*/ 243 h 252"/>
                <a:gd name="T80" fmla="*/ 129 w 391"/>
                <a:gd name="T81" fmla="*/ 246 h 252"/>
                <a:gd name="T82" fmla="*/ 136 w 391"/>
                <a:gd name="T83" fmla="*/ 221 h 252"/>
                <a:gd name="T84" fmla="*/ 373 w 391"/>
                <a:gd name="T85" fmla="*/ 252 h 252"/>
                <a:gd name="T86" fmla="*/ 391 w 391"/>
                <a:gd name="T87" fmla="*/ 6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1" h="252">
                  <a:moveTo>
                    <a:pt x="391" y="60"/>
                  </a:moveTo>
                  <a:cubicBezTo>
                    <a:pt x="391" y="60"/>
                    <a:pt x="243" y="42"/>
                    <a:pt x="184" y="33"/>
                  </a:cubicBezTo>
                  <a:cubicBezTo>
                    <a:pt x="112" y="22"/>
                    <a:pt x="11" y="0"/>
                    <a:pt x="11" y="0"/>
                  </a:cubicBezTo>
                  <a:cubicBezTo>
                    <a:pt x="9" y="10"/>
                    <a:pt x="9" y="10"/>
                    <a:pt x="9" y="10"/>
                  </a:cubicBezTo>
                  <a:cubicBezTo>
                    <a:pt x="7" y="17"/>
                    <a:pt x="7" y="17"/>
                    <a:pt x="7" y="17"/>
                  </a:cubicBezTo>
                  <a:cubicBezTo>
                    <a:pt x="4" y="28"/>
                    <a:pt x="4" y="28"/>
                    <a:pt x="4" y="28"/>
                  </a:cubicBezTo>
                  <a:cubicBezTo>
                    <a:pt x="1" y="40"/>
                    <a:pt x="1" y="40"/>
                    <a:pt x="1" y="40"/>
                  </a:cubicBezTo>
                  <a:cubicBezTo>
                    <a:pt x="0" y="51"/>
                    <a:pt x="0" y="51"/>
                    <a:pt x="0" y="51"/>
                  </a:cubicBezTo>
                  <a:cubicBezTo>
                    <a:pt x="0" y="54"/>
                    <a:pt x="0" y="54"/>
                    <a:pt x="0" y="54"/>
                  </a:cubicBezTo>
                  <a:cubicBezTo>
                    <a:pt x="2" y="56"/>
                    <a:pt x="2" y="56"/>
                    <a:pt x="2" y="56"/>
                  </a:cubicBezTo>
                  <a:cubicBezTo>
                    <a:pt x="4" y="61"/>
                    <a:pt x="4" y="61"/>
                    <a:pt x="4" y="61"/>
                  </a:cubicBezTo>
                  <a:cubicBezTo>
                    <a:pt x="4" y="64"/>
                    <a:pt x="4" y="64"/>
                    <a:pt x="4" y="64"/>
                  </a:cubicBezTo>
                  <a:cubicBezTo>
                    <a:pt x="4" y="68"/>
                    <a:pt x="4" y="68"/>
                    <a:pt x="4" y="68"/>
                  </a:cubicBezTo>
                  <a:cubicBezTo>
                    <a:pt x="7" y="71"/>
                    <a:pt x="7" y="71"/>
                    <a:pt x="7" y="71"/>
                  </a:cubicBezTo>
                  <a:cubicBezTo>
                    <a:pt x="7" y="74"/>
                    <a:pt x="7" y="74"/>
                    <a:pt x="7" y="74"/>
                  </a:cubicBezTo>
                  <a:cubicBezTo>
                    <a:pt x="11" y="80"/>
                    <a:pt x="11" y="80"/>
                    <a:pt x="11" y="80"/>
                  </a:cubicBezTo>
                  <a:cubicBezTo>
                    <a:pt x="12" y="85"/>
                    <a:pt x="12" y="85"/>
                    <a:pt x="12" y="85"/>
                  </a:cubicBezTo>
                  <a:cubicBezTo>
                    <a:pt x="17" y="93"/>
                    <a:pt x="17" y="93"/>
                    <a:pt x="17" y="93"/>
                  </a:cubicBezTo>
                  <a:cubicBezTo>
                    <a:pt x="22" y="98"/>
                    <a:pt x="22" y="98"/>
                    <a:pt x="22" y="98"/>
                  </a:cubicBezTo>
                  <a:cubicBezTo>
                    <a:pt x="25" y="103"/>
                    <a:pt x="25" y="103"/>
                    <a:pt x="25" y="103"/>
                  </a:cubicBezTo>
                  <a:cubicBezTo>
                    <a:pt x="26" y="110"/>
                    <a:pt x="26" y="110"/>
                    <a:pt x="26" y="110"/>
                  </a:cubicBezTo>
                  <a:cubicBezTo>
                    <a:pt x="28" y="116"/>
                    <a:pt x="28" y="116"/>
                    <a:pt x="28" y="116"/>
                  </a:cubicBezTo>
                  <a:cubicBezTo>
                    <a:pt x="31" y="120"/>
                    <a:pt x="31" y="120"/>
                    <a:pt x="31" y="120"/>
                  </a:cubicBezTo>
                  <a:cubicBezTo>
                    <a:pt x="31" y="121"/>
                    <a:pt x="31" y="121"/>
                    <a:pt x="31" y="121"/>
                  </a:cubicBezTo>
                  <a:cubicBezTo>
                    <a:pt x="40" y="123"/>
                    <a:pt x="40" y="123"/>
                    <a:pt x="40" y="123"/>
                  </a:cubicBezTo>
                  <a:cubicBezTo>
                    <a:pt x="40" y="127"/>
                    <a:pt x="40" y="127"/>
                    <a:pt x="40" y="127"/>
                  </a:cubicBezTo>
                  <a:cubicBezTo>
                    <a:pt x="37" y="133"/>
                    <a:pt x="37" y="133"/>
                    <a:pt x="37" y="133"/>
                  </a:cubicBezTo>
                  <a:cubicBezTo>
                    <a:pt x="34" y="139"/>
                    <a:pt x="34" y="139"/>
                    <a:pt x="34" y="139"/>
                  </a:cubicBezTo>
                  <a:cubicBezTo>
                    <a:pt x="31" y="146"/>
                    <a:pt x="31" y="146"/>
                    <a:pt x="31" y="146"/>
                  </a:cubicBezTo>
                  <a:cubicBezTo>
                    <a:pt x="30" y="152"/>
                    <a:pt x="30" y="152"/>
                    <a:pt x="30" y="152"/>
                  </a:cubicBezTo>
                  <a:cubicBezTo>
                    <a:pt x="32" y="158"/>
                    <a:pt x="32" y="158"/>
                    <a:pt x="32" y="158"/>
                  </a:cubicBezTo>
                  <a:cubicBezTo>
                    <a:pt x="31" y="160"/>
                    <a:pt x="31" y="160"/>
                    <a:pt x="31" y="160"/>
                  </a:cubicBezTo>
                  <a:cubicBezTo>
                    <a:pt x="28" y="160"/>
                    <a:pt x="28" y="160"/>
                    <a:pt x="28" y="160"/>
                  </a:cubicBezTo>
                  <a:cubicBezTo>
                    <a:pt x="25" y="164"/>
                    <a:pt x="25" y="164"/>
                    <a:pt x="25" y="164"/>
                  </a:cubicBezTo>
                  <a:cubicBezTo>
                    <a:pt x="22" y="171"/>
                    <a:pt x="22" y="171"/>
                    <a:pt x="22" y="171"/>
                  </a:cubicBezTo>
                  <a:cubicBezTo>
                    <a:pt x="24" y="173"/>
                    <a:pt x="24" y="173"/>
                    <a:pt x="24" y="173"/>
                  </a:cubicBezTo>
                  <a:cubicBezTo>
                    <a:pt x="28" y="175"/>
                    <a:pt x="28" y="175"/>
                    <a:pt x="28" y="175"/>
                  </a:cubicBezTo>
                  <a:cubicBezTo>
                    <a:pt x="28" y="178"/>
                    <a:pt x="28" y="178"/>
                    <a:pt x="28" y="178"/>
                  </a:cubicBezTo>
                  <a:cubicBezTo>
                    <a:pt x="30" y="178"/>
                    <a:pt x="30" y="178"/>
                    <a:pt x="30" y="178"/>
                  </a:cubicBezTo>
                  <a:cubicBezTo>
                    <a:pt x="33" y="175"/>
                    <a:pt x="33" y="175"/>
                    <a:pt x="33" y="175"/>
                  </a:cubicBezTo>
                  <a:cubicBezTo>
                    <a:pt x="36" y="174"/>
                    <a:pt x="36" y="174"/>
                    <a:pt x="36" y="174"/>
                  </a:cubicBezTo>
                  <a:cubicBezTo>
                    <a:pt x="38" y="174"/>
                    <a:pt x="38" y="174"/>
                    <a:pt x="38" y="174"/>
                  </a:cubicBezTo>
                  <a:cubicBezTo>
                    <a:pt x="42" y="171"/>
                    <a:pt x="42" y="171"/>
                    <a:pt x="42" y="171"/>
                  </a:cubicBezTo>
                  <a:cubicBezTo>
                    <a:pt x="44" y="171"/>
                    <a:pt x="44" y="171"/>
                    <a:pt x="44" y="171"/>
                  </a:cubicBezTo>
                  <a:cubicBezTo>
                    <a:pt x="45" y="175"/>
                    <a:pt x="45" y="175"/>
                    <a:pt x="45" y="175"/>
                  </a:cubicBezTo>
                  <a:cubicBezTo>
                    <a:pt x="47" y="179"/>
                    <a:pt x="47" y="179"/>
                    <a:pt x="47" y="179"/>
                  </a:cubicBezTo>
                  <a:cubicBezTo>
                    <a:pt x="48" y="187"/>
                    <a:pt x="48" y="187"/>
                    <a:pt x="48" y="187"/>
                  </a:cubicBezTo>
                  <a:cubicBezTo>
                    <a:pt x="48" y="193"/>
                    <a:pt x="48" y="193"/>
                    <a:pt x="48" y="193"/>
                  </a:cubicBezTo>
                  <a:cubicBezTo>
                    <a:pt x="48" y="196"/>
                    <a:pt x="48" y="196"/>
                    <a:pt x="48" y="196"/>
                  </a:cubicBezTo>
                  <a:cubicBezTo>
                    <a:pt x="52" y="200"/>
                    <a:pt x="52" y="200"/>
                    <a:pt x="52" y="200"/>
                  </a:cubicBezTo>
                  <a:cubicBezTo>
                    <a:pt x="52" y="205"/>
                    <a:pt x="52" y="205"/>
                    <a:pt x="52" y="205"/>
                  </a:cubicBezTo>
                  <a:cubicBezTo>
                    <a:pt x="52" y="210"/>
                    <a:pt x="52" y="210"/>
                    <a:pt x="52" y="210"/>
                  </a:cubicBezTo>
                  <a:cubicBezTo>
                    <a:pt x="52" y="212"/>
                    <a:pt x="52" y="212"/>
                    <a:pt x="52" y="212"/>
                  </a:cubicBezTo>
                  <a:cubicBezTo>
                    <a:pt x="54" y="215"/>
                    <a:pt x="54" y="215"/>
                    <a:pt x="54" y="215"/>
                  </a:cubicBezTo>
                  <a:cubicBezTo>
                    <a:pt x="59" y="218"/>
                    <a:pt x="59" y="218"/>
                    <a:pt x="59" y="218"/>
                  </a:cubicBezTo>
                  <a:cubicBezTo>
                    <a:pt x="63" y="218"/>
                    <a:pt x="63" y="218"/>
                    <a:pt x="63" y="218"/>
                  </a:cubicBezTo>
                  <a:cubicBezTo>
                    <a:pt x="63" y="224"/>
                    <a:pt x="63" y="224"/>
                    <a:pt x="63" y="224"/>
                  </a:cubicBezTo>
                  <a:cubicBezTo>
                    <a:pt x="65" y="230"/>
                    <a:pt x="65" y="230"/>
                    <a:pt x="65" y="230"/>
                  </a:cubicBezTo>
                  <a:cubicBezTo>
                    <a:pt x="65" y="234"/>
                    <a:pt x="65" y="234"/>
                    <a:pt x="65" y="234"/>
                  </a:cubicBezTo>
                  <a:cubicBezTo>
                    <a:pt x="65" y="237"/>
                    <a:pt x="65" y="237"/>
                    <a:pt x="65" y="237"/>
                  </a:cubicBezTo>
                  <a:cubicBezTo>
                    <a:pt x="67" y="241"/>
                    <a:pt x="67" y="241"/>
                    <a:pt x="67" y="241"/>
                  </a:cubicBezTo>
                  <a:cubicBezTo>
                    <a:pt x="71" y="241"/>
                    <a:pt x="71" y="241"/>
                    <a:pt x="71" y="241"/>
                  </a:cubicBezTo>
                  <a:cubicBezTo>
                    <a:pt x="71" y="239"/>
                    <a:pt x="71" y="239"/>
                    <a:pt x="71" y="239"/>
                  </a:cubicBezTo>
                  <a:cubicBezTo>
                    <a:pt x="72" y="236"/>
                    <a:pt x="72" y="236"/>
                    <a:pt x="72" y="236"/>
                  </a:cubicBezTo>
                  <a:cubicBezTo>
                    <a:pt x="74" y="236"/>
                    <a:pt x="74" y="236"/>
                    <a:pt x="74" y="236"/>
                  </a:cubicBezTo>
                  <a:cubicBezTo>
                    <a:pt x="77" y="236"/>
                    <a:pt x="77" y="236"/>
                    <a:pt x="77" y="236"/>
                  </a:cubicBezTo>
                  <a:cubicBezTo>
                    <a:pt x="82" y="239"/>
                    <a:pt x="82" y="239"/>
                    <a:pt x="82" y="239"/>
                  </a:cubicBezTo>
                  <a:cubicBezTo>
                    <a:pt x="87" y="241"/>
                    <a:pt x="87" y="241"/>
                    <a:pt x="87" y="241"/>
                  </a:cubicBezTo>
                  <a:cubicBezTo>
                    <a:pt x="87" y="239"/>
                    <a:pt x="87" y="239"/>
                    <a:pt x="87" y="239"/>
                  </a:cubicBezTo>
                  <a:cubicBezTo>
                    <a:pt x="88" y="237"/>
                    <a:pt x="88" y="237"/>
                    <a:pt x="88" y="237"/>
                  </a:cubicBezTo>
                  <a:cubicBezTo>
                    <a:pt x="92" y="237"/>
                    <a:pt x="92" y="237"/>
                    <a:pt x="92" y="237"/>
                  </a:cubicBezTo>
                  <a:cubicBezTo>
                    <a:pt x="100" y="238"/>
                    <a:pt x="100" y="238"/>
                    <a:pt x="100" y="238"/>
                  </a:cubicBezTo>
                  <a:cubicBezTo>
                    <a:pt x="105" y="240"/>
                    <a:pt x="105" y="240"/>
                    <a:pt x="105" y="240"/>
                  </a:cubicBezTo>
                  <a:cubicBezTo>
                    <a:pt x="115" y="241"/>
                    <a:pt x="115" y="241"/>
                    <a:pt x="115" y="241"/>
                  </a:cubicBezTo>
                  <a:cubicBezTo>
                    <a:pt x="116" y="238"/>
                    <a:pt x="116" y="238"/>
                    <a:pt x="116" y="238"/>
                  </a:cubicBezTo>
                  <a:cubicBezTo>
                    <a:pt x="117" y="233"/>
                    <a:pt x="117" y="233"/>
                    <a:pt x="117" y="233"/>
                  </a:cubicBezTo>
                  <a:cubicBezTo>
                    <a:pt x="121" y="233"/>
                    <a:pt x="121" y="233"/>
                    <a:pt x="121" y="233"/>
                  </a:cubicBezTo>
                  <a:cubicBezTo>
                    <a:pt x="124" y="236"/>
                    <a:pt x="124" y="236"/>
                    <a:pt x="124" y="236"/>
                  </a:cubicBezTo>
                  <a:cubicBezTo>
                    <a:pt x="126" y="239"/>
                    <a:pt x="126" y="239"/>
                    <a:pt x="126" y="239"/>
                  </a:cubicBezTo>
                  <a:cubicBezTo>
                    <a:pt x="127" y="243"/>
                    <a:pt x="127" y="243"/>
                    <a:pt x="127" y="243"/>
                  </a:cubicBezTo>
                  <a:cubicBezTo>
                    <a:pt x="127" y="244"/>
                    <a:pt x="127" y="244"/>
                    <a:pt x="127" y="244"/>
                  </a:cubicBezTo>
                  <a:cubicBezTo>
                    <a:pt x="129" y="246"/>
                    <a:pt x="129" y="246"/>
                    <a:pt x="129" y="246"/>
                  </a:cubicBezTo>
                  <a:cubicBezTo>
                    <a:pt x="131" y="248"/>
                    <a:pt x="131" y="248"/>
                    <a:pt x="131" y="248"/>
                  </a:cubicBezTo>
                  <a:cubicBezTo>
                    <a:pt x="136" y="221"/>
                    <a:pt x="136" y="221"/>
                    <a:pt x="136" y="221"/>
                  </a:cubicBezTo>
                  <a:cubicBezTo>
                    <a:pt x="372" y="252"/>
                    <a:pt x="372" y="252"/>
                    <a:pt x="372" y="252"/>
                  </a:cubicBezTo>
                  <a:cubicBezTo>
                    <a:pt x="373" y="252"/>
                    <a:pt x="373" y="252"/>
                    <a:pt x="373" y="252"/>
                  </a:cubicBezTo>
                  <a:cubicBezTo>
                    <a:pt x="377" y="207"/>
                    <a:pt x="377" y="207"/>
                    <a:pt x="377" y="207"/>
                  </a:cubicBezTo>
                  <a:lnTo>
                    <a:pt x="391" y="6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7" name="Freeform 146">
              <a:extLst>
                <a:ext uri="{FF2B5EF4-FFF2-40B4-BE49-F238E27FC236}">
                  <a16:creationId xmlns:a16="http://schemas.microsoft.com/office/drawing/2014/main" id="{9C1FBB9F-9D75-1F45-8876-989F5F83B05E}"/>
                </a:ext>
              </a:extLst>
            </p:cNvPr>
            <p:cNvSpPr>
              <a:spLocks/>
            </p:cNvSpPr>
            <p:nvPr/>
          </p:nvSpPr>
          <p:spPr bwMode="auto">
            <a:xfrm>
              <a:off x="12181340" y="4685886"/>
              <a:ext cx="746346" cy="1193186"/>
            </a:xfrm>
            <a:custGeom>
              <a:avLst/>
              <a:gdLst>
                <a:gd name="T0" fmla="*/ 34 w 117"/>
                <a:gd name="T1" fmla="*/ 182 h 187"/>
                <a:gd name="T2" fmla="*/ 34 w 117"/>
                <a:gd name="T3" fmla="*/ 176 h 187"/>
                <a:gd name="T4" fmla="*/ 37 w 117"/>
                <a:gd name="T5" fmla="*/ 171 h 187"/>
                <a:gd name="T6" fmla="*/ 40 w 117"/>
                <a:gd name="T7" fmla="*/ 166 h 187"/>
                <a:gd name="T8" fmla="*/ 44 w 117"/>
                <a:gd name="T9" fmla="*/ 161 h 187"/>
                <a:gd name="T10" fmla="*/ 40 w 117"/>
                <a:gd name="T11" fmla="*/ 159 h 187"/>
                <a:gd name="T12" fmla="*/ 42 w 117"/>
                <a:gd name="T13" fmla="*/ 155 h 187"/>
                <a:gd name="T14" fmla="*/ 45 w 117"/>
                <a:gd name="T15" fmla="*/ 155 h 187"/>
                <a:gd name="T16" fmla="*/ 48 w 117"/>
                <a:gd name="T17" fmla="*/ 150 h 187"/>
                <a:gd name="T18" fmla="*/ 52 w 117"/>
                <a:gd name="T19" fmla="*/ 153 h 187"/>
                <a:gd name="T20" fmla="*/ 51 w 117"/>
                <a:gd name="T21" fmla="*/ 149 h 187"/>
                <a:gd name="T22" fmla="*/ 56 w 117"/>
                <a:gd name="T23" fmla="*/ 148 h 187"/>
                <a:gd name="T24" fmla="*/ 59 w 117"/>
                <a:gd name="T25" fmla="*/ 139 h 187"/>
                <a:gd name="T26" fmla="*/ 67 w 117"/>
                <a:gd name="T27" fmla="*/ 141 h 187"/>
                <a:gd name="T28" fmla="*/ 68 w 117"/>
                <a:gd name="T29" fmla="*/ 132 h 187"/>
                <a:gd name="T30" fmla="*/ 68 w 117"/>
                <a:gd name="T31" fmla="*/ 123 h 187"/>
                <a:gd name="T32" fmla="*/ 69 w 117"/>
                <a:gd name="T33" fmla="*/ 116 h 187"/>
                <a:gd name="T34" fmla="*/ 79 w 117"/>
                <a:gd name="T35" fmla="*/ 122 h 187"/>
                <a:gd name="T36" fmla="*/ 81 w 117"/>
                <a:gd name="T37" fmla="*/ 115 h 187"/>
                <a:gd name="T38" fmla="*/ 84 w 117"/>
                <a:gd name="T39" fmla="*/ 122 h 187"/>
                <a:gd name="T40" fmla="*/ 88 w 117"/>
                <a:gd name="T41" fmla="*/ 116 h 187"/>
                <a:gd name="T42" fmla="*/ 87 w 117"/>
                <a:gd name="T43" fmla="*/ 111 h 187"/>
                <a:gd name="T44" fmla="*/ 95 w 117"/>
                <a:gd name="T45" fmla="*/ 115 h 187"/>
                <a:gd name="T46" fmla="*/ 97 w 117"/>
                <a:gd name="T47" fmla="*/ 111 h 187"/>
                <a:gd name="T48" fmla="*/ 103 w 117"/>
                <a:gd name="T49" fmla="*/ 105 h 187"/>
                <a:gd name="T50" fmla="*/ 106 w 117"/>
                <a:gd name="T51" fmla="*/ 101 h 187"/>
                <a:gd name="T52" fmla="*/ 114 w 117"/>
                <a:gd name="T53" fmla="*/ 97 h 187"/>
                <a:gd name="T54" fmla="*/ 116 w 117"/>
                <a:gd name="T55" fmla="*/ 88 h 187"/>
                <a:gd name="T56" fmla="*/ 112 w 117"/>
                <a:gd name="T57" fmla="*/ 86 h 187"/>
                <a:gd name="T58" fmla="*/ 112 w 117"/>
                <a:gd name="T59" fmla="*/ 82 h 187"/>
                <a:gd name="T60" fmla="*/ 104 w 117"/>
                <a:gd name="T61" fmla="*/ 77 h 187"/>
                <a:gd name="T62" fmla="*/ 101 w 117"/>
                <a:gd name="T63" fmla="*/ 64 h 187"/>
                <a:gd name="T64" fmla="*/ 95 w 117"/>
                <a:gd name="T65" fmla="*/ 63 h 187"/>
                <a:gd name="T66" fmla="*/ 84 w 117"/>
                <a:gd name="T67" fmla="*/ 56 h 187"/>
                <a:gd name="T68" fmla="*/ 77 w 117"/>
                <a:gd name="T69" fmla="*/ 31 h 187"/>
                <a:gd name="T70" fmla="*/ 71 w 117"/>
                <a:gd name="T71" fmla="*/ 11 h 187"/>
                <a:gd name="T72" fmla="*/ 53 w 117"/>
                <a:gd name="T73" fmla="*/ 3 h 187"/>
                <a:gd name="T74" fmla="*/ 42 w 117"/>
                <a:gd name="T75" fmla="*/ 11 h 187"/>
                <a:gd name="T76" fmla="*/ 30 w 117"/>
                <a:gd name="T77" fmla="*/ 5 h 187"/>
                <a:gd name="T78" fmla="*/ 22 w 117"/>
                <a:gd name="T79" fmla="*/ 22 h 187"/>
                <a:gd name="T80" fmla="*/ 13 w 117"/>
                <a:gd name="T81" fmla="*/ 54 h 187"/>
                <a:gd name="T82" fmla="*/ 15 w 117"/>
                <a:gd name="T83" fmla="*/ 71 h 187"/>
                <a:gd name="T84" fmla="*/ 12 w 117"/>
                <a:gd name="T85" fmla="*/ 82 h 187"/>
                <a:gd name="T86" fmla="*/ 7 w 117"/>
                <a:gd name="T87" fmla="*/ 95 h 187"/>
                <a:gd name="T88" fmla="*/ 0 w 117"/>
                <a:gd name="T89" fmla="*/ 103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7" h="187">
                  <a:moveTo>
                    <a:pt x="33" y="187"/>
                  </a:moveTo>
                  <a:lnTo>
                    <a:pt x="33" y="185"/>
                  </a:lnTo>
                  <a:lnTo>
                    <a:pt x="34" y="182"/>
                  </a:lnTo>
                  <a:lnTo>
                    <a:pt x="34" y="181"/>
                  </a:lnTo>
                  <a:lnTo>
                    <a:pt x="34" y="178"/>
                  </a:lnTo>
                  <a:lnTo>
                    <a:pt x="34" y="176"/>
                  </a:lnTo>
                  <a:lnTo>
                    <a:pt x="35" y="174"/>
                  </a:lnTo>
                  <a:lnTo>
                    <a:pt x="37" y="174"/>
                  </a:lnTo>
                  <a:lnTo>
                    <a:pt x="37" y="171"/>
                  </a:lnTo>
                  <a:lnTo>
                    <a:pt x="38" y="169"/>
                  </a:lnTo>
                  <a:lnTo>
                    <a:pt x="38" y="166"/>
                  </a:lnTo>
                  <a:lnTo>
                    <a:pt x="40" y="166"/>
                  </a:lnTo>
                  <a:lnTo>
                    <a:pt x="41" y="166"/>
                  </a:lnTo>
                  <a:lnTo>
                    <a:pt x="44" y="166"/>
                  </a:lnTo>
                  <a:lnTo>
                    <a:pt x="44" y="161"/>
                  </a:lnTo>
                  <a:lnTo>
                    <a:pt x="41" y="161"/>
                  </a:lnTo>
                  <a:lnTo>
                    <a:pt x="40" y="161"/>
                  </a:lnTo>
                  <a:lnTo>
                    <a:pt x="40" y="159"/>
                  </a:lnTo>
                  <a:lnTo>
                    <a:pt x="40" y="158"/>
                  </a:lnTo>
                  <a:lnTo>
                    <a:pt x="42" y="156"/>
                  </a:lnTo>
                  <a:lnTo>
                    <a:pt x="42" y="155"/>
                  </a:lnTo>
                  <a:lnTo>
                    <a:pt x="44" y="153"/>
                  </a:lnTo>
                  <a:lnTo>
                    <a:pt x="45" y="154"/>
                  </a:lnTo>
                  <a:lnTo>
                    <a:pt x="45" y="155"/>
                  </a:lnTo>
                  <a:lnTo>
                    <a:pt x="47" y="154"/>
                  </a:lnTo>
                  <a:lnTo>
                    <a:pt x="48" y="153"/>
                  </a:lnTo>
                  <a:lnTo>
                    <a:pt x="48" y="150"/>
                  </a:lnTo>
                  <a:lnTo>
                    <a:pt x="50" y="152"/>
                  </a:lnTo>
                  <a:lnTo>
                    <a:pt x="51" y="153"/>
                  </a:lnTo>
                  <a:lnTo>
                    <a:pt x="52" y="153"/>
                  </a:lnTo>
                  <a:lnTo>
                    <a:pt x="52" y="150"/>
                  </a:lnTo>
                  <a:lnTo>
                    <a:pt x="52" y="149"/>
                  </a:lnTo>
                  <a:lnTo>
                    <a:pt x="51" y="149"/>
                  </a:lnTo>
                  <a:lnTo>
                    <a:pt x="50" y="147"/>
                  </a:lnTo>
                  <a:lnTo>
                    <a:pt x="54" y="147"/>
                  </a:lnTo>
                  <a:lnTo>
                    <a:pt x="56" y="148"/>
                  </a:lnTo>
                  <a:lnTo>
                    <a:pt x="59" y="147"/>
                  </a:lnTo>
                  <a:lnTo>
                    <a:pt x="60" y="144"/>
                  </a:lnTo>
                  <a:lnTo>
                    <a:pt x="59" y="139"/>
                  </a:lnTo>
                  <a:lnTo>
                    <a:pt x="61" y="139"/>
                  </a:lnTo>
                  <a:lnTo>
                    <a:pt x="64" y="142"/>
                  </a:lnTo>
                  <a:lnTo>
                    <a:pt x="67" y="141"/>
                  </a:lnTo>
                  <a:lnTo>
                    <a:pt x="68" y="139"/>
                  </a:lnTo>
                  <a:lnTo>
                    <a:pt x="69" y="135"/>
                  </a:lnTo>
                  <a:lnTo>
                    <a:pt x="68" y="132"/>
                  </a:lnTo>
                  <a:lnTo>
                    <a:pt x="69" y="128"/>
                  </a:lnTo>
                  <a:lnTo>
                    <a:pt x="69" y="126"/>
                  </a:lnTo>
                  <a:lnTo>
                    <a:pt x="68" y="123"/>
                  </a:lnTo>
                  <a:lnTo>
                    <a:pt x="68" y="121"/>
                  </a:lnTo>
                  <a:lnTo>
                    <a:pt x="69" y="118"/>
                  </a:lnTo>
                  <a:lnTo>
                    <a:pt x="69" y="116"/>
                  </a:lnTo>
                  <a:lnTo>
                    <a:pt x="73" y="120"/>
                  </a:lnTo>
                  <a:lnTo>
                    <a:pt x="74" y="122"/>
                  </a:lnTo>
                  <a:lnTo>
                    <a:pt x="79" y="122"/>
                  </a:lnTo>
                  <a:lnTo>
                    <a:pt x="79" y="120"/>
                  </a:lnTo>
                  <a:lnTo>
                    <a:pt x="79" y="116"/>
                  </a:lnTo>
                  <a:lnTo>
                    <a:pt x="81" y="115"/>
                  </a:lnTo>
                  <a:lnTo>
                    <a:pt x="84" y="116"/>
                  </a:lnTo>
                  <a:lnTo>
                    <a:pt x="84" y="118"/>
                  </a:lnTo>
                  <a:lnTo>
                    <a:pt x="84" y="122"/>
                  </a:lnTo>
                  <a:lnTo>
                    <a:pt x="87" y="121"/>
                  </a:lnTo>
                  <a:lnTo>
                    <a:pt x="90" y="118"/>
                  </a:lnTo>
                  <a:lnTo>
                    <a:pt x="88" y="116"/>
                  </a:lnTo>
                  <a:lnTo>
                    <a:pt x="86" y="114"/>
                  </a:lnTo>
                  <a:lnTo>
                    <a:pt x="86" y="112"/>
                  </a:lnTo>
                  <a:lnTo>
                    <a:pt x="87" y="111"/>
                  </a:lnTo>
                  <a:lnTo>
                    <a:pt x="90" y="114"/>
                  </a:lnTo>
                  <a:lnTo>
                    <a:pt x="93" y="116"/>
                  </a:lnTo>
                  <a:lnTo>
                    <a:pt x="95" y="115"/>
                  </a:lnTo>
                  <a:lnTo>
                    <a:pt x="94" y="111"/>
                  </a:lnTo>
                  <a:lnTo>
                    <a:pt x="95" y="111"/>
                  </a:lnTo>
                  <a:lnTo>
                    <a:pt x="97" y="111"/>
                  </a:lnTo>
                  <a:lnTo>
                    <a:pt x="97" y="105"/>
                  </a:lnTo>
                  <a:lnTo>
                    <a:pt x="101" y="105"/>
                  </a:lnTo>
                  <a:lnTo>
                    <a:pt x="103" y="105"/>
                  </a:lnTo>
                  <a:lnTo>
                    <a:pt x="104" y="104"/>
                  </a:lnTo>
                  <a:lnTo>
                    <a:pt x="104" y="101"/>
                  </a:lnTo>
                  <a:lnTo>
                    <a:pt x="106" y="101"/>
                  </a:lnTo>
                  <a:lnTo>
                    <a:pt x="107" y="100"/>
                  </a:lnTo>
                  <a:lnTo>
                    <a:pt x="110" y="97"/>
                  </a:lnTo>
                  <a:lnTo>
                    <a:pt x="114" y="97"/>
                  </a:lnTo>
                  <a:lnTo>
                    <a:pt x="116" y="95"/>
                  </a:lnTo>
                  <a:lnTo>
                    <a:pt x="117" y="89"/>
                  </a:lnTo>
                  <a:lnTo>
                    <a:pt x="116" y="88"/>
                  </a:lnTo>
                  <a:lnTo>
                    <a:pt x="115" y="88"/>
                  </a:lnTo>
                  <a:lnTo>
                    <a:pt x="113" y="88"/>
                  </a:lnTo>
                  <a:lnTo>
                    <a:pt x="112" y="86"/>
                  </a:lnTo>
                  <a:lnTo>
                    <a:pt x="114" y="84"/>
                  </a:lnTo>
                  <a:lnTo>
                    <a:pt x="114" y="83"/>
                  </a:lnTo>
                  <a:lnTo>
                    <a:pt x="112" y="82"/>
                  </a:lnTo>
                  <a:lnTo>
                    <a:pt x="110" y="77"/>
                  </a:lnTo>
                  <a:lnTo>
                    <a:pt x="106" y="77"/>
                  </a:lnTo>
                  <a:lnTo>
                    <a:pt x="104" y="77"/>
                  </a:lnTo>
                  <a:lnTo>
                    <a:pt x="102" y="73"/>
                  </a:lnTo>
                  <a:lnTo>
                    <a:pt x="101" y="68"/>
                  </a:lnTo>
                  <a:lnTo>
                    <a:pt x="101" y="64"/>
                  </a:lnTo>
                  <a:lnTo>
                    <a:pt x="100" y="61"/>
                  </a:lnTo>
                  <a:lnTo>
                    <a:pt x="97" y="62"/>
                  </a:lnTo>
                  <a:lnTo>
                    <a:pt x="95" y="63"/>
                  </a:lnTo>
                  <a:lnTo>
                    <a:pt x="91" y="63"/>
                  </a:lnTo>
                  <a:lnTo>
                    <a:pt x="87" y="61"/>
                  </a:lnTo>
                  <a:lnTo>
                    <a:pt x="84" y="56"/>
                  </a:lnTo>
                  <a:lnTo>
                    <a:pt x="83" y="49"/>
                  </a:lnTo>
                  <a:lnTo>
                    <a:pt x="79" y="40"/>
                  </a:lnTo>
                  <a:lnTo>
                    <a:pt x="77" y="31"/>
                  </a:lnTo>
                  <a:lnTo>
                    <a:pt x="75" y="26"/>
                  </a:lnTo>
                  <a:lnTo>
                    <a:pt x="73" y="18"/>
                  </a:lnTo>
                  <a:lnTo>
                    <a:pt x="71" y="11"/>
                  </a:lnTo>
                  <a:lnTo>
                    <a:pt x="69" y="8"/>
                  </a:lnTo>
                  <a:lnTo>
                    <a:pt x="56" y="0"/>
                  </a:lnTo>
                  <a:lnTo>
                    <a:pt x="53" y="3"/>
                  </a:lnTo>
                  <a:lnTo>
                    <a:pt x="50" y="7"/>
                  </a:lnTo>
                  <a:lnTo>
                    <a:pt x="45" y="11"/>
                  </a:lnTo>
                  <a:lnTo>
                    <a:pt x="42" y="11"/>
                  </a:lnTo>
                  <a:lnTo>
                    <a:pt x="39" y="9"/>
                  </a:lnTo>
                  <a:lnTo>
                    <a:pt x="34" y="6"/>
                  </a:lnTo>
                  <a:lnTo>
                    <a:pt x="30" y="5"/>
                  </a:lnTo>
                  <a:lnTo>
                    <a:pt x="29" y="5"/>
                  </a:lnTo>
                  <a:lnTo>
                    <a:pt x="27" y="7"/>
                  </a:lnTo>
                  <a:lnTo>
                    <a:pt x="22" y="22"/>
                  </a:lnTo>
                  <a:lnTo>
                    <a:pt x="20" y="33"/>
                  </a:lnTo>
                  <a:lnTo>
                    <a:pt x="15" y="45"/>
                  </a:lnTo>
                  <a:lnTo>
                    <a:pt x="13" y="54"/>
                  </a:lnTo>
                  <a:lnTo>
                    <a:pt x="12" y="64"/>
                  </a:lnTo>
                  <a:lnTo>
                    <a:pt x="13" y="69"/>
                  </a:lnTo>
                  <a:lnTo>
                    <a:pt x="15" y="71"/>
                  </a:lnTo>
                  <a:lnTo>
                    <a:pt x="14" y="73"/>
                  </a:lnTo>
                  <a:lnTo>
                    <a:pt x="12" y="76"/>
                  </a:lnTo>
                  <a:lnTo>
                    <a:pt x="12" y="82"/>
                  </a:lnTo>
                  <a:lnTo>
                    <a:pt x="10" y="87"/>
                  </a:lnTo>
                  <a:lnTo>
                    <a:pt x="10" y="94"/>
                  </a:lnTo>
                  <a:lnTo>
                    <a:pt x="7" y="95"/>
                  </a:lnTo>
                  <a:lnTo>
                    <a:pt x="7" y="100"/>
                  </a:lnTo>
                  <a:lnTo>
                    <a:pt x="1" y="100"/>
                  </a:lnTo>
                  <a:lnTo>
                    <a:pt x="0" y="103"/>
                  </a:lnTo>
                  <a:lnTo>
                    <a:pt x="23" y="178"/>
                  </a:lnTo>
                  <a:lnTo>
                    <a:pt x="33" y="18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8" name="Freeform 147">
              <a:extLst>
                <a:ext uri="{FF2B5EF4-FFF2-40B4-BE49-F238E27FC236}">
                  <a16:creationId xmlns:a16="http://schemas.microsoft.com/office/drawing/2014/main" id="{EB39BBB8-707E-0449-B551-D20584ABD662}"/>
                </a:ext>
              </a:extLst>
            </p:cNvPr>
            <p:cNvSpPr>
              <a:spLocks/>
            </p:cNvSpPr>
            <p:nvPr/>
          </p:nvSpPr>
          <p:spPr bwMode="auto">
            <a:xfrm>
              <a:off x="10746066" y="5502616"/>
              <a:ext cx="1543723" cy="1135760"/>
            </a:xfrm>
            <a:custGeom>
              <a:avLst/>
              <a:gdLst>
                <a:gd name="T0" fmla="*/ 10 w 242"/>
                <a:gd name="T1" fmla="*/ 136 h 178"/>
                <a:gd name="T2" fmla="*/ 16 w 242"/>
                <a:gd name="T3" fmla="*/ 129 h 178"/>
                <a:gd name="T4" fmla="*/ 22 w 242"/>
                <a:gd name="T5" fmla="*/ 124 h 178"/>
                <a:gd name="T6" fmla="*/ 22 w 242"/>
                <a:gd name="T7" fmla="*/ 119 h 178"/>
                <a:gd name="T8" fmla="*/ 14 w 242"/>
                <a:gd name="T9" fmla="*/ 102 h 178"/>
                <a:gd name="T10" fmla="*/ 31 w 242"/>
                <a:gd name="T11" fmla="*/ 96 h 178"/>
                <a:gd name="T12" fmla="*/ 47 w 242"/>
                <a:gd name="T13" fmla="*/ 96 h 178"/>
                <a:gd name="T14" fmla="*/ 56 w 242"/>
                <a:gd name="T15" fmla="*/ 96 h 178"/>
                <a:gd name="T16" fmla="*/ 67 w 242"/>
                <a:gd name="T17" fmla="*/ 93 h 178"/>
                <a:gd name="T18" fmla="*/ 83 w 242"/>
                <a:gd name="T19" fmla="*/ 83 h 178"/>
                <a:gd name="T20" fmla="*/ 93 w 242"/>
                <a:gd name="T21" fmla="*/ 77 h 178"/>
                <a:gd name="T22" fmla="*/ 93 w 242"/>
                <a:gd name="T23" fmla="*/ 71 h 178"/>
                <a:gd name="T24" fmla="*/ 93 w 242"/>
                <a:gd name="T25" fmla="*/ 63 h 178"/>
                <a:gd name="T26" fmla="*/ 89 w 242"/>
                <a:gd name="T27" fmla="*/ 61 h 178"/>
                <a:gd name="T28" fmla="*/ 85 w 242"/>
                <a:gd name="T29" fmla="*/ 55 h 178"/>
                <a:gd name="T30" fmla="*/ 98 w 242"/>
                <a:gd name="T31" fmla="*/ 44 h 178"/>
                <a:gd name="T32" fmla="*/ 102 w 242"/>
                <a:gd name="T33" fmla="*/ 33 h 178"/>
                <a:gd name="T34" fmla="*/ 116 w 242"/>
                <a:gd name="T35" fmla="*/ 15 h 178"/>
                <a:gd name="T36" fmla="*/ 130 w 242"/>
                <a:gd name="T37" fmla="*/ 8 h 178"/>
                <a:gd name="T38" fmla="*/ 147 w 242"/>
                <a:gd name="T39" fmla="*/ 2 h 178"/>
                <a:gd name="T40" fmla="*/ 163 w 242"/>
                <a:gd name="T41" fmla="*/ 5 h 178"/>
                <a:gd name="T42" fmla="*/ 165 w 242"/>
                <a:gd name="T43" fmla="*/ 16 h 178"/>
                <a:gd name="T44" fmla="*/ 171 w 242"/>
                <a:gd name="T45" fmla="*/ 24 h 178"/>
                <a:gd name="T46" fmla="*/ 171 w 242"/>
                <a:gd name="T47" fmla="*/ 34 h 178"/>
                <a:gd name="T48" fmla="*/ 174 w 242"/>
                <a:gd name="T49" fmla="*/ 48 h 178"/>
                <a:gd name="T50" fmla="*/ 181 w 242"/>
                <a:gd name="T51" fmla="*/ 59 h 178"/>
                <a:gd name="T52" fmla="*/ 184 w 242"/>
                <a:gd name="T53" fmla="*/ 79 h 178"/>
                <a:gd name="T54" fmla="*/ 188 w 242"/>
                <a:gd name="T55" fmla="*/ 89 h 178"/>
                <a:gd name="T56" fmla="*/ 188 w 242"/>
                <a:gd name="T57" fmla="*/ 120 h 178"/>
                <a:gd name="T58" fmla="*/ 192 w 242"/>
                <a:gd name="T59" fmla="*/ 146 h 178"/>
                <a:gd name="T60" fmla="*/ 192 w 242"/>
                <a:gd name="T61" fmla="*/ 158 h 178"/>
                <a:gd name="T62" fmla="*/ 186 w 242"/>
                <a:gd name="T63" fmla="*/ 171 h 178"/>
                <a:gd name="T64" fmla="*/ 198 w 242"/>
                <a:gd name="T65" fmla="*/ 166 h 178"/>
                <a:gd name="T66" fmla="*/ 206 w 242"/>
                <a:gd name="T67" fmla="*/ 160 h 178"/>
                <a:gd name="T68" fmla="*/ 217 w 242"/>
                <a:gd name="T69" fmla="*/ 158 h 178"/>
                <a:gd name="T70" fmla="*/ 225 w 242"/>
                <a:gd name="T71" fmla="*/ 153 h 178"/>
                <a:gd name="T72" fmla="*/ 225 w 242"/>
                <a:gd name="T73" fmla="*/ 157 h 178"/>
                <a:gd name="T74" fmla="*/ 233 w 242"/>
                <a:gd name="T75" fmla="*/ 151 h 178"/>
                <a:gd name="T76" fmla="*/ 240 w 242"/>
                <a:gd name="T77" fmla="*/ 149 h 178"/>
                <a:gd name="T78" fmla="*/ 233 w 242"/>
                <a:gd name="T79" fmla="*/ 157 h 178"/>
                <a:gd name="T80" fmla="*/ 219 w 242"/>
                <a:gd name="T81" fmla="*/ 166 h 178"/>
                <a:gd name="T82" fmla="*/ 206 w 242"/>
                <a:gd name="T83" fmla="*/ 173 h 178"/>
                <a:gd name="T84" fmla="*/ 189 w 242"/>
                <a:gd name="T85" fmla="*/ 178 h 178"/>
                <a:gd name="T86" fmla="*/ 182 w 242"/>
                <a:gd name="T87" fmla="*/ 171 h 178"/>
                <a:gd name="T88" fmla="*/ 180 w 242"/>
                <a:gd name="T89" fmla="*/ 165 h 178"/>
                <a:gd name="T90" fmla="*/ 155 w 242"/>
                <a:gd name="T91" fmla="*/ 158 h 178"/>
                <a:gd name="T92" fmla="*/ 154 w 242"/>
                <a:gd name="T93" fmla="*/ 151 h 178"/>
                <a:gd name="T94" fmla="*/ 148 w 242"/>
                <a:gd name="T95" fmla="*/ 150 h 178"/>
                <a:gd name="T96" fmla="*/ 140 w 242"/>
                <a:gd name="T97" fmla="*/ 138 h 178"/>
                <a:gd name="T98" fmla="*/ 2 w 242"/>
                <a:gd name="T99" fmla="*/ 15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2" h="178">
                  <a:moveTo>
                    <a:pt x="0" y="146"/>
                  </a:moveTo>
                  <a:lnTo>
                    <a:pt x="10" y="136"/>
                  </a:lnTo>
                  <a:lnTo>
                    <a:pt x="12" y="133"/>
                  </a:lnTo>
                  <a:lnTo>
                    <a:pt x="16" y="129"/>
                  </a:lnTo>
                  <a:lnTo>
                    <a:pt x="18" y="127"/>
                  </a:lnTo>
                  <a:lnTo>
                    <a:pt x="22" y="124"/>
                  </a:lnTo>
                  <a:lnTo>
                    <a:pt x="22" y="121"/>
                  </a:lnTo>
                  <a:lnTo>
                    <a:pt x="22" y="119"/>
                  </a:lnTo>
                  <a:lnTo>
                    <a:pt x="17" y="109"/>
                  </a:lnTo>
                  <a:lnTo>
                    <a:pt x="14" y="102"/>
                  </a:lnTo>
                  <a:lnTo>
                    <a:pt x="18" y="99"/>
                  </a:lnTo>
                  <a:lnTo>
                    <a:pt x="31" y="96"/>
                  </a:lnTo>
                  <a:lnTo>
                    <a:pt x="38" y="96"/>
                  </a:lnTo>
                  <a:lnTo>
                    <a:pt x="47" y="96"/>
                  </a:lnTo>
                  <a:lnTo>
                    <a:pt x="53" y="96"/>
                  </a:lnTo>
                  <a:lnTo>
                    <a:pt x="56" y="96"/>
                  </a:lnTo>
                  <a:lnTo>
                    <a:pt x="63" y="93"/>
                  </a:lnTo>
                  <a:lnTo>
                    <a:pt x="67" y="93"/>
                  </a:lnTo>
                  <a:lnTo>
                    <a:pt x="77" y="90"/>
                  </a:lnTo>
                  <a:lnTo>
                    <a:pt x="83" y="83"/>
                  </a:lnTo>
                  <a:lnTo>
                    <a:pt x="89" y="80"/>
                  </a:lnTo>
                  <a:lnTo>
                    <a:pt x="93" y="77"/>
                  </a:lnTo>
                  <a:lnTo>
                    <a:pt x="93" y="75"/>
                  </a:lnTo>
                  <a:lnTo>
                    <a:pt x="93" y="71"/>
                  </a:lnTo>
                  <a:lnTo>
                    <a:pt x="89" y="66"/>
                  </a:lnTo>
                  <a:lnTo>
                    <a:pt x="93" y="63"/>
                  </a:lnTo>
                  <a:lnTo>
                    <a:pt x="94" y="59"/>
                  </a:lnTo>
                  <a:lnTo>
                    <a:pt x="89" y="61"/>
                  </a:lnTo>
                  <a:lnTo>
                    <a:pt x="87" y="59"/>
                  </a:lnTo>
                  <a:lnTo>
                    <a:pt x="85" y="55"/>
                  </a:lnTo>
                  <a:lnTo>
                    <a:pt x="90" y="51"/>
                  </a:lnTo>
                  <a:lnTo>
                    <a:pt x="98" y="44"/>
                  </a:lnTo>
                  <a:lnTo>
                    <a:pt x="101" y="38"/>
                  </a:lnTo>
                  <a:lnTo>
                    <a:pt x="102" y="33"/>
                  </a:lnTo>
                  <a:lnTo>
                    <a:pt x="110" y="23"/>
                  </a:lnTo>
                  <a:lnTo>
                    <a:pt x="116" y="15"/>
                  </a:lnTo>
                  <a:lnTo>
                    <a:pt x="123" y="10"/>
                  </a:lnTo>
                  <a:lnTo>
                    <a:pt x="130" y="8"/>
                  </a:lnTo>
                  <a:lnTo>
                    <a:pt x="141" y="5"/>
                  </a:lnTo>
                  <a:lnTo>
                    <a:pt x="147" y="2"/>
                  </a:lnTo>
                  <a:lnTo>
                    <a:pt x="163" y="0"/>
                  </a:lnTo>
                  <a:lnTo>
                    <a:pt x="163" y="5"/>
                  </a:lnTo>
                  <a:lnTo>
                    <a:pt x="163" y="11"/>
                  </a:lnTo>
                  <a:lnTo>
                    <a:pt x="165" y="16"/>
                  </a:lnTo>
                  <a:lnTo>
                    <a:pt x="168" y="23"/>
                  </a:lnTo>
                  <a:lnTo>
                    <a:pt x="171" y="24"/>
                  </a:lnTo>
                  <a:lnTo>
                    <a:pt x="174" y="32"/>
                  </a:lnTo>
                  <a:lnTo>
                    <a:pt x="171" y="34"/>
                  </a:lnTo>
                  <a:lnTo>
                    <a:pt x="170" y="41"/>
                  </a:lnTo>
                  <a:lnTo>
                    <a:pt x="174" y="48"/>
                  </a:lnTo>
                  <a:lnTo>
                    <a:pt x="177" y="56"/>
                  </a:lnTo>
                  <a:lnTo>
                    <a:pt x="181" y="59"/>
                  </a:lnTo>
                  <a:lnTo>
                    <a:pt x="182" y="70"/>
                  </a:lnTo>
                  <a:lnTo>
                    <a:pt x="184" y="79"/>
                  </a:lnTo>
                  <a:lnTo>
                    <a:pt x="188" y="88"/>
                  </a:lnTo>
                  <a:lnTo>
                    <a:pt x="188" y="89"/>
                  </a:lnTo>
                  <a:lnTo>
                    <a:pt x="188" y="102"/>
                  </a:lnTo>
                  <a:lnTo>
                    <a:pt x="188" y="120"/>
                  </a:lnTo>
                  <a:lnTo>
                    <a:pt x="192" y="139"/>
                  </a:lnTo>
                  <a:lnTo>
                    <a:pt x="192" y="146"/>
                  </a:lnTo>
                  <a:lnTo>
                    <a:pt x="196" y="152"/>
                  </a:lnTo>
                  <a:lnTo>
                    <a:pt x="192" y="158"/>
                  </a:lnTo>
                  <a:lnTo>
                    <a:pt x="193" y="161"/>
                  </a:lnTo>
                  <a:lnTo>
                    <a:pt x="186" y="171"/>
                  </a:lnTo>
                  <a:lnTo>
                    <a:pt x="193" y="168"/>
                  </a:lnTo>
                  <a:lnTo>
                    <a:pt x="198" y="166"/>
                  </a:lnTo>
                  <a:lnTo>
                    <a:pt x="204" y="162"/>
                  </a:lnTo>
                  <a:lnTo>
                    <a:pt x="206" y="160"/>
                  </a:lnTo>
                  <a:lnTo>
                    <a:pt x="212" y="159"/>
                  </a:lnTo>
                  <a:lnTo>
                    <a:pt x="217" y="158"/>
                  </a:lnTo>
                  <a:lnTo>
                    <a:pt x="219" y="156"/>
                  </a:lnTo>
                  <a:lnTo>
                    <a:pt x="225" y="153"/>
                  </a:lnTo>
                  <a:lnTo>
                    <a:pt x="230" y="147"/>
                  </a:lnTo>
                  <a:lnTo>
                    <a:pt x="225" y="157"/>
                  </a:lnTo>
                  <a:lnTo>
                    <a:pt x="230" y="155"/>
                  </a:lnTo>
                  <a:lnTo>
                    <a:pt x="233" y="151"/>
                  </a:lnTo>
                  <a:lnTo>
                    <a:pt x="236" y="150"/>
                  </a:lnTo>
                  <a:lnTo>
                    <a:pt x="240" y="149"/>
                  </a:lnTo>
                  <a:lnTo>
                    <a:pt x="242" y="149"/>
                  </a:lnTo>
                  <a:lnTo>
                    <a:pt x="233" y="157"/>
                  </a:lnTo>
                  <a:lnTo>
                    <a:pt x="225" y="163"/>
                  </a:lnTo>
                  <a:lnTo>
                    <a:pt x="219" y="166"/>
                  </a:lnTo>
                  <a:lnTo>
                    <a:pt x="214" y="171"/>
                  </a:lnTo>
                  <a:lnTo>
                    <a:pt x="206" y="173"/>
                  </a:lnTo>
                  <a:lnTo>
                    <a:pt x="197" y="176"/>
                  </a:lnTo>
                  <a:lnTo>
                    <a:pt x="189" y="178"/>
                  </a:lnTo>
                  <a:lnTo>
                    <a:pt x="184" y="175"/>
                  </a:lnTo>
                  <a:lnTo>
                    <a:pt x="182" y="171"/>
                  </a:lnTo>
                  <a:lnTo>
                    <a:pt x="182" y="167"/>
                  </a:lnTo>
                  <a:lnTo>
                    <a:pt x="180" y="165"/>
                  </a:lnTo>
                  <a:lnTo>
                    <a:pt x="167" y="161"/>
                  </a:lnTo>
                  <a:lnTo>
                    <a:pt x="155" y="158"/>
                  </a:lnTo>
                  <a:lnTo>
                    <a:pt x="157" y="153"/>
                  </a:lnTo>
                  <a:lnTo>
                    <a:pt x="154" y="151"/>
                  </a:lnTo>
                  <a:lnTo>
                    <a:pt x="151" y="151"/>
                  </a:lnTo>
                  <a:lnTo>
                    <a:pt x="148" y="150"/>
                  </a:lnTo>
                  <a:lnTo>
                    <a:pt x="144" y="143"/>
                  </a:lnTo>
                  <a:lnTo>
                    <a:pt x="140" y="138"/>
                  </a:lnTo>
                  <a:lnTo>
                    <a:pt x="132" y="133"/>
                  </a:lnTo>
                  <a:lnTo>
                    <a:pt x="2" y="156"/>
                  </a:lnTo>
                  <a:lnTo>
                    <a:pt x="0" y="146"/>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9" name="Freeform 148">
              <a:extLst>
                <a:ext uri="{FF2B5EF4-FFF2-40B4-BE49-F238E27FC236}">
                  <a16:creationId xmlns:a16="http://schemas.microsoft.com/office/drawing/2014/main" id="{26847423-6081-0341-8385-6A2E9CF013E4}"/>
                </a:ext>
              </a:extLst>
            </p:cNvPr>
            <p:cNvSpPr>
              <a:spLocks/>
            </p:cNvSpPr>
            <p:nvPr/>
          </p:nvSpPr>
          <p:spPr bwMode="auto">
            <a:xfrm>
              <a:off x="11785846" y="5426042"/>
              <a:ext cx="357226" cy="644449"/>
            </a:xfrm>
            <a:custGeom>
              <a:avLst/>
              <a:gdLst>
                <a:gd name="T0" fmla="*/ 0 w 56"/>
                <a:gd name="T1" fmla="*/ 23 h 101"/>
                <a:gd name="T2" fmla="*/ 2 w 56"/>
                <a:gd name="T3" fmla="*/ 28 h 101"/>
                <a:gd name="T4" fmla="*/ 5 w 56"/>
                <a:gd name="T5" fmla="*/ 35 h 101"/>
                <a:gd name="T6" fmla="*/ 8 w 56"/>
                <a:gd name="T7" fmla="*/ 36 h 101"/>
                <a:gd name="T8" fmla="*/ 11 w 56"/>
                <a:gd name="T9" fmla="*/ 44 h 101"/>
                <a:gd name="T10" fmla="*/ 8 w 56"/>
                <a:gd name="T11" fmla="*/ 46 h 101"/>
                <a:gd name="T12" fmla="*/ 7 w 56"/>
                <a:gd name="T13" fmla="*/ 53 h 101"/>
                <a:gd name="T14" fmla="*/ 11 w 56"/>
                <a:gd name="T15" fmla="*/ 60 h 101"/>
                <a:gd name="T16" fmla="*/ 14 w 56"/>
                <a:gd name="T17" fmla="*/ 68 h 101"/>
                <a:gd name="T18" fmla="*/ 18 w 56"/>
                <a:gd name="T19" fmla="*/ 71 h 101"/>
                <a:gd name="T20" fmla="*/ 19 w 56"/>
                <a:gd name="T21" fmla="*/ 82 h 101"/>
                <a:gd name="T22" fmla="*/ 21 w 56"/>
                <a:gd name="T23" fmla="*/ 91 h 101"/>
                <a:gd name="T24" fmla="*/ 25 w 56"/>
                <a:gd name="T25" fmla="*/ 100 h 101"/>
                <a:gd name="T26" fmla="*/ 25 w 56"/>
                <a:gd name="T27" fmla="*/ 101 h 101"/>
                <a:gd name="T28" fmla="*/ 47 w 56"/>
                <a:gd name="T29" fmla="*/ 98 h 101"/>
                <a:gd name="T30" fmla="*/ 45 w 56"/>
                <a:gd name="T31" fmla="*/ 91 h 101"/>
                <a:gd name="T32" fmla="*/ 46 w 56"/>
                <a:gd name="T33" fmla="*/ 82 h 101"/>
                <a:gd name="T34" fmla="*/ 45 w 56"/>
                <a:gd name="T35" fmla="*/ 71 h 101"/>
                <a:gd name="T36" fmla="*/ 44 w 56"/>
                <a:gd name="T37" fmla="*/ 60 h 101"/>
                <a:gd name="T38" fmla="*/ 47 w 56"/>
                <a:gd name="T39" fmla="*/ 45 h 101"/>
                <a:gd name="T40" fmla="*/ 47 w 56"/>
                <a:gd name="T41" fmla="*/ 32 h 101"/>
                <a:gd name="T42" fmla="*/ 56 w 56"/>
                <a:gd name="T43" fmla="*/ 25 h 101"/>
                <a:gd name="T44" fmla="*/ 56 w 56"/>
                <a:gd name="T45" fmla="*/ 21 h 101"/>
                <a:gd name="T46" fmla="*/ 53 w 56"/>
                <a:gd name="T47" fmla="*/ 17 h 101"/>
                <a:gd name="T48" fmla="*/ 53 w 56"/>
                <a:gd name="T49" fmla="*/ 12 h 101"/>
                <a:gd name="T50" fmla="*/ 53 w 56"/>
                <a:gd name="T51" fmla="*/ 4 h 101"/>
                <a:gd name="T52" fmla="*/ 50 w 56"/>
                <a:gd name="T53" fmla="*/ 0 h 101"/>
                <a:gd name="T54" fmla="*/ 43 w 56"/>
                <a:gd name="T55" fmla="*/ 2 h 101"/>
                <a:gd name="T56" fmla="*/ 36 w 56"/>
                <a:gd name="T57" fmla="*/ 4 h 101"/>
                <a:gd name="T58" fmla="*/ 22 w 56"/>
                <a:gd name="T59" fmla="*/ 6 h 101"/>
                <a:gd name="T60" fmla="*/ 15 w 56"/>
                <a:gd name="T61" fmla="*/ 8 h 101"/>
                <a:gd name="T62" fmla="*/ 5 w 56"/>
                <a:gd name="T63" fmla="*/ 12 h 101"/>
                <a:gd name="T64" fmla="*/ 0 w 56"/>
                <a:gd name="T65" fmla="*/ 12 h 101"/>
                <a:gd name="T66" fmla="*/ 0 w 56"/>
                <a:gd name="T67" fmla="*/ 17 h 101"/>
                <a:gd name="T68" fmla="*/ 0 w 56"/>
                <a:gd name="T69" fmla="*/ 2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 h="101">
                  <a:moveTo>
                    <a:pt x="0" y="23"/>
                  </a:moveTo>
                  <a:lnTo>
                    <a:pt x="2" y="28"/>
                  </a:lnTo>
                  <a:lnTo>
                    <a:pt x="5" y="35"/>
                  </a:lnTo>
                  <a:lnTo>
                    <a:pt x="8" y="36"/>
                  </a:lnTo>
                  <a:lnTo>
                    <a:pt x="11" y="44"/>
                  </a:lnTo>
                  <a:lnTo>
                    <a:pt x="8" y="46"/>
                  </a:lnTo>
                  <a:lnTo>
                    <a:pt x="7" y="53"/>
                  </a:lnTo>
                  <a:lnTo>
                    <a:pt x="11" y="60"/>
                  </a:lnTo>
                  <a:lnTo>
                    <a:pt x="14" y="68"/>
                  </a:lnTo>
                  <a:lnTo>
                    <a:pt x="18" y="71"/>
                  </a:lnTo>
                  <a:lnTo>
                    <a:pt x="19" y="82"/>
                  </a:lnTo>
                  <a:lnTo>
                    <a:pt x="21" y="91"/>
                  </a:lnTo>
                  <a:lnTo>
                    <a:pt x="25" y="100"/>
                  </a:lnTo>
                  <a:lnTo>
                    <a:pt x="25" y="101"/>
                  </a:lnTo>
                  <a:lnTo>
                    <a:pt x="47" y="98"/>
                  </a:lnTo>
                  <a:lnTo>
                    <a:pt x="45" y="91"/>
                  </a:lnTo>
                  <a:lnTo>
                    <a:pt x="46" y="82"/>
                  </a:lnTo>
                  <a:lnTo>
                    <a:pt x="45" y="71"/>
                  </a:lnTo>
                  <a:lnTo>
                    <a:pt x="44" y="60"/>
                  </a:lnTo>
                  <a:lnTo>
                    <a:pt x="47" y="45"/>
                  </a:lnTo>
                  <a:lnTo>
                    <a:pt x="47" y="32"/>
                  </a:lnTo>
                  <a:lnTo>
                    <a:pt x="56" y="25"/>
                  </a:lnTo>
                  <a:lnTo>
                    <a:pt x="56" y="21"/>
                  </a:lnTo>
                  <a:lnTo>
                    <a:pt x="53" y="17"/>
                  </a:lnTo>
                  <a:lnTo>
                    <a:pt x="53" y="12"/>
                  </a:lnTo>
                  <a:lnTo>
                    <a:pt x="53" y="4"/>
                  </a:lnTo>
                  <a:lnTo>
                    <a:pt x="50" y="0"/>
                  </a:lnTo>
                  <a:lnTo>
                    <a:pt x="43" y="2"/>
                  </a:lnTo>
                  <a:lnTo>
                    <a:pt x="36" y="4"/>
                  </a:lnTo>
                  <a:lnTo>
                    <a:pt x="22" y="6"/>
                  </a:lnTo>
                  <a:lnTo>
                    <a:pt x="15" y="8"/>
                  </a:lnTo>
                  <a:lnTo>
                    <a:pt x="5" y="12"/>
                  </a:lnTo>
                  <a:lnTo>
                    <a:pt x="0" y="12"/>
                  </a:lnTo>
                  <a:lnTo>
                    <a:pt x="0" y="17"/>
                  </a:lnTo>
                  <a:lnTo>
                    <a:pt x="0" y="2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0" name="Freeform 25">
              <a:extLst>
                <a:ext uri="{FF2B5EF4-FFF2-40B4-BE49-F238E27FC236}">
                  <a16:creationId xmlns:a16="http://schemas.microsoft.com/office/drawing/2014/main" id="{42F3D580-2A14-5248-80FC-42758937237C}"/>
                </a:ext>
              </a:extLst>
            </p:cNvPr>
            <p:cNvSpPr>
              <a:spLocks/>
            </p:cNvSpPr>
            <p:nvPr/>
          </p:nvSpPr>
          <p:spPr bwMode="auto">
            <a:xfrm>
              <a:off x="12066521" y="5343092"/>
              <a:ext cx="318951" cy="708254"/>
            </a:xfrm>
            <a:custGeom>
              <a:avLst/>
              <a:gdLst>
                <a:gd name="T0" fmla="*/ 18 w 50"/>
                <a:gd name="T1" fmla="*/ 0 h 111"/>
                <a:gd name="T2" fmla="*/ 14 w 50"/>
                <a:gd name="T3" fmla="*/ 1 h 111"/>
                <a:gd name="T4" fmla="*/ 9 w 50"/>
                <a:gd name="T5" fmla="*/ 1 h 111"/>
                <a:gd name="T6" fmla="*/ 9 w 50"/>
                <a:gd name="T7" fmla="*/ 6 h 111"/>
                <a:gd name="T8" fmla="*/ 8 w 50"/>
                <a:gd name="T9" fmla="*/ 9 h 111"/>
                <a:gd name="T10" fmla="*/ 6 w 50"/>
                <a:gd name="T11" fmla="*/ 13 h 111"/>
                <a:gd name="T12" fmla="*/ 9 w 50"/>
                <a:gd name="T13" fmla="*/ 17 h 111"/>
                <a:gd name="T14" fmla="*/ 9 w 50"/>
                <a:gd name="T15" fmla="*/ 25 h 111"/>
                <a:gd name="T16" fmla="*/ 9 w 50"/>
                <a:gd name="T17" fmla="*/ 30 h 111"/>
                <a:gd name="T18" fmla="*/ 12 w 50"/>
                <a:gd name="T19" fmla="*/ 34 h 111"/>
                <a:gd name="T20" fmla="*/ 12 w 50"/>
                <a:gd name="T21" fmla="*/ 38 h 111"/>
                <a:gd name="T22" fmla="*/ 3 w 50"/>
                <a:gd name="T23" fmla="*/ 45 h 111"/>
                <a:gd name="T24" fmla="*/ 3 w 50"/>
                <a:gd name="T25" fmla="*/ 58 h 111"/>
                <a:gd name="T26" fmla="*/ 0 w 50"/>
                <a:gd name="T27" fmla="*/ 73 h 111"/>
                <a:gd name="T28" fmla="*/ 1 w 50"/>
                <a:gd name="T29" fmla="*/ 84 h 111"/>
                <a:gd name="T30" fmla="*/ 2 w 50"/>
                <a:gd name="T31" fmla="*/ 95 h 111"/>
                <a:gd name="T32" fmla="*/ 1 w 50"/>
                <a:gd name="T33" fmla="*/ 104 h 111"/>
                <a:gd name="T34" fmla="*/ 3 w 50"/>
                <a:gd name="T35" fmla="*/ 111 h 111"/>
                <a:gd name="T36" fmla="*/ 40 w 50"/>
                <a:gd name="T37" fmla="*/ 102 h 111"/>
                <a:gd name="T38" fmla="*/ 41 w 50"/>
                <a:gd name="T39" fmla="*/ 97 h 111"/>
                <a:gd name="T40" fmla="*/ 49 w 50"/>
                <a:gd name="T41" fmla="*/ 94 h 111"/>
                <a:gd name="T42" fmla="*/ 48 w 50"/>
                <a:gd name="T43" fmla="*/ 91 h 111"/>
                <a:gd name="T44" fmla="*/ 50 w 50"/>
                <a:gd name="T45" fmla="*/ 83 h 111"/>
                <a:gd name="T46" fmla="*/ 50 w 50"/>
                <a:gd name="T47" fmla="*/ 83 h 111"/>
                <a:gd name="T48" fmla="*/ 41 w 50"/>
                <a:gd name="T49" fmla="*/ 75 h 111"/>
                <a:gd name="T50" fmla="*/ 18 w 50"/>
                <a:gd name="T51"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111">
                  <a:moveTo>
                    <a:pt x="18" y="0"/>
                  </a:moveTo>
                  <a:lnTo>
                    <a:pt x="14" y="1"/>
                  </a:lnTo>
                  <a:lnTo>
                    <a:pt x="9" y="1"/>
                  </a:lnTo>
                  <a:lnTo>
                    <a:pt x="9" y="6"/>
                  </a:lnTo>
                  <a:lnTo>
                    <a:pt x="8" y="9"/>
                  </a:lnTo>
                  <a:lnTo>
                    <a:pt x="6" y="13"/>
                  </a:lnTo>
                  <a:lnTo>
                    <a:pt x="9" y="17"/>
                  </a:lnTo>
                  <a:lnTo>
                    <a:pt x="9" y="25"/>
                  </a:lnTo>
                  <a:lnTo>
                    <a:pt x="9" y="30"/>
                  </a:lnTo>
                  <a:lnTo>
                    <a:pt x="12" y="34"/>
                  </a:lnTo>
                  <a:lnTo>
                    <a:pt x="12" y="38"/>
                  </a:lnTo>
                  <a:lnTo>
                    <a:pt x="3" y="45"/>
                  </a:lnTo>
                  <a:lnTo>
                    <a:pt x="3" y="58"/>
                  </a:lnTo>
                  <a:lnTo>
                    <a:pt x="0" y="73"/>
                  </a:lnTo>
                  <a:lnTo>
                    <a:pt x="1" y="84"/>
                  </a:lnTo>
                  <a:lnTo>
                    <a:pt x="2" y="95"/>
                  </a:lnTo>
                  <a:lnTo>
                    <a:pt x="1" y="104"/>
                  </a:lnTo>
                  <a:lnTo>
                    <a:pt x="3" y="111"/>
                  </a:lnTo>
                  <a:lnTo>
                    <a:pt x="40" y="102"/>
                  </a:lnTo>
                  <a:lnTo>
                    <a:pt x="41" y="97"/>
                  </a:lnTo>
                  <a:lnTo>
                    <a:pt x="49" y="94"/>
                  </a:lnTo>
                  <a:lnTo>
                    <a:pt x="48" y="91"/>
                  </a:lnTo>
                  <a:lnTo>
                    <a:pt x="50" y="83"/>
                  </a:lnTo>
                  <a:lnTo>
                    <a:pt x="50" y="83"/>
                  </a:lnTo>
                  <a:lnTo>
                    <a:pt x="41" y="75"/>
                  </a:lnTo>
                  <a:lnTo>
                    <a:pt x="18"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1" name="Freeform 26">
              <a:extLst>
                <a:ext uri="{FF2B5EF4-FFF2-40B4-BE49-F238E27FC236}">
                  <a16:creationId xmlns:a16="http://schemas.microsoft.com/office/drawing/2014/main" id="{4FFD8990-3CC4-EF40-AED3-1C561DD1497A}"/>
                </a:ext>
              </a:extLst>
            </p:cNvPr>
            <p:cNvSpPr>
              <a:spLocks/>
            </p:cNvSpPr>
            <p:nvPr/>
          </p:nvSpPr>
          <p:spPr bwMode="auto">
            <a:xfrm>
              <a:off x="11945325" y="6204487"/>
              <a:ext cx="357226" cy="325416"/>
            </a:xfrm>
            <a:custGeom>
              <a:avLst/>
              <a:gdLst>
                <a:gd name="T0" fmla="*/ 4 w 56"/>
                <a:gd name="T1" fmla="*/ 29 h 51"/>
                <a:gd name="T2" fmla="*/ 4 w 56"/>
                <a:gd name="T3" fmla="*/ 36 h 51"/>
                <a:gd name="T4" fmla="*/ 8 w 56"/>
                <a:gd name="T5" fmla="*/ 42 h 51"/>
                <a:gd name="T6" fmla="*/ 4 w 56"/>
                <a:gd name="T7" fmla="*/ 48 h 51"/>
                <a:gd name="T8" fmla="*/ 5 w 56"/>
                <a:gd name="T9" fmla="*/ 51 h 51"/>
                <a:gd name="T10" fmla="*/ 9 w 56"/>
                <a:gd name="T11" fmla="*/ 50 h 51"/>
                <a:gd name="T12" fmla="*/ 13 w 56"/>
                <a:gd name="T13" fmla="*/ 45 h 51"/>
                <a:gd name="T14" fmla="*/ 15 w 56"/>
                <a:gd name="T15" fmla="*/ 44 h 51"/>
                <a:gd name="T16" fmla="*/ 20 w 56"/>
                <a:gd name="T17" fmla="*/ 39 h 51"/>
                <a:gd name="T18" fmla="*/ 25 w 56"/>
                <a:gd name="T19" fmla="*/ 36 h 51"/>
                <a:gd name="T20" fmla="*/ 33 w 56"/>
                <a:gd name="T21" fmla="*/ 36 h 51"/>
                <a:gd name="T22" fmla="*/ 37 w 56"/>
                <a:gd name="T23" fmla="*/ 34 h 51"/>
                <a:gd name="T24" fmla="*/ 39 w 56"/>
                <a:gd name="T25" fmla="*/ 32 h 51"/>
                <a:gd name="T26" fmla="*/ 44 w 56"/>
                <a:gd name="T27" fmla="*/ 30 h 51"/>
                <a:gd name="T28" fmla="*/ 49 w 56"/>
                <a:gd name="T29" fmla="*/ 28 h 51"/>
                <a:gd name="T30" fmla="*/ 55 w 56"/>
                <a:gd name="T31" fmla="*/ 28 h 51"/>
                <a:gd name="T32" fmla="*/ 56 w 56"/>
                <a:gd name="T33" fmla="*/ 26 h 51"/>
                <a:gd name="T34" fmla="*/ 50 w 56"/>
                <a:gd name="T35" fmla="*/ 0 h 51"/>
                <a:gd name="T36" fmla="*/ 24 w 56"/>
                <a:gd name="T37" fmla="*/ 5 h 51"/>
                <a:gd name="T38" fmla="*/ 0 w 56"/>
                <a:gd name="T39" fmla="*/ 9 h 51"/>
                <a:gd name="T40" fmla="*/ 0 w 56"/>
                <a:gd name="T41" fmla="*/ 10 h 51"/>
                <a:gd name="T42" fmla="*/ 4 w 56"/>
                <a:gd name="T43" fmla="*/ 2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51">
                  <a:moveTo>
                    <a:pt x="4" y="29"/>
                  </a:moveTo>
                  <a:lnTo>
                    <a:pt x="4" y="36"/>
                  </a:lnTo>
                  <a:lnTo>
                    <a:pt x="8" y="42"/>
                  </a:lnTo>
                  <a:lnTo>
                    <a:pt x="4" y="48"/>
                  </a:lnTo>
                  <a:lnTo>
                    <a:pt x="5" y="51"/>
                  </a:lnTo>
                  <a:lnTo>
                    <a:pt x="9" y="50"/>
                  </a:lnTo>
                  <a:lnTo>
                    <a:pt x="13" y="45"/>
                  </a:lnTo>
                  <a:lnTo>
                    <a:pt x="15" y="44"/>
                  </a:lnTo>
                  <a:lnTo>
                    <a:pt x="20" y="39"/>
                  </a:lnTo>
                  <a:lnTo>
                    <a:pt x="25" y="36"/>
                  </a:lnTo>
                  <a:lnTo>
                    <a:pt x="33" y="36"/>
                  </a:lnTo>
                  <a:lnTo>
                    <a:pt x="37" y="34"/>
                  </a:lnTo>
                  <a:lnTo>
                    <a:pt x="39" y="32"/>
                  </a:lnTo>
                  <a:lnTo>
                    <a:pt x="44" y="30"/>
                  </a:lnTo>
                  <a:lnTo>
                    <a:pt x="49" y="28"/>
                  </a:lnTo>
                  <a:lnTo>
                    <a:pt x="55" y="28"/>
                  </a:lnTo>
                  <a:lnTo>
                    <a:pt x="56" y="26"/>
                  </a:lnTo>
                  <a:lnTo>
                    <a:pt x="50" y="0"/>
                  </a:lnTo>
                  <a:lnTo>
                    <a:pt x="24" y="5"/>
                  </a:lnTo>
                  <a:lnTo>
                    <a:pt x="0" y="9"/>
                  </a:lnTo>
                  <a:lnTo>
                    <a:pt x="0" y="10"/>
                  </a:lnTo>
                  <a:lnTo>
                    <a:pt x="4" y="2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2" name="Freeform 27">
              <a:extLst>
                <a:ext uri="{FF2B5EF4-FFF2-40B4-BE49-F238E27FC236}">
                  <a16:creationId xmlns:a16="http://schemas.microsoft.com/office/drawing/2014/main" id="{BA8DD9D6-36D1-FE42-8A53-0B7E46589F18}"/>
                </a:ext>
              </a:extLst>
            </p:cNvPr>
            <p:cNvSpPr>
              <a:spLocks/>
            </p:cNvSpPr>
            <p:nvPr/>
          </p:nvSpPr>
          <p:spPr bwMode="auto">
            <a:xfrm>
              <a:off x="12264275" y="6172581"/>
              <a:ext cx="153098" cy="197802"/>
            </a:xfrm>
            <a:custGeom>
              <a:avLst/>
              <a:gdLst>
                <a:gd name="T0" fmla="*/ 23 w 24"/>
                <a:gd name="T1" fmla="*/ 15 h 31"/>
                <a:gd name="T2" fmla="*/ 21 w 24"/>
                <a:gd name="T3" fmla="*/ 13 h 31"/>
                <a:gd name="T4" fmla="*/ 21 w 24"/>
                <a:gd name="T5" fmla="*/ 12 h 31"/>
                <a:gd name="T6" fmla="*/ 18 w 24"/>
                <a:gd name="T7" fmla="*/ 11 h 31"/>
                <a:gd name="T8" fmla="*/ 16 w 24"/>
                <a:gd name="T9" fmla="*/ 10 h 31"/>
                <a:gd name="T10" fmla="*/ 16 w 24"/>
                <a:gd name="T11" fmla="*/ 7 h 31"/>
                <a:gd name="T12" fmla="*/ 13 w 24"/>
                <a:gd name="T13" fmla="*/ 5 h 31"/>
                <a:gd name="T14" fmla="*/ 10 w 24"/>
                <a:gd name="T15" fmla="*/ 0 h 31"/>
                <a:gd name="T16" fmla="*/ 0 w 24"/>
                <a:gd name="T17" fmla="*/ 5 h 31"/>
                <a:gd name="T18" fmla="*/ 6 w 24"/>
                <a:gd name="T19" fmla="*/ 31 h 31"/>
                <a:gd name="T20" fmla="*/ 8 w 24"/>
                <a:gd name="T21" fmla="*/ 29 h 31"/>
                <a:gd name="T22" fmla="*/ 10 w 24"/>
                <a:gd name="T23" fmla="*/ 28 h 31"/>
                <a:gd name="T24" fmla="*/ 14 w 24"/>
                <a:gd name="T25" fmla="*/ 26 h 31"/>
                <a:gd name="T26" fmla="*/ 14 w 24"/>
                <a:gd name="T27" fmla="*/ 23 h 31"/>
                <a:gd name="T28" fmla="*/ 14 w 24"/>
                <a:gd name="T29" fmla="*/ 22 h 31"/>
                <a:gd name="T30" fmla="*/ 14 w 24"/>
                <a:gd name="T31" fmla="*/ 20 h 31"/>
                <a:gd name="T32" fmla="*/ 14 w 24"/>
                <a:gd name="T33" fmla="*/ 17 h 31"/>
                <a:gd name="T34" fmla="*/ 14 w 24"/>
                <a:gd name="T35" fmla="*/ 15 h 31"/>
                <a:gd name="T36" fmla="*/ 14 w 24"/>
                <a:gd name="T37" fmla="*/ 14 h 31"/>
                <a:gd name="T38" fmla="*/ 15 w 24"/>
                <a:gd name="T39" fmla="*/ 13 h 31"/>
                <a:gd name="T40" fmla="*/ 16 w 24"/>
                <a:gd name="T41" fmla="*/ 13 h 31"/>
                <a:gd name="T42" fmla="*/ 19 w 24"/>
                <a:gd name="T43" fmla="*/ 14 h 31"/>
                <a:gd name="T44" fmla="*/ 19 w 24"/>
                <a:gd name="T45" fmla="*/ 16 h 31"/>
                <a:gd name="T46" fmla="*/ 21 w 24"/>
                <a:gd name="T47" fmla="*/ 20 h 31"/>
                <a:gd name="T48" fmla="*/ 21 w 24"/>
                <a:gd name="T49" fmla="*/ 21 h 31"/>
                <a:gd name="T50" fmla="*/ 22 w 24"/>
                <a:gd name="T51" fmla="*/ 22 h 31"/>
                <a:gd name="T52" fmla="*/ 24 w 24"/>
                <a:gd name="T53" fmla="*/ 21 h 31"/>
                <a:gd name="T54" fmla="*/ 24 w 24"/>
                <a:gd name="T55" fmla="*/ 20 h 31"/>
                <a:gd name="T56" fmla="*/ 24 w 24"/>
                <a:gd name="T57" fmla="*/ 19 h 31"/>
                <a:gd name="T58" fmla="*/ 23 w 24"/>
                <a:gd name="T5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 h="31">
                  <a:moveTo>
                    <a:pt x="23" y="15"/>
                  </a:moveTo>
                  <a:lnTo>
                    <a:pt x="21" y="13"/>
                  </a:lnTo>
                  <a:lnTo>
                    <a:pt x="21" y="12"/>
                  </a:lnTo>
                  <a:lnTo>
                    <a:pt x="18" y="11"/>
                  </a:lnTo>
                  <a:lnTo>
                    <a:pt x="16" y="10"/>
                  </a:lnTo>
                  <a:lnTo>
                    <a:pt x="16" y="7"/>
                  </a:lnTo>
                  <a:lnTo>
                    <a:pt x="13" y="5"/>
                  </a:lnTo>
                  <a:lnTo>
                    <a:pt x="10" y="0"/>
                  </a:lnTo>
                  <a:lnTo>
                    <a:pt x="0" y="5"/>
                  </a:lnTo>
                  <a:lnTo>
                    <a:pt x="6" y="31"/>
                  </a:lnTo>
                  <a:lnTo>
                    <a:pt x="8" y="29"/>
                  </a:lnTo>
                  <a:lnTo>
                    <a:pt x="10" y="28"/>
                  </a:lnTo>
                  <a:lnTo>
                    <a:pt x="14" y="26"/>
                  </a:lnTo>
                  <a:lnTo>
                    <a:pt x="14" y="23"/>
                  </a:lnTo>
                  <a:lnTo>
                    <a:pt x="14" y="22"/>
                  </a:lnTo>
                  <a:lnTo>
                    <a:pt x="14" y="20"/>
                  </a:lnTo>
                  <a:lnTo>
                    <a:pt x="14" y="17"/>
                  </a:lnTo>
                  <a:lnTo>
                    <a:pt x="14" y="15"/>
                  </a:lnTo>
                  <a:lnTo>
                    <a:pt x="14" y="14"/>
                  </a:lnTo>
                  <a:lnTo>
                    <a:pt x="15" y="13"/>
                  </a:lnTo>
                  <a:lnTo>
                    <a:pt x="16" y="13"/>
                  </a:lnTo>
                  <a:lnTo>
                    <a:pt x="19" y="14"/>
                  </a:lnTo>
                  <a:lnTo>
                    <a:pt x="19" y="16"/>
                  </a:lnTo>
                  <a:lnTo>
                    <a:pt x="21" y="20"/>
                  </a:lnTo>
                  <a:lnTo>
                    <a:pt x="21" y="21"/>
                  </a:lnTo>
                  <a:lnTo>
                    <a:pt x="22" y="22"/>
                  </a:lnTo>
                  <a:lnTo>
                    <a:pt x="24" y="21"/>
                  </a:lnTo>
                  <a:lnTo>
                    <a:pt x="24" y="20"/>
                  </a:lnTo>
                  <a:lnTo>
                    <a:pt x="24" y="19"/>
                  </a:lnTo>
                  <a:lnTo>
                    <a:pt x="23" y="1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3" name="Freeform 28">
              <a:extLst>
                <a:ext uri="{FF2B5EF4-FFF2-40B4-BE49-F238E27FC236}">
                  <a16:creationId xmlns:a16="http://schemas.microsoft.com/office/drawing/2014/main" id="{B0213796-4FB1-B54C-9024-0E41BBDD9653}"/>
                </a:ext>
              </a:extLst>
            </p:cNvPr>
            <p:cNvSpPr>
              <a:spLocks/>
            </p:cNvSpPr>
            <p:nvPr/>
          </p:nvSpPr>
          <p:spPr bwMode="auto">
            <a:xfrm>
              <a:off x="11945325" y="5942873"/>
              <a:ext cx="695312" cy="350939"/>
            </a:xfrm>
            <a:custGeom>
              <a:avLst/>
              <a:gdLst>
                <a:gd name="T0" fmla="*/ 105 w 109"/>
                <a:gd name="T1" fmla="*/ 32 h 55"/>
                <a:gd name="T2" fmla="*/ 101 w 109"/>
                <a:gd name="T3" fmla="*/ 29 h 55"/>
                <a:gd name="T4" fmla="*/ 97 w 109"/>
                <a:gd name="T5" fmla="*/ 25 h 55"/>
                <a:gd name="T6" fmla="*/ 97 w 109"/>
                <a:gd name="T7" fmla="*/ 29 h 55"/>
                <a:gd name="T8" fmla="*/ 102 w 109"/>
                <a:gd name="T9" fmla="*/ 35 h 55"/>
                <a:gd name="T10" fmla="*/ 95 w 109"/>
                <a:gd name="T11" fmla="*/ 36 h 55"/>
                <a:gd name="T12" fmla="*/ 88 w 109"/>
                <a:gd name="T13" fmla="*/ 37 h 55"/>
                <a:gd name="T14" fmla="*/ 85 w 109"/>
                <a:gd name="T15" fmla="*/ 35 h 55"/>
                <a:gd name="T16" fmla="*/ 81 w 109"/>
                <a:gd name="T17" fmla="*/ 32 h 55"/>
                <a:gd name="T18" fmla="*/ 81 w 109"/>
                <a:gd name="T19" fmla="*/ 27 h 55"/>
                <a:gd name="T20" fmla="*/ 73 w 109"/>
                <a:gd name="T21" fmla="*/ 22 h 55"/>
                <a:gd name="T22" fmla="*/ 69 w 109"/>
                <a:gd name="T23" fmla="*/ 22 h 55"/>
                <a:gd name="T24" fmla="*/ 68 w 109"/>
                <a:gd name="T25" fmla="*/ 16 h 55"/>
                <a:gd name="T26" fmla="*/ 71 w 109"/>
                <a:gd name="T27" fmla="*/ 13 h 55"/>
                <a:gd name="T28" fmla="*/ 77 w 109"/>
                <a:gd name="T29" fmla="*/ 9 h 55"/>
                <a:gd name="T30" fmla="*/ 76 w 109"/>
                <a:gd name="T31" fmla="*/ 6 h 55"/>
                <a:gd name="T32" fmla="*/ 71 w 109"/>
                <a:gd name="T33" fmla="*/ 6 h 55"/>
                <a:gd name="T34" fmla="*/ 68 w 109"/>
                <a:gd name="T35" fmla="*/ 0 h 55"/>
                <a:gd name="T36" fmla="*/ 59 w 109"/>
                <a:gd name="T37" fmla="*/ 8 h 55"/>
                <a:gd name="T38" fmla="*/ 0 w 109"/>
                <a:gd name="T39" fmla="*/ 20 h 55"/>
                <a:gd name="T40" fmla="*/ 0 w 109"/>
                <a:gd name="T41" fmla="*/ 50 h 55"/>
                <a:gd name="T42" fmla="*/ 50 w 109"/>
                <a:gd name="T43" fmla="*/ 41 h 55"/>
                <a:gd name="T44" fmla="*/ 63 w 109"/>
                <a:gd name="T45" fmla="*/ 41 h 55"/>
                <a:gd name="T46" fmla="*/ 66 w 109"/>
                <a:gd name="T47" fmla="*/ 46 h 55"/>
                <a:gd name="T48" fmla="*/ 71 w 109"/>
                <a:gd name="T49" fmla="*/ 48 h 55"/>
                <a:gd name="T50" fmla="*/ 73 w 109"/>
                <a:gd name="T51" fmla="*/ 51 h 55"/>
                <a:gd name="T52" fmla="*/ 74 w 109"/>
                <a:gd name="T53" fmla="*/ 55 h 55"/>
                <a:gd name="T54" fmla="*/ 77 w 109"/>
                <a:gd name="T55" fmla="*/ 55 h 55"/>
                <a:gd name="T56" fmla="*/ 79 w 109"/>
                <a:gd name="T57" fmla="*/ 49 h 55"/>
                <a:gd name="T58" fmla="*/ 82 w 109"/>
                <a:gd name="T59" fmla="*/ 45 h 55"/>
                <a:gd name="T60" fmla="*/ 86 w 109"/>
                <a:gd name="T61" fmla="*/ 46 h 55"/>
                <a:gd name="T62" fmla="*/ 87 w 109"/>
                <a:gd name="T63" fmla="*/ 51 h 55"/>
                <a:gd name="T64" fmla="*/ 92 w 109"/>
                <a:gd name="T65" fmla="*/ 47 h 55"/>
                <a:gd name="T66" fmla="*/ 94 w 109"/>
                <a:gd name="T67" fmla="*/ 45 h 55"/>
                <a:gd name="T68" fmla="*/ 101 w 109"/>
                <a:gd name="T69" fmla="*/ 43 h 55"/>
                <a:gd name="T70" fmla="*/ 106 w 109"/>
                <a:gd name="T71" fmla="*/ 40 h 55"/>
                <a:gd name="T72" fmla="*/ 109 w 109"/>
                <a:gd name="T73" fmla="*/ 3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9" h="55">
                  <a:moveTo>
                    <a:pt x="107" y="35"/>
                  </a:moveTo>
                  <a:lnTo>
                    <a:pt x="105" y="32"/>
                  </a:lnTo>
                  <a:lnTo>
                    <a:pt x="104" y="31"/>
                  </a:lnTo>
                  <a:lnTo>
                    <a:pt x="101" y="29"/>
                  </a:lnTo>
                  <a:lnTo>
                    <a:pt x="98" y="27"/>
                  </a:lnTo>
                  <a:lnTo>
                    <a:pt x="97" y="25"/>
                  </a:lnTo>
                  <a:lnTo>
                    <a:pt x="96" y="27"/>
                  </a:lnTo>
                  <a:lnTo>
                    <a:pt x="97" y="29"/>
                  </a:lnTo>
                  <a:lnTo>
                    <a:pt x="100" y="32"/>
                  </a:lnTo>
                  <a:lnTo>
                    <a:pt x="102" y="35"/>
                  </a:lnTo>
                  <a:lnTo>
                    <a:pt x="99" y="36"/>
                  </a:lnTo>
                  <a:lnTo>
                    <a:pt x="95" y="36"/>
                  </a:lnTo>
                  <a:lnTo>
                    <a:pt x="89" y="39"/>
                  </a:lnTo>
                  <a:lnTo>
                    <a:pt x="88" y="37"/>
                  </a:lnTo>
                  <a:lnTo>
                    <a:pt x="87" y="36"/>
                  </a:lnTo>
                  <a:lnTo>
                    <a:pt x="85" y="35"/>
                  </a:lnTo>
                  <a:lnTo>
                    <a:pt x="82" y="33"/>
                  </a:lnTo>
                  <a:lnTo>
                    <a:pt x="81" y="32"/>
                  </a:lnTo>
                  <a:lnTo>
                    <a:pt x="82" y="30"/>
                  </a:lnTo>
                  <a:lnTo>
                    <a:pt x="81" y="27"/>
                  </a:lnTo>
                  <a:lnTo>
                    <a:pt x="77" y="24"/>
                  </a:lnTo>
                  <a:lnTo>
                    <a:pt x="73" y="22"/>
                  </a:lnTo>
                  <a:lnTo>
                    <a:pt x="71" y="22"/>
                  </a:lnTo>
                  <a:lnTo>
                    <a:pt x="69" y="22"/>
                  </a:lnTo>
                  <a:lnTo>
                    <a:pt x="68" y="20"/>
                  </a:lnTo>
                  <a:lnTo>
                    <a:pt x="68" y="16"/>
                  </a:lnTo>
                  <a:lnTo>
                    <a:pt x="70" y="14"/>
                  </a:lnTo>
                  <a:lnTo>
                    <a:pt x="71" y="13"/>
                  </a:lnTo>
                  <a:lnTo>
                    <a:pt x="73" y="11"/>
                  </a:lnTo>
                  <a:lnTo>
                    <a:pt x="77" y="9"/>
                  </a:lnTo>
                  <a:lnTo>
                    <a:pt x="77" y="8"/>
                  </a:lnTo>
                  <a:lnTo>
                    <a:pt x="76" y="6"/>
                  </a:lnTo>
                  <a:lnTo>
                    <a:pt x="73" y="6"/>
                  </a:lnTo>
                  <a:lnTo>
                    <a:pt x="71" y="6"/>
                  </a:lnTo>
                  <a:lnTo>
                    <a:pt x="70" y="3"/>
                  </a:lnTo>
                  <a:lnTo>
                    <a:pt x="68" y="0"/>
                  </a:lnTo>
                  <a:lnTo>
                    <a:pt x="60" y="3"/>
                  </a:lnTo>
                  <a:lnTo>
                    <a:pt x="59" y="8"/>
                  </a:lnTo>
                  <a:lnTo>
                    <a:pt x="22" y="17"/>
                  </a:lnTo>
                  <a:lnTo>
                    <a:pt x="0" y="20"/>
                  </a:lnTo>
                  <a:lnTo>
                    <a:pt x="0" y="33"/>
                  </a:lnTo>
                  <a:lnTo>
                    <a:pt x="0" y="50"/>
                  </a:lnTo>
                  <a:lnTo>
                    <a:pt x="24" y="46"/>
                  </a:lnTo>
                  <a:lnTo>
                    <a:pt x="50" y="41"/>
                  </a:lnTo>
                  <a:lnTo>
                    <a:pt x="60" y="36"/>
                  </a:lnTo>
                  <a:lnTo>
                    <a:pt x="63" y="41"/>
                  </a:lnTo>
                  <a:lnTo>
                    <a:pt x="66" y="43"/>
                  </a:lnTo>
                  <a:lnTo>
                    <a:pt x="66" y="46"/>
                  </a:lnTo>
                  <a:lnTo>
                    <a:pt x="68" y="47"/>
                  </a:lnTo>
                  <a:lnTo>
                    <a:pt x="71" y="48"/>
                  </a:lnTo>
                  <a:lnTo>
                    <a:pt x="71" y="49"/>
                  </a:lnTo>
                  <a:lnTo>
                    <a:pt x="73" y="51"/>
                  </a:lnTo>
                  <a:lnTo>
                    <a:pt x="74" y="55"/>
                  </a:lnTo>
                  <a:lnTo>
                    <a:pt x="74" y="55"/>
                  </a:lnTo>
                  <a:lnTo>
                    <a:pt x="76" y="55"/>
                  </a:lnTo>
                  <a:lnTo>
                    <a:pt x="77" y="55"/>
                  </a:lnTo>
                  <a:lnTo>
                    <a:pt x="79" y="53"/>
                  </a:lnTo>
                  <a:lnTo>
                    <a:pt x="79" y="49"/>
                  </a:lnTo>
                  <a:lnTo>
                    <a:pt x="82" y="47"/>
                  </a:lnTo>
                  <a:lnTo>
                    <a:pt x="82" y="45"/>
                  </a:lnTo>
                  <a:lnTo>
                    <a:pt x="85" y="43"/>
                  </a:lnTo>
                  <a:lnTo>
                    <a:pt x="86" y="46"/>
                  </a:lnTo>
                  <a:lnTo>
                    <a:pt x="87" y="49"/>
                  </a:lnTo>
                  <a:lnTo>
                    <a:pt x="87" y="51"/>
                  </a:lnTo>
                  <a:lnTo>
                    <a:pt x="90" y="49"/>
                  </a:lnTo>
                  <a:lnTo>
                    <a:pt x="92" y="47"/>
                  </a:lnTo>
                  <a:lnTo>
                    <a:pt x="92" y="45"/>
                  </a:lnTo>
                  <a:lnTo>
                    <a:pt x="94" y="45"/>
                  </a:lnTo>
                  <a:lnTo>
                    <a:pt x="97" y="43"/>
                  </a:lnTo>
                  <a:lnTo>
                    <a:pt x="101" y="43"/>
                  </a:lnTo>
                  <a:lnTo>
                    <a:pt x="103" y="41"/>
                  </a:lnTo>
                  <a:lnTo>
                    <a:pt x="106" y="40"/>
                  </a:lnTo>
                  <a:lnTo>
                    <a:pt x="108" y="38"/>
                  </a:lnTo>
                  <a:lnTo>
                    <a:pt x="109" y="36"/>
                  </a:lnTo>
                  <a:lnTo>
                    <a:pt x="107" y="3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4" name="Freeform 29">
              <a:extLst>
                <a:ext uri="{FF2B5EF4-FFF2-40B4-BE49-F238E27FC236}">
                  <a16:creationId xmlns:a16="http://schemas.microsoft.com/office/drawing/2014/main" id="{7335A162-1595-CC4D-A3AF-2EAAF44B2D49}"/>
                </a:ext>
              </a:extLst>
            </p:cNvPr>
            <p:cNvSpPr>
              <a:spLocks/>
            </p:cNvSpPr>
            <p:nvPr/>
          </p:nvSpPr>
          <p:spPr bwMode="auto">
            <a:xfrm>
              <a:off x="12481162" y="6268292"/>
              <a:ext cx="63789" cy="44668"/>
            </a:xfrm>
            <a:custGeom>
              <a:avLst/>
              <a:gdLst>
                <a:gd name="T0" fmla="*/ 3 w 12"/>
                <a:gd name="T1" fmla="*/ 9 h 9"/>
                <a:gd name="T2" fmla="*/ 7 w 12"/>
                <a:gd name="T3" fmla="*/ 9 h 9"/>
                <a:gd name="T4" fmla="*/ 10 w 12"/>
                <a:gd name="T5" fmla="*/ 6 h 9"/>
                <a:gd name="T6" fmla="*/ 12 w 12"/>
                <a:gd name="T7" fmla="*/ 4 h 9"/>
                <a:gd name="T8" fmla="*/ 8 w 12"/>
                <a:gd name="T9" fmla="*/ 2 h 9"/>
                <a:gd name="T10" fmla="*/ 4 w 12"/>
                <a:gd name="T11" fmla="*/ 1 h 9"/>
                <a:gd name="T12" fmla="*/ 0 w 12"/>
                <a:gd name="T13" fmla="*/ 7 h 9"/>
                <a:gd name="T14" fmla="*/ 3 w 12"/>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9">
                  <a:moveTo>
                    <a:pt x="3" y="9"/>
                  </a:moveTo>
                  <a:cubicBezTo>
                    <a:pt x="7" y="9"/>
                    <a:pt x="7" y="9"/>
                    <a:pt x="7" y="9"/>
                  </a:cubicBezTo>
                  <a:cubicBezTo>
                    <a:pt x="10" y="6"/>
                    <a:pt x="10" y="6"/>
                    <a:pt x="10" y="6"/>
                  </a:cubicBezTo>
                  <a:cubicBezTo>
                    <a:pt x="12" y="4"/>
                    <a:pt x="12" y="4"/>
                    <a:pt x="12" y="4"/>
                  </a:cubicBezTo>
                  <a:cubicBezTo>
                    <a:pt x="8" y="2"/>
                    <a:pt x="8" y="2"/>
                    <a:pt x="8" y="2"/>
                  </a:cubicBezTo>
                  <a:cubicBezTo>
                    <a:pt x="8" y="2"/>
                    <a:pt x="5" y="0"/>
                    <a:pt x="4" y="1"/>
                  </a:cubicBezTo>
                  <a:cubicBezTo>
                    <a:pt x="4" y="2"/>
                    <a:pt x="0" y="7"/>
                    <a:pt x="0" y="7"/>
                  </a:cubicBezTo>
                  <a:lnTo>
                    <a:pt x="3" y="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5" name="Freeform 30">
              <a:extLst>
                <a:ext uri="{FF2B5EF4-FFF2-40B4-BE49-F238E27FC236}">
                  <a16:creationId xmlns:a16="http://schemas.microsoft.com/office/drawing/2014/main" id="{EA4C9902-A6AF-9C44-9354-B8D6D6644EE3}"/>
                </a:ext>
              </a:extLst>
            </p:cNvPr>
            <p:cNvSpPr>
              <a:spLocks/>
            </p:cNvSpPr>
            <p:nvPr/>
          </p:nvSpPr>
          <p:spPr bwMode="auto">
            <a:xfrm>
              <a:off x="11677401" y="6510762"/>
              <a:ext cx="267917" cy="599781"/>
            </a:xfrm>
            <a:custGeom>
              <a:avLst/>
              <a:gdLst>
                <a:gd name="T0" fmla="*/ 36 w 42"/>
                <a:gd name="T1" fmla="*/ 13 h 94"/>
                <a:gd name="T2" fmla="*/ 36 w 42"/>
                <a:gd name="T3" fmla="*/ 9 h 94"/>
                <a:gd name="T4" fmla="*/ 34 w 42"/>
                <a:gd name="T5" fmla="*/ 7 h 94"/>
                <a:gd name="T6" fmla="*/ 21 w 42"/>
                <a:gd name="T7" fmla="*/ 3 h 94"/>
                <a:gd name="T8" fmla="*/ 9 w 42"/>
                <a:gd name="T9" fmla="*/ 0 h 94"/>
                <a:gd name="T10" fmla="*/ 8 w 42"/>
                <a:gd name="T11" fmla="*/ 3 h 94"/>
                <a:gd name="T12" fmla="*/ 6 w 42"/>
                <a:gd name="T13" fmla="*/ 7 h 94"/>
                <a:gd name="T14" fmla="*/ 3 w 42"/>
                <a:gd name="T15" fmla="*/ 9 h 94"/>
                <a:gd name="T16" fmla="*/ 2 w 42"/>
                <a:gd name="T17" fmla="*/ 14 h 94"/>
                <a:gd name="T18" fmla="*/ 3 w 42"/>
                <a:gd name="T19" fmla="*/ 20 h 94"/>
                <a:gd name="T20" fmla="*/ 3 w 42"/>
                <a:gd name="T21" fmla="*/ 25 h 94"/>
                <a:gd name="T22" fmla="*/ 2 w 42"/>
                <a:gd name="T23" fmla="*/ 30 h 94"/>
                <a:gd name="T24" fmla="*/ 5 w 42"/>
                <a:gd name="T25" fmla="*/ 32 h 94"/>
                <a:gd name="T26" fmla="*/ 9 w 42"/>
                <a:gd name="T27" fmla="*/ 34 h 94"/>
                <a:gd name="T28" fmla="*/ 11 w 42"/>
                <a:gd name="T29" fmla="*/ 38 h 94"/>
                <a:gd name="T30" fmla="*/ 15 w 42"/>
                <a:gd name="T31" fmla="*/ 42 h 94"/>
                <a:gd name="T32" fmla="*/ 20 w 42"/>
                <a:gd name="T33" fmla="*/ 46 h 94"/>
                <a:gd name="T34" fmla="*/ 20 w 42"/>
                <a:gd name="T35" fmla="*/ 47 h 94"/>
                <a:gd name="T36" fmla="*/ 18 w 42"/>
                <a:gd name="T37" fmla="*/ 53 h 94"/>
                <a:gd name="T38" fmla="*/ 10 w 42"/>
                <a:gd name="T39" fmla="*/ 58 h 94"/>
                <a:gd name="T40" fmla="*/ 3 w 42"/>
                <a:gd name="T41" fmla="*/ 64 h 94"/>
                <a:gd name="T42" fmla="*/ 2 w 42"/>
                <a:gd name="T43" fmla="*/ 67 h 94"/>
                <a:gd name="T44" fmla="*/ 0 w 42"/>
                <a:gd name="T45" fmla="*/ 72 h 94"/>
                <a:gd name="T46" fmla="*/ 1 w 42"/>
                <a:gd name="T47" fmla="*/ 75 h 94"/>
                <a:gd name="T48" fmla="*/ 3 w 42"/>
                <a:gd name="T49" fmla="*/ 79 h 94"/>
                <a:gd name="T50" fmla="*/ 8 w 42"/>
                <a:gd name="T51" fmla="*/ 83 h 94"/>
                <a:gd name="T52" fmla="*/ 12 w 42"/>
                <a:gd name="T53" fmla="*/ 85 h 94"/>
                <a:gd name="T54" fmla="*/ 15 w 42"/>
                <a:gd name="T55" fmla="*/ 86 h 94"/>
                <a:gd name="T56" fmla="*/ 20 w 42"/>
                <a:gd name="T57" fmla="*/ 86 h 94"/>
                <a:gd name="T58" fmla="*/ 24 w 42"/>
                <a:gd name="T59" fmla="*/ 86 h 94"/>
                <a:gd name="T60" fmla="*/ 25 w 42"/>
                <a:gd name="T61" fmla="*/ 86 h 94"/>
                <a:gd name="T62" fmla="*/ 24 w 42"/>
                <a:gd name="T63" fmla="*/ 90 h 94"/>
                <a:gd name="T64" fmla="*/ 24 w 42"/>
                <a:gd name="T65" fmla="*/ 93 h 94"/>
                <a:gd name="T66" fmla="*/ 25 w 42"/>
                <a:gd name="T67" fmla="*/ 94 h 94"/>
                <a:gd name="T68" fmla="*/ 26 w 42"/>
                <a:gd name="T69" fmla="*/ 94 h 94"/>
                <a:gd name="T70" fmla="*/ 27 w 42"/>
                <a:gd name="T71" fmla="*/ 87 h 94"/>
                <a:gd name="T72" fmla="*/ 28 w 42"/>
                <a:gd name="T73" fmla="*/ 86 h 94"/>
                <a:gd name="T74" fmla="*/ 31 w 42"/>
                <a:gd name="T75" fmla="*/ 82 h 94"/>
                <a:gd name="T76" fmla="*/ 36 w 42"/>
                <a:gd name="T77" fmla="*/ 78 h 94"/>
                <a:gd name="T78" fmla="*/ 36 w 42"/>
                <a:gd name="T79" fmla="*/ 69 h 94"/>
                <a:gd name="T80" fmla="*/ 36 w 42"/>
                <a:gd name="T81" fmla="*/ 65 h 94"/>
                <a:gd name="T82" fmla="*/ 40 w 42"/>
                <a:gd name="T83" fmla="*/ 61 h 94"/>
                <a:gd name="T84" fmla="*/ 41 w 42"/>
                <a:gd name="T85" fmla="*/ 53 h 94"/>
                <a:gd name="T86" fmla="*/ 42 w 42"/>
                <a:gd name="T87" fmla="*/ 48 h 94"/>
                <a:gd name="T88" fmla="*/ 42 w 42"/>
                <a:gd name="T89" fmla="*/ 40 h 94"/>
                <a:gd name="T90" fmla="*/ 42 w 42"/>
                <a:gd name="T91" fmla="*/ 36 h 94"/>
                <a:gd name="T92" fmla="*/ 40 w 42"/>
                <a:gd name="T93" fmla="*/ 30 h 94"/>
                <a:gd name="T94" fmla="*/ 36 w 42"/>
                <a:gd name="T95" fmla="*/ 30 h 94"/>
                <a:gd name="T96" fmla="*/ 34 w 42"/>
                <a:gd name="T97" fmla="*/ 30 h 94"/>
                <a:gd name="T98" fmla="*/ 35 w 42"/>
                <a:gd name="T99" fmla="*/ 25 h 94"/>
                <a:gd name="T100" fmla="*/ 37 w 42"/>
                <a:gd name="T101" fmla="*/ 20 h 94"/>
                <a:gd name="T102" fmla="*/ 39 w 42"/>
                <a:gd name="T103" fmla="*/ 18 h 94"/>
                <a:gd name="T104" fmla="*/ 38 w 42"/>
                <a:gd name="T105" fmla="*/ 17 h 94"/>
                <a:gd name="T106" fmla="*/ 36 w 42"/>
                <a:gd name="T107" fmla="*/ 1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94">
                  <a:moveTo>
                    <a:pt x="36" y="13"/>
                  </a:moveTo>
                  <a:lnTo>
                    <a:pt x="36" y="9"/>
                  </a:lnTo>
                  <a:lnTo>
                    <a:pt x="34" y="7"/>
                  </a:lnTo>
                  <a:lnTo>
                    <a:pt x="21" y="3"/>
                  </a:lnTo>
                  <a:lnTo>
                    <a:pt x="9" y="0"/>
                  </a:lnTo>
                  <a:lnTo>
                    <a:pt x="8" y="3"/>
                  </a:lnTo>
                  <a:lnTo>
                    <a:pt x="6" y="7"/>
                  </a:lnTo>
                  <a:lnTo>
                    <a:pt x="3" y="9"/>
                  </a:lnTo>
                  <a:lnTo>
                    <a:pt x="2" y="14"/>
                  </a:lnTo>
                  <a:lnTo>
                    <a:pt x="3" y="20"/>
                  </a:lnTo>
                  <a:lnTo>
                    <a:pt x="3" y="25"/>
                  </a:lnTo>
                  <a:lnTo>
                    <a:pt x="2" y="30"/>
                  </a:lnTo>
                  <a:lnTo>
                    <a:pt x="5" y="32"/>
                  </a:lnTo>
                  <a:lnTo>
                    <a:pt x="9" y="34"/>
                  </a:lnTo>
                  <a:lnTo>
                    <a:pt x="11" y="38"/>
                  </a:lnTo>
                  <a:lnTo>
                    <a:pt x="15" y="42"/>
                  </a:lnTo>
                  <a:lnTo>
                    <a:pt x="20" y="46"/>
                  </a:lnTo>
                  <a:lnTo>
                    <a:pt x="20" y="47"/>
                  </a:lnTo>
                  <a:lnTo>
                    <a:pt x="18" y="53"/>
                  </a:lnTo>
                  <a:lnTo>
                    <a:pt x="10" y="58"/>
                  </a:lnTo>
                  <a:lnTo>
                    <a:pt x="3" y="64"/>
                  </a:lnTo>
                  <a:lnTo>
                    <a:pt x="2" y="67"/>
                  </a:lnTo>
                  <a:lnTo>
                    <a:pt x="0" y="72"/>
                  </a:lnTo>
                  <a:lnTo>
                    <a:pt x="1" y="75"/>
                  </a:lnTo>
                  <a:lnTo>
                    <a:pt x="3" y="79"/>
                  </a:lnTo>
                  <a:lnTo>
                    <a:pt x="8" y="83"/>
                  </a:lnTo>
                  <a:lnTo>
                    <a:pt x="12" y="85"/>
                  </a:lnTo>
                  <a:lnTo>
                    <a:pt x="15" y="86"/>
                  </a:lnTo>
                  <a:lnTo>
                    <a:pt x="20" y="86"/>
                  </a:lnTo>
                  <a:lnTo>
                    <a:pt x="24" y="86"/>
                  </a:lnTo>
                  <a:lnTo>
                    <a:pt x="25" y="86"/>
                  </a:lnTo>
                  <a:lnTo>
                    <a:pt x="24" y="90"/>
                  </a:lnTo>
                  <a:lnTo>
                    <a:pt x="24" y="93"/>
                  </a:lnTo>
                  <a:lnTo>
                    <a:pt x="25" y="94"/>
                  </a:lnTo>
                  <a:lnTo>
                    <a:pt x="26" y="94"/>
                  </a:lnTo>
                  <a:lnTo>
                    <a:pt x="27" y="87"/>
                  </a:lnTo>
                  <a:lnTo>
                    <a:pt x="28" y="86"/>
                  </a:lnTo>
                  <a:lnTo>
                    <a:pt x="31" y="82"/>
                  </a:lnTo>
                  <a:lnTo>
                    <a:pt x="36" y="78"/>
                  </a:lnTo>
                  <a:lnTo>
                    <a:pt x="36" y="69"/>
                  </a:lnTo>
                  <a:lnTo>
                    <a:pt x="36" y="65"/>
                  </a:lnTo>
                  <a:lnTo>
                    <a:pt x="40" y="61"/>
                  </a:lnTo>
                  <a:lnTo>
                    <a:pt x="41" y="53"/>
                  </a:lnTo>
                  <a:lnTo>
                    <a:pt x="42" y="48"/>
                  </a:lnTo>
                  <a:lnTo>
                    <a:pt x="42" y="40"/>
                  </a:lnTo>
                  <a:lnTo>
                    <a:pt x="42" y="36"/>
                  </a:lnTo>
                  <a:lnTo>
                    <a:pt x="40" y="30"/>
                  </a:lnTo>
                  <a:lnTo>
                    <a:pt x="36" y="30"/>
                  </a:lnTo>
                  <a:lnTo>
                    <a:pt x="34" y="30"/>
                  </a:lnTo>
                  <a:lnTo>
                    <a:pt x="35" y="25"/>
                  </a:lnTo>
                  <a:lnTo>
                    <a:pt x="37" y="20"/>
                  </a:lnTo>
                  <a:lnTo>
                    <a:pt x="39" y="18"/>
                  </a:lnTo>
                  <a:lnTo>
                    <a:pt x="38" y="17"/>
                  </a:lnTo>
                  <a:lnTo>
                    <a:pt x="36" y="1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6" name="Freeform 31">
              <a:extLst>
                <a:ext uri="{FF2B5EF4-FFF2-40B4-BE49-F238E27FC236}">
                  <a16:creationId xmlns:a16="http://schemas.microsoft.com/office/drawing/2014/main" id="{648A76F6-F096-E646-9346-C0E789A40A30}"/>
                </a:ext>
              </a:extLst>
            </p:cNvPr>
            <p:cNvSpPr>
              <a:spLocks/>
            </p:cNvSpPr>
            <p:nvPr/>
          </p:nvSpPr>
          <p:spPr bwMode="auto">
            <a:xfrm>
              <a:off x="11626370" y="6925503"/>
              <a:ext cx="210505" cy="344556"/>
            </a:xfrm>
            <a:custGeom>
              <a:avLst/>
              <a:gdLst>
                <a:gd name="T0" fmla="*/ 9 w 33"/>
                <a:gd name="T1" fmla="*/ 10 h 54"/>
                <a:gd name="T2" fmla="*/ 8 w 33"/>
                <a:gd name="T3" fmla="*/ 7 h 54"/>
                <a:gd name="T4" fmla="*/ 10 w 33"/>
                <a:gd name="T5" fmla="*/ 2 h 54"/>
                <a:gd name="T6" fmla="*/ 11 w 33"/>
                <a:gd name="T7" fmla="*/ 1 h 54"/>
                <a:gd name="T8" fmla="*/ 9 w 33"/>
                <a:gd name="T9" fmla="*/ 0 h 54"/>
                <a:gd name="T10" fmla="*/ 6 w 33"/>
                <a:gd name="T11" fmla="*/ 0 h 54"/>
                <a:gd name="T12" fmla="*/ 5 w 33"/>
                <a:gd name="T13" fmla="*/ 0 h 54"/>
                <a:gd name="T14" fmla="*/ 2 w 33"/>
                <a:gd name="T15" fmla="*/ 2 h 54"/>
                <a:gd name="T16" fmla="*/ 0 w 33"/>
                <a:gd name="T17" fmla="*/ 5 h 54"/>
                <a:gd name="T18" fmla="*/ 12 w 33"/>
                <a:gd name="T19" fmla="*/ 54 h 54"/>
                <a:gd name="T20" fmla="*/ 33 w 33"/>
                <a:gd name="T21" fmla="*/ 51 h 54"/>
                <a:gd name="T22" fmla="*/ 32 w 33"/>
                <a:gd name="T23" fmla="*/ 43 h 54"/>
                <a:gd name="T24" fmla="*/ 29 w 33"/>
                <a:gd name="T25" fmla="*/ 40 h 54"/>
                <a:gd name="T26" fmla="*/ 28 w 33"/>
                <a:gd name="T27" fmla="*/ 38 h 54"/>
                <a:gd name="T28" fmla="*/ 26 w 33"/>
                <a:gd name="T29" fmla="*/ 37 h 54"/>
                <a:gd name="T30" fmla="*/ 23 w 33"/>
                <a:gd name="T31" fmla="*/ 34 h 54"/>
                <a:gd name="T32" fmla="*/ 20 w 33"/>
                <a:gd name="T33" fmla="*/ 32 h 54"/>
                <a:gd name="T34" fmla="*/ 18 w 33"/>
                <a:gd name="T35" fmla="*/ 28 h 54"/>
                <a:gd name="T36" fmla="*/ 16 w 33"/>
                <a:gd name="T37" fmla="*/ 24 h 54"/>
                <a:gd name="T38" fmla="*/ 14 w 33"/>
                <a:gd name="T39" fmla="*/ 20 h 54"/>
                <a:gd name="T40" fmla="*/ 16 w 33"/>
                <a:gd name="T41" fmla="*/ 17 h 54"/>
                <a:gd name="T42" fmla="*/ 11 w 33"/>
                <a:gd name="T43" fmla="*/ 14 h 54"/>
                <a:gd name="T44" fmla="*/ 9 w 33"/>
                <a:gd name="T45" fmla="*/ 1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 h="54">
                  <a:moveTo>
                    <a:pt x="9" y="10"/>
                  </a:moveTo>
                  <a:lnTo>
                    <a:pt x="8" y="7"/>
                  </a:lnTo>
                  <a:lnTo>
                    <a:pt x="10" y="2"/>
                  </a:lnTo>
                  <a:lnTo>
                    <a:pt x="11" y="1"/>
                  </a:lnTo>
                  <a:lnTo>
                    <a:pt x="9" y="0"/>
                  </a:lnTo>
                  <a:lnTo>
                    <a:pt x="6" y="0"/>
                  </a:lnTo>
                  <a:lnTo>
                    <a:pt x="5" y="0"/>
                  </a:lnTo>
                  <a:lnTo>
                    <a:pt x="2" y="2"/>
                  </a:lnTo>
                  <a:lnTo>
                    <a:pt x="0" y="5"/>
                  </a:lnTo>
                  <a:lnTo>
                    <a:pt x="12" y="54"/>
                  </a:lnTo>
                  <a:lnTo>
                    <a:pt x="33" y="51"/>
                  </a:lnTo>
                  <a:lnTo>
                    <a:pt x="32" y="43"/>
                  </a:lnTo>
                  <a:lnTo>
                    <a:pt x="29" y="40"/>
                  </a:lnTo>
                  <a:lnTo>
                    <a:pt x="28" y="38"/>
                  </a:lnTo>
                  <a:lnTo>
                    <a:pt x="26" y="37"/>
                  </a:lnTo>
                  <a:lnTo>
                    <a:pt x="23" y="34"/>
                  </a:lnTo>
                  <a:lnTo>
                    <a:pt x="20" y="32"/>
                  </a:lnTo>
                  <a:lnTo>
                    <a:pt x="18" y="28"/>
                  </a:lnTo>
                  <a:lnTo>
                    <a:pt x="16" y="24"/>
                  </a:lnTo>
                  <a:lnTo>
                    <a:pt x="14" y="20"/>
                  </a:lnTo>
                  <a:lnTo>
                    <a:pt x="16" y="17"/>
                  </a:lnTo>
                  <a:lnTo>
                    <a:pt x="11" y="14"/>
                  </a:lnTo>
                  <a:lnTo>
                    <a:pt x="9" y="1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7" name="Freeform 32">
              <a:extLst>
                <a:ext uri="{FF2B5EF4-FFF2-40B4-BE49-F238E27FC236}">
                  <a16:creationId xmlns:a16="http://schemas.microsoft.com/office/drawing/2014/main" id="{CEE3BF99-BA22-EB48-B8ED-DC590F914AB7}"/>
                </a:ext>
              </a:extLst>
            </p:cNvPr>
            <p:cNvSpPr>
              <a:spLocks/>
            </p:cNvSpPr>
            <p:nvPr/>
          </p:nvSpPr>
          <p:spPr bwMode="auto">
            <a:xfrm>
              <a:off x="10605726" y="6351238"/>
              <a:ext cx="1199255" cy="778442"/>
            </a:xfrm>
            <a:custGeom>
              <a:avLst/>
              <a:gdLst>
                <a:gd name="T0" fmla="*/ 165 w 188"/>
                <a:gd name="T1" fmla="*/ 90 h 122"/>
                <a:gd name="T2" fmla="*/ 166 w 188"/>
                <a:gd name="T3" fmla="*/ 90 h 122"/>
                <a:gd name="T4" fmla="*/ 169 w 188"/>
                <a:gd name="T5" fmla="*/ 90 h 122"/>
                <a:gd name="T6" fmla="*/ 171 w 188"/>
                <a:gd name="T7" fmla="*/ 91 h 122"/>
                <a:gd name="T8" fmla="*/ 171 w 188"/>
                <a:gd name="T9" fmla="*/ 89 h 122"/>
                <a:gd name="T10" fmla="*/ 178 w 188"/>
                <a:gd name="T11" fmla="*/ 83 h 122"/>
                <a:gd name="T12" fmla="*/ 186 w 188"/>
                <a:gd name="T13" fmla="*/ 78 h 122"/>
                <a:gd name="T14" fmla="*/ 188 w 188"/>
                <a:gd name="T15" fmla="*/ 72 h 122"/>
                <a:gd name="T16" fmla="*/ 188 w 188"/>
                <a:gd name="T17" fmla="*/ 71 h 122"/>
                <a:gd name="T18" fmla="*/ 183 w 188"/>
                <a:gd name="T19" fmla="*/ 67 h 122"/>
                <a:gd name="T20" fmla="*/ 179 w 188"/>
                <a:gd name="T21" fmla="*/ 63 h 122"/>
                <a:gd name="T22" fmla="*/ 177 w 188"/>
                <a:gd name="T23" fmla="*/ 59 h 122"/>
                <a:gd name="T24" fmla="*/ 173 w 188"/>
                <a:gd name="T25" fmla="*/ 57 h 122"/>
                <a:gd name="T26" fmla="*/ 170 w 188"/>
                <a:gd name="T27" fmla="*/ 55 h 122"/>
                <a:gd name="T28" fmla="*/ 171 w 188"/>
                <a:gd name="T29" fmla="*/ 50 h 122"/>
                <a:gd name="T30" fmla="*/ 171 w 188"/>
                <a:gd name="T31" fmla="*/ 45 h 122"/>
                <a:gd name="T32" fmla="*/ 170 w 188"/>
                <a:gd name="T33" fmla="*/ 39 h 122"/>
                <a:gd name="T34" fmla="*/ 171 w 188"/>
                <a:gd name="T35" fmla="*/ 34 h 122"/>
                <a:gd name="T36" fmla="*/ 174 w 188"/>
                <a:gd name="T37" fmla="*/ 32 h 122"/>
                <a:gd name="T38" fmla="*/ 176 w 188"/>
                <a:gd name="T39" fmla="*/ 28 h 122"/>
                <a:gd name="T40" fmla="*/ 177 w 188"/>
                <a:gd name="T41" fmla="*/ 25 h 122"/>
                <a:gd name="T42" fmla="*/ 179 w 188"/>
                <a:gd name="T43" fmla="*/ 20 h 122"/>
                <a:gd name="T44" fmla="*/ 176 w 188"/>
                <a:gd name="T45" fmla="*/ 18 h 122"/>
                <a:gd name="T46" fmla="*/ 173 w 188"/>
                <a:gd name="T47" fmla="*/ 18 h 122"/>
                <a:gd name="T48" fmla="*/ 170 w 188"/>
                <a:gd name="T49" fmla="*/ 17 h 122"/>
                <a:gd name="T50" fmla="*/ 166 w 188"/>
                <a:gd name="T51" fmla="*/ 10 h 122"/>
                <a:gd name="T52" fmla="*/ 162 w 188"/>
                <a:gd name="T53" fmla="*/ 5 h 122"/>
                <a:gd name="T54" fmla="*/ 154 w 188"/>
                <a:gd name="T55" fmla="*/ 0 h 122"/>
                <a:gd name="T56" fmla="*/ 24 w 188"/>
                <a:gd name="T57" fmla="*/ 23 h 122"/>
                <a:gd name="T58" fmla="*/ 22 w 188"/>
                <a:gd name="T59" fmla="*/ 13 h 122"/>
                <a:gd name="T60" fmla="*/ 16 w 188"/>
                <a:gd name="T61" fmla="*/ 17 h 122"/>
                <a:gd name="T62" fmla="*/ 11 w 188"/>
                <a:gd name="T63" fmla="*/ 21 h 122"/>
                <a:gd name="T64" fmla="*/ 6 w 188"/>
                <a:gd name="T65" fmla="*/ 24 h 122"/>
                <a:gd name="T66" fmla="*/ 0 w 188"/>
                <a:gd name="T67" fmla="*/ 28 h 122"/>
                <a:gd name="T68" fmla="*/ 16 w 188"/>
                <a:gd name="T69" fmla="*/ 122 h 122"/>
                <a:gd name="T70" fmla="*/ 160 w 188"/>
                <a:gd name="T71" fmla="*/ 95 h 122"/>
                <a:gd name="T72" fmla="*/ 162 w 188"/>
                <a:gd name="T73" fmla="*/ 92 h 122"/>
                <a:gd name="T74" fmla="*/ 165 w 188"/>
                <a:gd name="T75" fmla="*/ 9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8" h="122">
                  <a:moveTo>
                    <a:pt x="165" y="90"/>
                  </a:moveTo>
                  <a:lnTo>
                    <a:pt x="166" y="90"/>
                  </a:lnTo>
                  <a:lnTo>
                    <a:pt x="169" y="90"/>
                  </a:lnTo>
                  <a:lnTo>
                    <a:pt x="171" y="91"/>
                  </a:lnTo>
                  <a:lnTo>
                    <a:pt x="171" y="89"/>
                  </a:lnTo>
                  <a:lnTo>
                    <a:pt x="178" y="83"/>
                  </a:lnTo>
                  <a:lnTo>
                    <a:pt x="186" y="78"/>
                  </a:lnTo>
                  <a:lnTo>
                    <a:pt x="188" y="72"/>
                  </a:lnTo>
                  <a:lnTo>
                    <a:pt x="188" y="71"/>
                  </a:lnTo>
                  <a:lnTo>
                    <a:pt x="183" y="67"/>
                  </a:lnTo>
                  <a:lnTo>
                    <a:pt x="179" y="63"/>
                  </a:lnTo>
                  <a:lnTo>
                    <a:pt x="177" y="59"/>
                  </a:lnTo>
                  <a:lnTo>
                    <a:pt x="173" y="57"/>
                  </a:lnTo>
                  <a:lnTo>
                    <a:pt x="170" y="55"/>
                  </a:lnTo>
                  <a:lnTo>
                    <a:pt x="171" y="50"/>
                  </a:lnTo>
                  <a:lnTo>
                    <a:pt x="171" y="45"/>
                  </a:lnTo>
                  <a:lnTo>
                    <a:pt x="170" y="39"/>
                  </a:lnTo>
                  <a:lnTo>
                    <a:pt x="171" y="34"/>
                  </a:lnTo>
                  <a:lnTo>
                    <a:pt x="174" y="32"/>
                  </a:lnTo>
                  <a:lnTo>
                    <a:pt x="176" y="28"/>
                  </a:lnTo>
                  <a:lnTo>
                    <a:pt x="177" y="25"/>
                  </a:lnTo>
                  <a:lnTo>
                    <a:pt x="179" y="20"/>
                  </a:lnTo>
                  <a:lnTo>
                    <a:pt x="176" y="18"/>
                  </a:lnTo>
                  <a:lnTo>
                    <a:pt x="173" y="18"/>
                  </a:lnTo>
                  <a:lnTo>
                    <a:pt x="170" y="17"/>
                  </a:lnTo>
                  <a:lnTo>
                    <a:pt x="166" y="10"/>
                  </a:lnTo>
                  <a:lnTo>
                    <a:pt x="162" y="5"/>
                  </a:lnTo>
                  <a:lnTo>
                    <a:pt x="154" y="0"/>
                  </a:lnTo>
                  <a:lnTo>
                    <a:pt x="24" y="23"/>
                  </a:lnTo>
                  <a:lnTo>
                    <a:pt x="22" y="13"/>
                  </a:lnTo>
                  <a:lnTo>
                    <a:pt x="16" y="17"/>
                  </a:lnTo>
                  <a:lnTo>
                    <a:pt x="11" y="21"/>
                  </a:lnTo>
                  <a:lnTo>
                    <a:pt x="6" y="24"/>
                  </a:lnTo>
                  <a:lnTo>
                    <a:pt x="0" y="28"/>
                  </a:lnTo>
                  <a:lnTo>
                    <a:pt x="16" y="122"/>
                  </a:lnTo>
                  <a:lnTo>
                    <a:pt x="160" y="95"/>
                  </a:lnTo>
                  <a:lnTo>
                    <a:pt x="162" y="92"/>
                  </a:lnTo>
                  <a:lnTo>
                    <a:pt x="165" y="9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8" name="Freeform 33">
              <a:extLst>
                <a:ext uri="{FF2B5EF4-FFF2-40B4-BE49-F238E27FC236}">
                  <a16:creationId xmlns:a16="http://schemas.microsoft.com/office/drawing/2014/main" id="{2A6A3E2D-C97D-5C47-84C4-20CEC941E9FA}"/>
                </a:ext>
              </a:extLst>
            </p:cNvPr>
            <p:cNvSpPr>
              <a:spLocks/>
            </p:cNvSpPr>
            <p:nvPr/>
          </p:nvSpPr>
          <p:spPr bwMode="auto">
            <a:xfrm>
              <a:off x="9483018" y="9471391"/>
              <a:ext cx="1856292" cy="1454793"/>
            </a:xfrm>
            <a:custGeom>
              <a:avLst/>
              <a:gdLst>
                <a:gd name="T0" fmla="*/ 200 w 291"/>
                <a:gd name="T1" fmla="*/ 0 h 228"/>
                <a:gd name="T2" fmla="*/ 211 w 291"/>
                <a:gd name="T3" fmla="*/ 10 h 228"/>
                <a:gd name="T4" fmla="*/ 223 w 291"/>
                <a:gd name="T5" fmla="*/ 30 h 228"/>
                <a:gd name="T6" fmla="*/ 241 w 291"/>
                <a:gd name="T7" fmla="*/ 62 h 228"/>
                <a:gd name="T8" fmla="*/ 259 w 291"/>
                <a:gd name="T9" fmla="*/ 84 h 228"/>
                <a:gd name="T10" fmla="*/ 256 w 291"/>
                <a:gd name="T11" fmla="*/ 86 h 228"/>
                <a:gd name="T12" fmla="*/ 268 w 291"/>
                <a:gd name="T13" fmla="*/ 116 h 228"/>
                <a:gd name="T14" fmla="*/ 286 w 291"/>
                <a:gd name="T15" fmla="*/ 144 h 228"/>
                <a:gd name="T16" fmla="*/ 291 w 291"/>
                <a:gd name="T17" fmla="*/ 176 h 228"/>
                <a:gd name="T18" fmla="*/ 288 w 291"/>
                <a:gd name="T19" fmla="*/ 196 h 228"/>
                <a:gd name="T20" fmla="*/ 287 w 291"/>
                <a:gd name="T21" fmla="*/ 211 h 228"/>
                <a:gd name="T22" fmla="*/ 280 w 291"/>
                <a:gd name="T23" fmla="*/ 227 h 228"/>
                <a:gd name="T24" fmla="*/ 281 w 291"/>
                <a:gd name="T25" fmla="*/ 222 h 228"/>
                <a:gd name="T26" fmla="*/ 274 w 291"/>
                <a:gd name="T27" fmla="*/ 221 h 228"/>
                <a:gd name="T28" fmla="*/ 264 w 291"/>
                <a:gd name="T29" fmla="*/ 222 h 228"/>
                <a:gd name="T30" fmla="*/ 255 w 291"/>
                <a:gd name="T31" fmla="*/ 222 h 228"/>
                <a:gd name="T32" fmla="*/ 255 w 291"/>
                <a:gd name="T33" fmla="*/ 217 h 228"/>
                <a:gd name="T34" fmla="*/ 263 w 291"/>
                <a:gd name="T35" fmla="*/ 216 h 228"/>
                <a:gd name="T36" fmla="*/ 253 w 291"/>
                <a:gd name="T37" fmla="*/ 212 h 228"/>
                <a:gd name="T38" fmla="*/ 245 w 291"/>
                <a:gd name="T39" fmla="*/ 200 h 228"/>
                <a:gd name="T40" fmla="*/ 233 w 291"/>
                <a:gd name="T41" fmla="*/ 193 h 228"/>
                <a:gd name="T42" fmla="*/ 223 w 291"/>
                <a:gd name="T43" fmla="*/ 177 h 228"/>
                <a:gd name="T44" fmla="*/ 216 w 291"/>
                <a:gd name="T45" fmla="*/ 169 h 228"/>
                <a:gd name="T46" fmla="*/ 215 w 291"/>
                <a:gd name="T47" fmla="*/ 161 h 228"/>
                <a:gd name="T48" fmla="*/ 209 w 291"/>
                <a:gd name="T49" fmla="*/ 158 h 228"/>
                <a:gd name="T50" fmla="*/ 205 w 291"/>
                <a:gd name="T51" fmla="*/ 161 h 228"/>
                <a:gd name="T52" fmla="*/ 194 w 291"/>
                <a:gd name="T53" fmla="*/ 147 h 228"/>
                <a:gd name="T54" fmla="*/ 192 w 291"/>
                <a:gd name="T55" fmla="*/ 140 h 228"/>
                <a:gd name="T56" fmla="*/ 194 w 291"/>
                <a:gd name="T57" fmla="*/ 130 h 228"/>
                <a:gd name="T58" fmla="*/ 194 w 291"/>
                <a:gd name="T59" fmla="*/ 121 h 228"/>
                <a:gd name="T60" fmla="*/ 191 w 291"/>
                <a:gd name="T61" fmla="*/ 122 h 228"/>
                <a:gd name="T62" fmla="*/ 187 w 291"/>
                <a:gd name="T63" fmla="*/ 119 h 228"/>
                <a:gd name="T64" fmla="*/ 189 w 291"/>
                <a:gd name="T65" fmla="*/ 127 h 228"/>
                <a:gd name="T66" fmla="*/ 186 w 291"/>
                <a:gd name="T67" fmla="*/ 129 h 228"/>
                <a:gd name="T68" fmla="*/ 180 w 291"/>
                <a:gd name="T69" fmla="*/ 120 h 228"/>
                <a:gd name="T70" fmla="*/ 182 w 291"/>
                <a:gd name="T71" fmla="*/ 106 h 228"/>
                <a:gd name="T72" fmla="*/ 182 w 291"/>
                <a:gd name="T73" fmla="*/ 86 h 228"/>
                <a:gd name="T74" fmla="*/ 174 w 291"/>
                <a:gd name="T75" fmla="*/ 72 h 228"/>
                <a:gd name="T76" fmla="*/ 163 w 291"/>
                <a:gd name="T77" fmla="*/ 67 h 228"/>
                <a:gd name="T78" fmla="*/ 152 w 291"/>
                <a:gd name="T79" fmla="*/ 60 h 228"/>
                <a:gd name="T80" fmla="*/ 143 w 291"/>
                <a:gd name="T81" fmla="*/ 48 h 228"/>
                <a:gd name="T82" fmla="*/ 130 w 291"/>
                <a:gd name="T83" fmla="*/ 39 h 228"/>
                <a:gd name="T84" fmla="*/ 117 w 291"/>
                <a:gd name="T85" fmla="*/ 39 h 228"/>
                <a:gd name="T86" fmla="*/ 116 w 291"/>
                <a:gd name="T87" fmla="*/ 47 h 228"/>
                <a:gd name="T88" fmla="*/ 107 w 291"/>
                <a:gd name="T89" fmla="*/ 49 h 228"/>
                <a:gd name="T90" fmla="*/ 83 w 291"/>
                <a:gd name="T91" fmla="*/ 59 h 228"/>
                <a:gd name="T92" fmla="*/ 77 w 291"/>
                <a:gd name="T93" fmla="*/ 49 h 228"/>
                <a:gd name="T94" fmla="*/ 77 w 291"/>
                <a:gd name="T95" fmla="*/ 43 h 228"/>
                <a:gd name="T96" fmla="*/ 72 w 291"/>
                <a:gd name="T97" fmla="*/ 39 h 228"/>
                <a:gd name="T98" fmla="*/ 72 w 291"/>
                <a:gd name="T99" fmla="*/ 35 h 228"/>
                <a:gd name="T100" fmla="*/ 69 w 291"/>
                <a:gd name="T101" fmla="*/ 38 h 228"/>
                <a:gd name="T102" fmla="*/ 64 w 291"/>
                <a:gd name="T103" fmla="*/ 39 h 228"/>
                <a:gd name="T104" fmla="*/ 65 w 291"/>
                <a:gd name="T105" fmla="*/ 43 h 228"/>
                <a:gd name="T106" fmla="*/ 53 w 291"/>
                <a:gd name="T107" fmla="*/ 37 h 228"/>
                <a:gd name="T108" fmla="*/ 39 w 291"/>
                <a:gd name="T109" fmla="*/ 33 h 228"/>
                <a:gd name="T110" fmla="*/ 19 w 291"/>
                <a:gd name="T111" fmla="*/ 35 h 228"/>
                <a:gd name="T112" fmla="*/ 7 w 291"/>
                <a:gd name="T113" fmla="*/ 32 h 228"/>
                <a:gd name="T114" fmla="*/ 0 w 291"/>
                <a:gd name="T115" fmla="*/ 20 h 228"/>
                <a:gd name="T116" fmla="*/ 10 w 291"/>
                <a:gd name="T117" fmla="*/ 14 h 228"/>
                <a:gd name="T118" fmla="*/ 98 w 291"/>
                <a:gd name="T119" fmla="*/ 16 h 228"/>
                <a:gd name="T120" fmla="*/ 197 w 291"/>
                <a:gd name="T121"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1" h="228">
                  <a:moveTo>
                    <a:pt x="194" y="0"/>
                  </a:moveTo>
                  <a:lnTo>
                    <a:pt x="194" y="0"/>
                  </a:lnTo>
                  <a:lnTo>
                    <a:pt x="200" y="0"/>
                  </a:lnTo>
                  <a:lnTo>
                    <a:pt x="209" y="2"/>
                  </a:lnTo>
                  <a:lnTo>
                    <a:pt x="210" y="7"/>
                  </a:lnTo>
                  <a:lnTo>
                    <a:pt x="211" y="10"/>
                  </a:lnTo>
                  <a:lnTo>
                    <a:pt x="215" y="12"/>
                  </a:lnTo>
                  <a:lnTo>
                    <a:pt x="218" y="17"/>
                  </a:lnTo>
                  <a:lnTo>
                    <a:pt x="223" y="30"/>
                  </a:lnTo>
                  <a:lnTo>
                    <a:pt x="229" y="40"/>
                  </a:lnTo>
                  <a:lnTo>
                    <a:pt x="237" y="55"/>
                  </a:lnTo>
                  <a:lnTo>
                    <a:pt x="241" y="62"/>
                  </a:lnTo>
                  <a:lnTo>
                    <a:pt x="251" y="77"/>
                  </a:lnTo>
                  <a:lnTo>
                    <a:pt x="256" y="81"/>
                  </a:lnTo>
                  <a:lnTo>
                    <a:pt x="259" y="84"/>
                  </a:lnTo>
                  <a:lnTo>
                    <a:pt x="259" y="87"/>
                  </a:lnTo>
                  <a:lnTo>
                    <a:pt x="259" y="96"/>
                  </a:lnTo>
                  <a:lnTo>
                    <a:pt x="256" y="86"/>
                  </a:lnTo>
                  <a:lnTo>
                    <a:pt x="255" y="96"/>
                  </a:lnTo>
                  <a:lnTo>
                    <a:pt x="261" y="106"/>
                  </a:lnTo>
                  <a:lnTo>
                    <a:pt x="268" y="116"/>
                  </a:lnTo>
                  <a:lnTo>
                    <a:pt x="275" y="129"/>
                  </a:lnTo>
                  <a:lnTo>
                    <a:pt x="280" y="137"/>
                  </a:lnTo>
                  <a:lnTo>
                    <a:pt x="286" y="144"/>
                  </a:lnTo>
                  <a:lnTo>
                    <a:pt x="289" y="153"/>
                  </a:lnTo>
                  <a:lnTo>
                    <a:pt x="291" y="168"/>
                  </a:lnTo>
                  <a:lnTo>
                    <a:pt x="291" y="176"/>
                  </a:lnTo>
                  <a:lnTo>
                    <a:pt x="291" y="185"/>
                  </a:lnTo>
                  <a:lnTo>
                    <a:pt x="291" y="193"/>
                  </a:lnTo>
                  <a:lnTo>
                    <a:pt x="288" y="196"/>
                  </a:lnTo>
                  <a:lnTo>
                    <a:pt x="286" y="200"/>
                  </a:lnTo>
                  <a:lnTo>
                    <a:pt x="286" y="205"/>
                  </a:lnTo>
                  <a:lnTo>
                    <a:pt x="287" y="211"/>
                  </a:lnTo>
                  <a:lnTo>
                    <a:pt x="286" y="218"/>
                  </a:lnTo>
                  <a:lnTo>
                    <a:pt x="283" y="225"/>
                  </a:lnTo>
                  <a:lnTo>
                    <a:pt x="280" y="227"/>
                  </a:lnTo>
                  <a:lnTo>
                    <a:pt x="277" y="228"/>
                  </a:lnTo>
                  <a:lnTo>
                    <a:pt x="279" y="224"/>
                  </a:lnTo>
                  <a:lnTo>
                    <a:pt x="281" y="222"/>
                  </a:lnTo>
                  <a:lnTo>
                    <a:pt x="281" y="217"/>
                  </a:lnTo>
                  <a:lnTo>
                    <a:pt x="280" y="217"/>
                  </a:lnTo>
                  <a:lnTo>
                    <a:pt x="274" y="221"/>
                  </a:lnTo>
                  <a:lnTo>
                    <a:pt x="270" y="222"/>
                  </a:lnTo>
                  <a:lnTo>
                    <a:pt x="267" y="221"/>
                  </a:lnTo>
                  <a:lnTo>
                    <a:pt x="264" y="222"/>
                  </a:lnTo>
                  <a:lnTo>
                    <a:pt x="261" y="224"/>
                  </a:lnTo>
                  <a:lnTo>
                    <a:pt x="259" y="223"/>
                  </a:lnTo>
                  <a:lnTo>
                    <a:pt x="255" y="222"/>
                  </a:lnTo>
                  <a:lnTo>
                    <a:pt x="253" y="219"/>
                  </a:lnTo>
                  <a:lnTo>
                    <a:pt x="254" y="217"/>
                  </a:lnTo>
                  <a:lnTo>
                    <a:pt x="255" y="217"/>
                  </a:lnTo>
                  <a:lnTo>
                    <a:pt x="262" y="218"/>
                  </a:lnTo>
                  <a:lnTo>
                    <a:pt x="264" y="217"/>
                  </a:lnTo>
                  <a:lnTo>
                    <a:pt x="263" y="216"/>
                  </a:lnTo>
                  <a:lnTo>
                    <a:pt x="260" y="214"/>
                  </a:lnTo>
                  <a:lnTo>
                    <a:pt x="256" y="215"/>
                  </a:lnTo>
                  <a:lnTo>
                    <a:pt x="253" y="212"/>
                  </a:lnTo>
                  <a:lnTo>
                    <a:pt x="250" y="207"/>
                  </a:lnTo>
                  <a:lnTo>
                    <a:pt x="246" y="203"/>
                  </a:lnTo>
                  <a:lnTo>
                    <a:pt x="245" y="200"/>
                  </a:lnTo>
                  <a:lnTo>
                    <a:pt x="242" y="196"/>
                  </a:lnTo>
                  <a:lnTo>
                    <a:pt x="237" y="195"/>
                  </a:lnTo>
                  <a:lnTo>
                    <a:pt x="233" y="193"/>
                  </a:lnTo>
                  <a:lnTo>
                    <a:pt x="229" y="192"/>
                  </a:lnTo>
                  <a:lnTo>
                    <a:pt x="225" y="181"/>
                  </a:lnTo>
                  <a:lnTo>
                    <a:pt x="223" y="177"/>
                  </a:lnTo>
                  <a:lnTo>
                    <a:pt x="220" y="174"/>
                  </a:lnTo>
                  <a:lnTo>
                    <a:pt x="219" y="172"/>
                  </a:lnTo>
                  <a:lnTo>
                    <a:pt x="216" y="169"/>
                  </a:lnTo>
                  <a:lnTo>
                    <a:pt x="213" y="167"/>
                  </a:lnTo>
                  <a:lnTo>
                    <a:pt x="214" y="163"/>
                  </a:lnTo>
                  <a:lnTo>
                    <a:pt x="215" y="161"/>
                  </a:lnTo>
                  <a:lnTo>
                    <a:pt x="212" y="155"/>
                  </a:lnTo>
                  <a:lnTo>
                    <a:pt x="209" y="156"/>
                  </a:lnTo>
                  <a:lnTo>
                    <a:pt x="209" y="158"/>
                  </a:lnTo>
                  <a:lnTo>
                    <a:pt x="209" y="163"/>
                  </a:lnTo>
                  <a:lnTo>
                    <a:pt x="207" y="163"/>
                  </a:lnTo>
                  <a:lnTo>
                    <a:pt x="205" y="161"/>
                  </a:lnTo>
                  <a:lnTo>
                    <a:pt x="202" y="158"/>
                  </a:lnTo>
                  <a:lnTo>
                    <a:pt x="197" y="150"/>
                  </a:lnTo>
                  <a:lnTo>
                    <a:pt x="194" y="147"/>
                  </a:lnTo>
                  <a:lnTo>
                    <a:pt x="193" y="146"/>
                  </a:lnTo>
                  <a:lnTo>
                    <a:pt x="194" y="144"/>
                  </a:lnTo>
                  <a:lnTo>
                    <a:pt x="192" y="140"/>
                  </a:lnTo>
                  <a:lnTo>
                    <a:pt x="189" y="139"/>
                  </a:lnTo>
                  <a:lnTo>
                    <a:pt x="192" y="133"/>
                  </a:lnTo>
                  <a:lnTo>
                    <a:pt x="194" y="130"/>
                  </a:lnTo>
                  <a:lnTo>
                    <a:pt x="195" y="127"/>
                  </a:lnTo>
                  <a:lnTo>
                    <a:pt x="196" y="124"/>
                  </a:lnTo>
                  <a:lnTo>
                    <a:pt x="194" y="121"/>
                  </a:lnTo>
                  <a:lnTo>
                    <a:pt x="193" y="125"/>
                  </a:lnTo>
                  <a:lnTo>
                    <a:pt x="191" y="124"/>
                  </a:lnTo>
                  <a:lnTo>
                    <a:pt x="191" y="122"/>
                  </a:lnTo>
                  <a:lnTo>
                    <a:pt x="188" y="118"/>
                  </a:lnTo>
                  <a:lnTo>
                    <a:pt x="187" y="118"/>
                  </a:lnTo>
                  <a:lnTo>
                    <a:pt x="187" y="119"/>
                  </a:lnTo>
                  <a:lnTo>
                    <a:pt x="188" y="121"/>
                  </a:lnTo>
                  <a:lnTo>
                    <a:pt x="189" y="124"/>
                  </a:lnTo>
                  <a:lnTo>
                    <a:pt x="189" y="127"/>
                  </a:lnTo>
                  <a:lnTo>
                    <a:pt x="189" y="128"/>
                  </a:lnTo>
                  <a:lnTo>
                    <a:pt x="187" y="130"/>
                  </a:lnTo>
                  <a:lnTo>
                    <a:pt x="186" y="129"/>
                  </a:lnTo>
                  <a:lnTo>
                    <a:pt x="184" y="127"/>
                  </a:lnTo>
                  <a:lnTo>
                    <a:pt x="181" y="122"/>
                  </a:lnTo>
                  <a:lnTo>
                    <a:pt x="180" y="120"/>
                  </a:lnTo>
                  <a:lnTo>
                    <a:pt x="180" y="116"/>
                  </a:lnTo>
                  <a:lnTo>
                    <a:pt x="180" y="110"/>
                  </a:lnTo>
                  <a:lnTo>
                    <a:pt x="182" y="106"/>
                  </a:lnTo>
                  <a:lnTo>
                    <a:pt x="183" y="98"/>
                  </a:lnTo>
                  <a:lnTo>
                    <a:pt x="183" y="93"/>
                  </a:lnTo>
                  <a:lnTo>
                    <a:pt x="182" y="86"/>
                  </a:lnTo>
                  <a:lnTo>
                    <a:pt x="180" y="79"/>
                  </a:lnTo>
                  <a:lnTo>
                    <a:pt x="177" y="77"/>
                  </a:lnTo>
                  <a:lnTo>
                    <a:pt x="174" y="72"/>
                  </a:lnTo>
                  <a:lnTo>
                    <a:pt x="168" y="71"/>
                  </a:lnTo>
                  <a:lnTo>
                    <a:pt x="165" y="71"/>
                  </a:lnTo>
                  <a:lnTo>
                    <a:pt x="163" y="67"/>
                  </a:lnTo>
                  <a:lnTo>
                    <a:pt x="160" y="66"/>
                  </a:lnTo>
                  <a:lnTo>
                    <a:pt x="156" y="61"/>
                  </a:lnTo>
                  <a:lnTo>
                    <a:pt x="152" y="60"/>
                  </a:lnTo>
                  <a:lnTo>
                    <a:pt x="151" y="55"/>
                  </a:lnTo>
                  <a:lnTo>
                    <a:pt x="149" y="53"/>
                  </a:lnTo>
                  <a:lnTo>
                    <a:pt x="143" y="48"/>
                  </a:lnTo>
                  <a:lnTo>
                    <a:pt x="138" y="44"/>
                  </a:lnTo>
                  <a:lnTo>
                    <a:pt x="134" y="42"/>
                  </a:lnTo>
                  <a:lnTo>
                    <a:pt x="130" y="39"/>
                  </a:lnTo>
                  <a:lnTo>
                    <a:pt x="127" y="38"/>
                  </a:lnTo>
                  <a:lnTo>
                    <a:pt x="122" y="38"/>
                  </a:lnTo>
                  <a:lnTo>
                    <a:pt x="117" y="39"/>
                  </a:lnTo>
                  <a:lnTo>
                    <a:pt x="116" y="42"/>
                  </a:lnTo>
                  <a:lnTo>
                    <a:pt x="117" y="45"/>
                  </a:lnTo>
                  <a:lnTo>
                    <a:pt x="116" y="47"/>
                  </a:lnTo>
                  <a:lnTo>
                    <a:pt x="114" y="47"/>
                  </a:lnTo>
                  <a:lnTo>
                    <a:pt x="112" y="45"/>
                  </a:lnTo>
                  <a:lnTo>
                    <a:pt x="107" y="49"/>
                  </a:lnTo>
                  <a:lnTo>
                    <a:pt x="101" y="54"/>
                  </a:lnTo>
                  <a:lnTo>
                    <a:pt x="94" y="56"/>
                  </a:lnTo>
                  <a:lnTo>
                    <a:pt x="83" y="59"/>
                  </a:lnTo>
                  <a:lnTo>
                    <a:pt x="83" y="53"/>
                  </a:lnTo>
                  <a:lnTo>
                    <a:pt x="80" y="50"/>
                  </a:lnTo>
                  <a:lnTo>
                    <a:pt x="77" y="49"/>
                  </a:lnTo>
                  <a:lnTo>
                    <a:pt x="72" y="46"/>
                  </a:lnTo>
                  <a:lnTo>
                    <a:pt x="76" y="44"/>
                  </a:lnTo>
                  <a:lnTo>
                    <a:pt x="77" y="43"/>
                  </a:lnTo>
                  <a:lnTo>
                    <a:pt x="70" y="42"/>
                  </a:lnTo>
                  <a:lnTo>
                    <a:pt x="70" y="39"/>
                  </a:lnTo>
                  <a:lnTo>
                    <a:pt x="72" y="39"/>
                  </a:lnTo>
                  <a:lnTo>
                    <a:pt x="73" y="37"/>
                  </a:lnTo>
                  <a:lnTo>
                    <a:pt x="73" y="35"/>
                  </a:lnTo>
                  <a:lnTo>
                    <a:pt x="72" y="35"/>
                  </a:lnTo>
                  <a:lnTo>
                    <a:pt x="70" y="36"/>
                  </a:lnTo>
                  <a:lnTo>
                    <a:pt x="70" y="37"/>
                  </a:lnTo>
                  <a:lnTo>
                    <a:pt x="69" y="38"/>
                  </a:lnTo>
                  <a:lnTo>
                    <a:pt x="67" y="36"/>
                  </a:lnTo>
                  <a:lnTo>
                    <a:pt x="62" y="36"/>
                  </a:lnTo>
                  <a:lnTo>
                    <a:pt x="64" y="39"/>
                  </a:lnTo>
                  <a:lnTo>
                    <a:pt x="65" y="39"/>
                  </a:lnTo>
                  <a:lnTo>
                    <a:pt x="66" y="43"/>
                  </a:lnTo>
                  <a:lnTo>
                    <a:pt x="65" y="43"/>
                  </a:lnTo>
                  <a:lnTo>
                    <a:pt x="61" y="41"/>
                  </a:lnTo>
                  <a:lnTo>
                    <a:pt x="57" y="38"/>
                  </a:lnTo>
                  <a:lnTo>
                    <a:pt x="53" y="37"/>
                  </a:lnTo>
                  <a:lnTo>
                    <a:pt x="44" y="37"/>
                  </a:lnTo>
                  <a:lnTo>
                    <a:pt x="41" y="35"/>
                  </a:lnTo>
                  <a:lnTo>
                    <a:pt x="39" y="33"/>
                  </a:lnTo>
                  <a:lnTo>
                    <a:pt x="36" y="33"/>
                  </a:lnTo>
                  <a:lnTo>
                    <a:pt x="26" y="35"/>
                  </a:lnTo>
                  <a:lnTo>
                    <a:pt x="19" y="35"/>
                  </a:lnTo>
                  <a:lnTo>
                    <a:pt x="14" y="38"/>
                  </a:lnTo>
                  <a:lnTo>
                    <a:pt x="11" y="39"/>
                  </a:lnTo>
                  <a:lnTo>
                    <a:pt x="7" y="32"/>
                  </a:lnTo>
                  <a:lnTo>
                    <a:pt x="6" y="27"/>
                  </a:lnTo>
                  <a:lnTo>
                    <a:pt x="2" y="22"/>
                  </a:lnTo>
                  <a:lnTo>
                    <a:pt x="0" y="20"/>
                  </a:lnTo>
                  <a:lnTo>
                    <a:pt x="0" y="17"/>
                  </a:lnTo>
                  <a:lnTo>
                    <a:pt x="3" y="16"/>
                  </a:lnTo>
                  <a:lnTo>
                    <a:pt x="10" y="14"/>
                  </a:lnTo>
                  <a:lnTo>
                    <a:pt x="18" y="12"/>
                  </a:lnTo>
                  <a:lnTo>
                    <a:pt x="93" y="6"/>
                  </a:lnTo>
                  <a:lnTo>
                    <a:pt x="98" y="16"/>
                  </a:lnTo>
                  <a:lnTo>
                    <a:pt x="189" y="11"/>
                  </a:lnTo>
                  <a:lnTo>
                    <a:pt x="190" y="19"/>
                  </a:lnTo>
                  <a:lnTo>
                    <a:pt x="197" y="19"/>
                  </a:lnTo>
                  <a:lnTo>
                    <a:pt x="194"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9" name="Freeform 34">
              <a:extLst>
                <a:ext uri="{FF2B5EF4-FFF2-40B4-BE49-F238E27FC236}">
                  <a16:creationId xmlns:a16="http://schemas.microsoft.com/office/drawing/2014/main" id="{B897FF27-9341-FE4E-874F-F7AC4F8BDA4A}"/>
                </a:ext>
              </a:extLst>
            </p:cNvPr>
            <p:cNvSpPr>
              <a:spLocks/>
            </p:cNvSpPr>
            <p:nvPr/>
          </p:nvSpPr>
          <p:spPr bwMode="auto">
            <a:xfrm>
              <a:off x="8041359" y="9088545"/>
              <a:ext cx="1160984" cy="1027290"/>
            </a:xfrm>
            <a:custGeom>
              <a:avLst/>
              <a:gdLst>
                <a:gd name="T0" fmla="*/ 176 w 182"/>
                <a:gd name="T1" fmla="*/ 147 h 161"/>
                <a:gd name="T2" fmla="*/ 171 w 182"/>
                <a:gd name="T3" fmla="*/ 146 h 161"/>
                <a:gd name="T4" fmla="*/ 160 w 182"/>
                <a:gd name="T5" fmla="*/ 139 h 161"/>
                <a:gd name="T6" fmla="*/ 152 w 182"/>
                <a:gd name="T7" fmla="*/ 134 h 161"/>
                <a:gd name="T8" fmla="*/ 155 w 182"/>
                <a:gd name="T9" fmla="*/ 130 h 161"/>
                <a:gd name="T10" fmla="*/ 166 w 182"/>
                <a:gd name="T11" fmla="*/ 128 h 161"/>
                <a:gd name="T12" fmla="*/ 162 w 182"/>
                <a:gd name="T13" fmla="*/ 118 h 161"/>
                <a:gd name="T14" fmla="*/ 148 w 182"/>
                <a:gd name="T15" fmla="*/ 122 h 161"/>
                <a:gd name="T16" fmla="*/ 148 w 182"/>
                <a:gd name="T17" fmla="*/ 119 h 161"/>
                <a:gd name="T18" fmla="*/ 154 w 182"/>
                <a:gd name="T19" fmla="*/ 114 h 161"/>
                <a:gd name="T20" fmla="*/ 150 w 182"/>
                <a:gd name="T21" fmla="*/ 99 h 161"/>
                <a:gd name="T22" fmla="*/ 84 w 182"/>
                <a:gd name="T23" fmla="*/ 82 h 161"/>
                <a:gd name="T24" fmla="*/ 84 w 182"/>
                <a:gd name="T25" fmla="*/ 73 h 161"/>
                <a:gd name="T26" fmla="*/ 87 w 182"/>
                <a:gd name="T27" fmla="*/ 64 h 161"/>
                <a:gd name="T28" fmla="*/ 90 w 182"/>
                <a:gd name="T29" fmla="*/ 58 h 161"/>
                <a:gd name="T30" fmla="*/ 97 w 182"/>
                <a:gd name="T31" fmla="*/ 43 h 161"/>
                <a:gd name="T32" fmla="*/ 99 w 182"/>
                <a:gd name="T33" fmla="*/ 37 h 161"/>
                <a:gd name="T34" fmla="*/ 102 w 182"/>
                <a:gd name="T35" fmla="*/ 23 h 161"/>
                <a:gd name="T36" fmla="*/ 98 w 182"/>
                <a:gd name="T37" fmla="*/ 14 h 161"/>
                <a:gd name="T38" fmla="*/ 94 w 182"/>
                <a:gd name="T39" fmla="*/ 9 h 161"/>
                <a:gd name="T40" fmla="*/ 97 w 182"/>
                <a:gd name="T41" fmla="*/ 2 h 161"/>
                <a:gd name="T42" fmla="*/ 0 w 182"/>
                <a:gd name="T43" fmla="*/ 47 h 161"/>
                <a:gd name="T44" fmla="*/ 11 w 182"/>
                <a:gd name="T45" fmla="*/ 64 h 161"/>
                <a:gd name="T46" fmla="*/ 13 w 182"/>
                <a:gd name="T47" fmla="*/ 75 h 161"/>
                <a:gd name="T48" fmla="*/ 13 w 182"/>
                <a:gd name="T49" fmla="*/ 94 h 161"/>
                <a:gd name="T50" fmla="*/ 9 w 182"/>
                <a:gd name="T51" fmla="*/ 110 h 161"/>
                <a:gd name="T52" fmla="*/ 9 w 182"/>
                <a:gd name="T53" fmla="*/ 131 h 161"/>
                <a:gd name="T54" fmla="*/ 15 w 182"/>
                <a:gd name="T55" fmla="*/ 136 h 161"/>
                <a:gd name="T56" fmla="*/ 25 w 182"/>
                <a:gd name="T57" fmla="*/ 134 h 161"/>
                <a:gd name="T58" fmla="*/ 44 w 182"/>
                <a:gd name="T59" fmla="*/ 139 h 161"/>
                <a:gd name="T60" fmla="*/ 72 w 182"/>
                <a:gd name="T61" fmla="*/ 142 h 161"/>
                <a:gd name="T62" fmla="*/ 78 w 182"/>
                <a:gd name="T63" fmla="*/ 138 h 161"/>
                <a:gd name="T64" fmla="*/ 70 w 182"/>
                <a:gd name="T65" fmla="*/ 137 h 161"/>
                <a:gd name="T66" fmla="*/ 77 w 182"/>
                <a:gd name="T67" fmla="*/ 132 h 161"/>
                <a:gd name="T68" fmla="*/ 97 w 182"/>
                <a:gd name="T69" fmla="*/ 142 h 161"/>
                <a:gd name="T70" fmla="*/ 98 w 182"/>
                <a:gd name="T71" fmla="*/ 150 h 161"/>
                <a:gd name="T72" fmla="*/ 111 w 182"/>
                <a:gd name="T73" fmla="*/ 155 h 161"/>
                <a:gd name="T74" fmla="*/ 121 w 182"/>
                <a:gd name="T75" fmla="*/ 154 h 161"/>
                <a:gd name="T76" fmla="*/ 132 w 182"/>
                <a:gd name="T77" fmla="*/ 150 h 161"/>
                <a:gd name="T78" fmla="*/ 142 w 182"/>
                <a:gd name="T79" fmla="*/ 153 h 161"/>
                <a:gd name="T80" fmla="*/ 142 w 182"/>
                <a:gd name="T81" fmla="*/ 141 h 161"/>
                <a:gd name="T82" fmla="*/ 150 w 182"/>
                <a:gd name="T83" fmla="*/ 147 h 161"/>
                <a:gd name="T84" fmla="*/ 168 w 182"/>
                <a:gd name="T85" fmla="*/ 154 h 161"/>
                <a:gd name="T86" fmla="*/ 169 w 182"/>
                <a:gd name="T87" fmla="*/ 161 h 161"/>
                <a:gd name="T88" fmla="*/ 176 w 182"/>
                <a:gd name="T89" fmla="*/ 158 h 161"/>
                <a:gd name="T90" fmla="*/ 181 w 182"/>
                <a:gd name="T91" fmla="*/ 15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161">
                  <a:moveTo>
                    <a:pt x="181" y="149"/>
                  </a:moveTo>
                  <a:lnTo>
                    <a:pt x="179" y="149"/>
                  </a:lnTo>
                  <a:lnTo>
                    <a:pt x="176" y="147"/>
                  </a:lnTo>
                  <a:lnTo>
                    <a:pt x="175" y="147"/>
                  </a:lnTo>
                  <a:lnTo>
                    <a:pt x="173" y="147"/>
                  </a:lnTo>
                  <a:lnTo>
                    <a:pt x="171" y="146"/>
                  </a:lnTo>
                  <a:lnTo>
                    <a:pt x="166" y="143"/>
                  </a:lnTo>
                  <a:lnTo>
                    <a:pt x="165" y="143"/>
                  </a:lnTo>
                  <a:lnTo>
                    <a:pt x="160" y="139"/>
                  </a:lnTo>
                  <a:lnTo>
                    <a:pt x="158" y="137"/>
                  </a:lnTo>
                  <a:lnTo>
                    <a:pt x="155" y="136"/>
                  </a:lnTo>
                  <a:lnTo>
                    <a:pt x="152" y="134"/>
                  </a:lnTo>
                  <a:lnTo>
                    <a:pt x="150" y="132"/>
                  </a:lnTo>
                  <a:lnTo>
                    <a:pt x="153" y="132"/>
                  </a:lnTo>
                  <a:lnTo>
                    <a:pt x="155" y="130"/>
                  </a:lnTo>
                  <a:lnTo>
                    <a:pt x="160" y="130"/>
                  </a:lnTo>
                  <a:lnTo>
                    <a:pt x="161" y="128"/>
                  </a:lnTo>
                  <a:lnTo>
                    <a:pt x="166" y="128"/>
                  </a:lnTo>
                  <a:lnTo>
                    <a:pt x="168" y="126"/>
                  </a:lnTo>
                  <a:lnTo>
                    <a:pt x="165" y="121"/>
                  </a:lnTo>
                  <a:lnTo>
                    <a:pt x="162" y="118"/>
                  </a:lnTo>
                  <a:lnTo>
                    <a:pt x="161" y="118"/>
                  </a:lnTo>
                  <a:lnTo>
                    <a:pt x="151" y="121"/>
                  </a:lnTo>
                  <a:lnTo>
                    <a:pt x="148" y="122"/>
                  </a:lnTo>
                  <a:lnTo>
                    <a:pt x="145" y="122"/>
                  </a:lnTo>
                  <a:lnTo>
                    <a:pt x="145" y="121"/>
                  </a:lnTo>
                  <a:lnTo>
                    <a:pt x="148" y="119"/>
                  </a:lnTo>
                  <a:lnTo>
                    <a:pt x="151" y="118"/>
                  </a:lnTo>
                  <a:lnTo>
                    <a:pt x="154" y="116"/>
                  </a:lnTo>
                  <a:lnTo>
                    <a:pt x="154" y="114"/>
                  </a:lnTo>
                  <a:lnTo>
                    <a:pt x="154" y="110"/>
                  </a:lnTo>
                  <a:lnTo>
                    <a:pt x="153" y="103"/>
                  </a:lnTo>
                  <a:lnTo>
                    <a:pt x="150" y="99"/>
                  </a:lnTo>
                  <a:lnTo>
                    <a:pt x="148" y="95"/>
                  </a:lnTo>
                  <a:lnTo>
                    <a:pt x="149" y="79"/>
                  </a:lnTo>
                  <a:lnTo>
                    <a:pt x="84" y="82"/>
                  </a:lnTo>
                  <a:lnTo>
                    <a:pt x="83" y="78"/>
                  </a:lnTo>
                  <a:lnTo>
                    <a:pt x="83" y="75"/>
                  </a:lnTo>
                  <a:lnTo>
                    <a:pt x="84" y="73"/>
                  </a:lnTo>
                  <a:lnTo>
                    <a:pt x="87" y="71"/>
                  </a:lnTo>
                  <a:lnTo>
                    <a:pt x="87" y="66"/>
                  </a:lnTo>
                  <a:lnTo>
                    <a:pt x="87" y="64"/>
                  </a:lnTo>
                  <a:lnTo>
                    <a:pt x="88" y="61"/>
                  </a:lnTo>
                  <a:lnTo>
                    <a:pt x="89" y="60"/>
                  </a:lnTo>
                  <a:lnTo>
                    <a:pt x="90" y="58"/>
                  </a:lnTo>
                  <a:lnTo>
                    <a:pt x="91" y="51"/>
                  </a:lnTo>
                  <a:lnTo>
                    <a:pt x="93" y="49"/>
                  </a:lnTo>
                  <a:lnTo>
                    <a:pt x="97" y="43"/>
                  </a:lnTo>
                  <a:lnTo>
                    <a:pt x="98" y="41"/>
                  </a:lnTo>
                  <a:lnTo>
                    <a:pt x="98" y="37"/>
                  </a:lnTo>
                  <a:lnTo>
                    <a:pt x="99" y="37"/>
                  </a:lnTo>
                  <a:lnTo>
                    <a:pt x="102" y="34"/>
                  </a:lnTo>
                  <a:lnTo>
                    <a:pt x="103" y="26"/>
                  </a:lnTo>
                  <a:lnTo>
                    <a:pt x="102" y="23"/>
                  </a:lnTo>
                  <a:lnTo>
                    <a:pt x="99" y="21"/>
                  </a:lnTo>
                  <a:lnTo>
                    <a:pt x="99" y="19"/>
                  </a:lnTo>
                  <a:lnTo>
                    <a:pt x="98" y="14"/>
                  </a:lnTo>
                  <a:lnTo>
                    <a:pt x="98" y="13"/>
                  </a:lnTo>
                  <a:lnTo>
                    <a:pt x="97" y="11"/>
                  </a:lnTo>
                  <a:lnTo>
                    <a:pt x="94" y="9"/>
                  </a:lnTo>
                  <a:lnTo>
                    <a:pt x="98" y="7"/>
                  </a:lnTo>
                  <a:lnTo>
                    <a:pt x="98" y="5"/>
                  </a:lnTo>
                  <a:lnTo>
                    <a:pt x="97" y="2"/>
                  </a:lnTo>
                  <a:lnTo>
                    <a:pt x="94" y="0"/>
                  </a:lnTo>
                  <a:lnTo>
                    <a:pt x="0" y="3"/>
                  </a:lnTo>
                  <a:lnTo>
                    <a:pt x="0" y="47"/>
                  </a:lnTo>
                  <a:lnTo>
                    <a:pt x="7" y="53"/>
                  </a:lnTo>
                  <a:lnTo>
                    <a:pt x="7" y="55"/>
                  </a:lnTo>
                  <a:lnTo>
                    <a:pt x="11" y="64"/>
                  </a:lnTo>
                  <a:lnTo>
                    <a:pt x="12" y="66"/>
                  </a:lnTo>
                  <a:lnTo>
                    <a:pt x="12" y="72"/>
                  </a:lnTo>
                  <a:lnTo>
                    <a:pt x="13" y="75"/>
                  </a:lnTo>
                  <a:lnTo>
                    <a:pt x="15" y="83"/>
                  </a:lnTo>
                  <a:lnTo>
                    <a:pt x="17" y="89"/>
                  </a:lnTo>
                  <a:lnTo>
                    <a:pt x="13" y="94"/>
                  </a:lnTo>
                  <a:lnTo>
                    <a:pt x="11" y="102"/>
                  </a:lnTo>
                  <a:lnTo>
                    <a:pt x="11" y="105"/>
                  </a:lnTo>
                  <a:lnTo>
                    <a:pt x="9" y="110"/>
                  </a:lnTo>
                  <a:lnTo>
                    <a:pt x="12" y="117"/>
                  </a:lnTo>
                  <a:lnTo>
                    <a:pt x="12" y="121"/>
                  </a:lnTo>
                  <a:lnTo>
                    <a:pt x="9" y="131"/>
                  </a:lnTo>
                  <a:lnTo>
                    <a:pt x="6" y="136"/>
                  </a:lnTo>
                  <a:lnTo>
                    <a:pt x="10" y="136"/>
                  </a:lnTo>
                  <a:lnTo>
                    <a:pt x="15" y="136"/>
                  </a:lnTo>
                  <a:lnTo>
                    <a:pt x="18" y="134"/>
                  </a:lnTo>
                  <a:lnTo>
                    <a:pt x="22" y="134"/>
                  </a:lnTo>
                  <a:lnTo>
                    <a:pt x="25" y="134"/>
                  </a:lnTo>
                  <a:lnTo>
                    <a:pt x="34" y="136"/>
                  </a:lnTo>
                  <a:lnTo>
                    <a:pt x="39" y="137"/>
                  </a:lnTo>
                  <a:lnTo>
                    <a:pt x="44" y="139"/>
                  </a:lnTo>
                  <a:lnTo>
                    <a:pt x="51" y="142"/>
                  </a:lnTo>
                  <a:lnTo>
                    <a:pt x="64" y="142"/>
                  </a:lnTo>
                  <a:lnTo>
                    <a:pt x="72" y="142"/>
                  </a:lnTo>
                  <a:lnTo>
                    <a:pt x="79" y="142"/>
                  </a:lnTo>
                  <a:lnTo>
                    <a:pt x="80" y="141"/>
                  </a:lnTo>
                  <a:lnTo>
                    <a:pt x="78" y="138"/>
                  </a:lnTo>
                  <a:lnTo>
                    <a:pt x="73" y="138"/>
                  </a:lnTo>
                  <a:lnTo>
                    <a:pt x="72" y="138"/>
                  </a:lnTo>
                  <a:lnTo>
                    <a:pt x="70" y="137"/>
                  </a:lnTo>
                  <a:lnTo>
                    <a:pt x="71" y="134"/>
                  </a:lnTo>
                  <a:lnTo>
                    <a:pt x="72" y="132"/>
                  </a:lnTo>
                  <a:lnTo>
                    <a:pt x="77" y="132"/>
                  </a:lnTo>
                  <a:lnTo>
                    <a:pt x="84" y="135"/>
                  </a:lnTo>
                  <a:lnTo>
                    <a:pt x="91" y="141"/>
                  </a:lnTo>
                  <a:lnTo>
                    <a:pt x="97" y="142"/>
                  </a:lnTo>
                  <a:lnTo>
                    <a:pt x="101" y="140"/>
                  </a:lnTo>
                  <a:lnTo>
                    <a:pt x="100" y="144"/>
                  </a:lnTo>
                  <a:lnTo>
                    <a:pt x="98" y="150"/>
                  </a:lnTo>
                  <a:lnTo>
                    <a:pt x="100" y="153"/>
                  </a:lnTo>
                  <a:lnTo>
                    <a:pt x="106" y="155"/>
                  </a:lnTo>
                  <a:lnTo>
                    <a:pt x="111" y="155"/>
                  </a:lnTo>
                  <a:lnTo>
                    <a:pt x="115" y="158"/>
                  </a:lnTo>
                  <a:lnTo>
                    <a:pt x="119" y="158"/>
                  </a:lnTo>
                  <a:lnTo>
                    <a:pt x="121" y="154"/>
                  </a:lnTo>
                  <a:lnTo>
                    <a:pt x="125" y="150"/>
                  </a:lnTo>
                  <a:lnTo>
                    <a:pt x="128" y="149"/>
                  </a:lnTo>
                  <a:lnTo>
                    <a:pt x="132" y="150"/>
                  </a:lnTo>
                  <a:lnTo>
                    <a:pt x="136" y="155"/>
                  </a:lnTo>
                  <a:lnTo>
                    <a:pt x="140" y="155"/>
                  </a:lnTo>
                  <a:lnTo>
                    <a:pt x="142" y="153"/>
                  </a:lnTo>
                  <a:lnTo>
                    <a:pt x="140" y="145"/>
                  </a:lnTo>
                  <a:lnTo>
                    <a:pt x="140" y="143"/>
                  </a:lnTo>
                  <a:lnTo>
                    <a:pt x="142" y="141"/>
                  </a:lnTo>
                  <a:lnTo>
                    <a:pt x="146" y="141"/>
                  </a:lnTo>
                  <a:lnTo>
                    <a:pt x="150" y="143"/>
                  </a:lnTo>
                  <a:lnTo>
                    <a:pt x="150" y="147"/>
                  </a:lnTo>
                  <a:lnTo>
                    <a:pt x="158" y="148"/>
                  </a:lnTo>
                  <a:lnTo>
                    <a:pt x="165" y="151"/>
                  </a:lnTo>
                  <a:lnTo>
                    <a:pt x="168" y="154"/>
                  </a:lnTo>
                  <a:lnTo>
                    <a:pt x="166" y="157"/>
                  </a:lnTo>
                  <a:lnTo>
                    <a:pt x="165" y="161"/>
                  </a:lnTo>
                  <a:lnTo>
                    <a:pt x="169" y="161"/>
                  </a:lnTo>
                  <a:lnTo>
                    <a:pt x="171" y="158"/>
                  </a:lnTo>
                  <a:lnTo>
                    <a:pt x="173" y="156"/>
                  </a:lnTo>
                  <a:lnTo>
                    <a:pt x="176" y="158"/>
                  </a:lnTo>
                  <a:lnTo>
                    <a:pt x="176" y="160"/>
                  </a:lnTo>
                  <a:lnTo>
                    <a:pt x="178" y="157"/>
                  </a:lnTo>
                  <a:lnTo>
                    <a:pt x="181" y="154"/>
                  </a:lnTo>
                  <a:lnTo>
                    <a:pt x="182" y="153"/>
                  </a:lnTo>
                  <a:lnTo>
                    <a:pt x="181" y="14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0" name="Freeform 35">
              <a:extLst>
                <a:ext uri="{FF2B5EF4-FFF2-40B4-BE49-F238E27FC236}">
                  <a16:creationId xmlns:a16="http://schemas.microsoft.com/office/drawing/2014/main" id="{21052A0B-42AB-3E43-8C4C-755DF1A9E114}"/>
                </a:ext>
              </a:extLst>
            </p:cNvPr>
            <p:cNvSpPr>
              <a:spLocks/>
            </p:cNvSpPr>
            <p:nvPr/>
          </p:nvSpPr>
          <p:spPr bwMode="auto">
            <a:xfrm>
              <a:off x="7901020" y="8169732"/>
              <a:ext cx="1039780" cy="937962"/>
            </a:xfrm>
            <a:custGeom>
              <a:avLst/>
              <a:gdLst>
                <a:gd name="T0" fmla="*/ 6 w 163"/>
                <a:gd name="T1" fmla="*/ 123 h 147"/>
                <a:gd name="T2" fmla="*/ 4 w 163"/>
                <a:gd name="T3" fmla="*/ 121 h 147"/>
                <a:gd name="T4" fmla="*/ 7 w 163"/>
                <a:gd name="T5" fmla="*/ 124 h 147"/>
                <a:gd name="T6" fmla="*/ 10 w 163"/>
                <a:gd name="T7" fmla="*/ 125 h 147"/>
                <a:gd name="T8" fmla="*/ 12 w 163"/>
                <a:gd name="T9" fmla="*/ 123 h 147"/>
                <a:gd name="T10" fmla="*/ 22 w 163"/>
                <a:gd name="T11" fmla="*/ 124 h 147"/>
                <a:gd name="T12" fmla="*/ 22 w 163"/>
                <a:gd name="T13" fmla="*/ 147 h 147"/>
                <a:gd name="T14" fmla="*/ 116 w 163"/>
                <a:gd name="T15" fmla="*/ 144 h 147"/>
                <a:gd name="T16" fmla="*/ 117 w 163"/>
                <a:gd name="T17" fmla="*/ 144 h 147"/>
                <a:gd name="T18" fmla="*/ 119 w 163"/>
                <a:gd name="T19" fmla="*/ 139 h 147"/>
                <a:gd name="T20" fmla="*/ 120 w 163"/>
                <a:gd name="T21" fmla="*/ 136 h 147"/>
                <a:gd name="T22" fmla="*/ 119 w 163"/>
                <a:gd name="T23" fmla="*/ 133 h 147"/>
                <a:gd name="T24" fmla="*/ 119 w 163"/>
                <a:gd name="T25" fmla="*/ 127 h 147"/>
                <a:gd name="T26" fmla="*/ 119 w 163"/>
                <a:gd name="T27" fmla="*/ 125 h 147"/>
                <a:gd name="T28" fmla="*/ 117 w 163"/>
                <a:gd name="T29" fmla="*/ 122 h 147"/>
                <a:gd name="T30" fmla="*/ 116 w 163"/>
                <a:gd name="T31" fmla="*/ 121 h 147"/>
                <a:gd name="T32" fmla="*/ 116 w 163"/>
                <a:gd name="T33" fmla="*/ 119 h 147"/>
                <a:gd name="T34" fmla="*/ 117 w 163"/>
                <a:gd name="T35" fmla="*/ 117 h 147"/>
                <a:gd name="T36" fmla="*/ 116 w 163"/>
                <a:gd name="T37" fmla="*/ 116 h 147"/>
                <a:gd name="T38" fmla="*/ 118 w 163"/>
                <a:gd name="T39" fmla="*/ 113 h 147"/>
                <a:gd name="T40" fmla="*/ 121 w 163"/>
                <a:gd name="T41" fmla="*/ 109 h 147"/>
                <a:gd name="T42" fmla="*/ 122 w 163"/>
                <a:gd name="T43" fmla="*/ 109 h 147"/>
                <a:gd name="T44" fmla="*/ 121 w 163"/>
                <a:gd name="T45" fmla="*/ 107 h 147"/>
                <a:gd name="T46" fmla="*/ 123 w 163"/>
                <a:gd name="T47" fmla="*/ 103 h 147"/>
                <a:gd name="T48" fmla="*/ 125 w 163"/>
                <a:gd name="T49" fmla="*/ 100 h 147"/>
                <a:gd name="T50" fmla="*/ 123 w 163"/>
                <a:gd name="T51" fmla="*/ 99 h 147"/>
                <a:gd name="T52" fmla="*/ 124 w 163"/>
                <a:gd name="T53" fmla="*/ 95 h 147"/>
                <a:gd name="T54" fmla="*/ 127 w 163"/>
                <a:gd name="T55" fmla="*/ 92 h 147"/>
                <a:gd name="T56" fmla="*/ 132 w 163"/>
                <a:gd name="T57" fmla="*/ 86 h 147"/>
                <a:gd name="T58" fmla="*/ 135 w 163"/>
                <a:gd name="T59" fmla="*/ 81 h 147"/>
                <a:gd name="T60" fmla="*/ 135 w 163"/>
                <a:gd name="T61" fmla="*/ 77 h 147"/>
                <a:gd name="T62" fmla="*/ 137 w 163"/>
                <a:gd name="T63" fmla="*/ 72 h 147"/>
                <a:gd name="T64" fmla="*/ 138 w 163"/>
                <a:gd name="T65" fmla="*/ 72 h 147"/>
                <a:gd name="T66" fmla="*/ 140 w 163"/>
                <a:gd name="T67" fmla="*/ 70 h 147"/>
                <a:gd name="T68" fmla="*/ 141 w 163"/>
                <a:gd name="T69" fmla="*/ 67 h 147"/>
                <a:gd name="T70" fmla="*/ 143 w 163"/>
                <a:gd name="T71" fmla="*/ 65 h 147"/>
                <a:gd name="T72" fmla="*/ 147 w 163"/>
                <a:gd name="T73" fmla="*/ 63 h 147"/>
                <a:gd name="T74" fmla="*/ 146 w 163"/>
                <a:gd name="T75" fmla="*/ 60 h 147"/>
                <a:gd name="T76" fmla="*/ 148 w 163"/>
                <a:gd name="T77" fmla="*/ 58 h 147"/>
                <a:gd name="T78" fmla="*/ 150 w 163"/>
                <a:gd name="T79" fmla="*/ 54 h 147"/>
                <a:gd name="T80" fmla="*/ 150 w 163"/>
                <a:gd name="T81" fmla="*/ 48 h 147"/>
                <a:gd name="T82" fmla="*/ 150 w 163"/>
                <a:gd name="T83" fmla="*/ 43 h 147"/>
                <a:gd name="T84" fmla="*/ 153 w 163"/>
                <a:gd name="T85" fmla="*/ 39 h 147"/>
                <a:gd name="T86" fmla="*/ 156 w 163"/>
                <a:gd name="T87" fmla="*/ 37 h 147"/>
                <a:gd name="T88" fmla="*/ 156 w 163"/>
                <a:gd name="T89" fmla="*/ 35 h 147"/>
                <a:gd name="T90" fmla="*/ 157 w 163"/>
                <a:gd name="T91" fmla="*/ 33 h 147"/>
                <a:gd name="T92" fmla="*/ 157 w 163"/>
                <a:gd name="T93" fmla="*/ 29 h 147"/>
                <a:gd name="T94" fmla="*/ 160 w 163"/>
                <a:gd name="T95" fmla="*/ 28 h 147"/>
                <a:gd name="T96" fmla="*/ 161 w 163"/>
                <a:gd name="T97" fmla="*/ 26 h 147"/>
                <a:gd name="T98" fmla="*/ 162 w 163"/>
                <a:gd name="T99" fmla="*/ 24 h 147"/>
                <a:gd name="T100" fmla="*/ 163 w 163"/>
                <a:gd name="T101" fmla="*/ 22 h 147"/>
                <a:gd name="T102" fmla="*/ 163 w 163"/>
                <a:gd name="T103" fmla="*/ 19 h 147"/>
                <a:gd name="T104" fmla="*/ 138 w 163"/>
                <a:gd name="T105" fmla="*/ 20 h 147"/>
                <a:gd name="T106" fmla="*/ 148 w 163"/>
                <a:gd name="T107" fmla="*/ 5 h 147"/>
                <a:gd name="T108" fmla="*/ 147 w 163"/>
                <a:gd name="T109" fmla="*/ 0 h 147"/>
                <a:gd name="T110" fmla="*/ 0 w 163"/>
                <a:gd name="T111" fmla="*/ 4 h 147"/>
                <a:gd name="T112" fmla="*/ 7 w 163"/>
                <a:gd name="T113" fmla="*/ 47 h 147"/>
                <a:gd name="T114" fmla="*/ 6 w 163"/>
                <a:gd name="T115" fmla="*/ 12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3" h="147">
                  <a:moveTo>
                    <a:pt x="6" y="123"/>
                  </a:moveTo>
                  <a:lnTo>
                    <a:pt x="4" y="121"/>
                  </a:lnTo>
                  <a:lnTo>
                    <a:pt x="7" y="124"/>
                  </a:lnTo>
                  <a:lnTo>
                    <a:pt x="10" y="125"/>
                  </a:lnTo>
                  <a:lnTo>
                    <a:pt x="12" y="123"/>
                  </a:lnTo>
                  <a:lnTo>
                    <a:pt x="22" y="124"/>
                  </a:lnTo>
                  <a:lnTo>
                    <a:pt x="22" y="147"/>
                  </a:lnTo>
                  <a:lnTo>
                    <a:pt x="116" y="144"/>
                  </a:lnTo>
                  <a:lnTo>
                    <a:pt x="117" y="144"/>
                  </a:lnTo>
                  <a:lnTo>
                    <a:pt x="119" y="139"/>
                  </a:lnTo>
                  <a:lnTo>
                    <a:pt x="120" y="136"/>
                  </a:lnTo>
                  <a:lnTo>
                    <a:pt x="119" y="133"/>
                  </a:lnTo>
                  <a:lnTo>
                    <a:pt x="119" y="127"/>
                  </a:lnTo>
                  <a:lnTo>
                    <a:pt x="119" y="125"/>
                  </a:lnTo>
                  <a:lnTo>
                    <a:pt x="117" y="122"/>
                  </a:lnTo>
                  <a:lnTo>
                    <a:pt x="116" y="121"/>
                  </a:lnTo>
                  <a:lnTo>
                    <a:pt x="116" y="119"/>
                  </a:lnTo>
                  <a:lnTo>
                    <a:pt x="117" y="117"/>
                  </a:lnTo>
                  <a:lnTo>
                    <a:pt x="116" y="116"/>
                  </a:lnTo>
                  <a:lnTo>
                    <a:pt x="118" y="113"/>
                  </a:lnTo>
                  <a:lnTo>
                    <a:pt x="121" y="109"/>
                  </a:lnTo>
                  <a:lnTo>
                    <a:pt x="122" y="109"/>
                  </a:lnTo>
                  <a:lnTo>
                    <a:pt x="121" y="107"/>
                  </a:lnTo>
                  <a:lnTo>
                    <a:pt x="123" y="103"/>
                  </a:lnTo>
                  <a:lnTo>
                    <a:pt x="125" y="100"/>
                  </a:lnTo>
                  <a:lnTo>
                    <a:pt x="123" y="99"/>
                  </a:lnTo>
                  <a:lnTo>
                    <a:pt x="124" y="95"/>
                  </a:lnTo>
                  <a:lnTo>
                    <a:pt x="127" y="92"/>
                  </a:lnTo>
                  <a:lnTo>
                    <a:pt x="132" y="86"/>
                  </a:lnTo>
                  <a:lnTo>
                    <a:pt x="135" y="81"/>
                  </a:lnTo>
                  <a:lnTo>
                    <a:pt x="135" y="77"/>
                  </a:lnTo>
                  <a:lnTo>
                    <a:pt x="137" y="72"/>
                  </a:lnTo>
                  <a:lnTo>
                    <a:pt x="138" y="72"/>
                  </a:lnTo>
                  <a:lnTo>
                    <a:pt x="140" y="70"/>
                  </a:lnTo>
                  <a:lnTo>
                    <a:pt x="141" y="67"/>
                  </a:lnTo>
                  <a:lnTo>
                    <a:pt x="143" y="65"/>
                  </a:lnTo>
                  <a:lnTo>
                    <a:pt x="147" y="63"/>
                  </a:lnTo>
                  <a:lnTo>
                    <a:pt x="146" y="60"/>
                  </a:lnTo>
                  <a:lnTo>
                    <a:pt x="148" y="58"/>
                  </a:lnTo>
                  <a:lnTo>
                    <a:pt x="150" y="54"/>
                  </a:lnTo>
                  <a:lnTo>
                    <a:pt x="150" y="48"/>
                  </a:lnTo>
                  <a:lnTo>
                    <a:pt x="150" y="43"/>
                  </a:lnTo>
                  <a:lnTo>
                    <a:pt x="153" y="39"/>
                  </a:lnTo>
                  <a:lnTo>
                    <a:pt x="156" y="37"/>
                  </a:lnTo>
                  <a:lnTo>
                    <a:pt x="156" y="35"/>
                  </a:lnTo>
                  <a:lnTo>
                    <a:pt x="157" y="33"/>
                  </a:lnTo>
                  <a:lnTo>
                    <a:pt x="157" y="29"/>
                  </a:lnTo>
                  <a:lnTo>
                    <a:pt x="160" y="28"/>
                  </a:lnTo>
                  <a:lnTo>
                    <a:pt x="161" y="26"/>
                  </a:lnTo>
                  <a:lnTo>
                    <a:pt x="162" y="24"/>
                  </a:lnTo>
                  <a:lnTo>
                    <a:pt x="163" y="22"/>
                  </a:lnTo>
                  <a:lnTo>
                    <a:pt x="163" y="19"/>
                  </a:lnTo>
                  <a:lnTo>
                    <a:pt x="138" y="20"/>
                  </a:lnTo>
                  <a:lnTo>
                    <a:pt x="148" y="5"/>
                  </a:lnTo>
                  <a:lnTo>
                    <a:pt x="147" y="0"/>
                  </a:lnTo>
                  <a:lnTo>
                    <a:pt x="0" y="4"/>
                  </a:lnTo>
                  <a:lnTo>
                    <a:pt x="7" y="47"/>
                  </a:lnTo>
                  <a:lnTo>
                    <a:pt x="6" y="12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1" name="Freeform 36">
              <a:extLst>
                <a:ext uri="{FF2B5EF4-FFF2-40B4-BE49-F238E27FC236}">
                  <a16:creationId xmlns:a16="http://schemas.microsoft.com/office/drawing/2014/main" id="{07F691A4-CC05-8F4E-97D2-820D489A39B8}"/>
                </a:ext>
              </a:extLst>
            </p:cNvPr>
            <p:cNvSpPr>
              <a:spLocks/>
            </p:cNvSpPr>
            <p:nvPr/>
          </p:nvSpPr>
          <p:spPr bwMode="auto">
            <a:xfrm>
              <a:off x="8832358" y="7978313"/>
              <a:ext cx="1760609" cy="574257"/>
            </a:xfrm>
            <a:custGeom>
              <a:avLst/>
              <a:gdLst>
                <a:gd name="T0" fmla="*/ 193 w 326"/>
                <a:gd name="T1" fmla="*/ 14 h 107"/>
                <a:gd name="T2" fmla="*/ 83 w 326"/>
                <a:gd name="T3" fmla="*/ 21 h 107"/>
                <a:gd name="T4" fmla="*/ 85 w 326"/>
                <a:gd name="T5" fmla="*/ 31 h 107"/>
                <a:gd name="T6" fmla="*/ 26 w 326"/>
                <a:gd name="T7" fmla="*/ 32 h 107"/>
                <a:gd name="T8" fmla="*/ 24 w 326"/>
                <a:gd name="T9" fmla="*/ 33 h 107"/>
                <a:gd name="T10" fmla="*/ 24 w 326"/>
                <a:gd name="T11" fmla="*/ 36 h 107"/>
                <a:gd name="T12" fmla="*/ 24 w 326"/>
                <a:gd name="T13" fmla="*/ 39 h 107"/>
                <a:gd name="T14" fmla="*/ 23 w 326"/>
                <a:gd name="T15" fmla="*/ 42 h 107"/>
                <a:gd name="T16" fmla="*/ 21 w 326"/>
                <a:gd name="T17" fmla="*/ 43 h 107"/>
                <a:gd name="T18" fmla="*/ 20 w 326"/>
                <a:gd name="T19" fmla="*/ 45 h 107"/>
                <a:gd name="T20" fmla="*/ 21 w 326"/>
                <a:gd name="T21" fmla="*/ 46 h 107"/>
                <a:gd name="T22" fmla="*/ 23 w 326"/>
                <a:gd name="T23" fmla="*/ 50 h 107"/>
                <a:gd name="T24" fmla="*/ 22 w 326"/>
                <a:gd name="T25" fmla="*/ 52 h 107"/>
                <a:gd name="T26" fmla="*/ 20 w 326"/>
                <a:gd name="T27" fmla="*/ 55 h 107"/>
                <a:gd name="T28" fmla="*/ 19 w 326"/>
                <a:gd name="T29" fmla="*/ 58 h 107"/>
                <a:gd name="T30" fmla="*/ 20 w 326"/>
                <a:gd name="T31" fmla="*/ 58 h 107"/>
                <a:gd name="T32" fmla="*/ 20 w 326"/>
                <a:gd name="T33" fmla="*/ 62 h 107"/>
                <a:gd name="T34" fmla="*/ 19 w 326"/>
                <a:gd name="T35" fmla="*/ 64 h 107"/>
                <a:gd name="T36" fmla="*/ 18 w 326"/>
                <a:gd name="T37" fmla="*/ 66 h 107"/>
                <a:gd name="T38" fmla="*/ 16 w 326"/>
                <a:gd name="T39" fmla="*/ 69 h 107"/>
                <a:gd name="T40" fmla="*/ 13 w 326"/>
                <a:gd name="T41" fmla="*/ 70 h 107"/>
                <a:gd name="T42" fmla="*/ 13 w 326"/>
                <a:gd name="T43" fmla="*/ 75 h 107"/>
                <a:gd name="T44" fmla="*/ 12 w 326"/>
                <a:gd name="T45" fmla="*/ 77 h 107"/>
                <a:gd name="T46" fmla="*/ 12 w 326"/>
                <a:gd name="T47" fmla="*/ 79 h 107"/>
                <a:gd name="T48" fmla="*/ 8 w 326"/>
                <a:gd name="T49" fmla="*/ 82 h 107"/>
                <a:gd name="T50" fmla="*/ 5 w 326"/>
                <a:gd name="T51" fmla="*/ 87 h 107"/>
                <a:gd name="T52" fmla="*/ 5 w 326"/>
                <a:gd name="T53" fmla="*/ 92 h 107"/>
                <a:gd name="T54" fmla="*/ 5 w 326"/>
                <a:gd name="T55" fmla="*/ 99 h 107"/>
                <a:gd name="T56" fmla="*/ 2 w 326"/>
                <a:gd name="T57" fmla="*/ 104 h 107"/>
                <a:gd name="T58" fmla="*/ 0 w 326"/>
                <a:gd name="T59" fmla="*/ 107 h 107"/>
                <a:gd name="T60" fmla="*/ 0 w 326"/>
                <a:gd name="T61" fmla="*/ 107 h 107"/>
                <a:gd name="T62" fmla="*/ 232 w 326"/>
                <a:gd name="T63" fmla="*/ 89 h 107"/>
                <a:gd name="T64" fmla="*/ 232 w 326"/>
                <a:gd name="T65" fmla="*/ 89 h 107"/>
                <a:gd name="T66" fmla="*/ 232 w 326"/>
                <a:gd name="T67" fmla="*/ 88 h 107"/>
                <a:gd name="T68" fmla="*/ 233 w 326"/>
                <a:gd name="T69" fmla="*/ 82 h 107"/>
                <a:gd name="T70" fmla="*/ 233 w 326"/>
                <a:gd name="T71" fmla="*/ 79 h 107"/>
                <a:gd name="T72" fmla="*/ 237 w 326"/>
                <a:gd name="T73" fmla="*/ 75 h 107"/>
                <a:gd name="T74" fmla="*/ 240 w 326"/>
                <a:gd name="T75" fmla="*/ 75 h 107"/>
                <a:gd name="T76" fmla="*/ 244 w 326"/>
                <a:gd name="T77" fmla="*/ 72 h 107"/>
                <a:gd name="T78" fmla="*/ 243 w 326"/>
                <a:gd name="T79" fmla="*/ 68 h 107"/>
                <a:gd name="T80" fmla="*/ 246 w 326"/>
                <a:gd name="T81" fmla="*/ 64 h 107"/>
                <a:gd name="T82" fmla="*/ 280 w 326"/>
                <a:gd name="T83" fmla="*/ 44 h 107"/>
                <a:gd name="T84" fmla="*/ 285 w 326"/>
                <a:gd name="T85" fmla="*/ 41 h 107"/>
                <a:gd name="T86" fmla="*/ 287 w 326"/>
                <a:gd name="T87" fmla="*/ 37 h 107"/>
                <a:gd name="T88" fmla="*/ 291 w 326"/>
                <a:gd name="T89" fmla="*/ 31 h 107"/>
                <a:gd name="T90" fmla="*/ 294 w 326"/>
                <a:gd name="T91" fmla="*/ 31 h 107"/>
                <a:gd name="T92" fmla="*/ 297 w 326"/>
                <a:gd name="T93" fmla="*/ 35 h 107"/>
                <a:gd name="T94" fmla="*/ 301 w 326"/>
                <a:gd name="T95" fmla="*/ 31 h 107"/>
                <a:gd name="T96" fmla="*/ 306 w 326"/>
                <a:gd name="T97" fmla="*/ 25 h 107"/>
                <a:gd name="T98" fmla="*/ 317 w 326"/>
                <a:gd name="T99" fmla="*/ 23 h 107"/>
                <a:gd name="T100" fmla="*/ 318 w 326"/>
                <a:gd name="T101" fmla="*/ 19 h 107"/>
                <a:gd name="T102" fmla="*/ 321 w 326"/>
                <a:gd name="T103" fmla="*/ 14 h 107"/>
                <a:gd name="T104" fmla="*/ 325 w 326"/>
                <a:gd name="T105" fmla="*/ 12 h 107"/>
                <a:gd name="T106" fmla="*/ 326 w 326"/>
                <a:gd name="T107" fmla="*/ 12 h 107"/>
                <a:gd name="T108" fmla="*/ 326 w 326"/>
                <a:gd name="T109" fmla="*/ 0 h 107"/>
                <a:gd name="T110" fmla="*/ 193 w 326"/>
                <a:gd name="T111" fmla="*/ 1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6" h="107">
                  <a:moveTo>
                    <a:pt x="193" y="14"/>
                  </a:moveTo>
                  <a:cubicBezTo>
                    <a:pt x="83" y="21"/>
                    <a:pt x="83" y="21"/>
                    <a:pt x="83" y="21"/>
                  </a:cubicBezTo>
                  <a:cubicBezTo>
                    <a:pt x="85" y="31"/>
                    <a:pt x="85" y="31"/>
                    <a:pt x="85" y="31"/>
                  </a:cubicBezTo>
                  <a:cubicBezTo>
                    <a:pt x="26" y="32"/>
                    <a:pt x="26" y="32"/>
                    <a:pt x="26" y="32"/>
                  </a:cubicBezTo>
                  <a:cubicBezTo>
                    <a:pt x="24" y="33"/>
                    <a:pt x="24" y="33"/>
                    <a:pt x="24" y="33"/>
                  </a:cubicBezTo>
                  <a:cubicBezTo>
                    <a:pt x="24" y="36"/>
                    <a:pt x="24" y="36"/>
                    <a:pt x="24" y="36"/>
                  </a:cubicBezTo>
                  <a:cubicBezTo>
                    <a:pt x="24" y="39"/>
                    <a:pt x="24" y="39"/>
                    <a:pt x="24" y="39"/>
                  </a:cubicBezTo>
                  <a:cubicBezTo>
                    <a:pt x="23" y="42"/>
                    <a:pt x="23" y="42"/>
                    <a:pt x="23" y="42"/>
                  </a:cubicBezTo>
                  <a:cubicBezTo>
                    <a:pt x="21" y="43"/>
                    <a:pt x="21" y="43"/>
                    <a:pt x="21" y="43"/>
                  </a:cubicBezTo>
                  <a:cubicBezTo>
                    <a:pt x="20" y="45"/>
                    <a:pt x="20" y="45"/>
                    <a:pt x="20" y="45"/>
                  </a:cubicBezTo>
                  <a:cubicBezTo>
                    <a:pt x="21" y="46"/>
                    <a:pt x="21" y="46"/>
                    <a:pt x="21" y="46"/>
                  </a:cubicBezTo>
                  <a:cubicBezTo>
                    <a:pt x="21" y="46"/>
                    <a:pt x="23" y="49"/>
                    <a:pt x="23" y="50"/>
                  </a:cubicBezTo>
                  <a:cubicBezTo>
                    <a:pt x="24" y="51"/>
                    <a:pt x="22" y="52"/>
                    <a:pt x="22" y="52"/>
                  </a:cubicBezTo>
                  <a:cubicBezTo>
                    <a:pt x="20" y="55"/>
                    <a:pt x="20" y="55"/>
                    <a:pt x="20" y="55"/>
                  </a:cubicBezTo>
                  <a:cubicBezTo>
                    <a:pt x="19" y="58"/>
                    <a:pt x="19" y="58"/>
                    <a:pt x="19" y="58"/>
                  </a:cubicBezTo>
                  <a:cubicBezTo>
                    <a:pt x="20" y="58"/>
                    <a:pt x="20" y="58"/>
                    <a:pt x="20" y="58"/>
                  </a:cubicBezTo>
                  <a:cubicBezTo>
                    <a:pt x="20" y="62"/>
                    <a:pt x="20" y="62"/>
                    <a:pt x="20" y="62"/>
                  </a:cubicBezTo>
                  <a:cubicBezTo>
                    <a:pt x="19" y="64"/>
                    <a:pt x="19" y="64"/>
                    <a:pt x="19" y="64"/>
                  </a:cubicBezTo>
                  <a:cubicBezTo>
                    <a:pt x="18" y="66"/>
                    <a:pt x="18" y="66"/>
                    <a:pt x="18" y="66"/>
                  </a:cubicBezTo>
                  <a:cubicBezTo>
                    <a:pt x="16" y="69"/>
                    <a:pt x="16" y="69"/>
                    <a:pt x="16" y="69"/>
                  </a:cubicBezTo>
                  <a:cubicBezTo>
                    <a:pt x="13" y="70"/>
                    <a:pt x="13" y="70"/>
                    <a:pt x="13" y="70"/>
                  </a:cubicBezTo>
                  <a:cubicBezTo>
                    <a:pt x="13" y="75"/>
                    <a:pt x="13" y="75"/>
                    <a:pt x="13" y="75"/>
                  </a:cubicBezTo>
                  <a:cubicBezTo>
                    <a:pt x="12" y="77"/>
                    <a:pt x="12" y="77"/>
                    <a:pt x="12" y="77"/>
                  </a:cubicBezTo>
                  <a:cubicBezTo>
                    <a:pt x="12" y="79"/>
                    <a:pt x="12" y="79"/>
                    <a:pt x="12" y="79"/>
                  </a:cubicBezTo>
                  <a:cubicBezTo>
                    <a:pt x="8" y="82"/>
                    <a:pt x="8" y="82"/>
                    <a:pt x="8" y="82"/>
                  </a:cubicBezTo>
                  <a:cubicBezTo>
                    <a:pt x="5" y="87"/>
                    <a:pt x="5" y="87"/>
                    <a:pt x="5" y="87"/>
                  </a:cubicBezTo>
                  <a:cubicBezTo>
                    <a:pt x="5" y="92"/>
                    <a:pt x="5" y="92"/>
                    <a:pt x="5" y="92"/>
                  </a:cubicBezTo>
                  <a:cubicBezTo>
                    <a:pt x="5" y="99"/>
                    <a:pt x="5" y="99"/>
                    <a:pt x="5" y="99"/>
                  </a:cubicBezTo>
                  <a:cubicBezTo>
                    <a:pt x="2" y="104"/>
                    <a:pt x="2" y="104"/>
                    <a:pt x="2" y="104"/>
                  </a:cubicBezTo>
                  <a:cubicBezTo>
                    <a:pt x="0" y="107"/>
                    <a:pt x="0" y="107"/>
                    <a:pt x="0" y="107"/>
                  </a:cubicBezTo>
                  <a:cubicBezTo>
                    <a:pt x="0" y="107"/>
                    <a:pt x="0" y="107"/>
                    <a:pt x="0" y="107"/>
                  </a:cubicBezTo>
                  <a:cubicBezTo>
                    <a:pt x="232" y="89"/>
                    <a:pt x="232" y="89"/>
                    <a:pt x="232" y="89"/>
                  </a:cubicBezTo>
                  <a:cubicBezTo>
                    <a:pt x="232" y="89"/>
                    <a:pt x="232" y="89"/>
                    <a:pt x="232" y="89"/>
                  </a:cubicBezTo>
                  <a:cubicBezTo>
                    <a:pt x="232" y="88"/>
                    <a:pt x="232" y="88"/>
                    <a:pt x="232" y="88"/>
                  </a:cubicBezTo>
                  <a:cubicBezTo>
                    <a:pt x="233" y="82"/>
                    <a:pt x="233" y="82"/>
                    <a:pt x="233" y="82"/>
                  </a:cubicBezTo>
                  <a:cubicBezTo>
                    <a:pt x="233" y="79"/>
                    <a:pt x="233" y="79"/>
                    <a:pt x="233" y="79"/>
                  </a:cubicBezTo>
                  <a:cubicBezTo>
                    <a:pt x="237" y="75"/>
                    <a:pt x="237" y="75"/>
                    <a:pt x="237" y="75"/>
                  </a:cubicBezTo>
                  <a:cubicBezTo>
                    <a:pt x="240" y="75"/>
                    <a:pt x="240" y="75"/>
                    <a:pt x="240" y="75"/>
                  </a:cubicBezTo>
                  <a:cubicBezTo>
                    <a:pt x="244" y="72"/>
                    <a:pt x="244" y="72"/>
                    <a:pt x="244" y="72"/>
                  </a:cubicBezTo>
                  <a:cubicBezTo>
                    <a:pt x="243" y="68"/>
                    <a:pt x="243" y="68"/>
                    <a:pt x="243" y="68"/>
                  </a:cubicBezTo>
                  <a:cubicBezTo>
                    <a:pt x="246" y="64"/>
                    <a:pt x="246" y="64"/>
                    <a:pt x="246" y="64"/>
                  </a:cubicBezTo>
                  <a:cubicBezTo>
                    <a:pt x="280" y="44"/>
                    <a:pt x="280" y="44"/>
                    <a:pt x="280" y="44"/>
                  </a:cubicBezTo>
                  <a:cubicBezTo>
                    <a:pt x="285" y="41"/>
                    <a:pt x="285" y="41"/>
                    <a:pt x="285" y="41"/>
                  </a:cubicBezTo>
                  <a:cubicBezTo>
                    <a:pt x="287" y="37"/>
                    <a:pt x="287" y="37"/>
                    <a:pt x="287" y="37"/>
                  </a:cubicBezTo>
                  <a:cubicBezTo>
                    <a:pt x="291" y="31"/>
                    <a:pt x="291" y="31"/>
                    <a:pt x="291" y="31"/>
                  </a:cubicBezTo>
                  <a:cubicBezTo>
                    <a:pt x="294" y="31"/>
                    <a:pt x="294" y="31"/>
                    <a:pt x="294" y="31"/>
                  </a:cubicBezTo>
                  <a:cubicBezTo>
                    <a:pt x="297" y="35"/>
                    <a:pt x="297" y="35"/>
                    <a:pt x="297" y="35"/>
                  </a:cubicBezTo>
                  <a:cubicBezTo>
                    <a:pt x="301" y="31"/>
                    <a:pt x="301" y="31"/>
                    <a:pt x="301" y="31"/>
                  </a:cubicBezTo>
                  <a:cubicBezTo>
                    <a:pt x="306" y="25"/>
                    <a:pt x="306" y="25"/>
                    <a:pt x="306" y="25"/>
                  </a:cubicBezTo>
                  <a:cubicBezTo>
                    <a:pt x="317" y="23"/>
                    <a:pt x="317" y="23"/>
                    <a:pt x="317" y="23"/>
                  </a:cubicBezTo>
                  <a:cubicBezTo>
                    <a:pt x="318" y="19"/>
                    <a:pt x="318" y="19"/>
                    <a:pt x="318" y="19"/>
                  </a:cubicBezTo>
                  <a:cubicBezTo>
                    <a:pt x="321" y="14"/>
                    <a:pt x="321" y="14"/>
                    <a:pt x="321" y="14"/>
                  </a:cubicBezTo>
                  <a:cubicBezTo>
                    <a:pt x="325" y="12"/>
                    <a:pt x="325" y="12"/>
                    <a:pt x="325" y="12"/>
                  </a:cubicBezTo>
                  <a:cubicBezTo>
                    <a:pt x="326" y="12"/>
                    <a:pt x="326" y="12"/>
                    <a:pt x="326" y="12"/>
                  </a:cubicBezTo>
                  <a:cubicBezTo>
                    <a:pt x="326" y="0"/>
                    <a:pt x="326" y="0"/>
                    <a:pt x="326" y="0"/>
                  </a:cubicBezTo>
                  <a:lnTo>
                    <a:pt x="193" y="1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2" name="Freeform 37">
              <a:extLst>
                <a:ext uri="{FF2B5EF4-FFF2-40B4-BE49-F238E27FC236}">
                  <a16:creationId xmlns:a16="http://schemas.microsoft.com/office/drawing/2014/main" id="{70666E93-17CA-D049-9A35-B2E8227A72FC}"/>
                </a:ext>
              </a:extLst>
            </p:cNvPr>
            <p:cNvSpPr>
              <a:spLocks/>
            </p:cNvSpPr>
            <p:nvPr/>
          </p:nvSpPr>
          <p:spPr bwMode="auto">
            <a:xfrm>
              <a:off x="10082648" y="7786890"/>
              <a:ext cx="1760609" cy="778442"/>
            </a:xfrm>
            <a:custGeom>
              <a:avLst/>
              <a:gdLst>
                <a:gd name="T0" fmla="*/ 320 w 326"/>
                <a:gd name="T1" fmla="*/ 28 h 144"/>
                <a:gd name="T2" fmla="*/ 315 w 326"/>
                <a:gd name="T3" fmla="*/ 38 h 144"/>
                <a:gd name="T4" fmla="*/ 311 w 326"/>
                <a:gd name="T5" fmla="*/ 32 h 144"/>
                <a:gd name="T6" fmla="*/ 300 w 326"/>
                <a:gd name="T7" fmla="*/ 30 h 144"/>
                <a:gd name="T8" fmla="*/ 289 w 326"/>
                <a:gd name="T9" fmla="*/ 35 h 144"/>
                <a:gd name="T10" fmla="*/ 285 w 326"/>
                <a:gd name="T11" fmla="*/ 32 h 144"/>
                <a:gd name="T12" fmla="*/ 282 w 326"/>
                <a:gd name="T13" fmla="*/ 25 h 144"/>
                <a:gd name="T14" fmla="*/ 281 w 326"/>
                <a:gd name="T15" fmla="*/ 18 h 144"/>
                <a:gd name="T16" fmla="*/ 284 w 326"/>
                <a:gd name="T17" fmla="*/ 20 h 144"/>
                <a:gd name="T18" fmla="*/ 290 w 326"/>
                <a:gd name="T19" fmla="*/ 29 h 144"/>
                <a:gd name="T20" fmla="*/ 295 w 326"/>
                <a:gd name="T21" fmla="*/ 26 h 144"/>
                <a:gd name="T22" fmla="*/ 305 w 326"/>
                <a:gd name="T23" fmla="*/ 22 h 144"/>
                <a:gd name="T24" fmla="*/ 306 w 326"/>
                <a:gd name="T25" fmla="*/ 16 h 144"/>
                <a:gd name="T26" fmla="*/ 303 w 326"/>
                <a:gd name="T27" fmla="*/ 12 h 144"/>
                <a:gd name="T28" fmla="*/ 312 w 326"/>
                <a:gd name="T29" fmla="*/ 14 h 144"/>
                <a:gd name="T30" fmla="*/ 308 w 326"/>
                <a:gd name="T31" fmla="*/ 4 h 144"/>
                <a:gd name="T32" fmla="*/ 155 w 326"/>
                <a:gd name="T33" fmla="*/ 28 h 144"/>
                <a:gd name="T34" fmla="*/ 93 w 326"/>
                <a:gd name="T35" fmla="*/ 47 h 144"/>
                <a:gd name="T36" fmla="*/ 85 w 326"/>
                <a:gd name="T37" fmla="*/ 58 h 144"/>
                <a:gd name="T38" fmla="*/ 65 w 326"/>
                <a:gd name="T39" fmla="*/ 70 h 144"/>
                <a:gd name="T40" fmla="*/ 55 w 326"/>
                <a:gd name="T41" fmla="*/ 72 h 144"/>
                <a:gd name="T42" fmla="*/ 14 w 326"/>
                <a:gd name="T43" fmla="*/ 99 h 144"/>
                <a:gd name="T44" fmla="*/ 8 w 326"/>
                <a:gd name="T45" fmla="*/ 110 h 144"/>
                <a:gd name="T46" fmla="*/ 1 w 326"/>
                <a:gd name="T47" fmla="*/ 117 h 144"/>
                <a:gd name="T48" fmla="*/ 0 w 326"/>
                <a:gd name="T49" fmla="*/ 124 h 144"/>
                <a:gd name="T50" fmla="*/ 83 w 326"/>
                <a:gd name="T51" fmla="*/ 104 h 144"/>
                <a:gd name="T52" fmla="*/ 108 w 326"/>
                <a:gd name="T53" fmla="*/ 105 h 144"/>
                <a:gd name="T54" fmla="*/ 123 w 326"/>
                <a:gd name="T55" fmla="*/ 100 h 144"/>
                <a:gd name="T56" fmla="*/ 142 w 326"/>
                <a:gd name="T57" fmla="*/ 114 h 144"/>
                <a:gd name="T58" fmla="*/ 243 w 326"/>
                <a:gd name="T59" fmla="*/ 140 h 144"/>
                <a:gd name="T60" fmla="*/ 256 w 326"/>
                <a:gd name="T61" fmla="*/ 136 h 144"/>
                <a:gd name="T62" fmla="*/ 263 w 326"/>
                <a:gd name="T63" fmla="*/ 117 h 144"/>
                <a:gd name="T64" fmla="*/ 271 w 326"/>
                <a:gd name="T65" fmla="*/ 106 h 144"/>
                <a:gd name="T66" fmla="*/ 270 w 326"/>
                <a:gd name="T67" fmla="*/ 100 h 144"/>
                <a:gd name="T68" fmla="*/ 272 w 326"/>
                <a:gd name="T69" fmla="*/ 97 h 144"/>
                <a:gd name="T70" fmla="*/ 278 w 326"/>
                <a:gd name="T71" fmla="*/ 100 h 144"/>
                <a:gd name="T72" fmla="*/ 281 w 326"/>
                <a:gd name="T73" fmla="*/ 95 h 144"/>
                <a:gd name="T74" fmla="*/ 285 w 326"/>
                <a:gd name="T75" fmla="*/ 95 h 144"/>
                <a:gd name="T76" fmla="*/ 296 w 326"/>
                <a:gd name="T77" fmla="*/ 91 h 144"/>
                <a:gd name="T78" fmla="*/ 301 w 326"/>
                <a:gd name="T79" fmla="*/ 87 h 144"/>
                <a:gd name="T80" fmla="*/ 308 w 326"/>
                <a:gd name="T81" fmla="*/ 81 h 144"/>
                <a:gd name="T82" fmla="*/ 308 w 326"/>
                <a:gd name="T83" fmla="*/ 75 h 144"/>
                <a:gd name="T84" fmla="*/ 301 w 326"/>
                <a:gd name="T85" fmla="*/ 78 h 144"/>
                <a:gd name="T86" fmla="*/ 291 w 326"/>
                <a:gd name="T87" fmla="*/ 83 h 144"/>
                <a:gd name="T88" fmla="*/ 283 w 326"/>
                <a:gd name="T89" fmla="*/ 77 h 144"/>
                <a:gd name="T90" fmla="*/ 288 w 326"/>
                <a:gd name="T91" fmla="*/ 77 h 144"/>
                <a:gd name="T92" fmla="*/ 296 w 326"/>
                <a:gd name="T93" fmla="*/ 73 h 144"/>
                <a:gd name="T94" fmla="*/ 297 w 326"/>
                <a:gd name="T95" fmla="*/ 68 h 144"/>
                <a:gd name="T96" fmla="*/ 296 w 326"/>
                <a:gd name="T97" fmla="*/ 64 h 144"/>
                <a:gd name="T98" fmla="*/ 280 w 326"/>
                <a:gd name="T99" fmla="*/ 58 h 144"/>
                <a:gd name="T100" fmla="*/ 290 w 326"/>
                <a:gd name="T101" fmla="*/ 57 h 144"/>
                <a:gd name="T102" fmla="*/ 294 w 326"/>
                <a:gd name="T103" fmla="*/ 55 h 144"/>
                <a:gd name="T104" fmla="*/ 294 w 326"/>
                <a:gd name="T105" fmla="*/ 51 h 144"/>
                <a:gd name="T106" fmla="*/ 300 w 326"/>
                <a:gd name="T107" fmla="*/ 58 h 144"/>
                <a:gd name="T108" fmla="*/ 306 w 326"/>
                <a:gd name="T109" fmla="*/ 58 h 144"/>
                <a:gd name="T110" fmla="*/ 317 w 326"/>
                <a:gd name="T111" fmla="*/ 57 h 144"/>
                <a:gd name="T112" fmla="*/ 319 w 326"/>
                <a:gd name="T113" fmla="*/ 48 h 144"/>
                <a:gd name="T114" fmla="*/ 322 w 326"/>
                <a:gd name="T115" fmla="*/ 42 h 144"/>
                <a:gd name="T116" fmla="*/ 325 w 326"/>
                <a:gd name="T117"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6" h="144">
                  <a:moveTo>
                    <a:pt x="324" y="34"/>
                  </a:moveTo>
                  <a:cubicBezTo>
                    <a:pt x="322" y="31"/>
                    <a:pt x="322" y="31"/>
                    <a:pt x="322" y="31"/>
                  </a:cubicBezTo>
                  <a:cubicBezTo>
                    <a:pt x="320" y="28"/>
                    <a:pt x="320" y="28"/>
                    <a:pt x="320" y="28"/>
                  </a:cubicBezTo>
                  <a:cubicBezTo>
                    <a:pt x="317" y="28"/>
                    <a:pt x="317" y="28"/>
                    <a:pt x="317" y="28"/>
                  </a:cubicBezTo>
                  <a:cubicBezTo>
                    <a:pt x="316" y="29"/>
                    <a:pt x="316" y="29"/>
                    <a:pt x="316" y="29"/>
                  </a:cubicBezTo>
                  <a:cubicBezTo>
                    <a:pt x="315" y="38"/>
                    <a:pt x="315" y="38"/>
                    <a:pt x="315" y="38"/>
                  </a:cubicBezTo>
                  <a:cubicBezTo>
                    <a:pt x="315" y="40"/>
                    <a:pt x="315" y="40"/>
                    <a:pt x="315" y="40"/>
                  </a:cubicBezTo>
                  <a:cubicBezTo>
                    <a:pt x="312" y="38"/>
                    <a:pt x="312" y="38"/>
                    <a:pt x="312" y="38"/>
                  </a:cubicBezTo>
                  <a:cubicBezTo>
                    <a:pt x="311" y="32"/>
                    <a:pt x="311" y="32"/>
                    <a:pt x="311" y="32"/>
                  </a:cubicBezTo>
                  <a:cubicBezTo>
                    <a:pt x="309" y="28"/>
                    <a:pt x="309" y="28"/>
                    <a:pt x="309" y="28"/>
                  </a:cubicBezTo>
                  <a:cubicBezTo>
                    <a:pt x="306" y="27"/>
                    <a:pt x="306" y="27"/>
                    <a:pt x="306" y="27"/>
                  </a:cubicBezTo>
                  <a:cubicBezTo>
                    <a:pt x="300" y="30"/>
                    <a:pt x="300" y="30"/>
                    <a:pt x="300" y="30"/>
                  </a:cubicBezTo>
                  <a:cubicBezTo>
                    <a:pt x="298" y="30"/>
                    <a:pt x="298" y="30"/>
                    <a:pt x="298" y="30"/>
                  </a:cubicBezTo>
                  <a:cubicBezTo>
                    <a:pt x="292" y="32"/>
                    <a:pt x="292" y="32"/>
                    <a:pt x="292" y="32"/>
                  </a:cubicBezTo>
                  <a:cubicBezTo>
                    <a:pt x="289" y="35"/>
                    <a:pt x="289" y="35"/>
                    <a:pt x="289" y="35"/>
                  </a:cubicBezTo>
                  <a:cubicBezTo>
                    <a:pt x="286" y="39"/>
                    <a:pt x="286" y="39"/>
                    <a:pt x="286" y="39"/>
                  </a:cubicBezTo>
                  <a:cubicBezTo>
                    <a:pt x="285" y="37"/>
                    <a:pt x="285" y="37"/>
                    <a:pt x="285" y="37"/>
                  </a:cubicBezTo>
                  <a:cubicBezTo>
                    <a:pt x="285" y="32"/>
                    <a:pt x="285" y="32"/>
                    <a:pt x="285" y="32"/>
                  </a:cubicBezTo>
                  <a:cubicBezTo>
                    <a:pt x="285" y="30"/>
                    <a:pt x="285" y="30"/>
                    <a:pt x="285" y="30"/>
                  </a:cubicBezTo>
                  <a:cubicBezTo>
                    <a:pt x="283" y="27"/>
                    <a:pt x="283" y="27"/>
                    <a:pt x="283" y="27"/>
                  </a:cubicBezTo>
                  <a:cubicBezTo>
                    <a:pt x="282" y="25"/>
                    <a:pt x="282" y="25"/>
                    <a:pt x="282" y="25"/>
                  </a:cubicBezTo>
                  <a:cubicBezTo>
                    <a:pt x="281" y="23"/>
                    <a:pt x="281" y="23"/>
                    <a:pt x="281" y="23"/>
                  </a:cubicBezTo>
                  <a:cubicBezTo>
                    <a:pt x="281" y="20"/>
                    <a:pt x="281" y="20"/>
                    <a:pt x="281" y="20"/>
                  </a:cubicBezTo>
                  <a:cubicBezTo>
                    <a:pt x="281" y="18"/>
                    <a:pt x="281" y="18"/>
                    <a:pt x="281" y="18"/>
                  </a:cubicBezTo>
                  <a:cubicBezTo>
                    <a:pt x="283" y="16"/>
                    <a:pt x="283" y="16"/>
                    <a:pt x="283" y="16"/>
                  </a:cubicBezTo>
                  <a:cubicBezTo>
                    <a:pt x="283" y="16"/>
                    <a:pt x="283" y="16"/>
                    <a:pt x="283" y="16"/>
                  </a:cubicBezTo>
                  <a:cubicBezTo>
                    <a:pt x="284" y="20"/>
                    <a:pt x="284" y="20"/>
                    <a:pt x="284" y="20"/>
                  </a:cubicBezTo>
                  <a:cubicBezTo>
                    <a:pt x="285" y="26"/>
                    <a:pt x="285" y="26"/>
                    <a:pt x="285" y="26"/>
                  </a:cubicBezTo>
                  <a:cubicBezTo>
                    <a:pt x="287" y="31"/>
                    <a:pt x="287" y="31"/>
                    <a:pt x="287" y="31"/>
                  </a:cubicBezTo>
                  <a:cubicBezTo>
                    <a:pt x="290" y="29"/>
                    <a:pt x="290" y="29"/>
                    <a:pt x="290" y="29"/>
                  </a:cubicBezTo>
                  <a:cubicBezTo>
                    <a:pt x="291" y="28"/>
                    <a:pt x="291" y="28"/>
                    <a:pt x="291" y="28"/>
                  </a:cubicBezTo>
                  <a:cubicBezTo>
                    <a:pt x="294" y="26"/>
                    <a:pt x="294" y="26"/>
                    <a:pt x="294" y="26"/>
                  </a:cubicBezTo>
                  <a:cubicBezTo>
                    <a:pt x="295" y="26"/>
                    <a:pt x="295" y="26"/>
                    <a:pt x="295" y="26"/>
                  </a:cubicBezTo>
                  <a:cubicBezTo>
                    <a:pt x="299" y="24"/>
                    <a:pt x="299" y="24"/>
                    <a:pt x="299" y="24"/>
                  </a:cubicBezTo>
                  <a:cubicBezTo>
                    <a:pt x="300" y="22"/>
                    <a:pt x="300" y="22"/>
                    <a:pt x="300" y="22"/>
                  </a:cubicBezTo>
                  <a:cubicBezTo>
                    <a:pt x="305" y="22"/>
                    <a:pt x="305" y="22"/>
                    <a:pt x="305" y="22"/>
                  </a:cubicBezTo>
                  <a:cubicBezTo>
                    <a:pt x="306" y="19"/>
                    <a:pt x="306" y="19"/>
                    <a:pt x="306" y="19"/>
                  </a:cubicBezTo>
                  <a:cubicBezTo>
                    <a:pt x="307" y="18"/>
                    <a:pt x="307" y="18"/>
                    <a:pt x="307" y="18"/>
                  </a:cubicBezTo>
                  <a:cubicBezTo>
                    <a:pt x="307" y="18"/>
                    <a:pt x="306" y="17"/>
                    <a:pt x="306" y="16"/>
                  </a:cubicBezTo>
                  <a:cubicBezTo>
                    <a:pt x="305" y="16"/>
                    <a:pt x="305" y="16"/>
                    <a:pt x="305" y="16"/>
                  </a:cubicBezTo>
                  <a:cubicBezTo>
                    <a:pt x="303" y="13"/>
                    <a:pt x="303" y="13"/>
                    <a:pt x="303" y="13"/>
                  </a:cubicBezTo>
                  <a:cubicBezTo>
                    <a:pt x="303" y="12"/>
                    <a:pt x="303" y="12"/>
                    <a:pt x="303" y="12"/>
                  </a:cubicBezTo>
                  <a:cubicBezTo>
                    <a:pt x="304" y="12"/>
                    <a:pt x="304" y="12"/>
                    <a:pt x="304" y="12"/>
                  </a:cubicBezTo>
                  <a:cubicBezTo>
                    <a:pt x="309" y="14"/>
                    <a:pt x="309" y="14"/>
                    <a:pt x="309" y="14"/>
                  </a:cubicBezTo>
                  <a:cubicBezTo>
                    <a:pt x="312" y="14"/>
                    <a:pt x="312" y="14"/>
                    <a:pt x="312" y="14"/>
                  </a:cubicBezTo>
                  <a:cubicBezTo>
                    <a:pt x="312" y="11"/>
                    <a:pt x="312" y="11"/>
                    <a:pt x="312" y="11"/>
                  </a:cubicBezTo>
                  <a:cubicBezTo>
                    <a:pt x="309" y="7"/>
                    <a:pt x="309" y="7"/>
                    <a:pt x="309" y="7"/>
                  </a:cubicBezTo>
                  <a:cubicBezTo>
                    <a:pt x="308" y="4"/>
                    <a:pt x="308" y="4"/>
                    <a:pt x="308" y="4"/>
                  </a:cubicBezTo>
                  <a:cubicBezTo>
                    <a:pt x="305" y="0"/>
                    <a:pt x="305" y="0"/>
                    <a:pt x="305" y="0"/>
                  </a:cubicBezTo>
                  <a:cubicBezTo>
                    <a:pt x="218" y="18"/>
                    <a:pt x="218" y="18"/>
                    <a:pt x="218" y="18"/>
                  </a:cubicBezTo>
                  <a:cubicBezTo>
                    <a:pt x="155" y="28"/>
                    <a:pt x="155" y="28"/>
                    <a:pt x="155" y="28"/>
                  </a:cubicBezTo>
                  <a:cubicBezTo>
                    <a:pt x="94" y="35"/>
                    <a:pt x="94" y="35"/>
                    <a:pt x="94" y="35"/>
                  </a:cubicBezTo>
                  <a:cubicBezTo>
                    <a:pt x="94" y="47"/>
                    <a:pt x="94" y="47"/>
                    <a:pt x="94" y="47"/>
                  </a:cubicBezTo>
                  <a:cubicBezTo>
                    <a:pt x="93" y="47"/>
                    <a:pt x="93" y="47"/>
                    <a:pt x="93" y="47"/>
                  </a:cubicBezTo>
                  <a:cubicBezTo>
                    <a:pt x="89" y="49"/>
                    <a:pt x="89" y="49"/>
                    <a:pt x="89" y="49"/>
                  </a:cubicBezTo>
                  <a:cubicBezTo>
                    <a:pt x="86" y="54"/>
                    <a:pt x="86" y="54"/>
                    <a:pt x="86" y="54"/>
                  </a:cubicBezTo>
                  <a:cubicBezTo>
                    <a:pt x="85" y="58"/>
                    <a:pt x="85" y="58"/>
                    <a:pt x="85" y="58"/>
                  </a:cubicBezTo>
                  <a:cubicBezTo>
                    <a:pt x="74" y="60"/>
                    <a:pt x="74" y="60"/>
                    <a:pt x="74" y="60"/>
                  </a:cubicBezTo>
                  <a:cubicBezTo>
                    <a:pt x="69" y="66"/>
                    <a:pt x="69" y="66"/>
                    <a:pt x="69" y="66"/>
                  </a:cubicBezTo>
                  <a:cubicBezTo>
                    <a:pt x="65" y="70"/>
                    <a:pt x="65" y="70"/>
                    <a:pt x="65" y="70"/>
                  </a:cubicBezTo>
                  <a:cubicBezTo>
                    <a:pt x="62" y="66"/>
                    <a:pt x="62" y="66"/>
                    <a:pt x="62" y="66"/>
                  </a:cubicBezTo>
                  <a:cubicBezTo>
                    <a:pt x="59" y="66"/>
                    <a:pt x="59" y="66"/>
                    <a:pt x="59" y="66"/>
                  </a:cubicBezTo>
                  <a:cubicBezTo>
                    <a:pt x="55" y="72"/>
                    <a:pt x="55" y="72"/>
                    <a:pt x="55" y="72"/>
                  </a:cubicBezTo>
                  <a:cubicBezTo>
                    <a:pt x="53" y="76"/>
                    <a:pt x="53" y="76"/>
                    <a:pt x="53" y="76"/>
                  </a:cubicBezTo>
                  <a:cubicBezTo>
                    <a:pt x="48" y="79"/>
                    <a:pt x="48" y="79"/>
                    <a:pt x="48" y="79"/>
                  </a:cubicBezTo>
                  <a:cubicBezTo>
                    <a:pt x="14" y="99"/>
                    <a:pt x="14" y="99"/>
                    <a:pt x="14" y="99"/>
                  </a:cubicBezTo>
                  <a:cubicBezTo>
                    <a:pt x="11" y="103"/>
                    <a:pt x="11" y="103"/>
                    <a:pt x="11" y="103"/>
                  </a:cubicBezTo>
                  <a:cubicBezTo>
                    <a:pt x="12" y="107"/>
                    <a:pt x="12" y="107"/>
                    <a:pt x="12" y="107"/>
                  </a:cubicBezTo>
                  <a:cubicBezTo>
                    <a:pt x="8" y="110"/>
                    <a:pt x="8" y="110"/>
                    <a:pt x="8" y="110"/>
                  </a:cubicBezTo>
                  <a:cubicBezTo>
                    <a:pt x="5" y="110"/>
                    <a:pt x="5" y="110"/>
                    <a:pt x="5" y="110"/>
                  </a:cubicBezTo>
                  <a:cubicBezTo>
                    <a:pt x="1" y="114"/>
                    <a:pt x="1" y="114"/>
                    <a:pt x="1" y="114"/>
                  </a:cubicBezTo>
                  <a:cubicBezTo>
                    <a:pt x="1" y="117"/>
                    <a:pt x="1" y="117"/>
                    <a:pt x="1" y="117"/>
                  </a:cubicBezTo>
                  <a:cubicBezTo>
                    <a:pt x="0" y="123"/>
                    <a:pt x="0" y="123"/>
                    <a:pt x="0" y="123"/>
                  </a:cubicBezTo>
                  <a:cubicBezTo>
                    <a:pt x="0" y="124"/>
                    <a:pt x="0" y="124"/>
                    <a:pt x="0" y="124"/>
                  </a:cubicBezTo>
                  <a:cubicBezTo>
                    <a:pt x="0" y="124"/>
                    <a:pt x="0" y="124"/>
                    <a:pt x="0" y="124"/>
                  </a:cubicBezTo>
                  <a:cubicBezTo>
                    <a:pt x="56" y="118"/>
                    <a:pt x="56" y="118"/>
                    <a:pt x="56" y="118"/>
                  </a:cubicBezTo>
                  <a:cubicBezTo>
                    <a:pt x="73" y="105"/>
                    <a:pt x="73" y="105"/>
                    <a:pt x="73" y="105"/>
                  </a:cubicBezTo>
                  <a:cubicBezTo>
                    <a:pt x="83" y="104"/>
                    <a:pt x="83" y="104"/>
                    <a:pt x="83" y="104"/>
                  </a:cubicBezTo>
                  <a:cubicBezTo>
                    <a:pt x="90" y="104"/>
                    <a:pt x="90" y="104"/>
                    <a:pt x="90" y="104"/>
                  </a:cubicBezTo>
                  <a:cubicBezTo>
                    <a:pt x="102" y="106"/>
                    <a:pt x="102" y="106"/>
                    <a:pt x="102" y="106"/>
                  </a:cubicBezTo>
                  <a:cubicBezTo>
                    <a:pt x="108" y="105"/>
                    <a:pt x="108" y="105"/>
                    <a:pt x="108" y="105"/>
                  </a:cubicBezTo>
                  <a:cubicBezTo>
                    <a:pt x="111" y="104"/>
                    <a:pt x="111" y="104"/>
                    <a:pt x="111" y="104"/>
                  </a:cubicBezTo>
                  <a:cubicBezTo>
                    <a:pt x="116" y="101"/>
                    <a:pt x="116" y="101"/>
                    <a:pt x="116" y="101"/>
                  </a:cubicBezTo>
                  <a:cubicBezTo>
                    <a:pt x="123" y="100"/>
                    <a:pt x="123" y="100"/>
                    <a:pt x="123" y="100"/>
                  </a:cubicBezTo>
                  <a:cubicBezTo>
                    <a:pt x="132" y="101"/>
                    <a:pt x="132" y="101"/>
                    <a:pt x="132" y="101"/>
                  </a:cubicBezTo>
                  <a:cubicBezTo>
                    <a:pt x="138" y="104"/>
                    <a:pt x="138" y="104"/>
                    <a:pt x="138" y="104"/>
                  </a:cubicBezTo>
                  <a:cubicBezTo>
                    <a:pt x="142" y="114"/>
                    <a:pt x="142" y="114"/>
                    <a:pt x="142" y="114"/>
                  </a:cubicBezTo>
                  <a:cubicBezTo>
                    <a:pt x="182" y="106"/>
                    <a:pt x="182" y="106"/>
                    <a:pt x="182" y="106"/>
                  </a:cubicBezTo>
                  <a:cubicBezTo>
                    <a:pt x="234" y="144"/>
                    <a:pt x="234" y="144"/>
                    <a:pt x="234" y="144"/>
                  </a:cubicBezTo>
                  <a:cubicBezTo>
                    <a:pt x="243" y="140"/>
                    <a:pt x="243" y="140"/>
                    <a:pt x="243" y="140"/>
                  </a:cubicBezTo>
                  <a:cubicBezTo>
                    <a:pt x="245" y="140"/>
                    <a:pt x="245" y="140"/>
                    <a:pt x="245" y="140"/>
                  </a:cubicBezTo>
                  <a:cubicBezTo>
                    <a:pt x="254" y="139"/>
                    <a:pt x="254" y="139"/>
                    <a:pt x="254" y="139"/>
                  </a:cubicBezTo>
                  <a:cubicBezTo>
                    <a:pt x="256" y="136"/>
                    <a:pt x="256" y="136"/>
                    <a:pt x="256" y="136"/>
                  </a:cubicBezTo>
                  <a:cubicBezTo>
                    <a:pt x="259" y="133"/>
                    <a:pt x="259" y="133"/>
                    <a:pt x="259" y="133"/>
                  </a:cubicBezTo>
                  <a:cubicBezTo>
                    <a:pt x="260" y="124"/>
                    <a:pt x="260" y="124"/>
                    <a:pt x="260" y="124"/>
                  </a:cubicBezTo>
                  <a:cubicBezTo>
                    <a:pt x="263" y="117"/>
                    <a:pt x="263" y="117"/>
                    <a:pt x="263" y="117"/>
                  </a:cubicBezTo>
                  <a:cubicBezTo>
                    <a:pt x="267" y="111"/>
                    <a:pt x="267" y="111"/>
                    <a:pt x="267" y="111"/>
                  </a:cubicBezTo>
                  <a:cubicBezTo>
                    <a:pt x="271" y="108"/>
                    <a:pt x="271" y="108"/>
                    <a:pt x="271" y="108"/>
                  </a:cubicBezTo>
                  <a:cubicBezTo>
                    <a:pt x="271" y="106"/>
                    <a:pt x="271" y="106"/>
                    <a:pt x="271" y="106"/>
                  </a:cubicBezTo>
                  <a:cubicBezTo>
                    <a:pt x="270" y="103"/>
                    <a:pt x="270" y="103"/>
                    <a:pt x="270" y="103"/>
                  </a:cubicBezTo>
                  <a:cubicBezTo>
                    <a:pt x="269" y="101"/>
                    <a:pt x="269" y="101"/>
                    <a:pt x="269" y="101"/>
                  </a:cubicBezTo>
                  <a:cubicBezTo>
                    <a:pt x="270" y="100"/>
                    <a:pt x="270" y="100"/>
                    <a:pt x="270" y="100"/>
                  </a:cubicBezTo>
                  <a:cubicBezTo>
                    <a:pt x="270" y="98"/>
                    <a:pt x="270" y="98"/>
                    <a:pt x="270" y="98"/>
                  </a:cubicBezTo>
                  <a:cubicBezTo>
                    <a:pt x="271" y="97"/>
                    <a:pt x="271" y="97"/>
                    <a:pt x="271" y="97"/>
                  </a:cubicBezTo>
                  <a:cubicBezTo>
                    <a:pt x="272" y="97"/>
                    <a:pt x="272" y="97"/>
                    <a:pt x="272" y="97"/>
                  </a:cubicBezTo>
                  <a:cubicBezTo>
                    <a:pt x="273" y="98"/>
                    <a:pt x="273" y="98"/>
                    <a:pt x="273" y="98"/>
                  </a:cubicBezTo>
                  <a:cubicBezTo>
                    <a:pt x="274" y="102"/>
                    <a:pt x="274" y="102"/>
                    <a:pt x="274" y="102"/>
                  </a:cubicBezTo>
                  <a:cubicBezTo>
                    <a:pt x="278" y="100"/>
                    <a:pt x="278" y="100"/>
                    <a:pt x="278" y="100"/>
                  </a:cubicBezTo>
                  <a:cubicBezTo>
                    <a:pt x="281" y="99"/>
                    <a:pt x="281" y="99"/>
                    <a:pt x="281" y="99"/>
                  </a:cubicBezTo>
                  <a:cubicBezTo>
                    <a:pt x="281" y="97"/>
                    <a:pt x="281" y="97"/>
                    <a:pt x="281" y="97"/>
                  </a:cubicBezTo>
                  <a:cubicBezTo>
                    <a:pt x="281" y="95"/>
                    <a:pt x="281" y="95"/>
                    <a:pt x="281" y="95"/>
                  </a:cubicBezTo>
                  <a:cubicBezTo>
                    <a:pt x="283" y="94"/>
                    <a:pt x="283" y="94"/>
                    <a:pt x="283" y="94"/>
                  </a:cubicBezTo>
                  <a:cubicBezTo>
                    <a:pt x="283" y="93"/>
                    <a:pt x="283" y="93"/>
                    <a:pt x="283" y="93"/>
                  </a:cubicBezTo>
                  <a:cubicBezTo>
                    <a:pt x="285" y="95"/>
                    <a:pt x="285" y="95"/>
                    <a:pt x="285" y="95"/>
                  </a:cubicBezTo>
                  <a:cubicBezTo>
                    <a:pt x="290" y="93"/>
                    <a:pt x="290" y="93"/>
                    <a:pt x="290" y="93"/>
                  </a:cubicBezTo>
                  <a:cubicBezTo>
                    <a:pt x="294" y="91"/>
                    <a:pt x="294" y="91"/>
                    <a:pt x="294" y="91"/>
                  </a:cubicBezTo>
                  <a:cubicBezTo>
                    <a:pt x="296" y="91"/>
                    <a:pt x="296" y="91"/>
                    <a:pt x="296" y="91"/>
                  </a:cubicBezTo>
                  <a:cubicBezTo>
                    <a:pt x="299" y="89"/>
                    <a:pt x="299" y="89"/>
                    <a:pt x="299" y="89"/>
                  </a:cubicBezTo>
                  <a:cubicBezTo>
                    <a:pt x="301" y="88"/>
                    <a:pt x="301" y="88"/>
                    <a:pt x="301" y="88"/>
                  </a:cubicBezTo>
                  <a:cubicBezTo>
                    <a:pt x="301" y="87"/>
                    <a:pt x="301" y="87"/>
                    <a:pt x="301" y="87"/>
                  </a:cubicBezTo>
                  <a:cubicBezTo>
                    <a:pt x="305" y="90"/>
                    <a:pt x="305" y="90"/>
                    <a:pt x="305" y="90"/>
                  </a:cubicBezTo>
                  <a:cubicBezTo>
                    <a:pt x="307" y="86"/>
                    <a:pt x="307" y="86"/>
                    <a:pt x="307" y="86"/>
                  </a:cubicBezTo>
                  <a:cubicBezTo>
                    <a:pt x="308" y="81"/>
                    <a:pt x="308" y="81"/>
                    <a:pt x="308" y="81"/>
                  </a:cubicBezTo>
                  <a:cubicBezTo>
                    <a:pt x="309" y="79"/>
                    <a:pt x="309" y="79"/>
                    <a:pt x="309" y="79"/>
                  </a:cubicBezTo>
                  <a:cubicBezTo>
                    <a:pt x="310" y="77"/>
                    <a:pt x="310" y="77"/>
                    <a:pt x="310" y="77"/>
                  </a:cubicBezTo>
                  <a:cubicBezTo>
                    <a:pt x="310" y="77"/>
                    <a:pt x="309" y="74"/>
                    <a:pt x="308" y="75"/>
                  </a:cubicBezTo>
                  <a:cubicBezTo>
                    <a:pt x="307" y="75"/>
                    <a:pt x="304" y="76"/>
                    <a:pt x="304" y="76"/>
                  </a:cubicBezTo>
                  <a:cubicBezTo>
                    <a:pt x="303" y="78"/>
                    <a:pt x="303" y="78"/>
                    <a:pt x="303" y="78"/>
                  </a:cubicBezTo>
                  <a:cubicBezTo>
                    <a:pt x="301" y="78"/>
                    <a:pt x="301" y="78"/>
                    <a:pt x="301" y="78"/>
                  </a:cubicBezTo>
                  <a:cubicBezTo>
                    <a:pt x="299" y="80"/>
                    <a:pt x="299" y="80"/>
                    <a:pt x="299" y="80"/>
                  </a:cubicBezTo>
                  <a:cubicBezTo>
                    <a:pt x="294" y="83"/>
                    <a:pt x="294" y="83"/>
                    <a:pt x="294" y="83"/>
                  </a:cubicBezTo>
                  <a:cubicBezTo>
                    <a:pt x="291" y="83"/>
                    <a:pt x="291" y="83"/>
                    <a:pt x="291" y="83"/>
                  </a:cubicBezTo>
                  <a:cubicBezTo>
                    <a:pt x="283" y="81"/>
                    <a:pt x="283" y="81"/>
                    <a:pt x="283" y="81"/>
                  </a:cubicBezTo>
                  <a:cubicBezTo>
                    <a:pt x="283" y="79"/>
                    <a:pt x="283" y="79"/>
                    <a:pt x="283" y="79"/>
                  </a:cubicBezTo>
                  <a:cubicBezTo>
                    <a:pt x="283" y="77"/>
                    <a:pt x="283" y="77"/>
                    <a:pt x="283" y="77"/>
                  </a:cubicBezTo>
                  <a:cubicBezTo>
                    <a:pt x="284" y="76"/>
                    <a:pt x="284" y="76"/>
                    <a:pt x="284" y="76"/>
                  </a:cubicBezTo>
                  <a:cubicBezTo>
                    <a:pt x="286" y="76"/>
                    <a:pt x="286" y="76"/>
                    <a:pt x="286" y="76"/>
                  </a:cubicBezTo>
                  <a:cubicBezTo>
                    <a:pt x="288" y="77"/>
                    <a:pt x="288" y="77"/>
                    <a:pt x="288" y="77"/>
                  </a:cubicBezTo>
                  <a:cubicBezTo>
                    <a:pt x="293" y="77"/>
                    <a:pt x="293" y="77"/>
                    <a:pt x="293" y="77"/>
                  </a:cubicBezTo>
                  <a:cubicBezTo>
                    <a:pt x="296" y="75"/>
                    <a:pt x="296" y="75"/>
                    <a:pt x="296" y="75"/>
                  </a:cubicBezTo>
                  <a:cubicBezTo>
                    <a:pt x="296" y="73"/>
                    <a:pt x="296" y="73"/>
                    <a:pt x="296" y="73"/>
                  </a:cubicBezTo>
                  <a:cubicBezTo>
                    <a:pt x="295" y="71"/>
                    <a:pt x="295" y="71"/>
                    <a:pt x="295" y="71"/>
                  </a:cubicBezTo>
                  <a:cubicBezTo>
                    <a:pt x="296" y="68"/>
                    <a:pt x="296" y="68"/>
                    <a:pt x="296" y="68"/>
                  </a:cubicBezTo>
                  <a:cubicBezTo>
                    <a:pt x="297" y="68"/>
                    <a:pt x="297" y="68"/>
                    <a:pt x="297" y="68"/>
                  </a:cubicBezTo>
                  <a:cubicBezTo>
                    <a:pt x="299" y="66"/>
                    <a:pt x="299" y="66"/>
                    <a:pt x="299" y="66"/>
                  </a:cubicBezTo>
                  <a:cubicBezTo>
                    <a:pt x="299" y="64"/>
                    <a:pt x="299" y="64"/>
                    <a:pt x="299" y="64"/>
                  </a:cubicBezTo>
                  <a:cubicBezTo>
                    <a:pt x="296" y="64"/>
                    <a:pt x="296" y="64"/>
                    <a:pt x="296" y="64"/>
                  </a:cubicBezTo>
                  <a:cubicBezTo>
                    <a:pt x="290" y="61"/>
                    <a:pt x="290" y="61"/>
                    <a:pt x="290" y="61"/>
                  </a:cubicBezTo>
                  <a:cubicBezTo>
                    <a:pt x="283" y="60"/>
                    <a:pt x="283" y="60"/>
                    <a:pt x="283" y="60"/>
                  </a:cubicBezTo>
                  <a:cubicBezTo>
                    <a:pt x="280" y="58"/>
                    <a:pt x="280" y="58"/>
                    <a:pt x="280" y="58"/>
                  </a:cubicBezTo>
                  <a:cubicBezTo>
                    <a:pt x="280" y="57"/>
                    <a:pt x="280" y="57"/>
                    <a:pt x="280" y="57"/>
                  </a:cubicBezTo>
                  <a:cubicBezTo>
                    <a:pt x="284" y="57"/>
                    <a:pt x="284" y="57"/>
                    <a:pt x="284" y="57"/>
                  </a:cubicBezTo>
                  <a:cubicBezTo>
                    <a:pt x="290" y="57"/>
                    <a:pt x="290" y="57"/>
                    <a:pt x="290" y="57"/>
                  </a:cubicBezTo>
                  <a:cubicBezTo>
                    <a:pt x="294" y="59"/>
                    <a:pt x="294" y="59"/>
                    <a:pt x="294" y="59"/>
                  </a:cubicBezTo>
                  <a:cubicBezTo>
                    <a:pt x="295" y="57"/>
                    <a:pt x="295" y="57"/>
                    <a:pt x="295" y="57"/>
                  </a:cubicBezTo>
                  <a:cubicBezTo>
                    <a:pt x="294" y="55"/>
                    <a:pt x="294" y="55"/>
                    <a:pt x="294" y="55"/>
                  </a:cubicBezTo>
                  <a:cubicBezTo>
                    <a:pt x="293" y="54"/>
                    <a:pt x="293" y="54"/>
                    <a:pt x="293" y="54"/>
                  </a:cubicBezTo>
                  <a:cubicBezTo>
                    <a:pt x="292" y="52"/>
                    <a:pt x="292" y="52"/>
                    <a:pt x="292" y="52"/>
                  </a:cubicBezTo>
                  <a:cubicBezTo>
                    <a:pt x="294" y="51"/>
                    <a:pt x="294" y="51"/>
                    <a:pt x="294" y="51"/>
                  </a:cubicBezTo>
                  <a:cubicBezTo>
                    <a:pt x="297" y="51"/>
                    <a:pt x="297" y="51"/>
                    <a:pt x="297" y="51"/>
                  </a:cubicBezTo>
                  <a:cubicBezTo>
                    <a:pt x="298" y="56"/>
                    <a:pt x="298" y="56"/>
                    <a:pt x="298" y="56"/>
                  </a:cubicBezTo>
                  <a:cubicBezTo>
                    <a:pt x="300" y="58"/>
                    <a:pt x="300" y="58"/>
                    <a:pt x="300" y="58"/>
                  </a:cubicBezTo>
                  <a:cubicBezTo>
                    <a:pt x="303" y="58"/>
                    <a:pt x="303" y="58"/>
                    <a:pt x="303" y="58"/>
                  </a:cubicBezTo>
                  <a:cubicBezTo>
                    <a:pt x="304" y="57"/>
                    <a:pt x="304" y="57"/>
                    <a:pt x="304" y="57"/>
                  </a:cubicBezTo>
                  <a:cubicBezTo>
                    <a:pt x="306" y="58"/>
                    <a:pt x="306" y="58"/>
                    <a:pt x="306" y="58"/>
                  </a:cubicBezTo>
                  <a:cubicBezTo>
                    <a:pt x="310" y="58"/>
                    <a:pt x="310" y="58"/>
                    <a:pt x="310" y="58"/>
                  </a:cubicBezTo>
                  <a:cubicBezTo>
                    <a:pt x="316" y="58"/>
                    <a:pt x="316" y="58"/>
                    <a:pt x="316" y="58"/>
                  </a:cubicBezTo>
                  <a:cubicBezTo>
                    <a:pt x="317" y="57"/>
                    <a:pt x="317" y="57"/>
                    <a:pt x="317" y="57"/>
                  </a:cubicBezTo>
                  <a:cubicBezTo>
                    <a:pt x="317" y="53"/>
                    <a:pt x="317" y="53"/>
                    <a:pt x="317" y="53"/>
                  </a:cubicBezTo>
                  <a:cubicBezTo>
                    <a:pt x="318" y="51"/>
                    <a:pt x="318" y="51"/>
                    <a:pt x="318" y="51"/>
                  </a:cubicBezTo>
                  <a:cubicBezTo>
                    <a:pt x="319" y="48"/>
                    <a:pt x="319" y="48"/>
                    <a:pt x="319" y="48"/>
                  </a:cubicBezTo>
                  <a:cubicBezTo>
                    <a:pt x="319" y="46"/>
                    <a:pt x="319" y="46"/>
                    <a:pt x="319" y="46"/>
                  </a:cubicBezTo>
                  <a:cubicBezTo>
                    <a:pt x="320" y="42"/>
                    <a:pt x="320" y="42"/>
                    <a:pt x="320" y="42"/>
                  </a:cubicBezTo>
                  <a:cubicBezTo>
                    <a:pt x="322" y="42"/>
                    <a:pt x="322" y="42"/>
                    <a:pt x="322" y="42"/>
                  </a:cubicBezTo>
                  <a:cubicBezTo>
                    <a:pt x="323" y="44"/>
                    <a:pt x="323" y="44"/>
                    <a:pt x="323" y="44"/>
                  </a:cubicBezTo>
                  <a:cubicBezTo>
                    <a:pt x="325" y="42"/>
                    <a:pt x="325" y="42"/>
                    <a:pt x="325" y="42"/>
                  </a:cubicBezTo>
                  <a:cubicBezTo>
                    <a:pt x="325" y="39"/>
                    <a:pt x="325" y="39"/>
                    <a:pt x="325" y="39"/>
                  </a:cubicBezTo>
                  <a:cubicBezTo>
                    <a:pt x="326" y="37"/>
                    <a:pt x="326" y="37"/>
                    <a:pt x="326" y="37"/>
                  </a:cubicBezTo>
                  <a:lnTo>
                    <a:pt x="324" y="3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3" name="Freeform 38">
              <a:extLst>
                <a:ext uri="{FF2B5EF4-FFF2-40B4-BE49-F238E27FC236}">
                  <a16:creationId xmlns:a16="http://schemas.microsoft.com/office/drawing/2014/main" id="{B004322E-955F-3246-8CA5-88D7B6420935}"/>
                </a:ext>
              </a:extLst>
            </p:cNvPr>
            <p:cNvSpPr>
              <a:spLocks/>
            </p:cNvSpPr>
            <p:nvPr/>
          </p:nvSpPr>
          <p:spPr bwMode="auto">
            <a:xfrm>
              <a:off x="9827486" y="8424960"/>
              <a:ext cx="1084433" cy="1167666"/>
            </a:xfrm>
            <a:custGeom>
              <a:avLst/>
              <a:gdLst>
                <a:gd name="T0" fmla="*/ 196 w 201"/>
                <a:gd name="T1" fmla="*/ 127 h 216"/>
                <a:gd name="T2" fmla="*/ 195 w 201"/>
                <a:gd name="T3" fmla="*/ 120 h 216"/>
                <a:gd name="T4" fmla="*/ 191 w 201"/>
                <a:gd name="T5" fmla="*/ 115 h 216"/>
                <a:gd name="T6" fmla="*/ 190 w 201"/>
                <a:gd name="T7" fmla="*/ 110 h 216"/>
                <a:gd name="T8" fmla="*/ 187 w 201"/>
                <a:gd name="T9" fmla="*/ 107 h 216"/>
                <a:gd name="T10" fmla="*/ 183 w 201"/>
                <a:gd name="T11" fmla="*/ 106 h 216"/>
                <a:gd name="T12" fmla="*/ 181 w 201"/>
                <a:gd name="T13" fmla="*/ 101 h 216"/>
                <a:gd name="T14" fmla="*/ 179 w 201"/>
                <a:gd name="T15" fmla="*/ 96 h 216"/>
                <a:gd name="T16" fmla="*/ 174 w 201"/>
                <a:gd name="T17" fmla="*/ 89 h 216"/>
                <a:gd name="T18" fmla="*/ 168 w 201"/>
                <a:gd name="T19" fmla="*/ 84 h 216"/>
                <a:gd name="T20" fmla="*/ 158 w 201"/>
                <a:gd name="T21" fmla="*/ 78 h 216"/>
                <a:gd name="T22" fmla="*/ 147 w 201"/>
                <a:gd name="T23" fmla="*/ 63 h 216"/>
                <a:gd name="T24" fmla="*/ 126 w 201"/>
                <a:gd name="T25" fmla="*/ 46 h 216"/>
                <a:gd name="T26" fmla="*/ 116 w 201"/>
                <a:gd name="T27" fmla="*/ 35 h 216"/>
                <a:gd name="T28" fmla="*/ 111 w 201"/>
                <a:gd name="T29" fmla="*/ 27 h 216"/>
                <a:gd name="T30" fmla="*/ 96 w 201"/>
                <a:gd name="T31" fmla="*/ 19 h 216"/>
                <a:gd name="T32" fmla="*/ 92 w 201"/>
                <a:gd name="T33" fmla="*/ 14 h 216"/>
                <a:gd name="T34" fmla="*/ 97 w 201"/>
                <a:gd name="T35" fmla="*/ 8 h 216"/>
                <a:gd name="T36" fmla="*/ 103 w 201"/>
                <a:gd name="T37" fmla="*/ 4 h 216"/>
                <a:gd name="T38" fmla="*/ 104 w 201"/>
                <a:gd name="T39" fmla="*/ 0 h 216"/>
                <a:gd name="T40" fmla="*/ 48 w 201"/>
                <a:gd name="T41" fmla="*/ 6 h 216"/>
                <a:gd name="T42" fmla="*/ 0 w 201"/>
                <a:gd name="T43" fmla="*/ 10 h 216"/>
                <a:gd name="T44" fmla="*/ 11 w 201"/>
                <a:gd name="T45" fmla="*/ 58 h 216"/>
                <a:gd name="T46" fmla="*/ 25 w 201"/>
                <a:gd name="T47" fmla="*/ 107 h 216"/>
                <a:gd name="T48" fmla="*/ 38 w 201"/>
                <a:gd name="T49" fmla="*/ 128 h 216"/>
                <a:gd name="T50" fmla="*/ 39 w 201"/>
                <a:gd name="T51" fmla="*/ 137 h 216"/>
                <a:gd name="T52" fmla="*/ 40 w 201"/>
                <a:gd name="T53" fmla="*/ 144 h 216"/>
                <a:gd name="T54" fmla="*/ 39 w 201"/>
                <a:gd name="T55" fmla="*/ 150 h 216"/>
                <a:gd name="T56" fmla="*/ 35 w 201"/>
                <a:gd name="T57" fmla="*/ 157 h 216"/>
                <a:gd name="T58" fmla="*/ 37 w 201"/>
                <a:gd name="T59" fmla="*/ 172 h 216"/>
                <a:gd name="T60" fmla="*/ 40 w 201"/>
                <a:gd name="T61" fmla="*/ 182 h 216"/>
                <a:gd name="T62" fmla="*/ 37 w 201"/>
                <a:gd name="T63" fmla="*/ 186 h 216"/>
                <a:gd name="T64" fmla="*/ 41 w 201"/>
                <a:gd name="T65" fmla="*/ 193 h 216"/>
                <a:gd name="T66" fmla="*/ 46 w 201"/>
                <a:gd name="T67" fmla="*/ 201 h 216"/>
                <a:gd name="T68" fmla="*/ 160 w 201"/>
                <a:gd name="T69" fmla="*/ 207 h 216"/>
                <a:gd name="T70" fmla="*/ 169 w 201"/>
                <a:gd name="T71" fmla="*/ 216 h 216"/>
                <a:gd name="T72" fmla="*/ 166 w 201"/>
                <a:gd name="T73" fmla="*/ 193 h 216"/>
                <a:gd name="T74" fmla="*/ 183 w 201"/>
                <a:gd name="T75" fmla="*/ 196 h 216"/>
                <a:gd name="T76" fmla="*/ 185 w 201"/>
                <a:gd name="T77" fmla="*/ 189 h 216"/>
                <a:gd name="T78" fmla="*/ 182 w 201"/>
                <a:gd name="T79" fmla="*/ 187 h 216"/>
                <a:gd name="T80" fmla="*/ 180 w 201"/>
                <a:gd name="T81" fmla="*/ 183 h 216"/>
                <a:gd name="T82" fmla="*/ 185 w 201"/>
                <a:gd name="T83" fmla="*/ 183 h 216"/>
                <a:gd name="T84" fmla="*/ 183 w 201"/>
                <a:gd name="T85" fmla="*/ 177 h 216"/>
                <a:gd name="T86" fmla="*/ 188 w 201"/>
                <a:gd name="T87" fmla="*/ 174 h 216"/>
                <a:gd name="T88" fmla="*/ 187 w 201"/>
                <a:gd name="T89" fmla="*/ 168 h 216"/>
                <a:gd name="T90" fmla="*/ 188 w 201"/>
                <a:gd name="T91" fmla="*/ 165 h 216"/>
                <a:gd name="T92" fmla="*/ 189 w 201"/>
                <a:gd name="T93" fmla="*/ 161 h 216"/>
                <a:gd name="T94" fmla="*/ 189 w 201"/>
                <a:gd name="T95" fmla="*/ 151 h 216"/>
                <a:gd name="T96" fmla="*/ 194 w 201"/>
                <a:gd name="T97" fmla="*/ 152 h 216"/>
                <a:gd name="T98" fmla="*/ 193 w 201"/>
                <a:gd name="T99" fmla="*/ 149 h 216"/>
                <a:gd name="T100" fmla="*/ 189 w 201"/>
                <a:gd name="T101" fmla="*/ 144 h 216"/>
                <a:gd name="T102" fmla="*/ 196 w 201"/>
                <a:gd name="T103" fmla="*/ 144 h 216"/>
                <a:gd name="T104" fmla="*/ 193 w 201"/>
                <a:gd name="T105" fmla="*/ 141 h 216"/>
                <a:gd name="T106" fmla="*/ 192 w 201"/>
                <a:gd name="T107" fmla="*/ 137 h 216"/>
                <a:gd name="T108" fmla="*/ 197 w 201"/>
                <a:gd name="T109" fmla="*/ 138 h 216"/>
                <a:gd name="T110" fmla="*/ 199 w 201"/>
                <a:gd name="T111" fmla="*/ 134 h 216"/>
                <a:gd name="T112" fmla="*/ 201 w 201"/>
                <a:gd name="T113" fmla="*/ 130 h 216"/>
                <a:gd name="T114" fmla="*/ 198 w 201"/>
                <a:gd name="T115" fmla="*/ 12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 h="216">
                  <a:moveTo>
                    <a:pt x="198" y="128"/>
                  </a:moveTo>
                  <a:cubicBezTo>
                    <a:pt x="196" y="127"/>
                    <a:pt x="196" y="127"/>
                    <a:pt x="196" y="127"/>
                  </a:cubicBezTo>
                  <a:cubicBezTo>
                    <a:pt x="195" y="124"/>
                    <a:pt x="195" y="124"/>
                    <a:pt x="195" y="124"/>
                  </a:cubicBezTo>
                  <a:cubicBezTo>
                    <a:pt x="195" y="120"/>
                    <a:pt x="195" y="120"/>
                    <a:pt x="195" y="120"/>
                  </a:cubicBezTo>
                  <a:cubicBezTo>
                    <a:pt x="195" y="119"/>
                    <a:pt x="195" y="119"/>
                    <a:pt x="195" y="119"/>
                  </a:cubicBezTo>
                  <a:cubicBezTo>
                    <a:pt x="191" y="115"/>
                    <a:pt x="191" y="115"/>
                    <a:pt x="191" y="115"/>
                  </a:cubicBezTo>
                  <a:cubicBezTo>
                    <a:pt x="190" y="112"/>
                    <a:pt x="190" y="112"/>
                    <a:pt x="190" y="112"/>
                  </a:cubicBezTo>
                  <a:cubicBezTo>
                    <a:pt x="190" y="110"/>
                    <a:pt x="190" y="110"/>
                    <a:pt x="190" y="110"/>
                  </a:cubicBezTo>
                  <a:cubicBezTo>
                    <a:pt x="190" y="109"/>
                    <a:pt x="190" y="109"/>
                    <a:pt x="190" y="109"/>
                  </a:cubicBezTo>
                  <a:cubicBezTo>
                    <a:pt x="187" y="107"/>
                    <a:pt x="187" y="107"/>
                    <a:pt x="187" y="107"/>
                  </a:cubicBezTo>
                  <a:cubicBezTo>
                    <a:pt x="184" y="106"/>
                    <a:pt x="184" y="106"/>
                    <a:pt x="184" y="106"/>
                  </a:cubicBezTo>
                  <a:cubicBezTo>
                    <a:pt x="183" y="106"/>
                    <a:pt x="183" y="106"/>
                    <a:pt x="183" y="106"/>
                  </a:cubicBezTo>
                  <a:cubicBezTo>
                    <a:pt x="182" y="104"/>
                    <a:pt x="182" y="104"/>
                    <a:pt x="182" y="104"/>
                  </a:cubicBezTo>
                  <a:cubicBezTo>
                    <a:pt x="181" y="101"/>
                    <a:pt x="181" y="101"/>
                    <a:pt x="181" y="101"/>
                  </a:cubicBezTo>
                  <a:cubicBezTo>
                    <a:pt x="181" y="99"/>
                    <a:pt x="181" y="99"/>
                    <a:pt x="181" y="99"/>
                  </a:cubicBezTo>
                  <a:cubicBezTo>
                    <a:pt x="179" y="96"/>
                    <a:pt x="179" y="96"/>
                    <a:pt x="179" y="96"/>
                  </a:cubicBezTo>
                  <a:cubicBezTo>
                    <a:pt x="176" y="91"/>
                    <a:pt x="176" y="91"/>
                    <a:pt x="176" y="91"/>
                  </a:cubicBezTo>
                  <a:cubicBezTo>
                    <a:pt x="174" y="89"/>
                    <a:pt x="174" y="89"/>
                    <a:pt x="174" y="89"/>
                  </a:cubicBezTo>
                  <a:cubicBezTo>
                    <a:pt x="171" y="87"/>
                    <a:pt x="171" y="87"/>
                    <a:pt x="171" y="87"/>
                  </a:cubicBezTo>
                  <a:cubicBezTo>
                    <a:pt x="168" y="84"/>
                    <a:pt x="168" y="84"/>
                    <a:pt x="168" y="84"/>
                  </a:cubicBezTo>
                  <a:cubicBezTo>
                    <a:pt x="165" y="81"/>
                    <a:pt x="165" y="81"/>
                    <a:pt x="165" y="81"/>
                  </a:cubicBezTo>
                  <a:cubicBezTo>
                    <a:pt x="158" y="78"/>
                    <a:pt x="158" y="78"/>
                    <a:pt x="158" y="78"/>
                  </a:cubicBezTo>
                  <a:cubicBezTo>
                    <a:pt x="153" y="71"/>
                    <a:pt x="153" y="71"/>
                    <a:pt x="153" y="71"/>
                  </a:cubicBezTo>
                  <a:cubicBezTo>
                    <a:pt x="147" y="63"/>
                    <a:pt x="147" y="63"/>
                    <a:pt x="147" y="63"/>
                  </a:cubicBezTo>
                  <a:cubicBezTo>
                    <a:pt x="142" y="59"/>
                    <a:pt x="142" y="59"/>
                    <a:pt x="142" y="59"/>
                  </a:cubicBezTo>
                  <a:cubicBezTo>
                    <a:pt x="126" y="46"/>
                    <a:pt x="126" y="46"/>
                    <a:pt x="126" y="46"/>
                  </a:cubicBezTo>
                  <a:cubicBezTo>
                    <a:pt x="121" y="40"/>
                    <a:pt x="121" y="40"/>
                    <a:pt x="121" y="40"/>
                  </a:cubicBezTo>
                  <a:cubicBezTo>
                    <a:pt x="116" y="35"/>
                    <a:pt x="116" y="35"/>
                    <a:pt x="116" y="35"/>
                  </a:cubicBezTo>
                  <a:cubicBezTo>
                    <a:pt x="114" y="31"/>
                    <a:pt x="114" y="31"/>
                    <a:pt x="114" y="31"/>
                  </a:cubicBezTo>
                  <a:cubicBezTo>
                    <a:pt x="111" y="27"/>
                    <a:pt x="111" y="27"/>
                    <a:pt x="111" y="27"/>
                  </a:cubicBezTo>
                  <a:cubicBezTo>
                    <a:pt x="108" y="24"/>
                    <a:pt x="108" y="24"/>
                    <a:pt x="108" y="24"/>
                  </a:cubicBezTo>
                  <a:cubicBezTo>
                    <a:pt x="96" y="19"/>
                    <a:pt x="96" y="19"/>
                    <a:pt x="96" y="19"/>
                  </a:cubicBezTo>
                  <a:cubicBezTo>
                    <a:pt x="94" y="16"/>
                    <a:pt x="94" y="16"/>
                    <a:pt x="94" y="16"/>
                  </a:cubicBezTo>
                  <a:cubicBezTo>
                    <a:pt x="92" y="14"/>
                    <a:pt x="92" y="14"/>
                    <a:pt x="92" y="14"/>
                  </a:cubicBezTo>
                  <a:cubicBezTo>
                    <a:pt x="92" y="11"/>
                    <a:pt x="92" y="11"/>
                    <a:pt x="92" y="11"/>
                  </a:cubicBezTo>
                  <a:cubicBezTo>
                    <a:pt x="97" y="8"/>
                    <a:pt x="97" y="8"/>
                    <a:pt x="97" y="8"/>
                  </a:cubicBezTo>
                  <a:cubicBezTo>
                    <a:pt x="101" y="5"/>
                    <a:pt x="101" y="5"/>
                    <a:pt x="101" y="5"/>
                  </a:cubicBezTo>
                  <a:cubicBezTo>
                    <a:pt x="103" y="4"/>
                    <a:pt x="103" y="4"/>
                    <a:pt x="103" y="4"/>
                  </a:cubicBezTo>
                  <a:cubicBezTo>
                    <a:pt x="103" y="2"/>
                    <a:pt x="103" y="2"/>
                    <a:pt x="103" y="2"/>
                  </a:cubicBezTo>
                  <a:cubicBezTo>
                    <a:pt x="104" y="0"/>
                    <a:pt x="104" y="0"/>
                    <a:pt x="104" y="0"/>
                  </a:cubicBezTo>
                  <a:cubicBezTo>
                    <a:pt x="104" y="0"/>
                    <a:pt x="104" y="0"/>
                    <a:pt x="104" y="0"/>
                  </a:cubicBezTo>
                  <a:cubicBezTo>
                    <a:pt x="48" y="6"/>
                    <a:pt x="48" y="6"/>
                    <a:pt x="48" y="6"/>
                  </a:cubicBezTo>
                  <a:cubicBezTo>
                    <a:pt x="48" y="6"/>
                    <a:pt x="48" y="6"/>
                    <a:pt x="48" y="6"/>
                  </a:cubicBezTo>
                  <a:cubicBezTo>
                    <a:pt x="0" y="10"/>
                    <a:pt x="0" y="10"/>
                    <a:pt x="0" y="10"/>
                  </a:cubicBezTo>
                  <a:cubicBezTo>
                    <a:pt x="3" y="24"/>
                    <a:pt x="3" y="24"/>
                    <a:pt x="3" y="24"/>
                  </a:cubicBezTo>
                  <a:cubicBezTo>
                    <a:pt x="11" y="58"/>
                    <a:pt x="11" y="58"/>
                    <a:pt x="11" y="58"/>
                  </a:cubicBezTo>
                  <a:cubicBezTo>
                    <a:pt x="23" y="98"/>
                    <a:pt x="23" y="98"/>
                    <a:pt x="23" y="98"/>
                  </a:cubicBezTo>
                  <a:cubicBezTo>
                    <a:pt x="25" y="107"/>
                    <a:pt x="25" y="107"/>
                    <a:pt x="25" y="107"/>
                  </a:cubicBezTo>
                  <a:cubicBezTo>
                    <a:pt x="33" y="122"/>
                    <a:pt x="33" y="122"/>
                    <a:pt x="33" y="122"/>
                  </a:cubicBezTo>
                  <a:cubicBezTo>
                    <a:pt x="38" y="128"/>
                    <a:pt x="38" y="128"/>
                    <a:pt x="38" y="128"/>
                  </a:cubicBezTo>
                  <a:cubicBezTo>
                    <a:pt x="38" y="132"/>
                    <a:pt x="38" y="132"/>
                    <a:pt x="38" y="132"/>
                  </a:cubicBezTo>
                  <a:cubicBezTo>
                    <a:pt x="39" y="137"/>
                    <a:pt x="39" y="137"/>
                    <a:pt x="39" y="137"/>
                  </a:cubicBezTo>
                  <a:cubicBezTo>
                    <a:pt x="42" y="139"/>
                    <a:pt x="42" y="139"/>
                    <a:pt x="42" y="139"/>
                  </a:cubicBezTo>
                  <a:cubicBezTo>
                    <a:pt x="40" y="144"/>
                    <a:pt x="40" y="144"/>
                    <a:pt x="40" y="144"/>
                  </a:cubicBezTo>
                  <a:cubicBezTo>
                    <a:pt x="35" y="147"/>
                    <a:pt x="35" y="147"/>
                    <a:pt x="35" y="147"/>
                  </a:cubicBezTo>
                  <a:cubicBezTo>
                    <a:pt x="39" y="150"/>
                    <a:pt x="39" y="150"/>
                    <a:pt x="39" y="150"/>
                  </a:cubicBezTo>
                  <a:cubicBezTo>
                    <a:pt x="38" y="155"/>
                    <a:pt x="38" y="155"/>
                    <a:pt x="38" y="155"/>
                  </a:cubicBezTo>
                  <a:cubicBezTo>
                    <a:pt x="35" y="157"/>
                    <a:pt x="35" y="157"/>
                    <a:pt x="35" y="157"/>
                  </a:cubicBezTo>
                  <a:cubicBezTo>
                    <a:pt x="35" y="163"/>
                    <a:pt x="35" y="163"/>
                    <a:pt x="35" y="163"/>
                  </a:cubicBezTo>
                  <a:cubicBezTo>
                    <a:pt x="37" y="172"/>
                    <a:pt x="37" y="172"/>
                    <a:pt x="37" y="172"/>
                  </a:cubicBezTo>
                  <a:cubicBezTo>
                    <a:pt x="39" y="176"/>
                    <a:pt x="39" y="176"/>
                    <a:pt x="39" y="176"/>
                  </a:cubicBezTo>
                  <a:cubicBezTo>
                    <a:pt x="40" y="182"/>
                    <a:pt x="40" y="182"/>
                    <a:pt x="40" y="182"/>
                  </a:cubicBezTo>
                  <a:cubicBezTo>
                    <a:pt x="38" y="184"/>
                    <a:pt x="38" y="184"/>
                    <a:pt x="38" y="184"/>
                  </a:cubicBezTo>
                  <a:cubicBezTo>
                    <a:pt x="37" y="186"/>
                    <a:pt x="37" y="186"/>
                    <a:pt x="37" y="186"/>
                  </a:cubicBezTo>
                  <a:cubicBezTo>
                    <a:pt x="39" y="190"/>
                    <a:pt x="39" y="190"/>
                    <a:pt x="39" y="190"/>
                  </a:cubicBezTo>
                  <a:cubicBezTo>
                    <a:pt x="41" y="193"/>
                    <a:pt x="41" y="193"/>
                    <a:pt x="41" y="193"/>
                  </a:cubicBezTo>
                  <a:cubicBezTo>
                    <a:pt x="45" y="199"/>
                    <a:pt x="45" y="199"/>
                    <a:pt x="45" y="199"/>
                  </a:cubicBezTo>
                  <a:cubicBezTo>
                    <a:pt x="46" y="201"/>
                    <a:pt x="46" y="201"/>
                    <a:pt x="46" y="201"/>
                  </a:cubicBezTo>
                  <a:cubicBezTo>
                    <a:pt x="52" y="213"/>
                    <a:pt x="52" y="213"/>
                    <a:pt x="52" y="213"/>
                  </a:cubicBezTo>
                  <a:cubicBezTo>
                    <a:pt x="160" y="207"/>
                    <a:pt x="160" y="207"/>
                    <a:pt x="160" y="207"/>
                  </a:cubicBezTo>
                  <a:cubicBezTo>
                    <a:pt x="161" y="216"/>
                    <a:pt x="161" y="216"/>
                    <a:pt x="161" y="216"/>
                  </a:cubicBezTo>
                  <a:cubicBezTo>
                    <a:pt x="169" y="216"/>
                    <a:pt x="169" y="216"/>
                    <a:pt x="169" y="216"/>
                  </a:cubicBezTo>
                  <a:cubicBezTo>
                    <a:pt x="166" y="193"/>
                    <a:pt x="166" y="193"/>
                    <a:pt x="166" y="193"/>
                  </a:cubicBezTo>
                  <a:cubicBezTo>
                    <a:pt x="166" y="193"/>
                    <a:pt x="166" y="193"/>
                    <a:pt x="166" y="193"/>
                  </a:cubicBezTo>
                  <a:cubicBezTo>
                    <a:pt x="173" y="194"/>
                    <a:pt x="173" y="194"/>
                    <a:pt x="173" y="194"/>
                  </a:cubicBezTo>
                  <a:cubicBezTo>
                    <a:pt x="183" y="196"/>
                    <a:pt x="183" y="196"/>
                    <a:pt x="183" y="196"/>
                  </a:cubicBezTo>
                  <a:cubicBezTo>
                    <a:pt x="184" y="193"/>
                    <a:pt x="184" y="193"/>
                    <a:pt x="184" y="193"/>
                  </a:cubicBezTo>
                  <a:cubicBezTo>
                    <a:pt x="184" y="193"/>
                    <a:pt x="185" y="189"/>
                    <a:pt x="185" y="189"/>
                  </a:cubicBezTo>
                  <a:cubicBezTo>
                    <a:pt x="185" y="188"/>
                    <a:pt x="184" y="188"/>
                    <a:pt x="184" y="188"/>
                  </a:cubicBezTo>
                  <a:cubicBezTo>
                    <a:pt x="184" y="188"/>
                    <a:pt x="183" y="187"/>
                    <a:pt x="182" y="187"/>
                  </a:cubicBezTo>
                  <a:cubicBezTo>
                    <a:pt x="181" y="186"/>
                    <a:pt x="181" y="185"/>
                    <a:pt x="180" y="184"/>
                  </a:cubicBezTo>
                  <a:cubicBezTo>
                    <a:pt x="179" y="183"/>
                    <a:pt x="180" y="183"/>
                    <a:pt x="180" y="183"/>
                  </a:cubicBezTo>
                  <a:cubicBezTo>
                    <a:pt x="182" y="183"/>
                    <a:pt x="182" y="183"/>
                    <a:pt x="182" y="183"/>
                  </a:cubicBezTo>
                  <a:cubicBezTo>
                    <a:pt x="185" y="183"/>
                    <a:pt x="185" y="183"/>
                    <a:pt x="185" y="183"/>
                  </a:cubicBezTo>
                  <a:cubicBezTo>
                    <a:pt x="185" y="183"/>
                    <a:pt x="184" y="181"/>
                    <a:pt x="184" y="179"/>
                  </a:cubicBezTo>
                  <a:cubicBezTo>
                    <a:pt x="183" y="177"/>
                    <a:pt x="183" y="177"/>
                    <a:pt x="183" y="177"/>
                  </a:cubicBezTo>
                  <a:cubicBezTo>
                    <a:pt x="186" y="176"/>
                    <a:pt x="186" y="176"/>
                    <a:pt x="186" y="176"/>
                  </a:cubicBezTo>
                  <a:cubicBezTo>
                    <a:pt x="188" y="174"/>
                    <a:pt x="188" y="174"/>
                    <a:pt x="188" y="174"/>
                  </a:cubicBezTo>
                  <a:cubicBezTo>
                    <a:pt x="190" y="169"/>
                    <a:pt x="190" y="169"/>
                    <a:pt x="190" y="169"/>
                  </a:cubicBezTo>
                  <a:cubicBezTo>
                    <a:pt x="187" y="168"/>
                    <a:pt x="187" y="168"/>
                    <a:pt x="187" y="168"/>
                  </a:cubicBezTo>
                  <a:cubicBezTo>
                    <a:pt x="187" y="168"/>
                    <a:pt x="187" y="167"/>
                    <a:pt x="187" y="167"/>
                  </a:cubicBezTo>
                  <a:cubicBezTo>
                    <a:pt x="187" y="166"/>
                    <a:pt x="188" y="166"/>
                    <a:pt x="188" y="165"/>
                  </a:cubicBezTo>
                  <a:cubicBezTo>
                    <a:pt x="188" y="165"/>
                    <a:pt x="189" y="164"/>
                    <a:pt x="189" y="164"/>
                  </a:cubicBezTo>
                  <a:cubicBezTo>
                    <a:pt x="189" y="161"/>
                    <a:pt x="189" y="161"/>
                    <a:pt x="189" y="161"/>
                  </a:cubicBezTo>
                  <a:cubicBezTo>
                    <a:pt x="189" y="154"/>
                    <a:pt x="189" y="154"/>
                    <a:pt x="189" y="154"/>
                  </a:cubicBezTo>
                  <a:cubicBezTo>
                    <a:pt x="189" y="151"/>
                    <a:pt x="189" y="151"/>
                    <a:pt x="189" y="151"/>
                  </a:cubicBezTo>
                  <a:cubicBezTo>
                    <a:pt x="189" y="151"/>
                    <a:pt x="191" y="151"/>
                    <a:pt x="192" y="151"/>
                  </a:cubicBezTo>
                  <a:cubicBezTo>
                    <a:pt x="192" y="151"/>
                    <a:pt x="194" y="152"/>
                    <a:pt x="194" y="152"/>
                  </a:cubicBezTo>
                  <a:cubicBezTo>
                    <a:pt x="194" y="152"/>
                    <a:pt x="195" y="151"/>
                    <a:pt x="195" y="150"/>
                  </a:cubicBezTo>
                  <a:cubicBezTo>
                    <a:pt x="195" y="150"/>
                    <a:pt x="195" y="150"/>
                    <a:pt x="193" y="149"/>
                  </a:cubicBezTo>
                  <a:cubicBezTo>
                    <a:pt x="192" y="148"/>
                    <a:pt x="190" y="147"/>
                    <a:pt x="190" y="147"/>
                  </a:cubicBezTo>
                  <a:cubicBezTo>
                    <a:pt x="190" y="146"/>
                    <a:pt x="189" y="144"/>
                    <a:pt x="189" y="144"/>
                  </a:cubicBezTo>
                  <a:cubicBezTo>
                    <a:pt x="191" y="144"/>
                    <a:pt x="191" y="144"/>
                    <a:pt x="191" y="144"/>
                  </a:cubicBezTo>
                  <a:cubicBezTo>
                    <a:pt x="196" y="144"/>
                    <a:pt x="196" y="144"/>
                    <a:pt x="196" y="144"/>
                  </a:cubicBezTo>
                  <a:cubicBezTo>
                    <a:pt x="197" y="141"/>
                    <a:pt x="197" y="141"/>
                    <a:pt x="197" y="141"/>
                  </a:cubicBezTo>
                  <a:cubicBezTo>
                    <a:pt x="197" y="141"/>
                    <a:pt x="193" y="141"/>
                    <a:pt x="193" y="141"/>
                  </a:cubicBezTo>
                  <a:cubicBezTo>
                    <a:pt x="193" y="141"/>
                    <a:pt x="191" y="139"/>
                    <a:pt x="191" y="139"/>
                  </a:cubicBezTo>
                  <a:cubicBezTo>
                    <a:pt x="192" y="137"/>
                    <a:pt x="192" y="137"/>
                    <a:pt x="192" y="137"/>
                  </a:cubicBezTo>
                  <a:cubicBezTo>
                    <a:pt x="193" y="138"/>
                    <a:pt x="193" y="138"/>
                    <a:pt x="193" y="138"/>
                  </a:cubicBezTo>
                  <a:cubicBezTo>
                    <a:pt x="197" y="138"/>
                    <a:pt x="197" y="138"/>
                    <a:pt x="197" y="138"/>
                  </a:cubicBezTo>
                  <a:cubicBezTo>
                    <a:pt x="199" y="137"/>
                    <a:pt x="199" y="137"/>
                    <a:pt x="199" y="137"/>
                  </a:cubicBezTo>
                  <a:cubicBezTo>
                    <a:pt x="199" y="134"/>
                    <a:pt x="199" y="134"/>
                    <a:pt x="199" y="134"/>
                  </a:cubicBezTo>
                  <a:cubicBezTo>
                    <a:pt x="199" y="132"/>
                    <a:pt x="199" y="132"/>
                    <a:pt x="199" y="132"/>
                  </a:cubicBezTo>
                  <a:cubicBezTo>
                    <a:pt x="201" y="130"/>
                    <a:pt x="201" y="130"/>
                    <a:pt x="201" y="130"/>
                  </a:cubicBezTo>
                  <a:cubicBezTo>
                    <a:pt x="200" y="129"/>
                    <a:pt x="200" y="129"/>
                    <a:pt x="200" y="129"/>
                  </a:cubicBezTo>
                  <a:lnTo>
                    <a:pt x="198" y="12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solidFill>
                  <a:schemeClr val="accent6"/>
                </a:solidFill>
                <a:latin typeface="Montserrat" charset="0"/>
              </a:endParaRPr>
            </a:p>
          </p:txBody>
        </p:sp>
        <p:sp>
          <p:nvSpPr>
            <p:cNvPr id="164" name="Freeform 39">
              <a:extLst>
                <a:ext uri="{FF2B5EF4-FFF2-40B4-BE49-F238E27FC236}">
                  <a16:creationId xmlns:a16="http://schemas.microsoft.com/office/drawing/2014/main" id="{F7C9AB03-3CF1-9B4A-BB68-C88DEBDD15C2}"/>
                </a:ext>
              </a:extLst>
            </p:cNvPr>
            <p:cNvSpPr>
              <a:spLocks/>
            </p:cNvSpPr>
            <p:nvPr/>
          </p:nvSpPr>
          <p:spPr bwMode="auto">
            <a:xfrm>
              <a:off x="10184712" y="7129683"/>
              <a:ext cx="1581998" cy="886915"/>
            </a:xfrm>
            <a:custGeom>
              <a:avLst/>
              <a:gdLst>
                <a:gd name="T0" fmla="*/ 169 w 248"/>
                <a:gd name="T1" fmla="*/ 118 h 139"/>
                <a:gd name="T2" fmla="*/ 248 w 248"/>
                <a:gd name="T3" fmla="*/ 101 h 139"/>
                <a:gd name="T4" fmla="*/ 246 w 248"/>
                <a:gd name="T5" fmla="*/ 93 h 139"/>
                <a:gd name="T6" fmla="*/ 239 w 248"/>
                <a:gd name="T7" fmla="*/ 86 h 139"/>
                <a:gd name="T8" fmla="*/ 232 w 248"/>
                <a:gd name="T9" fmla="*/ 83 h 139"/>
                <a:gd name="T10" fmla="*/ 228 w 248"/>
                <a:gd name="T11" fmla="*/ 78 h 139"/>
                <a:gd name="T12" fmla="*/ 224 w 248"/>
                <a:gd name="T13" fmla="*/ 72 h 139"/>
                <a:gd name="T14" fmla="*/ 226 w 248"/>
                <a:gd name="T15" fmla="*/ 68 h 139"/>
                <a:gd name="T16" fmla="*/ 228 w 248"/>
                <a:gd name="T17" fmla="*/ 67 h 139"/>
                <a:gd name="T18" fmla="*/ 224 w 248"/>
                <a:gd name="T19" fmla="*/ 63 h 139"/>
                <a:gd name="T20" fmla="*/ 211 w 248"/>
                <a:gd name="T21" fmla="*/ 54 h 139"/>
                <a:gd name="T22" fmla="*/ 215 w 248"/>
                <a:gd name="T23" fmla="*/ 55 h 139"/>
                <a:gd name="T24" fmla="*/ 221 w 248"/>
                <a:gd name="T25" fmla="*/ 59 h 139"/>
                <a:gd name="T26" fmla="*/ 225 w 248"/>
                <a:gd name="T27" fmla="*/ 56 h 139"/>
                <a:gd name="T28" fmla="*/ 225 w 248"/>
                <a:gd name="T29" fmla="*/ 48 h 139"/>
                <a:gd name="T30" fmla="*/ 215 w 248"/>
                <a:gd name="T31" fmla="*/ 45 h 139"/>
                <a:gd name="T32" fmla="*/ 211 w 248"/>
                <a:gd name="T33" fmla="*/ 41 h 139"/>
                <a:gd name="T34" fmla="*/ 207 w 248"/>
                <a:gd name="T35" fmla="*/ 43 h 139"/>
                <a:gd name="T36" fmla="*/ 199 w 248"/>
                <a:gd name="T37" fmla="*/ 37 h 139"/>
                <a:gd name="T38" fmla="*/ 193 w 248"/>
                <a:gd name="T39" fmla="*/ 37 h 139"/>
                <a:gd name="T40" fmla="*/ 188 w 248"/>
                <a:gd name="T41" fmla="*/ 36 h 139"/>
                <a:gd name="T42" fmla="*/ 191 w 248"/>
                <a:gd name="T43" fmla="*/ 24 h 139"/>
                <a:gd name="T44" fmla="*/ 192 w 248"/>
                <a:gd name="T45" fmla="*/ 17 h 139"/>
                <a:gd name="T46" fmla="*/ 183 w 248"/>
                <a:gd name="T47" fmla="*/ 10 h 139"/>
                <a:gd name="T48" fmla="*/ 171 w 248"/>
                <a:gd name="T49" fmla="*/ 5 h 139"/>
                <a:gd name="T50" fmla="*/ 166 w 248"/>
                <a:gd name="T51" fmla="*/ 8 h 139"/>
                <a:gd name="T52" fmla="*/ 151 w 248"/>
                <a:gd name="T53" fmla="*/ 0 h 139"/>
                <a:gd name="T54" fmla="*/ 149 w 248"/>
                <a:gd name="T55" fmla="*/ 15 h 139"/>
                <a:gd name="T56" fmla="*/ 144 w 248"/>
                <a:gd name="T57" fmla="*/ 21 h 139"/>
                <a:gd name="T58" fmla="*/ 138 w 248"/>
                <a:gd name="T59" fmla="*/ 28 h 139"/>
                <a:gd name="T60" fmla="*/ 134 w 248"/>
                <a:gd name="T61" fmla="*/ 28 h 139"/>
                <a:gd name="T62" fmla="*/ 131 w 248"/>
                <a:gd name="T63" fmla="*/ 36 h 139"/>
                <a:gd name="T64" fmla="*/ 127 w 248"/>
                <a:gd name="T65" fmla="*/ 46 h 139"/>
                <a:gd name="T66" fmla="*/ 120 w 248"/>
                <a:gd name="T67" fmla="*/ 43 h 139"/>
                <a:gd name="T68" fmla="*/ 115 w 248"/>
                <a:gd name="T69" fmla="*/ 48 h 139"/>
                <a:gd name="T70" fmla="*/ 109 w 248"/>
                <a:gd name="T71" fmla="*/ 68 h 139"/>
                <a:gd name="T72" fmla="*/ 103 w 248"/>
                <a:gd name="T73" fmla="*/ 78 h 139"/>
                <a:gd name="T74" fmla="*/ 100 w 248"/>
                <a:gd name="T75" fmla="*/ 89 h 139"/>
                <a:gd name="T76" fmla="*/ 82 w 248"/>
                <a:gd name="T77" fmla="*/ 101 h 139"/>
                <a:gd name="T78" fmla="*/ 69 w 248"/>
                <a:gd name="T79" fmla="*/ 100 h 139"/>
                <a:gd name="T80" fmla="*/ 61 w 248"/>
                <a:gd name="T81" fmla="*/ 107 h 139"/>
                <a:gd name="T82" fmla="*/ 50 w 248"/>
                <a:gd name="T83" fmla="*/ 100 h 139"/>
                <a:gd name="T84" fmla="*/ 46 w 248"/>
                <a:gd name="T85" fmla="*/ 97 h 139"/>
                <a:gd name="T86" fmla="*/ 43 w 248"/>
                <a:gd name="T87" fmla="*/ 103 h 139"/>
                <a:gd name="T88" fmla="*/ 28 w 248"/>
                <a:gd name="T89" fmla="*/ 113 h 139"/>
                <a:gd name="T90" fmla="*/ 22 w 248"/>
                <a:gd name="T91" fmla="*/ 127 h 139"/>
                <a:gd name="T92" fmla="*/ 15 w 248"/>
                <a:gd name="T93" fmla="*/ 130 h 139"/>
                <a:gd name="T94" fmla="*/ 6 w 248"/>
                <a:gd name="T95" fmla="*/ 136 h 139"/>
                <a:gd name="T96" fmla="*/ 64 w 248"/>
                <a:gd name="T97" fmla="*/ 13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8" h="139">
                  <a:moveTo>
                    <a:pt x="116" y="127"/>
                  </a:moveTo>
                  <a:lnTo>
                    <a:pt x="169" y="118"/>
                  </a:lnTo>
                  <a:lnTo>
                    <a:pt x="243" y="103"/>
                  </a:lnTo>
                  <a:lnTo>
                    <a:pt x="248" y="101"/>
                  </a:lnTo>
                  <a:lnTo>
                    <a:pt x="248" y="98"/>
                  </a:lnTo>
                  <a:lnTo>
                    <a:pt x="246" y="93"/>
                  </a:lnTo>
                  <a:lnTo>
                    <a:pt x="243" y="89"/>
                  </a:lnTo>
                  <a:lnTo>
                    <a:pt x="239" y="86"/>
                  </a:lnTo>
                  <a:lnTo>
                    <a:pt x="237" y="86"/>
                  </a:lnTo>
                  <a:lnTo>
                    <a:pt x="232" y="83"/>
                  </a:lnTo>
                  <a:lnTo>
                    <a:pt x="231" y="80"/>
                  </a:lnTo>
                  <a:lnTo>
                    <a:pt x="228" y="78"/>
                  </a:lnTo>
                  <a:lnTo>
                    <a:pt x="226" y="74"/>
                  </a:lnTo>
                  <a:lnTo>
                    <a:pt x="224" y="72"/>
                  </a:lnTo>
                  <a:lnTo>
                    <a:pt x="224" y="70"/>
                  </a:lnTo>
                  <a:lnTo>
                    <a:pt x="226" y="68"/>
                  </a:lnTo>
                  <a:lnTo>
                    <a:pt x="230" y="70"/>
                  </a:lnTo>
                  <a:lnTo>
                    <a:pt x="228" y="67"/>
                  </a:lnTo>
                  <a:lnTo>
                    <a:pt x="226" y="64"/>
                  </a:lnTo>
                  <a:lnTo>
                    <a:pt x="224" y="63"/>
                  </a:lnTo>
                  <a:lnTo>
                    <a:pt x="215" y="60"/>
                  </a:lnTo>
                  <a:lnTo>
                    <a:pt x="211" y="54"/>
                  </a:lnTo>
                  <a:lnTo>
                    <a:pt x="211" y="53"/>
                  </a:lnTo>
                  <a:lnTo>
                    <a:pt x="215" y="55"/>
                  </a:lnTo>
                  <a:lnTo>
                    <a:pt x="220" y="56"/>
                  </a:lnTo>
                  <a:lnTo>
                    <a:pt x="221" y="59"/>
                  </a:lnTo>
                  <a:lnTo>
                    <a:pt x="227" y="60"/>
                  </a:lnTo>
                  <a:lnTo>
                    <a:pt x="225" y="56"/>
                  </a:lnTo>
                  <a:lnTo>
                    <a:pt x="225" y="51"/>
                  </a:lnTo>
                  <a:lnTo>
                    <a:pt x="225" y="48"/>
                  </a:lnTo>
                  <a:lnTo>
                    <a:pt x="221" y="49"/>
                  </a:lnTo>
                  <a:lnTo>
                    <a:pt x="215" y="45"/>
                  </a:lnTo>
                  <a:lnTo>
                    <a:pt x="212" y="41"/>
                  </a:lnTo>
                  <a:lnTo>
                    <a:pt x="211" y="41"/>
                  </a:lnTo>
                  <a:lnTo>
                    <a:pt x="210" y="43"/>
                  </a:lnTo>
                  <a:lnTo>
                    <a:pt x="207" y="43"/>
                  </a:lnTo>
                  <a:lnTo>
                    <a:pt x="203" y="39"/>
                  </a:lnTo>
                  <a:lnTo>
                    <a:pt x="199" y="37"/>
                  </a:lnTo>
                  <a:lnTo>
                    <a:pt x="195" y="36"/>
                  </a:lnTo>
                  <a:lnTo>
                    <a:pt x="193" y="37"/>
                  </a:lnTo>
                  <a:lnTo>
                    <a:pt x="190" y="38"/>
                  </a:lnTo>
                  <a:lnTo>
                    <a:pt x="188" y="36"/>
                  </a:lnTo>
                  <a:lnTo>
                    <a:pt x="188" y="25"/>
                  </a:lnTo>
                  <a:lnTo>
                    <a:pt x="191" y="24"/>
                  </a:lnTo>
                  <a:lnTo>
                    <a:pt x="193" y="21"/>
                  </a:lnTo>
                  <a:lnTo>
                    <a:pt x="192" y="17"/>
                  </a:lnTo>
                  <a:lnTo>
                    <a:pt x="188" y="14"/>
                  </a:lnTo>
                  <a:lnTo>
                    <a:pt x="183" y="10"/>
                  </a:lnTo>
                  <a:lnTo>
                    <a:pt x="173" y="4"/>
                  </a:lnTo>
                  <a:lnTo>
                    <a:pt x="171" y="5"/>
                  </a:lnTo>
                  <a:lnTo>
                    <a:pt x="168" y="8"/>
                  </a:lnTo>
                  <a:lnTo>
                    <a:pt x="166" y="8"/>
                  </a:lnTo>
                  <a:lnTo>
                    <a:pt x="160" y="5"/>
                  </a:lnTo>
                  <a:lnTo>
                    <a:pt x="151" y="0"/>
                  </a:lnTo>
                  <a:lnTo>
                    <a:pt x="151" y="8"/>
                  </a:lnTo>
                  <a:lnTo>
                    <a:pt x="149" y="15"/>
                  </a:lnTo>
                  <a:lnTo>
                    <a:pt x="147" y="18"/>
                  </a:lnTo>
                  <a:lnTo>
                    <a:pt x="144" y="21"/>
                  </a:lnTo>
                  <a:lnTo>
                    <a:pt x="139" y="30"/>
                  </a:lnTo>
                  <a:lnTo>
                    <a:pt x="138" y="28"/>
                  </a:lnTo>
                  <a:lnTo>
                    <a:pt x="135" y="28"/>
                  </a:lnTo>
                  <a:lnTo>
                    <a:pt x="134" y="28"/>
                  </a:lnTo>
                  <a:lnTo>
                    <a:pt x="133" y="32"/>
                  </a:lnTo>
                  <a:lnTo>
                    <a:pt x="131" y="36"/>
                  </a:lnTo>
                  <a:lnTo>
                    <a:pt x="128" y="44"/>
                  </a:lnTo>
                  <a:lnTo>
                    <a:pt x="127" y="46"/>
                  </a:lnTo>
                  <a:lnTo>
                    <a:pt x="125" y="45"/>
                  </a:lnTo>
                  <a:lnTo>
                    <a:pt x="120" y="43"/>
                  </a:lnTo>
                  <a:lnTo>
                    <a:pt x="116" y="41"/>
                  </a:lnTo>
                  <a:lnTo>
                    <a:pt x="115" y="48"/>
                  </a:lnTo>
                  <a:lnTo>
                    <a:pt x="112" y="60"/>
                  </a:lnTo>
                  <a:lnTo>
                    <a:pt x="109" y="68"/>
                  </a:lnTo>
                  <a:lnTo>
                    <a:pt x="104" y="73"/>
                  </a:lnTo>
                  <a:lnTo>
                    <a:pt x="103" y="78"/>
                  </a:lnTo>
                  <a:lnTo>
                    <a:pt x="104" y="86"/>
                  </a:lnTo>
                  <a:lnTo>
                    <a:pt x="100" y="89"/>
                  </a:lnTo>
                  <a:lnTo>
                    <a:pt x="89" y="95"/>
                  </a:lnTo>
                  <a:lnTo>
                    <a:pt x="82" y="101"/>
                  </a:lnTo>
                  <a:lnTo>
                    <a:pt x="73" y="103"/>
                  </a:lnTo>
                  <a:lnTo>
                    <a:pt x="69" y="100"/>
                  </a:lnTo>
                  <a:lnTo>
                    <a:pt x="63" y="107"/>
                  </a:lnTo>
                  <a:lnTo>
                    <a:pt x="61" y="107"/>
                  </a:lnTo>
                  <a:lnTo>
                    <a:pt x="56" y="105"/>
                  </a:lnTo>
                  <a:lnTo>
                    <a:pt x="50" y="100"/>
                  </a:lnTo>
                  <a:lnTo>
                    <a:pt x="49" y="97"/>
                  </a:lnTo>
                  <a:lnTo>
                    <a:pt x="46" y="97"/>
                  </a:lnTo>
                  <a:lnTo>
                    <a:pt x="45" y="99"/>
                  </a:lnTo>
                  <a:lnTo>
                    <a:pt x="43" y="103"/>
                  </a:lnTo>
                  <a:lnTo>
                    <a:pt x="39" y="109"/>
                  </a:lnTo>
                  <a:lnTo>
                    <a:pt x="28" y="113"/>
                  </a:lnTo>
                  <a:lnTo>
                    <a:pt x="25" y="118"/>
                  </a:lnTo>
                  <a:lnTo>
                    <a:pt x="22" y="127"/>
                  </a:lnTo>
                  <a:lnTo>
                    <a:pt x="18" y="128"/>
                  </a:lnTo>
                  <a:lnTo>
                    <a:pt x="15" y="130"/>
                  </a:lnTo>
                  <a:lnTo>
                    <a:pt x="10" y="133"/>
                  </a:lnTo>
                  <a:lnTo>
                    <a:pt x="6" y="136"/>
                  </a:lnTo>
                  <a:lnTo>
                    <a:pt x="0" y="139"/>
                  </a:lnTo>
                  <a:lnTo>
                    <a:pt x="64" y="133"/>
                  </a:lnTo>
                  <a:lnTo>
                    <a:pt x="116" y="12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5" name="Freeform 40">
              <a:extLst>
                <a:ext uri="{FF2B5EF4-FFF2-40B4-BE49-F238E27FC236}">
                  <a16:creationId xmlns:a16="http://schemas.microsoft.com/office/drawing/2014/main" id="{57BDD079-3A6D-444B-AC6C-A2B0E191E304}"/>
                </a:ext>
              </a:extLst>
            </p:cNvPr>
            <p:cNvSpPr>
              <a:spLocks/>
            </p:cNvSpPr>
            <p:nvPr/>
          </p:nvSpPr>
          <p:spPr bwMode="auto">
            <a:xfrm>
              <a:off x="10325047" y="8329248"/>
              <a:ext cx="1020644" cy="791203"/>
            </a:xfrm>
            <a:custGeom>
              <a:avLst/>
              <a:gdLst>
                <a:gd name="T0" fmla="*/ 94 w 189"/>
                <a:gd name="T1" fmla="*/ 4 h 147"/>
                <a:gd name="T2" fmla="*/ 79 w 189"/>
                <a:gd name="T3" fmla="*/ 0 h 147"/>
                <a:gd name="T4" fmla="*/ 67 w 189"/>
                <a:gd name="T5" fmla="*/ 4 h 147"/>
                <a:gd name="T6" fmla="*/ 58 w 189"/>
                <a:gd name="T7" fmla="*/ 6 h 147"/>
                <a:gd name="T8" fmla="*/ 39 w 189"/>
                <a:gd name="T9" fmla="*/ 4 h 147"/>
                <a:gd name="T10" fmla="*/ 26 w 189"/>
                <a:gd name="T11" fmla="*/ 7 h 147"/>
                <a:gd name="T12" fmla="*/ 12 w 189"/>
                <a:gd name="T13" fmla="*/ 18 h 147"/>
                <a:gd name="T14" fmla="*/ 11 w 189"/>
                <a:gd name="T15" fmla="*/ 22 h 147"/>
                <a:gd name="T16" fmla="*/ 5 w 189"/>
                <a:gd name="T17" fmla="*/ 26 h 147"/>
                <a:gd name="T18" fmla="*/ 0 w 189"/>
                <a:gd name="T19" fmla="*/ 32 h 147"/>
                <a:gd name="T20" fmla="*/ 4 w 189"/>
                <a:gd name="T21" fmla="*/ 37 h 147"/>
                <a:gd name="T22" fmla="*/ 19 w 189"/>
                <a:gd name="T23" fmla="*/ 45 h 147"/>
                <a:gd name="T24" fmla="*/ 24 w 189"/>
                <a:gd name="T25" fmla="*/ 53 h 147"/>
                <a:gd name="T26" fmla="*/ 34 w 189"/>
                <a:gd name="T27" fmla="*/ 64 h 147"/>
                <a:gd name="T28" fmla="*/ 55 w 189"/>
                <a:gd name="T29" fmla="*/ 81 h 147"/>
                <a:gd name="T30" fmla="*/ 66 w 189"/>
                <a:gd name="T31" fmla="*/ 96 h 147"/>
                <a:gd name="T32" fmla="*/ 76 w 189"/>
                <a:gd name="T33" fmla="*/ 102 h 147"/>
                <a:gd name="T34" fmla="*/ 82 w 189"/>
                <a:gd name="T35" fmla="*/ 107 h 147"/>
                <a:gd name="T36" fmla="*/ 87 w 189"/>
                <a:gd name="T37" fmla="*/ 114 h 147"/>
                <a:gd name="T38" fmla="*/ 89 w 189"/>
                <a:gd name="T39" fmla="*/ 119 h 147"/>
                <a:gd name="T40" fmla="*/ 91 w 189"/>
                <a:gd name="T41" fmla="*/ 124 h 147"/>
                <a:gd name="T42" fmla="*/ 95 w 189"/>
                <a:gd name="T43" fmla="*/ 125 h 147"/>
                <a:gd name="T44" fmla="*/ 98 w 189"/>
                <a:gd name="T45" fmla="*/ 128 h 147"/>
                <a:gd name="T46" fmla="*/ 99 w 189"/>
                <a:gd name="T47" fmla="*/ 133 h 147"/>
                <a:gd name="T48" fmla="*/ 103 w 189"/>
                <a:gd name="T49" fmla="*/ 138 h 147"/>
                <a:gd name="T50" fmla="*/ 104 w 189"/>
                <a:gd name="T51" fmla="*/ 145 h 147"/>
                <a:gd name="T52" fmla="*/ 108 w 189"/>
                <a:gd name="T53" fmla="*/ 147 h 147"/>
                <a:gd name="T54" fmla="*/ 110 w 189"/>
                <a:gd name="T55" fmla="*/ 140 h 147"/>
                <a:gd name="T56" fmla="*/ 116 w 189"/>
                <a:gd name="T57" fmla="*/ 140 h 147"/>
                <a:gd name="T58" fmla="*/ 117 w 189"/>
                <a:gd name="T59" fmla="*/ 137 h 147"/>
                <a:gd name="T60" fmla="*/ 112 w 189"/>
                <a:gd name="T61" fmla="*/ 136 h 147"/>
                <a:gd name="T62" fmla="*/ 110 w 189"/>
                <a:gd name="T63" fmla="*/ 133 h 147"/>
                <a:gd name="T64" fmla="*/ 115 w 189"/>
                <a:gd name="T65" fmla="*/ 132 h 147"/>
                <a:gd name="T66" fmla="*/ 119 w 189"/>
                <a:gd name="T67" fmla="*/ 135 h 147"/>
                <a:gd name="T68" fmla="*/ 124 w 189"/>
                <a:gd name="T69" fmla="*/ 128 h 147"/>
                <a:gd name="T70" fmla="*/ 123 w 189"/>
                <a:gd name="T71" fmla="*/ 123 h 147"/>
                <a:gd name="T72" fmla="*/ 130 w 189"/>
                <a:gd name="T73" fmla="*/ 123 h 147"/>
                <a:gd name="T74" fmla="*/ 135 w 189"/>
                <a:gd name="T75" fmla="*/ 119 h 147"/>
                <a:gd name="T76" fmla="*/ 131 w 189"/>
                <a:gd name="T77" fmla="*/ 118 h 147"/>
                <a:gd name="T78" fmla="*/ 129 w 189"/>
                <a:gd name="T79" fmla="*/ 115 h 147"/>
                <a:gd name="T80" fmla="*/ 133 w 189"/>
                <a:gd name="T81" fmla="*/ 115 h 147"/>
                <a:gd name="T82" fmla="*/ 138 w 189"/>
                <a:gd name="T83" fmla="*/ 117 h 147"/>
                <a:gd name="T84" fmla="*/ 145 w 189"/>
                <a:gd name="T85" fmla="*/ 110 h 147"/>
                <a:gd name="T86" fmla="*/ 141 w 189"/>
                <a:gd name="T87" fmla="*/ 105 h 147"/>
                <a:gd name="T88" fmla="*/ 143 w 189"/>
                <a:gd name="T89" fmla="*/ 103 h 147"/>
                <a:gd name="T90" fmla="*/ 149 w 189"/>
                <a:gd name="T91" fmla="*/ 103 h 147"/>
                <a:gd name="T92" fmla="*/ 155 w 189"/>
                <a:gd name="T93" fmla="*/ 93 h 147"/>
                <a:gd name="T94" fmla="*/ 164 w 189"/>
                <a:gd name="T95" fmla="*/ 89 h 147"/>
                <a:gd name="T96" fmla="*/ 169 w 189"/>
                <a:gd name="T97" fmla="*/ 81 h 147"/>
                <a:gd name="T98" fmla="*/ 165 w 189"/>
                <a:gd name="T99" fmla="*/ 75 h 147"/>
                <a:gd name="T100" fmla="*/ 169 w 189"/>
                <a:gd name="T101" fmla="*/ 75 h 147"/>
                <a:gd name="T102" fmla="*/ 170 w 189"/>
                <a:gd name="T103" fmla="*/ 70 h 147"/>
                <a:gd name="T104" fmla="*/ 175 w 189"/>
                <a:gd name="T105" fmla="*/ 60 h 147"/>
                <a:gd name="T106" fmla="*/ 178 w 189"/>
                <a:gd name="T107" fmla="*/ 54 h 147"/>
                <a:gd name="T108" fmla="*/ 187 w 189"/>
                <a:gd name="T109" fmla="*/ 46 h 147"/>
                <a:gd name="T110" fmla="*/ 138 w 189"/>
                <a:gd name="T111" fmla="*/ 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9" h="147">
                  <a:moveTo>
                    <a:pt x="98" y="14"/>
                  </a:moveTo>
                  <a:cubicBezTo>
                    <a:pt x="94" y="4"/>
                    <a:pt x="94" y="4"/>
                    <a:pt x="94" y="4"/>
                  </a:cubicBezTo>
                  <a:cubicBezTo>
                    <a:pt x="88" y="1"/>
                    <a:pt x="88" y="1"/>
                    <a:pt x="88" y="1"/>
                  </a:cubicBezTo>
                  <a:cubicBezTo>
                    <a:pt x="79" y="0"/>
                    <a:pt x="79" y="0"/>
                    <a:pt x="79" y="0"/>
                  </a:cubicBezTo>
                  <a:cubicBezTo>
                    <a:pt x="72" y="1"/>
                    <a:pt x="72" y="1"/>
                    <a:pt x="72" y="1"/>
                  </a:cubicBezTo>
                  <a:cubicBezTo>
                    <a:pt x="67" y="4"/>
                    <a:pt x="67" y="4"/>
                    <a:pt x="67" y="4"/>
                  </a:cubicBezTo>
                  <a:cubicBezTo>
                    <a:pt x="64" y="5"/>
                    <a:pt x="64" y="5"/>
                    <a:pt x="64" y="5"/>
                  </a:cubicBezTo>
                  <a:cubicBezTo>
                    <a:pt x="58" y="6"/>
                    <a:pt x="58" y="6"/>
                    <a:pt x="58" y="6"/>
                  </a:cubicBezTo>
                  <a:cubicBezTo>
                    <a:pt x="46" y="4"/>
                    <a:pt x="46" y="4"/>
                    <a:pt x="46" y="4"/>
                  </a:cubicBezTo>
                  <a:cubicBezTo>
                    <a:pt x="39" y="4"/>
                    <a:pt x="39" y="4"/>
                    <a:pt x="39" y="4"/>
                  </a:cubicBezTo>
                  <a:cubicBezTo>
                    <a:pt x="31" y="5"/>
                    <a:pt x="31" y="5"/>
                    <a:pt x="31" y="5"/>
                  </a:cubicBezTo>
                  <a:cubicBezTo>
                    <a:pt x="26" y="7"/>
                    <a:pt x="26" y="7"/>
                    <a:pt x="26" y="7"/>
                  </a:cubicBezTo>
                  <a:cubicBezTo>
                    <a:pt x="12" y="18"/>
                    <a:pt x="12" y="18"/>
                    <a:pt x="12" y="18"/>
                  </a:cubicBezTo>
                  <a:cubicBezTo>
                    <a:pt x="12" y="18"/>
                    <a:pt x="12" y="18"/>
                    <a:pt x="12" y="18"/>
                  </a:cubicBezTo>
                  <a:cubicBezTo>
                    <a:pt x="11" y="20"/>
                    <a:pt x="11" y="20"/>
                    <a:pt x="11" y="20"/>
                  </a:cubicBezTo>
                  <a:cubicBezTo>
                    <a:pt x="11" y="22"/>
                    <a:pt x="11" y="22"/>
                    <a:pt x="11" y="22"/>
                  </a:cubicBezTo>
                  <a:cubicBezTo>
                    <a:pt x="9" y="23"/>
                    <a:pt x="9" y="23"/>
                    <a:pt x="9" y="23"/>
                  </a:cubicBezTo>
                  <a:cubicBezTo>
                    <a:pt x="5" y="26"/>
                    <a:pt x="5" y="26"/>
                    <a:pt x="5" y="26"/>
                  </a:cubicBezTo>
                  <a:cubicBezTo>
                    <a:pt x="0" y="29"/>
                    <a:pt x="0" y="29"/>
                    <a:pt x="0" y="29"/>
                  </a:cubicBezTo>
                  <a:cubicBezTo>
                    <a:pt x="0" y="32"/>
                    <a:pt x="0" y="32"/>
                    <a:pt x="0" y="32"/>
                  </a:cubicBezTo>
                  <a:cubicBezTo>
                    <a:pt x="2" y="34"/>
                    <a:pt x="2" y="34"/>
                    <a:pt x="2" y="34"/>
                  </a:cubicBezTo>
                  <a:cubicBezTo>
                    <a:pt x="4" y="37"/>
                    <a:pt x="4" y="37"/>
                    <a:pt x="4" y="37"/>
                  </a:cubicBezTo>
                  <a:cubicBezTo>
                    <a:pt x="16" y="42"/>
                    <a:pt x="16" y="42"/>
                    <a:pt x="16" y="42"/>
                  </a:cubicBezTo>
                  <a:cubicBezTo>
                    <a:pt x="19" y="45"/>
                    <a:pt x="19" y="45"/>
                    <a:pt x="19" y="45"/>
                  </a:cubicBezTo>
                  <a:cubicBezTo>
                    <a:pt x="22" y="49"/>
                    <a:pt x="22" y="49"/>
                    <a:pt x="22" y="49"/>
                  </a:cubicBezTo>
                  <a:cubicBezTo>
                    <a:pt x="24" y="53"/>
                    <a:pt x="24" y="53"/>
                    <a:pt x="24" y="53"/>
                  </a:cubicBezTo>
                  <a:cubicBezTo>
                    <a:pt x="29" y="58"/>
                    <a:pt x="29" y="58"/>
                    <a:pt x="29" y="58"/>
                  </a:cubicBezTo>
                  <a:cubicBezTo>
                    <a:pt x="34" y="64"/>
                    <a:pt x="34" y="64"/>
                    <a:pt x="34" y="64"/>
                  </a:cubicBezTo>
                  <a:cubicBezTo>
                    <a:pt x="50" y="77"/>
                    <a:pt x="50" y="77"/>
                    <a:pt x="50" y="77"/>
                  </a:cubicBezTo>
                  <a:cubicBezTo>
                    <a:pt x="55" y="81"/>
                    <a:pt x="55" y="81"/>
                    <a:pt x="55" y="81"/>
                  </a:cubicBezTo>
                  <a:cubicBezTo>
                    <a:pt x="61" y="89"/>
                    <a:pt x="61" y="89"/>
                    <a:pt x="61" y="89"/>
                  </a:cubicBezTo>
                  <a:cubicBezTo>
                    <a:pt x="66" y="96"/>
                    <a:pt x="66" y="96"/>
                    <a:pt x="66" y="96"/>
                  </a:cubicBezTo>
                  <a:cubicBezTo>
                    <a:pt x="73" y="99"/>
                    <a:pt x="73" y="99"/>
                    <a:pt x="73" y="99"/>
                  </a:cubicBezTo>
                  <a:cubicBezTo>
                    <a:pt x="76" y="102"/>
                    <a:pt x="76" y="102"/>
                    <a:pt x="76" y="102"/>
                  </a:cubicBezTo>
                  <a:cubicBezTo>
                    <a:pt x="79" y="105"/>
                    <a:pt x="79" y="105"/>
                    <a:pt x="79" y="105"/>
                  </a:cubicBezTo>
                  <a:cubicBezTo>
                    <a:pt x="82" y="107"/>
                    <a:pt x="82" y="107"/>
                    <a:pt x="82" y="107"/>
                  </a:cubicBezTo>
                  <a:cubicBezTo>
                    <a:pt x="84" y="109"/>
                    <a:pt x="84" y="109"/>
                    <a:pt x="84" y="109"/>
                  </a:cubicBezTo>
                  <a:cubicBezTo>
                    <a:pt x="87" y="114"/>
                    <a:pt x="87" y="114"/>
                    <a:pt x="87" y="114"/>
                  </a:cubicBezTo>
                  <a:cubicBezTo>
                    <a:pt x="89" y="117"/>
                    <a:pt x="89" y="117"/>
                    <a:pt x="89" y="117"/>
                  </a:cubicBezTo>
                  <a:cubicBezTo>
                    <a:pt x="89" y="119"/>
                    <a:pt x="89" y="119"/>
                    <a:pt x="89" y="119"/>
                  </a:cubicBezTo>
                  <a:cubicBezTo>
                    <a:pt x="90" y="122"/>
                    <a:pt x="90" y="122"/>
                    <a:pt x="90" y="122"/>
                  </a:cubicBezTo>
                  <a:cubicBezTo>
                    <a:pt x="91" y="124"/>
                    <a:pt x="91" y="124"/>
                    <a:pt x="91" y="124"/>
                  </a:cubicBezTo>
                  <a:cubicBezTo>
                    <a:pt x="92" y="124"/>
                    <a:pt x="92" y="124"/>
                    <a:pt x="92" y="124"/>
                  </a:cubicBezTo>
                  <a:cubicBezTo>
                    <a:pt x="95" y="125"/>
                    <a:pt x="95" y="125"/>
                    <a:pt x="95" y="125"/>
                  </a:cubicBezTo>
                  <a:cubicBezTo>
                    <a:pt x="98" y="127"/>
                    <a:pt x="98" y="127"/>
                    <a:pt x="98" y="127"/>
                  </a:cubicBezTo>
                  <a:cubicBezTo>
                    <a:pt x="98" y="128"/>
                    <a:pt x="98" y="128"/>
                    <a:pt x="98" y="128"/>
                  </a:cubicBezTo>
                  <a:cubicBezTo>
                    <a:pt x="98" y="130"/>
                    <a:pt x="98" y="130"/>
                    <a:pt x="98" y="130"/>
                  </a:cubicBezTo>
                  <a:cubicBezTo>
                    <a:pt x="99" y="133"/>
                    <a:pt x="99" y="133"/>
                    <a:pt x="99" y="133"/>
                  </a:cubicBezTo>
                  <a:cubicBezTo>
                    <a:pt x="103" y="137"/>
                    <a:pt x="103" y="137"/>
                    <a:pt x="103" y="137"/>
                  </a:cubicBezTo>
                  <a:cubicBezTo>
                    <a:pt x="103" y="138"/>
                    <a:pt x="103" y="138"/>
                    <a:pt x="103" y="138"/>
                  </a:cubicBezTo>
                  <a:cubicBezTo>
                    <a:pt x="103" y="142"/>
                    <a:pt x="103" y="142"/>
                    <a:pt x="103" y="142"/>
                  </a:cubicBezTo>
                  <a:cubicBezTo>
                    <a:pt x="104" y="145"/>
                    <a:pt x="104" y="145"/>
                    <a:pt x="104" y="145"/>
                  </a:cubicBezTo>
                  <a:cubicBezTo>
                    <a:pt x="106" y="146"/>
                    <a:pt x="106" y="146"/>
                    <a:pt x="106" y="146"/>
                  </a:cubicBezTo>
                  <a:cubicBezTo>
                    <a:pt x="108" y="147"/>
                    <a:pt x="108" y="147"/>
                    <a:pt x="108" y="147"/>
                  </a:cubicBezTo>
                  <a:cubicBezTo>
                    <a:pt x="108" y="141"/>
                    <a:pt x="108" y="141"/>
                    <a:pt x="108" y="141"/>
                  </a:cubicBezTo>
                  <a:cubicBezTo>
                    <a:pt x="110" y="140"/>
                    <a:pt x="110" y="140"/>
                    <a:pt x="110" y="140"/>
                  </a:cubicBezTo>
                  <a:cubicBezTo>
                    <a:pt x="115" y="140"/>
                    <a:pt x="115" y="140"/>
                    <a:pt x="115" y="140"/>
                  </a:cubicBezTo>
                  <a:cubicBezTo>
                    <a:pt x="116" y="140"/>
                    <a:pt x="116" y="140"/>
                    <a:pt x="116" y="140"/>
                  </a:cubicBezTo>
                  <a:cubicBezTo>
                    <a:pt x="116" y="140"/>
                    <a:pt x="118" y="139"/>
                    <a:pt x="118" y="139"/>
                  </a:cubicBezTo>
                  <a:cubicBezTo>
                    <a:pt x="118" y="138"/>
                    <a:pt x="117" y="137"/>
                    <a:pt x="117" y="137"/>
                  </a:cubicBezTo>
                  <a:cubicBezTo>
                    <a:pt x="116" y="137"/>
                    <a:pt x="116" y="137"/>
                    <a:pt x="116" y="137"/>
                  </a:cubicBezTo>
                  <a:cubicBezTo>
                    <a:pt x="116" y="137"/>
                    <a:pt x="112" y="136"/>
                    <a:pt x="112" y="136"/>
                  </a:cubicBezTo>
                  <a:cubicBezTo>
                    <a:pt x="111" y="136"/>
                    <a:pt x="110" y="134"/>
                    <a:pt x="110" y="134"/>
                  </a:cubicBezTo>
                  <a:cubicBezTo>
                    <a:pt x="110" y="133"/>
                    <a:pt x="110" y="133"/>
                    <a:pt x="110" y="133"/>
                  </a:cubicBezTo>
                  <a:cubicBezTo>
                    <a:pt x="111" y="129"/>
                    <a:pt x="111" y="129"/>
                    <a:pt x="111" y="129"/>
                  </a:cubicBezTo>
                  <a:cubicBezTo>
                    <a:pt x="115" y="132"/>
                    <a:pt x="115" y="132"/>
                    <a:pt x="115" y="132"/>
                  </a:cubicBezTo>
                  <a:cubicBezTo>
                    <a:pt x="116" y="133"/>
                    <a:pt x="116" y="133"/>
                    <a:pt x="116" y="133"/>
                  </a:cubicBezTo>
                  <a:cubicBezTo>
                    <a:pt x="119" y="135"/>
                    <a:pt x="119" y="135"/>
                    <a:pt x="119" y="135"/>
                  </a:cubicBezTo>
                  <a:cubicBezTo>
                    <a:pt x="123" y="134"/>
                    <a:pt x="123" y="134"/>
                    <a:pt x="123" y="134"/>
                  </a:cubicBezTo>
                  <a:cubicBezTo>
                    <a:pt x="124" y="128"/>
                    <a:pt x="124" y="128"/>
                    <a:pt x="124" y="128"/>
                  </a:cubicBezTo>
                  <a:cubicBezTo>
                    <a:pt x="124" y="127"/>
                    <a:pt x="124" y="127"/>
                    <a:pt x="124" y="127"/>
                  </a:cubicBezTo>
                  <a:cubicBezTo>
                    <a:pt x="123" y="123"/>
                    <a:pt x="123" y="123"/>
                    <a:pt x="123" y="123"/>
                  </a:cubicBezTo>
                  <a:cubicBezTo>
                    <a:pt x="126" y="123"/>
                    <a:pt x="126" y="123"/>
                    <a:pt x="126" y="123"/>
                  </a:cubicBezTo>
                  <a:cubicBezTo>
                    <a:pt x="130" y="123"/>
                    <a:pt x="130" y="123"/>
                    <a:pt x="130" y="123"/>
                  </a:cubicBezTo>
                  <a:cubicBezTo>
                    <a:pt x="135" y="120"/>
                    <a:pt x="135" y="120"/>
                    <a:pt x="135" y="120"/>
                  </a:cubicBezTo>
                  <a:cubicBezTo>
                    <a:pt x="135" y="119"/>
                    <a:pt x="135" y="119"/>
                    <a:pt x="135" y="119"/>
                  </a:cubicBezTo>
                  <a:cubicBezTo>
                    <a:pt x="133" y="118"/>
                    <a:pt x="133" y="118"/>
                    <a:pt x="133" y="118"/>
                  </a:cubicBezTo>
                  <a:cubicBezTo>
                    <a:pt x="131" y="118"/>
                    <a:pt x="131" y="118"/>
                    <a:pt x="131" y="118"/>
                  </a:cubicBezTo>
                  <a:cubicBezTo>
                    <a:pt x="129" y="117"/>
                    <a:pt x="129" y="117"/>
                    <a:pt x="129" y="117"/>
                  </a:cubicBezTo>
                  <a:cubicBezTo>
                    <a:pt x="129" y="115"/>
                    <a:pt x="129" y="115"/>
                    <a:pt x="129" y="115"/>
                  </a:cubicBezTo>
                  <a:cubicBezTo>
                    <a:pt x="132" y="114"/>
                    <a:pt x="132" y="114"/>
                    <a:pt x="132" y="114"/>
                  </a:cubicBezTo>
                  <a:cubicBezTo>
                    <a:pt x="133" y="115"/>
                    <a:pt x="133" y="115"/>
                    <a:pt x="133" y="115"/>
                  </a:cubicBezTo>
                  <a:cubicBezTo>
                    <a:pt x="136" y="117"/>
                    <a:pt x="136" y="117"/>
                    <a:pt x="136" y="117"/>
                  </a:cubicBezTo>
                  <a:cubicBezTo>
                    <a:pt x="138" y="117"/>
                    <a:pt x="138" y="117"/>
                    <a:pt x="138" y="117"/>
                  </a:cubicBezTo>
                  <a:cubicBezTo>
                    <a:pt x="142" y="114"/>
                    <a:pt x="142" y="114"/>
                    <a:pt x="142" y="114"/>
                  </a:cubicBezTo>
                  <a:cubicBezTo>
                    <a:pt x="145" y="110"/>
                    <a:pt x="145" y="110"/>
                    <a:pt x="145" y="110"/>
                  </a:cubicBezTo>
                  <a:cubicBezTo>
                    <a:pt x="144" y="107"/>
                    <a:pt x="144" y="107"/>
                    <a:pt x="144" y="107"/>
                  </a:cubicBezTo>
                  <a:cubicBezTo>
                    <a:pt x="141" y="105"/>
                    <a:pt x="141" y="105"/>
                    <a:pt x="141" y="105"/>
                  </a:cubicBezTo>
                  <a:cubicBezTo>
                    <a:pt x="141" y="104"/>
                    <a:pt x="141" y="104"/>
                    <a:pt x="141" y="104"/>
                  </a:cubicBezTo>
                  <a:cubicBezTo>
                    <a:pt x="143" y="103"/>
                    <a:pt x="143" y="103"/>
                    <a:pt x="143" y="103"/>
                  </a:cubicBezTo>
                  <a:cubicBezTo>
                    <a:pt x="147" y="105"/>
                    <a:pt x="147" y="105"/>
                    <a:pt x="147" y="105"/>
                  </a:cubicBezTo>
                  <a:cubicBezTo>
                    <a:pt x="149" y="103"/>
                    <a:pt x="149" y="103"/>
                    <a:pt x="149" y="103"/>
                  </a:cubicBezTo>
                  <a:cubicBezTo>
                    <a:pt x="151" y="100"/>
                    <a:pt x="151" y="100"/>
                    <a:pt x="151" y="100"/>
                  </a:cubicBezTo>
                  <a:cubicBezTo>
                    <a:pt x="155" y="93"/>
                    <a:pt x="155" y="93"/>
                    <a:pt x="155" y="93"/>
                  </a:cubicBezTo>
                  <a:cubicBezTo>
                    <a:pt x="159" y="90"/>
                    <a:pt x="159" y="90"/>
                    <a:pt x="159" y="90"/>
                  </a:cubicBezTo>
                  <a:cubicBezTo>
                    <a:pt x="164" y="89"/>
                    <a:pt x="164" y="89"/>
                    <a:pt x="164" y="89"/>
                  </a:cubicBezTo>
                  <a:cubicBezTo>
                    <a:pt x="167" y="84"/>
                    <a:pt x="167" y="84"/>
                    <a:pt x="167" y="84"/>
                  </a:cubicBezTo>
                  <a:cubicBezTo>
                    <a:pt x="169" y="81"/>
                    <a:pt x="169" y="81"/>
                    <a:pt x="169" y="81"/>
                  </a:cubicBezTo>
                  <a:cubicBezTo>
                    <a:pt x="167" y="79"/>
                    <a:pt x="167" y="79"/>
                    <a:pt x="167" y="79"/>
                  </a:cubicBezTo>
                  <a:cubicBezTo>
                    <a:pt x="165" y="75"/>
                    <a:pt x="165" y="75"/>
                    <a:pt x="165" y="75"/>
                  </a:cubicBezTo>
                  <a:cubicBezTo>
                    <a:pt x="167" y="75"/>
                    <a:pt x="167" y="75"/>
                    <a:pt x="167" y="75"/>
                  </a:cubicBezTo>
                  <a:cubicBezTo>
                    <a:pt x="169" y="75"/>
                    <a:pt x="169" y="75"/>
                    <a:pt x="169" y="75"/>
                  </a:cubicBezTo>
                  <a:cubicBezTo>
                    <a:pt x="169" y="72"/>
                    <a:pt x="169" y="72"/>
                    <a:pt x="169" y="72"/>
                  </a:cubicBezTo>
                  <a:cubicBezTo>
                    <a:pt x="170" y="70"/>
                    <a:pt x="170" y="70"/>
                    <a:pt x="170" y="70"/>
                  </a:cubicBezTo>
                  <a:cubicBezTo>
                    <a:pt x="173" y="66"/>
                    <a:pt x="173" y="66"/>
                    <a:pt x="173" y="66"/>
                  </a:cubicBezTo>
                  <a:cubicBezTo>
                    <a:pt x="175" y="60"/>
                    <a:pt x="175" y="60"/>
                    <a:pt x="175" y="60"/>
                  </a:cubicBezTo>
                  <a:cubicBezTo>
                    <a:pt x="177" y="56"/>
                    <a:pt x="177" y="56"/>
                    <a:pt x="177" y="56"/>
                  </a:cubicBezTo>
                  <a:cubicBezTo>
                    <a:pt x="178" y="54"/>
                    <a:pt x="178" y="54"/>
                    <a:pt x="178" y="54"/>
                  </a:cubicBezTo>
                  <a:cubicBezTo>
                    <a:pt x="180" y="52"/>
                    <a:pt x="180" y="52"/>
                    <a:pt x="180" y="52"/>
                  </a:cubicBezTo>
                  <a:cubicBezTo>
                    <a:pt x="187" y="46"/>
                    <a:pt x="187" y="46"/>
                    <a:pt x="187" y="46"/>
                  </a:cubicBezTo>
                  <a:cubicBezTo>
                    <a:pt x="189" y="44"/>
                    <a:pt x="189" y="44"/>
                    <a:pt x="189" y="44"/>
                  </a:cubicBezTo>
                  <a:cubicBezTo>
                    <a:pt x="138" y="6"/>
                    <a:pt x="138" y="6"/>
                    <a:pt x="138" y="6"/>
                  </a:cubicBezTo>
                  <a:lnTo>
                    <a:pt x="98" y="1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6" name="Freeform 41">
              <a:extLst>
                <a:ext uri="{FF2B5EF4-FFF2-40B4-BE49-F238E27FC236}">
                  <a16:creationId xmlns:a16="http://schemas.microsoft.com/office/drawing/2014/main" id="{CDE1B029-07E3-674F-94DD-6A432B4F0C32}"/>
                </a:ext>
              </a:extLst>
            </p:cNvPr>
            <p:cNvSpPr>
              <a:spLocks/>
            </p:cNvSpPr>
            <p:nvPr/>
          </p:nvSpPr>
          <p:spPr bwMode="auto">
            <a:xfrm>
              <a:off x="9272509" y="8476003"/>
              <a:ext cx="803758" cy="1288893"/>
            </a:xfrm>
            <a:custGeom>
              <a:avLst/>
              <a:gdLst>
                <a:gd name="T0" fmla="*/ 39 w 126"/>
                <a:gd name="T1" fmla="*/ 183 h 202"/>
                <a:gd name="T2" fmla="*/ 33 w 126"/>
                <a:gd name="T3" fmla="*/ 176 h 202"/>
                <a:gd name="T4" fmla="*/ 36 w 126"/>
                <a:gd name="T5" fmla="*/ 172 h 202"/>
                <a:gd name="T6" fmla="*/ 51 w 126"/>
                <a:gd name="T7" fmla="*/ 168 h 202"/>
                <a:gd name="T8" fmla="*/ 125 w 126"/>
                <a:gd name="T9" fmla="*/ 161 h 202"/>
                <a:gd name="T10" fmla="*/ 120 w 126"/>
                <a:gd name="T11" fmla="*/ 153 h 202"/>
                <a:gd name="T12" fmla="*/ 119 w 126"/>
                <a:gd name="T13" fmla="*/ 148 h 202"/>
                <a:gd name="T14" fmla="*/ 120 w 126"/>
                <a:gd name="T15" fmla="*/ 141 h 202"/>
                <a:gd name="T16" fmla="*/ 116 w 126"/>
                <a:gd name="T17" fmla="*/ 130 h 202"/>
                <a:gd name="T18" fmla="*/ 119 w 126"/>
                <a:gd name="T19" fmla="*/ 123 h 202"/>
                <a:gd name="T20" fmla="*/ 116 w 126"/>
                <a:gd name="T21" fmla="*/ 117 h 202"/>
                <a:gd name="T22" fmla="*/ 122 w 126"/>
                <a:gd name="T23" fmla="*/ 110 h 202"/>
                <a:gd name="T24" fmla="*/ 119 w 126"/>
                <a:gd name="T25" fmla="*/ 104 h 202"/>
                <a:gd name="T26" fmla="*/ 115 w 126"/>
                <a:gd name="T27" fmla="*/ 95 h 202"/>
                <a:gd name="T28" fmla="*/ 106 w 126"/>
                <a:gd name="T29" fmla="*/ 75 h 202"/>
                <a:gd name="T30" fmla="*/ 89 w 126"/>
                <a:gd name="T31" fmla="*/ 12 h 202"/>
                <a:gd name="T32" fmla="*/ 94 w 126"/>
                <a:gd name="T33" fmla="*/ 0 h 202"/>
                <a:gd name="T34" fmla="*/ 1 w 126"/>
                <a:gd name="T35" fmla="*/ 7 h 202"/>
                <a:gd name="T36" fmla="*/ 0 w 126"/>
                <a:gd name="T37" fmla="*/ 106 h 202"/>
                <a:gd name="T38" fmla="*/ 6 w 126"/>
                <a:gd name="T39" fmla="*/ 196 h 202"/>
                <a:gd name="T40" fmla="*/ 11 w 126"/>
                <a:gd name="T41" fmla="*/ 197 h 202"/>
                <a:gd name="T42" fmla="*/ 16 w 126"/>
                <a:gd name="T43" fmla="*/ 195 h 202"/>
                <a:gd name="T44" fmla="*/ 16 w 126"/>
                <a:gd name="T45" fmla="*/ 187 h 202"/>
                <a:gd name="T46" fmla="*/ 21 w 126"/>
                <a:gd name="T47" fmla="*/ 184 h 202"/>
                <a:gd name="T48" fmla="*/ 22 w 126"/>
                <a:gd name="T49" fmla="*/ 189 h 202"/>
                <a:gd name="T50" fmla="*/ 22 w 126"/>
                <a:gd name="T51" fmla="*/ 193 h 202"/>
                <a:gd name="T52" fmla="*/ 25 w 126"/>
                <a:gd name="T53" fmla="*/ 195 h 202"/>
                <a:gd name="T54" fmla="*/ 27 w 126"/>
                <a:gd name="T55" fmla="*/ 199 h 202"/>
                <a:gd name="T56" fmla="*/ 25 w 126"/>
                <a:gd name="T57" fmla="*/ 202 h 202"/>
                <a:gd name="T58" fmla="*/ 31 w 126"/>
                <a:gd name="T59" fmla="*/ 200 h 202"/>
                <a:gd name="T60" fmla="*/ 38 w 126"/>
                <a:gd name="T61" fmla="*/ 197 h 202"/>
                <a:gd name="T62" fmla="*/ 43 w 126"/>
                <a:gd name="T63" fmla="*/ 196 h 202"/>
                <a:gd name="T64" fmla="*/ 44 w 126"/>
                <a:gd name="T65" fmla="*/ 195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02">
                  <a:moveTo>
                    <a:pt x="40" y="188"/>
                  </a:moveTo>
                  <a:lnTo>
                    <a:pt x="39" y="183"/>
                  </a:lnTo>
                  <a:lnTo>
                    <a:pt x="35" y="178"/>
                  </a:lnTo>
                  <a:lnTo>
                    <a:pt x="33" y="176"/>
                  </a:lnTo>
                  <a:lnTo>
                    <a:pt x="33" y="173"/>
                  </a:lnTo>
                  <a:lnTo>
                    <a:pt x="36" y="172"/>
                  </a:lnTo>
                  <a:lnTo>
                    <a:pt x="43" y="170"/>
                  </a:lnTo>
                  <a:lnTo>
                    <a:pt x="51" y="168"/>
                  </a:lnTo>
                  <a:lnTo>
                    <a:pt x="126" y="162"/>
                  </a:lnTo>
                  <a:lnTo>
                    <a:pt x="125" y="161"/>
                  </a:lnTo>
                  <a:lnTo>
                    <a:pt x="121" y="156"/>
                  </a:lnTo>
                  <a:lnTo>
                    <a:pt x="120" y="153"/>
                  </a:lnTo>
                  <a:lnTo>
                    <a:pt x="118" y="150"/>
                  </a:lnTo>
                  <a:lnTo>
                    <a:pt x="119" y="148"/>
                  </a:lnTo>
                  <a:lnTo>
                    <a:pt x="121" y="146"/>
                  </a:lnTo>
                  <a:lnTo>
                    <a:pt x="120" y="141"/>
                  </a:lnTo>
                  <a:lnTo>
                    <a:pt x="118" y="138"/>
                  </a:lnTo>
                  <a:lnTo>
                    <a:pt x="116" y="130"/>
                  </a:lnTo>
                  <a:lnTo>
                    <a:pt x="116" y="125"/>
                  </a:lnTo>
                  <a:lnTo>
                    <a:pt x="119" y="123"/>
                  </a:lnTo>
                  <a:lnTo>
                    <a:pt x="120" y="119"/>
                  </a:lnTo>
                  <a:lnTo>
                    <a:pt x="116" y="117"/>
                  </a:lnTo>
                  <a:lnTo>
                    <a:pt x="121" y="114"/>
                  </a:lnTo>
                  <a:lnTo>
                    <a:pt x="122" y="110"/>
                  </a:lnTo>
                  <a:lnTo>
                    <a:pt x="120" y="108"/>
                  </a:lnTo>
                  <a:lnTo>
                    <a:pt x="119" y="104"/>
                  </a:lnTo>
                  <a:lnTo>
                    <a:pt x="119" y="100"/>
                  </a:lnTo>
                  <a:lnTo>
                    <a:pt x="115" y="95"/>
                  </a:lnTo>
                  <a:lnTo>
                    <a:pt x="108" y="83"/>
                  </a:lnTo>
                  <a:lnTo>
                    <a:pt x="106" y="75"/>
                  </a:lnTo>
                  <a:lnTo>
                    <a:pt x="96" y="41"/>
                  </a:lnTo>
                  <a:lnTo>
                    <a:pt x="89" y="12"/>
                  </a:lnTo>
                  <a:lnTo>
                    <a:pt x="87" y="0"/>
                  </a:lnTo>
                  <a:lnTo>
                    <a:pt x="94" y="0"/>
                  </a:lnTo>
                  <a:lnTo>
                    <a:pt x="94" y="0"/>
                  </a:lnTo>
                  <a:lnTo>
                    <a:pt x="1" y="7"/>
                  </a:lnTo>
                  <a:lnTo>
                    <a:pt x="1" y="14"/>
                  </a:lnTo>
                  <a:lnTo>
                    <a:pt x="0" y="106"/>
                  </a:lnTo>
                  <a:lnTo>
                    <a:pt x="0" y="155"/>
                  </a:lnTo>
                  <a:lnTo>
                    <a:pt x="6" y="196"/>
                  </a:lnTo>
                  <a:lnTo>
                    <a:pt x="8" y="196"/>
                  </a:lnTo>
                  <a:lnTo>
                    <a:pt x="11" y="197"/>
                  </a:lnTo>
                  <a:lnTo>
                    <a:pt x="15" y="198"/>
                  </a:lnTo>
                  <a:lnTo>
                    <a:pt x="16" y="195"/>
                  </a:lnTo>
                  <a:lnTo>
                    <a:pt x="15" y="191"/>
                  </a:lnTo>
                  <a:lnTo>
                    <a:pt x="16" y="187"/>
                  </a:lnTo>
                  <a:lnTo>
                    <a:pt x="18" y="185"/>
                  </a:lnTo>
                  <a:lnTo>
                    <a:pt x="21" y="184"/>
                  </a:lnTo>
                  <a:lnTo>
                    <a:pt x="22" y="186"/>
                  </a:lnTo>
                  <a:lnTo>
                    <a:pt x="22" y="189"/>
                  </a:lnTo>
                  <a:lnTo>
                    <a:pt x="21" y="191"/>
                  </a:lnTo>
                  <a:lnTo>
                    <a:pt x="22" y="193"/>
                  </a:lnTo>
                  <a:lnTo>
                    <a:pt x="23" y="194"/>
                  </a:lnTo>
                  <a:lnTo>
                    <a:pt x="25" y="195"/>
                  </a:lnTo>
                  <a:lnTo>
                    <a:pt x="27" y="197"/>
                  </a:lnTo>
                  <a:lnTo>
                    <a:pt x="27" y="199"/>
                  </a:lnTo>
                  <a:lnTo>
                    <a:pt x="27" y="200"/>
                  </a:lnTo>
                  <a:lnTo>
                    <a:pt x="25" y="202"/>
                  </a:lnTo>
                  <a:lnTo>
                    <a:pt x="27" y="201"/>
                  </a:lnTo>
                  <a:lnTo>
                    <a:pt x="31" y="200"/>
                  </a:lnTo>
                  <a:lnTo>
                    <a:pt x="36" y="199"/>
                  </a:lnTo>
                  <a:lnTo>
                    <a:pt x="38" y="197"/>
                  </a:lnTo>
                  <a:lnTo>
                    <a:pt x="39" y="197"/>
                  </a:lnTo>
                  <a:lnTo>
                    <a:pt x="43" y="196"/>
                  </a:lnTo>
                  <a:lnTo>
                    <a:pt x="44" y="195"/>
                  </a:lnTo>
                  <a:lnTo>
                    <a:pt x="44" y="195"/>
                  </a:lnTo>
                  <a:lnTo>
                    <a:pt x="40" y="18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7" name="Freeform 42">
              <a:extLst>
                <a:ext uri="{FF2B5EF4-FFF2-40B4-BE49-F238E27FC236}">
                  <a16:creationId xmlns:a16="http://schemas.microsoft.com/office/drawing/2014/main" id="{B597067C-4C4A-6B4F-A66D-BD6892D7A8E6}"/>
                </a:ext>
              </a:extLst>
            </p:cNvPr>
            <p:cNvSpPr>
              <a:spLocks/>
            </p:cNvSpPr>
            <p:nvPr/>
          </p:nvSpPr>
          <p:spPr bwMode="auto">
            <a:xfrm>
              <a:off x="8570815" y="8520667"/>
              <a:ext cx="739969" cy="1295276"/>
            </a:xfrm>
            <a:custGeom>
              <a:avLst/>
              <a:gdLst>
                <a:gd name="T0" fmla="*/ 110 w 116"/>
                <a:gd name="T1" fmla="*/ 99 h 203"/>
                <a:gd name="T2" fmla="*/ 111 w 116"/>
                <a:gd name="T3" fmla="*/ 0 h 203"/>
                <a:gd name="T4" fmla="*/ 41 w 116"/>
                <a:gd name="T5" fmla="*/ 5 h 203"/>
                <a:gd name="T6" fmla="*/ 38 w 116"/>
                <a:gd name="T7" fmla="*/ 10 h 203"/>
                <a:gd name="T8" fmla="*/ 35 w 116"/>
                <a:gd name="T9" fmla="*/ 15 h 203"/>
                <a:gd name="T10" fmla="*/ 32 w 116"/>
                <a:gd name="T11" fmla="*/ 17 h 203"/>
                <a:gd name="T12" fmla="*/ 30 w 116"/>
                <a:gd name="T13" fmla="*/ 26 h 203"/>
                <a:gd name="T14" fmla="*/ 22 w 116"/>
                <a:gd name="T15" fmla="*/ 37 h 203"/>
                <a:gd name="T16" fmla="*/ 18 w 116"/>
                <a:gd name="T17" fmla="*/ 44 h 203"/>
                <a:gd name="T18" fmla="*/ 18 w 116"/>
                <a:gd name="T19" fmla="*/ 48 h 203"/>
                <a:gd name="T20" fmla="*/ 17 w 116"/>
                <a:gd name="T21" fmla="*/ 54 h 203"/>
                <a:gd name="T22" fmla="*/ 13 w 116"/>
                <a:gd name="T23" fmla="*/ 58 h 203"/>
                <a:gd name="T24" fmla="*/ 12 w 116"/>
                <a:gd name="T25" fmla="*/ 62 h 203"/>
                <a:gd name="T26" fmla="*/ 11 w 116"/>
                <a:gd name="T27" fmla="*/ 66 h 203"/>
                <a:gd name="T28" fmla="*/ 14 w 116"/>
                <a:gd name="T29" fmla="*/ 70 h 203"/>
                <a:gd name="T30" fmla="*/ 14 w 116"/>
                <a:gd name="T31" fmla="*/ 78 h 203"/>
                <a:gd name="T32" fmla="*/ 14 w 116"/>
                <a:gd name="T33" fmla="*/ 84 h 203"/>
                <a:gd name="T34" fmla="*/ 11 w 116"/>
                <a:gd name="T35" fmla="*/ 89 h 203"/>
                <a:gd name="T36" fmla="*/ 15 w 116"/>
                <a:gd name="T37" fmla="*/ 94 h 203"/>
                <a:gd name="T38" fmla="*/ 11 w 116"/>
                <a:gd name="T39" fmla="*/ 98 h 203"/>
                <a:gd name="T40" fmla="*/ 15 w 116"/>
                <a:gd name="T41" fmla="*/ 102 h 203"/>
                <a:gd name="T42" fmla="*/ 16 w 116"/>
                <a:gd name="T43" fmla="*/ 108 h 203"/>
                <a:gd name="T44" fmla="*/ 19 w 116"/>
                <a:gd name="T45" fmla="*/ 112 h 203"/>
                <a:gd name="T46" fmla="*/ 19 w 116"/>
                <a:gd name="T47" fmla="*/ 123 h 203"/>
                <a:gd name="T48" fmla="*/ 15 w 116"/>
                <a:gd name="T49" fmla="*/ 126 h 203"/>
                <a:gd name="T50" fmla="*/ 14 w 116"/>
                <a:gd name="T51" fmla="*/ 132 h 203"/>
                <a:gd name="T52" fmla="*/ 8 w 116"/>
                <a:gd name="T53" fmla="*/ 140 h 203"/>
                <a:gd name="T54" fmla="*/ 6 w 116"/>
                <a:gd name="T55" fmla="*/ 149 h 203"/>
                <a:gd name="T56" fmla="*/ 4 w 116"/>
                <a:gd name="T57" fmla="*/ 153 h 203"/>
                <a:gd name="T58" fmla="*/ 4 w 116"/>
                <a:gd name="T59" fmla="*/ 160 h 203"/>
                <a:gd name="T60" fmla="*/ 0 w 116"/>
                <a:gd name="T61" fmla="*/ 164 h 203"/>
                <a:gd name="T62" fmla="*/ 1 w 116"/>
                <a:gd name="T63" fmla="*/ 171 h 203"/>
                <a:gd name="T64" fmla="*/ 65 w 116"/>
                <a:gd name="T65" fmla="*/ 184 h 203"/>
                <a:gd name="T66" fmla="*/ 70 w 116"/>
                <a:gd name="T67" fmla="*/ 192 h 203"/>
                <a:gd name="T68" fmla="*/ 71 w 116"/>
                <a:gd name="T69" fmla="*/ 203 h 203"/>
                <a:gd name="T70" fmla="*/ 72 w 116"/>
                <a:gd name="T71" fmla="*/ 203 h 203"/>
                <a:gd name="T72" fmla="*/ 79 w 116"/>
                <a:gd name="T73" fmla="*/ 199 h 203"/>
                <a:gd name="T74" fmla="*/ 82 w 116"/>
                <a:gd name="T75" fmla="*/ 193 h 203"/>
                <a:gd name="T76" fmla="*/ 89 w 116"/>
                <a:gd name="T77" fmla="*/ 193 h 203"/>
                <a:gd name="T78" fmla="*/ 98 w 116"/>
                <a:gd name="T79" fmla="*/ 190 h 203"/>
                <a:gd name="T80" fmla="*/ 104 w 116"/>
                <a:gd name="T81" fmla="*/ 190 h 203"/>
                <a:gd name="T82" fmla="*/ 109 w 116"/>
                <a:gd name="T83" fmla="*/ 190 h 203"/>
                <a:gd name="T84" fmla="*/ 115 w 116"/>
                <a:gd name="T85" fmla="*/ 190 h 203"/>
                <a:gd name="T86" fmla="*/ 116 w 116"/>
                <a:gd name="T87" fmla="*/ 189 h 203"/>
                <a:gd name="T88" fmla="*/ 110 w 116"/>
                <a:gd name="T89" fmla="*/ 14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6" h="203">
                  <a:moveTo>
                    <a:pt x="110" y="148"/>
                  </a:moveTo>
                  <a:lnTo>
                    <a:pt x="110" y="99"/>
                  </a:lnTo>
                  <a:lnTo>
                    <a:pt x="111" y="7"/>
                  </a:lnTo>
                  <a:lnTo>
                    <a:pt x="111" y="0"/>
                  </a:lnTo>
                  <a:lnTo>
                    <a:pt x="41" y="5"/>
                  </a:lnTo>
                  <a:lnTo>
                    <a:pt x="41" y="5"/>
                  </a:lnTo>
                  <a:lnTo>
                    <a:pt x="42" y="8"/>
                  </a:lnTo>
                  <a:lnTo>
                    <a:pt x="38" y="10"/>
                  </a:lnTo>
                  <a:lnTo>
                    <a:pt x="36" y="12"/>
                  </a:lnTo>
                  <a:lnTo>
                    <a:pt x="35" y="15"/>
                  </a:lnTo>
                  <a:lnTo>
                    <a:pt x="33" y="17"/>
                  </a:lnTo>
                  <a:lnTo>
                    <a:pt x="32" y="17"/>
                  </a:lnTo>
                  <a:lnTo>
                    <a:pt x="30" y="22"/>
                  </a:lnTo>
                  <a:lnTo>
                    <a:pt x="30" y="26"/>
                  </a:lnTo>
                  <a:lnTo>
                    <a:pt x="27" y="31"/>
                  </a:lnTo>
                  <a:lnTo>
                    <a:pt x="22" y="37"/>
                  </a:lnTo>
                  <a:lnTo>
                    <a:pt x="19" y="40"/>
                  </a:lnTo>
                  <a:lnTo>
                    <a:pt x="18" y="44"/>
                  </a:lnTo>
                  <a:lnTo>
                    <a:pt x="20" y="45"/>
                  </a:lnTo>
                  <a:lnTo>
                    <a:pt x="18" y="48"/>
                  </a:lnTo>
                  <a:lnTo>
                    <a:pt x="16" y="52"/>
                  </a:lnTo>
                  <a:lnTo>
                    <a:pt x="17" y="54"/>
                  </a:lnTo>
                  <a:lnTo>
                    <a:pt x="16" y="54"/>
                  </a:lnTo>
                  <a:lnTo>
                    <a:pt x="13" y="58"/>
                  </a:lnTo>
                  <a:lnTo>
                    <a:pt x="11" y="61"/>
                  </a:lnTo>
                  <a:lnTo>
                    <a:pt x="12" y="62"/>
                  </a:lnTo>
                  <a:lnTo>
                    <a:pt x="11" y="64"/>
                  </a:lnTo>
                  <a:lnTo>
                    <a:pt x="11" y="66"/>
                  </a:lnTo>
                  <a:lnTo>
                    <a:pt x="12" y="67"/>
                  </a:lnTo>
                  <a:lnTo>
                    <a:pt x="14" y="70"/>
                  </a:lnTo>
                  <a:lnTo>
                    <a:pt x="14" y="72"/>
                  </a:lnTo>
                  <a:lnTo>
                    <a:pt x="14" y="78"/>
                  </a:lnTo>
                  <a:lnTo>
                    <a:pt x="15" y="81"/>
                  </a:lnTo>
                  <a:lnTo>
                    <a:pt x="14" y="84"/>
                  </a:lnTo>
                  <a:lnTo>
                    <a:pt x="12" y="89"/>
                  </a:lnTo>
                  <a:lnTo>
                    <a:pt x="11" y="89"/>
                  </a:lnTo>
                  <a:lnTo>
                    <a:pt x="14" y="91"/>
                  </a:lnTo>
                  <a:lnTo>
                    <a:pt x="15" y="94"/>
                  </a:lnTo>
                  <a:lnTo>
                    <a:pt x="15" y="96"/>
                  </a:lnTo>
                  <a:lnTo>
                    <a:pt x="11" y="98"/>
                  </a:lnTo>
                  <a:lnTo>
                    <a:pt x="14" y="100"/>
                  </a:lnTo>
                  <a:lnTo>
                    <a:pt x="15" y="102"/>
                  </a:lnTo>
                  <a:lnTo>
                    <a:pt x="15" y="103"/>
                  </a:lnTo>
                  <a:lnTo>
                    <a:pt x="16" y="108"/>
                  </a:lnTo>
                  <a:lnTo>
                    <a:pt x="16" y="110"/>
                  </a:lnTo>
                  <a:lnTo>
                    <a:pt x="19" y="112"/>
                  </a:lnTo>
                  <a:lnTo>
                    <a:pt x="20" y="115"/>
                  </a:lnTo>
                  <a:lnTo>
                    <a:pt x="19" y="123"/>
                  </a:lnTo>
                  <a:lnTo>
                    <a:pt x="16" y="126"/>
                  </a:lnTo>
                  <a:lnTo>
                    <a:pt x="15" y="126"/>
                  </a:lnTo>
                  <a:lnTo>
                    <a:pt x="15" y="130"/>
                  </a:lnTo>
                  <a:lnTo>
                    <a:pt x="14" y="132"/>
                  </a:lnTo>
                  <a:lnTo>
                    <a:pt x="10" y="138"/>
                  </a:lnTo>
                  <a:lnTo>
                    <a:pt x="8" y="140"/>
                  </a:lnTo>
                  <a:lnTo>
                    <a:pt x="7" y="147"/>
                  </a:lnTo>
                  <a:lnTo>
                    <a:pt x="6" y="149"/>
                  </a:lnTo>
                  <a:lnTo>
                    <a:pt x="5" y="150"/>
                  </a:lnTo>
                  <a:lnTo>
                    <a:pt x="4" y="153"/>
                  </a:lnTo>
                  <a:lnTo>
                    <a:pt x="4" y="155"/>
                  </a:lnTo>
                  <a:lnTo>
                    <a:pt x="4" y="160"/>
                  </a:lnTo>
                  <a:lnTo>
                    <a:pt x="1" y="162"/>
                  </a:lnTo>
                  <a:lnTo>
                    <a:pt x="0" y="164"/>
                  </a:lnTo>
                  <a:lnTo>
                    <a:pt x="0" y="167"/>
                  </a:lnTo>
                  <a:lnTo>
                    <a:pt x="1" y="171"/>
                  </a:lnTo>
                  <a:lnTo>
                    <a:pt x="66" y="168"/>
                  </a:lnTo>
                  <a:lnTo>
                    <a:pt x="65" y="184"/>
                  </a:lnTo>
                  <a:lnTo>
                    <a:pt x="67" y="188"/>
                  </a:lnTo>
                  <a:lnTo>
                    <a:pt x="70" y="192"/>
                  </a:lnTo>
                  <a:lnTo>
                    <a:pt x="71" y="199"/>
                  </a:lnTo>
                  <a:lnTo>
                    <a:pt x="71" y="203"/>
                  </a:lnTo>
                  <a:lnTo>
                    <a:pt x="71" y="203"/>
                  </a:lnTo>
                  <a:lnTo>
                    <a:pt x="72" y="203"/>
                  </a:lnTo>
                  <a:lnTo>
                    <a:pt x="77" y="200"/>
                  </a:lnTo>
                  <a:lnTo>
                    <a:pt x="79" y="199"/>
                  </a:lnTo>
                  <a:lnTo>
                    <a:pt x="82" y="197"/>
                  </a:lnTo>
                  <a:lnTo>
                    <a:pt x="82" y="193"/>
                  </a:lnTo>
                  <a:lnTo>
                    <a:pt x="86" y="193"/>
                  </a:lnTo>
                  <a:lnTo>
                    <a:pt x="89" y="193"/>
                  </a:lnTo>
                  <a:lnTo>
                    <a:pt x="93" y="192"/>
                  </a:lnTo>
                  <a:lnTo>
                    <a:pt x="98" y="190"/>
                  </a:lnTo>
                  <a:lnTo>
                    <a:pt x="102" y="190"/>
                  </a:lnTo>
                  <a:lnTo>
                    <a:pt x="104" y="190"/>
                  </a:lnTo>
                  <a:lnTo>
                    <a:pt x="107" y="190"/>
                  </a:lnTo>
                  <a:lnTo>
                    <a:pt x="109" y="190"/>
                  </a:lnTo>
                  <a:lnTo>
                    <a:pt x="113" y="192"/>
                  </a:lnTo>
                  <a:lnTo>
                    <a:pt x="115" y="190"/>
                  </a:lnTo>
                  <a:lnTo>
                    <a:pt x="116" y="189"/>
                  </a:lnTo>
                  <a:lnTo>
                    <a:pt x="116" y="189"/>
                  </a:lnTo>
                  <a:lnTo>
                    <a:pt x="116" y="189"/>
                  </a:lnTo>
                  <a:lnTo>
                    <a:pt x="110" y="14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8" name="Freeform 43">
              <a:extLst>
                <a:ext uri="{FF2B5EF4-FFF2-40B4-BE49-F238E27FC236}">
                  <a16:creationId xmlns:a16="http://schemas.microsoft.com/office/drawing/2014/main" id="{A0BF2CA0-FDA8-4348-A127-0EBC3FB18566}"/>
                </a:ext>
              </a:extLst>
            </p:cNvPr>
            <p:cNvSpPr>
              <a:spLocks/>
            </p:cNvSpPr>
            <p:nvPr/>
          </p:nvSpPr>
          <p:spPr bwMode="auto">
            <a:xfrm>
              <a:off x="10905545" y="6957405"/>
              <a:ext cx="918580" cy="669972"/>
            </a:xfrm>
            <a:custGeom>
              <a:avLst/>
              <a:gdLst>
                <a:gd name="T0" fmla="*/ 0 w 170"/>
                <a:gd name="T1" fmla="*/ 24 h 123"/>
                <a:gd name="T2" fmla="*/ 3 w 170"/>
                <a:gd name="T3" fmla="*/ 44 h 123"/>
                <a:gd name="T4" fmla="*/ 16 w 170"/>
                <a:gd name="T5" fmla="*/ 33 h 123"/>
                <a:gd name="T6" fmla="*/ 28 w 170"/>
                <a:gd name="T7" fmla="*/ 25 h 123"/>
                <a:gd name="T8" fmla="*/ 31 w 170"/>
                <a:gd name="T9" fmla="*/ 27 h 123"/>
                <a:gd name="T10" fmla="*/ 41 w 170"/>
                <a:gd name="T11" fmla="*/ 22 h 123"/>
                <a:gd name="T12" fmla="*/ 63 w 170"/>
                <a:gd name="T13" fmla="*/ 22 h 123"/>
                <a:gd name="T14" fmla="*/ 70 w 170"/>
                <a:gd name="T15" fmla="*/ 36 h 123"/>
                <a:gd name="T16" fmla="*/ 83 w 170"/>
                <a:gd name="T17" fmla="*/ 43 h 123"/>
                <a:gd name="T18" fmla="*/ 93 w 170"/>
                <a:gd name="T19" fmla="*/ 51 h 123"/>
                <a:gd name="T20" fmla="*/ 92 w 170"/>
                <a:gd name="T21" fmla="*/ 60 h 123"/>
                <a:gd name="T22" fmla="*/ 89 w 170"/>
                <a:gd name="T23" fmla="*/ 74 h 123"/>
                <a:gd name="T24" fmla="*/ 94 w 170"/>
                <a:gd name="T25" fmla="*/ 75 h 123"/>
                <a:gd name="T26" fmla="*/ 101 w 170"/>
                <a:gd name="T27" fmla="*/ 75 h 123"/>
                <a:gd name="T28" fmla="*/ 106 w 170"/>
                <a:gd name="T29" fmla="*/ 75 h 123"/>
                <a:gd name="T30" fmla="*/ 122 w 170"/>
                <a:gd name="T31" fmla="*/ 78 h 123"/>
                <a:gd name="T32" fmla="*/ 129 w 170"/>
                <a:gd name="T33" fmla="*/ 79 h 123"/>
                <a:gd name="T34" fmla="*/ 124 w 170"/>
                <a:gd name="T35" fmla="*/ 72 h 123"/>
                <a:gd name="T36" fmla="*/ 124 w 170"/>
                <a:gd name="T37" fmla="*/ 68 h 123"/>
                <a:gd name="T38" fmla="*/ 116 w 170"/>
                <a:gd name="T39" fmla="*/ 57 h 123"/>
                <a:gd name="T40" fmla="*/ 115 w 170"/>
                <a:gd name="T41" fmla="*/ 43 h 123"/>
                <a:gd name="T42" fmla="*/ 113 w 170"/>
                <a:gd name="T43" fmla="*/ 31 h 123"/>
                <a:gd name="T44" fmla="*/ 115 w 170"/>
                <a:gd name="T45" fmla="*/ 28 h 123"/>
                <a:gd name="T46" fmla="*/ 124 w 170"/>
                <a:gd name="T47" fmla="*/ 18 h 123"/>
                <a:gd name="T48" fmla="*/ 129 w 170"/>
                <a:gd name="T49" fmla="*/ 13 h 123"/>
                <a:gd name="T50" fmla="*/ 125 w 170"/>
                <a:gd name="T51" fmla="*/ 21 h 123"/>
                <a:gd name="T52" fmla="*/ 123 w 170"/>
                <a:gd name="T53" fmla="*/ 31 h 123"/>
                <a:gd name="T54" fmla="*/ 122 w 170"/>
                <a:gd name="T55" fmla="*/ 36 h 123"/>
                <a:gd name="T56" fmla="*/ 126 w 170"/>
                <a:gd name="T57" fmla="*/ 41 h 123"/>
                <a:gd name="T58" fmla="*/ 131 w 170"/>
                <a:gd name="T59" fmla="*/ 46 h 123"/>
                <a:gd name="T60" fmla="*/ 134 w 170"/>
                <a:gd name="T61" fmla="*/ 51 h 123"/>
                <a:gd name="T62" fmla="*/ 130 w 170"/>
                <a:gd name="T63" fmla="*/ 57 h 123"/>
                <a:gd name="T64" fmla="*/ 128 w 170"/>
                <a:gd name="T65" fmla="*/ 61 h 123"/>
                <a:gd name="T66" fmla="*/ 129 w 170"/>
                <a:gd name="T67" fmla="*/ 65 h 123"/>
                <a:gd name="T68" fmla="*/ 139 w 170"/>
                <a:gd name="T69" fmla="*/ 66 h 123"/>
                <a:gd name="T70" fmla="*/ 146 w 170"/>
                <a:gd name="T71" fmla="*/ 75 h 123"/>
                <a:gd name="T72" fmla="*/ 147 w 170"/>
                <a:gd name="T73" fmla="*/ 81 h 123"/>
                <a:gd name="T74" fmla="*/ 152 w 170"/>
                <a:gd name="T75" fmla="*/ 89 h 123"/>
                <a:gd name="T76" fmla="*/ 148 w 170"/>
                <a:gd name="T77" fmla="*/ 104 h 123"/>
                <a:gd name="T78" fmla="*/ 149 w 170"/>
                <a:gd name="T79" fmla="*/ 120 h 123"/>
                <a:gd name="T80" fmla="*/ 153 w 170"/>
                <a:gd name="T81" fmla="*/ 116 h 123"/>
                <a:gd name="T82" fmla="*/ 157 w 170"/>
                <a:gd name="T83" fmla="*/ 102 h 123"/>
                <a:gd name="T84" fmla="*/ 157 w 170"/>
                <a:gd name="T85" fmla="*/ 97 h 123"/>
                <a:gd name="T86" fmla="*/ 163 w 170"/>
                <a:gd name="T87" fmla="*/ 91 h 123"/>
                <a:gd name="T88" fmla="*/ 163 w 170"/>
                <a:gd name="T89" fmla="*/ 79 h 123"/>
                <a:gd name="T90" fmla="*/ 167 w 170"/>
                <a:gd name="T91" fmla="*/ 71 h 123"/>
                <a:gd name="T92" fmla="*/ 167 w 170"/>
                <a:gd name="T93" fmla="*/ 77 h 123"/>
                <a:gd name="T94" fmla="*/ 168 w 170"/>
                <a:gd name="T95" fmla="*/ 82 h 123"/>
                <a:gd name="T96" fmla="*/ 170 w 170"/>
                <a:gd name="T97" fmla="*/ 68 h 123"/>
                <a:gd name="T98" fmla="*/ 169 w 170"/>
                <a:gd name="T99" fmla="*/ 54 h 123"/>
                <a:gd name="T100" fmla="*/ 134 w 170"/>
                <a:gd name="T101"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0" h="123">
                  <a:moveTo>
                    <a:pt x="134" y="0"/>
                  </a:moveTo>
                  <a:cubicBezTo>
                    <a:pt x="0" y="24"/>
                    <a:pt x="0" y="24"/>
                    <a:pt x="0" y="24"/>
                  </a:cubicBezTo>
                  <a:cubicBezTo>
                    <a:pt x="0" y="24"/>
                    <a:pt x="0" y="24"/>
                    <a:pt x="0" y="24"/>
                  </a:cubicBezTo>
                  <a:cubicBezTo>
                    <a:pt x="3" y="44"/>
                    <a:pt x="3" y="44"/>
                    <a:pt x="3" y="44"/>
                  </a:cubicBezTo>
                  <a:cubicBezTo>
                    <a:pt x="7" y="44"/>
                    <a:pt x="7" y="44"/>
                    <a:pt x="7" y="44"/>
                  </a:cubicBezTo>
                  <a:cubicBezTo>
                    <a:pt x="16" y="33"/>
                    <a:pt x="16" y="33"/>
                    <a:pt x="16" y="33"/>
                  </a:cubicBezTo>
                  <a:cubicBezTo>
                    <a:pt x="22" y="33"/>
                    <a:pt x="22" y="33"/>
                    <a:pt x="22" y="33"/>
                  </a:cubicBezTo>
                  <a:cubicBezTo>
                    <a:pt x="28" y="25"/>
                    <a:pt x="28" y="25"/>
                    <a:pt x="28" y="25"/>
                  </a:cubicBezTo>
                  <a:cubicBezTo>
                    <a:pt x="30" y="25"/>
                    <a:pt x="30" y="25"/>
                    <a:pt x="30" y="25"/>
                  </a:cubicBezTo>
                  <a:cubicBezTo>
                    <a:pt x="31" y="27"/>
                    <a:pt x="31" y="27"/>
                    <a:pt x="31" y="27"/>
                  </a:cubicBezTo>
                  <a:cubicBezTo>
                    <a:pt x="38" y="22"/>
                    <a:pt x="38" y="22"/>
                    <a:pt x="38" y="22"/>
                  </a:cubicBezTo>
                  <a:cubicBezTo>
                    <a:pt x="41" y="22"/>
                    <a:pt x="41" y="22"/>
                    <a:pt x="41" y="22"/>
                  </a:cubicBezTo>
                  <a:cubicBezTo>
                    <a:pt x="49" y="18"/>
                    <a:pt x="49" y="18"/>
                    <a:pt x="49" y="18"/>
                  </a:cubicBezTo>
                  <a:cubicBezTo>
                    <a:pt x="63" y="22"/>
                    <a:pt x="63" y="22"/>
                    <a:pt x="63" y="22"/>
                  </a:cubicBezTo>
                  <a:cubicBezTo>
                    <a:pt x="67" y="28"/>
                    <a:pt x="67" y="28"/>
                    <a:pt x="67" y="28"/>
                  </a:cubicBezTo>
                  <a:cubicBezTo>
                    <a:pt x="70" y="36"/>
                    <a:pt x="70" y="36"/>
                    <a:pt x="70" y="36"/>
                  </a:cubicBezTo>
                  <a:cubicBezTo>
                    <a:pt x="71" y="36"/>
                    <a:pt x="71" y="36"/>
                    <a:pt x="71" y="36"/>
                  </a:cubicBezTo>
                  <a:cubicBezTo>
                    <a:pt x="83" y="43"/>
                    <a:pt x="83" y="43"/>
                    <a:pt x="83" y="43"/>
                  </a:cubicBezTo>
                  <a:cubicBezTo>
                    <a:pt x="88" y="48"/>
                    <a:pt x="88" y="48"/>
                    <a:pt x="88" y="48"/>
                  </a:cubicBezTo>
                  <a:cubicBezTo>
                    <a:pt x="93" y="51"/>
                    <a:pt x="93" y="51"/>
                    <a:pt x="93" y="51"/>
                  </a:cubicBezTo>
                  <a:cubicBezTo>
                    <a:pt x="94" y="56"/>
                    <a:pt x="94" y="56"/>
                    <a:pt x="94" y="56"/>
                  </a:cubicBezTo>
                  <a:cubicBezTo>
                    <a:pt x="92" y="60"/>
                    <a:pt x="92" y="60"/>
                    <a:pt x="92" y="60"/>
                  </a:cubicBezTo>
                  <a:cubicBezTo>
                    <a:pt x="88" y="61"/>
                    <a:pt x="88" y="61"/>
                    <a:pt x="88" y="61"/>
                  </a:cubicBezTo>
                  <a:cubicBezTo>
                    <a:pt x="89" y="74"/>
                    <a:pt x="89" y="74"/>
                    <a:pt x="89" y="74"/>
                  </a:cubicBezTo>
                  <a:cubicBezTo>
                    <a:pt x="91" y="76"/>
                    <a:pt x="91" y="76"/>
                    <a:pt x="91" y="76"/>
                  </a:cubicBezTo>
                  <a:cubicBezTo>
                    <a:pt x="94" y="75"/>
                    <a:pt x="94" y="75"/>
                    <a:pt x="94" y="75"/>
                  </a:cubicBezTo>
                  <a:cubicBezTo>
                    <a:pt x="97" y="74"/>
                    <a:pt x="97" y="74"/>
                    <a:pt x="97" y="74"/>
                  </a:cubicBezTo>
                  <a:cubicBezTo>
                    <a:pt x="101" y="75"/>
                    <a:pt x="101" y="75"/>
                    <a:pt x="101" y="75"/>
                  </a:cubicBezTo>
                  <a:cubicBezTo>
                    <a:pt x="102" y="76"/>
                    <a:pt x="102" y="76"/>
                    <a:pt x="102" y="76"/>
                  </a:cubicBezTo>
                  <a:cubicBezTo>
                    <a:pt x="106" y="75"/>
                    <a:pt x="106" y="75"/>
                    <a:pt x="106" y="75"/>
                  </a:cubicBezTo>
                  <a:cubicBezTo>
                    <a:pt x="119" y="76"/>
                    <a:pt x="119" y="76"/>
                    <a:pt x="119" y="76"/>
                  </a:cubicBezTo>
                  <a:cubicBezTo>
                    <a:pt x="122" y="78"/>
                    <a:pt x="122" y="78"/>
                    <a:pt x="122" y="78"/>
                  </a:cubicBezTo>
                  <a:cubicBezTo>
                    <a:pt x="126" y="80"/>
                    <a:pt x="126" y="80"/>
                    <a:pt x="126" y="80"/>
                  </a:cubicBezTo>
                  <a:cubicBezTo>
                    <a:pt x="129" y="79"/>
                    <a:pt x="129" y="79"/>
                    <a:pt x="129" y="79"/>
                  </a:cubicBezTo>
                  <a:cubicBezTo>
                    <a:pt x="127" y="75"/>
                    <a:pt x="127" y="75"/>
                    <a:pt x="127" y="75"/>
                  </a:cubicBezTo>
                  <a:cubicBezTo>
                    <a:pt x="124" y="72"/>
                    <a:pt x="124" y="72"/>
                    <a:pt x="124" y="72"/>
                  </a:cubicBezTo>
                  <a:cubicBezTo>
                    <a:pt x="124" y="69"/>
                    <a:pt x="124" y="69"/>
                    <a:pt x="124" y="69"/>
                  </a:cubicBezTo>
                  <a:cubicBezTo>
                    <a:pt x="124" y="68"/>
                    <a:pt x="124" y="68"/>
                    <a:pt x="124" y="68"/>
                  </a:cubicBezTo>
                  <a:cubicBezTo>
                    <a:pt x="118" y="60"/>
                    <a:pt x="118" y="60"/>
                    <a:pt x="118" y="60"/>
                  </a:cubicBezTo>
                  <a:cubicBezTo>
                    <a:pt x="116" y="57"/>
                    <a:pt x="116" y="57"/>
                    <a:pt x="116" y="57"/>
                  </a:cubicBezTo>
                  <a:cubicBezTo>
                    <a:pt x="116" y="50"/>
                    <a:pt x="116" y="50"/>
                    <a:pt x="116" y="50"/>
                  </a:cubicBezTo>
                  <a:cubicBezTo>
                    <a:pt x="115" y="43"/>
                    <a:pt x="115" y="43"/>
                    <a:pt x="115" y="43"/>
                  </a:cubicBezTo>
                  <a:cubicBezTo>
                    <a:pt x="116" y="36"/>
                    <a:pt x="116" y="36"/>
                    <a:pt x="116" y="36"/>
                  </a:cubicBezTo>
                  <a:cubicBezTo>
                    <a:pt x="113" y="31"/>
                    <a:pt x="113" y="31"/>
                    <a:pt x="113" y="31"/>
                  </a:cubicBezTo>
                  <a:cubicBezTo>
                    <a:pt x="111" y="28"/>
                    <a:pt x="111" y="28"/>
                    <a:pt x="111" y="28"/>
                  </a:cubicBezTo>
                  <a:cubicBezTo>
                    <a:pt x="115" y="28"/>
                    <a:pt x="115" y="28"/>
                    <a:pt x="115" y="28"/>
                  </a:cubicBezTo>
                  <a:cubicBezTo>
                    <a:pt x="118" y="22"/>
                    <a:pt x="118" y="22"/>
                    <a:pt x="118" y="22"/>
                  </a:cubicBezTo>
                  <a:cubicBezTo>
                    <a:pt x="124" y="18"/>
                    <a:pt x="124" y="18"/>
                    <a:pt x="124" y="18"/>
                  </a:cubicBezTo>
                  <a:cubicBezTo>
                    <a:pt x="127" y="12"/>
                    <a:pt x="127" y="12"/>
                    <a:pt x="127" y="12"/>
                  </a:cubicBezTo>
                  <a:cubicBezTo>
                    <a:pt x="129" y="13"/>
                    <a:pt x="129" y="13"/>
                    <a:pt x="129" y="13"/>
                  </a:cubicBezTo>
                  <a:cubicBezTo>
                    <a:pt x="128" y="20"/>
                    <a:pt x="128" y="20"/>
                    <a:pt x="128" y="20"/>
                  </a:cubicBezTo>
                  <a:cubicBezTo>
                    <a:pt x="125" y="21"/>
                    <a:pt x="125" y="21"/>
                    <a:pt x="125" y="21"/>
                  </a:cubicBezTo>
                  <a:cubicBezTo>
                    <a:pt x="123" y="27"/>
                    <a:pt x="123" y="27"/>
                    <a:pt x="123" y="27"/>
                  </a:cubicBezTo>
                  <a:cubicBezTo>
                    <a:pt x="123" y="31"/>
                    <a:pt x="123" y="31"/>
                    <a:pt x="123" y="31"/>
                  </a:cubicBezTo>
                  <a:cubicBezTo>
                    <a:pt x="127" y="31"/>
                    <a:pt x="127" y="31"/>
                    <a:pt x="127" y="31"/>
                  </a:cubicBezTo>
                  <a:cubicBezTo>
                    <a:pt x="122" y="36"/>
                    <a:pt x="122" y="36"/>
                    <a:pt x="122" y="36"/>
                  </a:cubicBezTo>
                  <a:cubicBezTo>
                    <a:pt x="120" y="39"/>
                    <a:pt x="120" y="39"/>
                    <a:pt x="120" y="39"/>
                  </a:cubicBezTo>
                  <a:cubicBezTo>
                    <a:pt x="126" y="41"/>
                    <a:pt x="126" y="41"/>
                    <a:pt x="126" y="41"/>
                  </a:cubicBezTo>
                  <a:cubicBezTo>
                    <a:pt x="128" y="42"/>
                    <a:pt x="128" y="42"/>
                    <a:pt x="128" y="42"/>
                  </a:cubicBezTo>
                  <a:cubicBezTo>
                    <a:pt x="131" y="46"/>
                    <a:pt x="131" y="46"/>
                    <a:pt x="131" y="46"/>
                  </a:cubicBezTo>
                  <a:cubicBezTo>
                    <a:pt x="130" y="47"/>
                    <a:pt x="130" y="47"/>
                    <a:pt x="130" y="47"/>
                  </a:cubicBezTo>
                  <a:cubicBezTo>
                    <a:pt x="134" y="51"/>
                    <a:pt x="134" y="51"/>
                    <a:pt x="134" y="51"/>
                  </a:cubicBezTo>
                  <a:cubicBezTo>
                    <a:pt x="134" y="53"/>
                    <a:pt x="134" y="53"/>
                    <a:pt x="134" y="53"/>
                  </a:cubicBezTo>
                  <a:cubicBezTo>
                    <a:pt x="130" y="57"/>
                    <a:pt x="130" y="57"/>
                    <a:pt x="130" y="57"/>
                  </a:cubicBezTo>
                  <a:cubicBezTo>
                    <a:pt x="127" y="57"/>
                    <a:pt x="127" y="57"/>
                    <a:pt x="127" y="57"/>
                  </a:cubicBezTo>
                  <a:cubicBezTo>
                    <a:pt x="128" y="61"/>
                    <a:pt x="128" y="61"/>
                    <a:pt x="128" y="61"/>
                  </a:cubicBezTo>
                  <a:cubicBezTo>
                    <a:pt x="127" y="63"/>
                    <a:pt x="127" y="63"/>
                    <a:pt x="127" y="63"/>
                  </a:cubicBezTo>
                  <a:cubicBezTo>
                    <a:pt x="129" y="65"/>
                    <a:pt x="129" y="65"/>
                    <a:pt x="129" y="65"/>
                  </a:cubicBezTo>
                  <a:cubicBezTo>
                    <a:pt x="133" y="66"/>
                    <a:pt x="133" y="66"/>
                    <a:pt x="133" y="66"/>
                  </a:cubicBezTo>
                  <a:cubicBezTo>
                    <a:pt x="139" y="66"/>
                    <a:pt x="139" y="66"/>
                    <a:pt x="139" y="66"/>
                  </a:cubicBezTo>
                  <a:cubicBezTo>
                    <a:pt x="143" y="69"/>
                    <a:pt x="143" y="69"/>
                    <a:pt x="143" y="69"/>
                  </a:cubicBezTo>
                  <a:cubicBezTo>
                    <a:pt x="146" y="75"/>
                    <a:pt x="146" y="75"/>
                    <a:pt x="146" y="75"/>
                  </a:cubicBezTo>
                  <a:cubicBezTo>
                    <a:pt x="148" y="80"/>
                    <a:pt x="148" y="80"/>
                    <a:pt x="148" y="80"/>
                  </a:cubicBezTo>
                  <a:cubicBezTo>
                    <a:pt x="147" y="81"/>
                    <a:pt x="147" y="81"/>
                    <a:pt x="147" y="81"/>
                  </a:cubicBezTo>
                  <a:cubicBezTo>
                    <a:pt x="150" y="84"/>
                    <a:pt x="150" y="84"/>
                    <a:pt x="150" y="84"/>
                  </a:cubicBezTo>
                  <a:cubicBezTo>
                    <a:pt x="152" y="89"/>
                    <a:pt x="152" y="89"/>
                    <a:pt x="152" y="89"/>
                  </a:cubicBezTo>
                  <a:cubicBezTo>
                    <a:pt x="149" y="98"/>
                    <a:pt x="149" y="98"/>
                    <a:pt x="149" y="98"/>
                  </a:cubicBezTo>
                  <a:cubicBezTo>
                    <a:pt x="148" y="104"/>
                    <a:pt x="148" y="104"/>
                    <a:pt x="148" y="104"/>
                  </a:cubicBezTo>
                  <a:cubicBezTo>
                    <a:pt x="148" y="114"/>
                    <a:pt x="148" y="114"/>
                    <a:pt x="148" y="114"/>
                  </a:cubicBezTo>
                  <a:cubicBezTo>
                    <a:pt x="149" y="120"/>
                    <a:pt x="149" y="120"/>
                    <a:pt x="149" y="120"/>
                  </a:cubicBezTo>
                  <a:cubicBezTo>
                    <a:pt x="151" y="123"/>
                    <a:pt x="151" y="123"/>
                    <a:pt x="151" y="123"/>
                  </a:cubicBezTo>
                  <a:cubicBezTo>
                    <a:pt x="153" y="116"/>
                    <a:pt x="153" y="116"/>
                    <a:pt x="153" y="116"/>
                  </a:cubicBezTo>
                  <a:cubicBezTo>
                    <a:pt x="154" y="105"/>
                    <a:pt x="154" y="105"/>
                    <a:pt x="154" y="105"/>
                  </a:cubicBezTo>
                  <a:cubicBezTo>
                    <a:pt x="157" y="102"/>
                    <a:pt x="157" y="102"/>
                    <a:pt x="157" y="102"/>
                  </a:cubicBezTo>
                  <a:cubicBezTo>
                    <a:pt x="157" y="99"/>
                    <a:pt x="157" y="99"/>
                    <a:pt x="157" y="99"/>
                  </a:cubicBezTo>
                  <a:cubicBezTo>
                    <a:pt x="157" y="97"/>
                    <a:pt x="157" y="97"/>
                    <a:pt x="157" y="97"/>
                  </a:cubicBezTo>
                  <a:cubicBezTo>
                    <a:pt x="160" y="95"/>
                    <a:pt x="160" y="95"/>
                    <a:pt x="160" y="95"/>
                  </a:cubicBezTo>
                  <a:cubicBezTo>
                    <a:pt x="163" y="91"/>
                    <a:pt x="163" y="91"/>
                    <a:pt x="163" y="91"/>
                  </a:cubicBezTo>
                  <a:cubicBezTo>
                    <a:pt x="163" y="82"/>
                    <a:pt x="163" y="82"/>
                    <a:pt x="163" y="82"/>
                  </a:cubicBezTo>
                  <a:cubicBezTo>
                    <a:pt x="163" y="79"/>
                    <a:pt x="163" y="79"/>
                    <a:pt x="163" y="79"/>
                  </a:cubicBezTo>
                  <a:cubicBezTo>
                    <a:pt x="163" y="75"/>
                    <a:pt x="163" y="75"/>
                    <a:pt x="163" y="75"/>
                  </a:cubicBezTo>
                  <a:cubicBezTo>
                    <a:pt x="167" y="71"/>
                    <a:pt x="167" y="71"/>
                    <a:pt x="167" y="71"/>
                  </a:cubicBezTo>
                  <a:cubicBezTo>
                    <a:pt x="168" y="74"/>
                    <a:pt x="168" y="74"/>
                    <a:pt x="168" y="74"/>
                  </a:cubicBezTo>
                  <a:cubicBezTo>
                    <a:pt x="167" y="77"/>
                    <a:pt x="167" y="77"/>
                    <a:pt x="167" y="77"/>
                  </a:cubicBezTo>
                  <a:cubicBezTo>
                    <a:pt x="167" y="77"/>
                    <a:pt x="165" y="80"/>
                    <a:pt x="165" y="80"/>
                  </a:cubicBezTo>
                  <a:cubicBezTo>
                    <a:pt x="166" y="81"/>
                    <a:pt x="168" y="82"/>
                    <a:pt x="168" y="82"/>
                  </a:cubicBezTo>
                  <a:cubicBezTo>
                    <a:pt x="170" y="77"/>
                    <a:pt x="170" y="77"/>
                    <a:pt x="170" y="77"/>
                  </a:cubicBezTo>
                  <a:cubicBezTo>
                    <a:pt x="170" y="68"/>
                    <a:pt x="170" y="68"/>
                    <a:pt x="170" y="68"/>
                  </a:cubicBezTo>
                  <a:cubicBezTo>
                    <a:pt x="169" y="54"/>
                    <a:pt x="169" y="54"/>
                    <a:pt x="169" y="54"/>
                  </a:cubicBezTo>
                  <a:cubicBezTo>
                    <a:pt x="169" y="54"/>
                    <a:pt x="169" y="54"/>
                    <a:pt x="169" y="54"/>
                  </a:cubicBezTo>
                  <a:cubicBezTo>
                    <a:pt x="148" y="57"/>
                    <a:pt x="148" y="57"/>
                    <a:pt x="148" y="57"/>
                  </a:cubicBezTo>
                  <a:lnTo>
                    <a:pt x="134"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9" name="Freeform 44">
              <a:extLst>
                <a:ext uri="{FF2B5EF4-FFF2-40B4-BE49-F238E27FC236}">
                  <a16:creationId xmlns:a16="http://schemas.microsoft.com/office/drawing/2014/main" id="{E5E339BE-4ED1-F24C-8EF9-4885A90A0751}"/>
                </a:ext>
              </a:extLst>
            </p:cNvPr>
            <p:cNvSpPr>
              <a:spLocks/>
            </p:cNvSpPr>
            <p:nvPr/>
          </p:nvSpPr>
          <p:spPr bwMode="auto">
            <a:xfrm>
              <a:off x="10344187" y="6880838"/>
              <a:ext cx="944097" cy="931579"/>
            </a:xfrm>
            <a:custGeom>
              <a:avLst/>
              <a:gdLst>
                <a:gd name="T0" fmla="*/ 24 w 148"/>
                <a:gd name="T1" fmla="*/ 136 h 146"/>
                <a:gd name="T2" fmla="*/ 31 w 148"/>
                <a:gd name="T3" fmla="*/ 144 h 146"/>
                <a:gd name="T4" fmla="*/ 38 w 148"/>
                <a:gd name="T5" fmla="*/ 146 h 146"/>
                <a:gd name="T6" fmla="*/ 48 w 148"/>
                <a:gd name="T7" fmla="*/ 142 h 146"/>
                <a:gd name="T8" fmla="*/ 64 w 148"/>
                <a:gd name="T9" fmla="*/ 134 h 146"/>
                <a:gd name="T10" fmla="*/ 79 w 148"/>
                <a:gd name="T11" fmla="*/ 125 h 146"/>
                <a:gd name="T12" fmla="*/ 79 w 148"/>
                <a:gd name="T13" fmla="*/ 112 h 146"/>
                <a:gd name="T14" fmla="*/ 87 w 148"/>
                <a:gd name="T15" fmla="*/ 99 h 146"/>
                <a:gd name="T16" fmla="*/ 91 w 148"/>
                <a:gd name="T17" fmla="*/ 80 h 146"/>
                <a:gd name="T18" fmla="*/ 100 w 148"/>
                <a:gd name="T19" fmla="*/ 84 h 146"/>
                <a:gd name="T20" fmla="*/ 103 w 148"/>
                <a:gd name="T21" fmla="*/ 83 h 146"/>
                <a:gd name="T22" fmla="*/ 108 w 148"/>
                <a:gd name="T23" fmla="*/ 71 h 146"/>
                <a:gd name="T24" fmla="*/ 110 w 148"/>
                <a:gd name="T25" fmla="*/ 67 h 146"/>
                <a:gd name="T26" fmla="*/ 114 w 148"/>
                <a:gd name="T27" fmla="*/ 69 h 146"/>
                <a:gd name="T28" fmla="*/ 122 w 148"/>
                <a:gd name="T29" fmla="*/ 57 h 146"/>
                <a:gd name="T30" fmla="*/ 126 w 148"/>
                <a:gd name="T31" fmla="*/ 47 h 146"/>
                <a:gd name="T32" fmla="*/ 135 w 148"/>
                <a:gd name="T33" fmla="*/ 44 h 146"/>
                <a:gd name="T34" fmla="*/ 143 w 148"/>
                <a:gd name="T35" fmla="*/ 47 h 146"/>
                <a:gd name="T36" fmla="*/ 148 w 148"/>
                <a:gd name="T37" fmla="*/ 43 h 146"/>
                <a:gd name="T38" fmla="*/ 145 w 148"/>
                <a:gd name="T39" fmla="*/ 36 h 146"/>
                <a:gd name="T40" fmla="*/ 130 w 148"/>
                <a:gd name="T41" fmla="*/ 28 h 146"/>
                <a:gd name="T42" fmla="*/ 120 w 148"/>
                <a:gd name="T43" fmla="*/ 31 h 146"/>
                <a:gd name="T44" fmla="*/ 113 w 148"/>
                <a:gd name="T45" fmla="*/ 34 h 146"/>
                <a:gd name="T46" fmla="*/ 107 w 148"/>
                <a:gd name="T47" fmla="*/ 40 h 146"/>
                <a:gd name="T48" fmla="*/ 94 w 148"/>
                <a:gd name="T49" fmla="*/ 50 h 146"/>
                <a:gd name="T50" fmla="*/ 88 w 148"/>
                <a:gd name="T51" fmla="*/ 33 h 146"/>
                <a:gd name="T52" fmla="*/ 51 w 148"/>
                <a:gd name="T53" fmla="*/ 0 h 146"/>
                <a:gd name="T54" fmla="*/ 47 w 148"/>
                <a:gd name="T55" fmla="*/ 3 h 146"/>
                <a:gd name="T56" fmla="*/ 48 w 148"/>
                <a:gd name="T57" fmla="*/ 7 h 146"/>
                <a:gd name="T58" fmla="*/ 48 w 148"/>
                <a:gd name="T59" fmla="*/ 19 h 146"/>
                <a:gd name="T60" fmla="*/ 47 w 148"/>
                <a:gd name="T61" fmla="*/ 28 h 146"/>
                <a:gd name="T62" fmla="*/ 46 w 148"/>
                <a:gd name="T63" fmla="*/ 39 h 146"/>
                <a:gd name="T64" fmla="*/ 36 w 148"/>
                <a:gd name="T65" fmla="*/ 51 h 146"/>
                <a:gd name="T66" fmla="*/ 28 w 148"/>
                <a:gd name="T67" fmla="*/ 55 h 146"/>
                <a:gd name="T68" fmla="*/ 21 w 148"/>
                <a:gd name="T69" fmla="*/ 65 h 146"/>
                <a:gd name="T70" fmla="*/ 19 w 148"/>
                <a:gd name="T71" fmla="*/ 76 h 146"/>
                <a:gd name="T72" fmla="*/ 12 w 148"/>
                <a:gd name="T73" fmla="*/ 76 h 146"/>
                <a:gd name="T74" fmla="*/ 9 w 148"/>
                <a:gd name="T75" fmla="*/ 91 h 146"/>
                <a:gd name="T76" fmla="*/ 3 w 148"/>
                <a:gd name="T77" fmla="*/ 98 h 146"/>
                <a:gd name="T78" fmla="*/ 3 w 148"/>
                <a:gd name="T79" fmla="*/ 114 h 146"/>
                <a:gd name="T80" fmla="*/ 10 w 148"/>
                <a:gd name="T81" fmla="*/ 127 h 146"/>
                <a:gd name="T82" fmla="*/ 19 w 148"/>
                <a:gd name="T83" fmla="*/ 138 h 146"/>
                <a:gd name="T84" fmla="*/ 21 w 148"/>
                <a:gd name="T85" fmla="*/ 13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 h="146">
                  <a:moveTo>
                    <a:pt x="21" y="136"/>
                  </a:moveTo>
                  <a:lnTo>
                    <a:pt x="24" y="136"/>
                  </a:lnTo>
                  <a:lnTo>
                    <a:pt x="25" y="139"/>
                  </a:lnTo>
                  <a:lnTo>
                    <a:pt x="31" y="144"/>
                  </a:lnTo>
                  <a:lnTo>
                    <a:pt x="36" y="146"/>
                  </a:lnTo>
                  <a:lnTo>
                    <a:pt x="38" y="146"/>
                  </a:lnTo>
                  <a:lnTo>
                    <a:pt x="44" y="139"/>
                  </a:lnTo>
                  <a:lnTo>
                    <a:pt x="48" y="142"/>
                  </a:lnTo>
                  <a:lnTo>
                    <a:pt x="57" y="140"/>
                  </a:lnTo>
                  <a:lnTo>
                    <a:pt x="64" y="134"/>
                  </a:lnTo>
                  <a:lnTo>
                    <a:pt x="75" y="128"/>
                  </a:lnTo>
                  <a:lnTo>
                    <a:pt x="79" y="125"/>
                  </a:lnTo>
                  <a:lnTo>
                    <a:pt x="78" y="117"/>
                  </a:lnTo>
                  <a:lnTo>
                    <a:pt x="79" y="112"/>
                  </a:lnTo>
                  <a:lnTo>
                    <a:pt x="84" y="107"/>
                  </a:lnTo>
                  <a:lnTo>
                    <a:pt x="87" y="99"/>
                  </a:lnTo>
                  <a:lnTo>
                    <a:pt x="90" y="87"/>
                  </a:lnTo>
                  <a:lnTo>
                    <a:pt x="91" y="80"/>
                  </a:lnTo>
                  <a:lnTo>
                    <a:pt x="95" y="82"/>
                  </a:lnTo>
                  <a:lnTo>
                    <a:pt x="100" y="84"/>
                  </a:lnTo>
                  <a:lnTo>
                    <a:pt x="102" y="85"/>
                  </a:lnTo>
                  <a:lnTo>
                    <a:pt x="103" y="83"/>
                  </a:lnTo>
                  <a:lnTo>
                    <a:pt x="106" y="75"/>
                  </a:lnTo>
                  <a:lnTo>
                    <a:pt x="108" y="71"/>
                  </a:lnTo>
                  <a:lnTo>
                    <a:pt x="109" y="67"/>
                  </a:lnTo>
                  <a:lnTo>
                    <a:pt x="110" y="67"/>
                  </a:lnTo>
                  <a:lnTo>
                    <a:pt x="113" y="67"/>
                  </a:lnTo>
                  <a:lnTo>
                    <a:pt x="114" y="69"/>
                  </a:lnTo>
                  <a:lnTo>
                    <a:pt x="119" y="60"/>
                  </a:lnTo>
                  <a:lnTo>
                    <a:pt x="122" y="57"/>
                  </a:lnTo>
                  <a:lnTo>
                    <a:pt x="124" y="54"/>
                  </a:lnTo>
                  <a:lnTo>
                    <a:pt x="126" y="47"/>
                  </a:lnTo>
                  <a:lnTo>
                    <a:pt x="126" y="39"/>
                  </a:lnTo>
                  <a:lnTo>
                    <a:pt x="135" y="44"/>
                  </a:lnTo>
                  <a:lnTo>
                    <a:pt x="141" y="47"/>
                  </a:lnTo>
                  <a:lnTo>
                    <a:pt x="143" y="47"/>
                  </a:lnTo>
                  <a:lnTo>
                    <a:pt x="146" y="44"/>
                  </a:lnTo>
                  <a:lnTo>
                    <a:pt x="148" y="43"/>
                  </a:lnTo>
                  <a:lnTo>
                    <a:pt x="147" y="43"/>
                  </a:lnTo>
                  <a:lnTo>
                    <a:pt x="145" y="36"/>
                  </a:lnTo>
                  <a:lnTo>
                    <a:pt x="141" y="31"/>
                  </a:lnTo>
                  <a:lnTo>
                    <a:pt x="130" y="28"/>
                  </a:lnTo>
                  <a:lnTo>
                    <a:pt x="123" y="31"/>
                  </a:lnTo>
                  <a:lnTo>
                    <a:pt x="120" y="31"/>
                  </a:lnTo>
                  <a:lnTo>
                    <a:pt x="114" y="35"/>
                  </a:lnTo>
                  <a:lnTo>
                    <a:pt x="113" y="34"/>
                  </a:lnTo>
                  <a:lnTo>
                    <a:pt x="112" y="34"/>
                  </a:lnTo>
                  <a:lnTo>
                    <a:pt x="107" y="40"/>
                  </a:lnTo>
                  <a:lnTo>
                    <a:pt x="102" y="40"/>
                  </a:lnTo>
                  <a:lnTo>
                    <a:pt x="94" y="50"/>
                  </a:lnTo>
                  <a:lnTo>
                    <a:pt x="91" y="50"/>
                  </a:lnTo>
                  <a:lnTo>
                    <a:pt x="88" y="33"/>
                  </a:lnTo>
                  <a:lnTo>
                    <a:pt x="57" y="39"/>
                  </a:lnTo>
                  <a:lnTo>
                    <a:pt x="51" y="0"/>
                  </a:lnTo>
                  <a:lnTo>
                    <a:pt x="48" y="0"/>
                  </a:lnTo>
                  <a:lnTo>
                    <a:pt x="47" y="3"/>
                  </a:lnTo>
                  <a:lnTo>
                    <a:pt x="48" y="6"/>
                  </a:lnTo>
                  <a:lnTo>
                    <a:pt x="48" y="7"/>
                  </a:lnTo>
                  <a:lnTo>
                    <a:pt x="48" y="15"/>
                  </a:lnTo>
                  <a:lnTo>
                    <a:pt x="48" y="19"/>
                  </a:lnTo>
                  <a:lnTo>
                    <a:pt x="47" y="22"/>
                  </a:lnTo>
                  <a:lnTo>
                    <a:pt x="47" y="28"/>
                  </a:lnTo>
                  <a:lnTo>
                    <a:pt x="46" y="36"/>
                  </a:lnTo>
                  <a:lnTo>
                    <a:pt x="46" y="39"/>
                  </a:lnTo>
                  <a:lnTo>
                    <a:pt x="44" y="44"/>
                  </a:lnTo>
                  <a:lnTo>
                    <a:pt x="36" y="51"/>
                  </a:lnTo>
                  <a:lnTo>
                    <a:pt x="33" y="55"/>
                  </a:lnTo>
                  <a:lnTo>
                    <a:pt x="28" y="55"/>
                  </a:lnTo>
                  <a:lnTo>
                    <a:pt x="24" y="61"/>
                  </a:lnTo>
                  <a:lnTo>
                    <a:pt x="21" y="65"/>
                  </a:lnTo>
                  <a:lnTo>
                    <a:pt x="20" y="75"/>
                  </a:lnTo>
                  <a:lnTo>
                    <a:pt x="19" y="76"/>
                  </a:lnTo>
                  <a:lnTo>
                    <a:pt x="15" y="73"/>
                  </a:lnTo>
                  <a:lnTo>
                    <a:pt x="12" y="76"/>
                  </a:lnTo>
                  <a:lnTo>
                    <a:pt x="9" y="87"/>
                  </a:lnTo>
                  <a:lnTo>
                    <a:pt x="9" y="91"/>
                  </a:lnTo>
                  <a:lnTo>
                    <a:pt x="7" y="94"/>
                  </a:lnTo>
                  <a:lnTo>
                    <a:pt x="3" y="98"/>
                  </a:lnTo>
                  <a:lnTo>
                    <a:pt x="0" y="101"/>
                  </a:lnTo>
                  <a:lnTo>
                    <a:pt x="3" y="114"/>
                  </a:lnTo>
                  <a:lnTo>
                    <a:pt x="5" y="120"/>
                  </a:lnTo>
                  <a:lnTo>
                    <a:pt x="10" y="127"/>
                  </a:lnTo>
                  <a:lnTo>
                    <a:pt x="15" y="132"/>
                  </a:lnTo>
                  <a:lnTo>
                    <a:pt x="19" y="138"/>
                  </a:lnTo>
                  <a:lnTo>
                    <a:pt x="20" y="138"/>
                  </a:lnTo>
                  <a:lnTo>
                    <a:pt x="21" y="136"/>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0" name="Freeform 45">
              <a:extLst>
                <a:ext uri="{FF2B5EF4-FFF2-40B4-BE49-F238E27FC236}">
                  <a16:creationId xmlns:a16="http://schemas.microsoft.com/office/drawing/2014/main" id="{659C9CFB-6DC2-D448-8653-8CC8E1AB6606}"/>
                </a:ext>
              </a:extLst>
            </p:cNvPr>
            <p:cNvSpPr>
              <a:spLocks/>
            </p:cNvSpPr>
            <p:nvPr/>
          </p:nvSpPr>
          <p:spPr bwMode="auto">
            <a:xfrm>
              <a:off x="8959943" y="7378529"/>
              <a:ext cx="1505447" cy="778442"/>
            </a:xfrm>
            <a:custGeom>
              <a:avLst/>
              <a:gdLst>
                <a:gd name="T0" fmla="*/ 207 w 236"/>
                <a:gd name="T1" fmla="*/ 91 h 122"/>
                <a:gd name="T2" fmla="*/ 214 w 236"/>
                <a:gd name="T3" fmla="*/ 88 h 122"/>
                <a:gd name="T4" fmla="*/ 220 w 236"/>
                <a:gd name="T5" fmla="*/ 74 h 122"/>
                <a:gd name="T6" fmla="*/ 235 w 236"/>
                <a:gd name="T7" fmla="*/ 64 h 122"/>
                <a:gd name="T8" fmla="*/ 232 w 236"/>
                <a:gd name="T9" fmla="*/ 54 h 122"/>
                <a:gd name="T10" fmla="*/ 222 w 236"/>
                <a:gd name="T11" fmla="*/ 42 h 122"/>
                <a:gd name="T12" fmla="*/ 217 w 236"/>
                <a:gd name="T13" fmla="*/ 23 h 122"/>
                <a:gd name="T14" fmla="*/ 215 w 236"/>
                <a:gd name="T15" fmla="*/ 22 h 122"/>
                <a:gd name="T16" fmla="*/ 207 w 236"/>
                <a:gd name="T17" fmla="*/ 13 h 122"/>
                <a:gd name="T18" fmla="*/ 203 w 236"/>
                <a:gd name="T19" fmla="*/ 11 h 122"/>
                <a:gd name="T20" fmla="*/ 199 w 236"/>
                <a:gd name="T21" fmla="*/ 15 h 122"/>
                <a:gd name="T22" fmla="*/ 192 w 236"/>
                <a:gd name="T23" fmla="*/ 17 h 122"/>
                <a:gd name="T24" fmla="*/ 184 w 236"/>
                <a:gd name="T25" fmla="*/ 13 h 122"/>
                <a:gd name="T26" fmla="*/ 181 w 236"/>
                <a:gd name="T27" fmla="*/ 16 h 122"/>
                <a:gd name="T28" fmla="*/ 178 w 236"/>
                <a:gd name="T29" fmla="*/ 18 h 122"/>
                <a:gd name="T30" fmla="*/ 174 w 236"/>
                <a:gd name="T31" fmla="*/ 15 h 122"/>
                <a:gd name="T32" fmla="*/ 166 w 236"/>
                <a:gd name="T33" fmla="*/ 13 h 122"/>
                <a:gd name="T34" fmla="*/ 163 w 236"/>
                <a:gd name="T35" fmla="*/ 7 h 122"/>
                <a:gd name="T36" fmla="*/ 154 w 236"/>
                <a:gd name="T37" fmla="*/ 0 h 122"/>
                <a:gd name="T38" fmla="*/ 148 w 236"/>
                <a:gd name="T39" fmla="*/ 3 h 122"/>
                <a:gd name="T40" fmla="*/ 141 w 236"/>
                <a:gd name="T41" fmla="*/ 2 h 122"/>
                <a:gd name="T42" fmla="*/ 144 w 236"/>
                <a:gd name="T43" fmla="*/ 7 h 122"/>
                <a:gd name="T44" fmla="*/ 144 w 236"/>
                <a:gd name="T45" fmla="*/ 15 h 122"/>
                <a:gd name="T46" fmla="*/ 138 w 236"/>
                <a:gd name="T47" fmla="*/ 17 h 122"/>
                <a:gd name="T48" fmla="*/ 126 w 236"/>
                <a:gd name="T49" fmla="*/ 20 h 122"/>
                <a:gd name="T50" fmla="*/ 125 w 236"/>
                <a:gd name="T51" fmla="*/ 23 h 122"/>
                <a:gd name="T52" fmla="*/ 124 w 236"/>
                <a:gd name="T53" fmla="*/ 29 h 122"/>
                <a:gd name="T54" fmla="*/ 120 w 236"/>
                <a:gd name="T55" fmla="*/ 37 h 122"/>
                <a:gd name="T56" fmla="*/ 115 w 236"/>
                <a:gd name="T57" fmla="*/ 39 h 122"/>
                <a:gd name="T58" fmla="*/ 112 w 236"/>
                <a:gd name="T59" fmla="*/ 47 h 122"/>
                <a:gd name="T60" fmla="*/ 104 w 236"/>
                <a:gd name="T61" fmla="*/ 52 h 122"/>
                <a:gd name="T62" fmla="*/ 100 w 236"/>
                <a:gd name="T63" fmla="*/ 48 h 122"/>
                <a:gd name="T64" fmla="*/ 97 w 236"/>
                <a:gd name="T65" fmla="*/ 44 h 122"/>
                <a:gd name="T66" fmla="*/ 93 w 236"/>
                <a:gd name="T67" fmla="*/ 51 h 122"/>
                <a:gd name="T68" fmla="*/ 92 w 236"/>
                <a:gd name="T69" fmla="*/ 58 h 122"/>
                <a:gd name="T70" fmla="*/ 86 w 236"/>
                <a:gd name="T71" fmla="*/ 55 h 122"/>
                <a:gd name="T72" fmla="*/ 80 w 236"/>
                <a:gd name="T73" fmla="*/ 56 h 122"/>
                <a:gd name="T74" fmla="*/ 76 w 236"/>
                <a:gd name="T75" fmla="*/ 61 h 122"/>
                <a:gd name="T76" fmla="*/ 71 w 236"/>
                <a:gd name="T77" fmla="*/ 60 h 122"/>
                <a:gd name="T78" fmla="*/ 63 w 236"/>
                <a:gd name="T79" fmla="*/ 57 h 122"/>
                <a:gd name="T80" fmla="*/ 57 w 236"/>
                <a:gd name="T81" fmla="*/ 61 h 122"/>
                <a:gd name="T82" fmla="*/ 49 w 236"/>
                <a:gd name="T83" fmla="*/ 66 h 122"/>
                <a:gd name="T84" fmla="*/ 43 w 236"/>
                <a:gd name="T85" fmla="*/ 67 h 122"/>
                <a:gd name="T86" fmla="*/ 43 w 236"/>
                <a:gd name="T87" fmla="*/ 72 h 122"/>
                <a:gd name="T88" fmla="*/ 44 w 236"/>
                <a:gd name="T89" fmla="*/ 78 h 122"/>
                <a:gd name="T90" fmla="*/ 36 w 236"/>
                <a:gd name="T91" fmla="*/ 81 h 122"/>
                <a:gd name="T92" fmla="*/ 33 w 236"/>
                <a:gd name="T93" fmla="*/ 88 h 122"/>
                <a:gd name="T94" fmla="*/ 33 w 236"/>
                <a:gd name="T95" fmla="*/ 94 h 122"/>
                <a:gd name="T96" fmla="*/ 27 w 236"/>
                <a:gd name="T97" fmla="*/ 94 h 122"/>
                <a:gd name="T98" fmla="*/ 19 w 236"/>
                <a:gd name="T99" fmla="*/ 89 h 122"/>
                <a:gd name="T100" fmla="*/ 14 w 236"/>
                <a:gd name="T101" fmla="*/ 93 h 122"/>
                <a:gd name="T102" fmla="*/ 10 w 236"/>
                <a:gd name="T103" fmla="*/ 97 h 122"/>
                <a:gd name="T104" fmla="*/ 14 w 236"/>
                <a:gd name="T105" fmla="*/ 102 h 122"/>
                <a:gd name="T106" fmla="*/ 14 w 236"/>
                <a:gd name="T107" fmla="*/ 107 h 122"/>
                <a:gd name="T108" fmla="*/ 12 w 236"/>
                <a:gd name="T109" fmla="*/ 115 h 122"/>
                <a:gd name="T110" fmla="*/ 7 w 236"/>
                <a:gd name="T111" fmla="*/ 116 h 122"/>
                <a:gd name="T112" fmla="*/ 5 w 236"/>
                <a:gd name="T113" fmla="*/ 117 h 122"/>
                <a:gd name="T114" fmla="*/ 0 w 236"/>
                <a:gd name="T115" fmla="*/ 117 h 122"/>
                <a:gd name="T116" fmla="*/ 0 w 236"/>
                <a:gd name="T117" fmla="*/ 121 h 122"/>
                <a:gd name="T118" fmla="*/ 2 w 236"/>
                <a:gd name="T119" fmla="*/ 121 h 122"/>
                <a:gd name="T120" fmla="*/ 50 w 236"/>
                <a:gd name="T121" fmla="*/ 111 h 122"/>
                <a:gd name="T122" fmla="*/ 192 w 236"/>
                <a:gd name="T123" fmla="*/ 100 h 122"/>
                <a:gd name="T124" fmla="*/ 202 w 236"/>
                <a:gd name="T125" fmla="*/ 9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6" h="122">
                  <a:moveTo>
                    <a:pt x="202" y="94"/>
                  </a:moveTo>
                  <a:lnTo>
                    <a:pt x="207" y="91"/>
                  </a:lnTo>
                  <a:lnTo>
                    <a:pt x="210" y="89"/>
                  </a:lnTo>
                  <a:lnTo>
                    <a:pt x="214" y="88"/>
                  </a:lnTo>
                  <a:lnTo>
                    <a:pt x="217" y="79"/>
                  </a:lnTo>
                  <a:lnTo>
                    <a:pt x="220" y="74"/>
                  </a:lnTo>
                  <a:lnTo>
                    <a:pt x="231" y="70"/>
                  </a:lnTo>
                  <a:lnTo>
                    <a:pt x="235" y="64"/>
                  </a:lnTo>
                  <a:lnTo>
                    <a:pt x="236" y="60"/>
                  </a:lnTo>
                  <a:lnTo>
                    <a:pt x="232" y="54"/>
                  </a:lnTo>
                  <a:lnTo>
                    <a:pt x="227" y="49"/>
                  </a:lnTo>
                  <a:lnTo>
                    <a:pt x="222" y="42"/>
                  </a:lnTo>
                  <a:lnTo>
                    <a:pt x="220" y="36"/>
                  </a:lnTo>
                  <a:lnTo>
                    <a:pt x="217" y="23"/>
                  </a:lnTo>
                  <a:lnTo>
                    <a:pt x="218" y="22"/>
                  </a:lnTo>
                  <a:lnTo>
                    <a:pt x="215" y="22"/>
                  </a:lnTo>
                  <a:lnTo>
                    <a:pt x="211" y="18"/>
                  </a:lnTo>
                  <a:lnTo>
                    <a:pt x="207" y="13"/>
                  </a:lnTo>
                  <a:lnTo>
                    <a:pt x="204" y="10"/>
                  </a:lnTo>
                  <a:lnTo>
                    <a:pt x="203" y="11"/>
                  </a:lnTo>
                  <a:lnTo>
                    <a:pt x="201" y="12"/>
                  </a:lnTo>
                  <a:lnTo>
                    <a:pt x="199" y="15"/>
                  </a:lnTo>
                  <a:lnTo>
                    <a:pt x="198" y="16"/>
                  </a:lnTo>
                  <a:lnTo>
                    <a:pt x="192" y="17"/>
                  </a:lnTo>
                  <a:lnTo>
                    <a:pt x="187" y="15"/>
                  </a:lnTo>
                  <a:lnTo>
                    <a:pt x="184" y="13"/>
                  </a:lnTo>
                  <a:lnTo>
                    <a:pt x="183" y="14"/>
                  </a:lnTo>
                  <a:lnTo>
                    <a:pt x="181" y="16"/>
                  </a:lnTo>
                  <a:lnTo>
                    <a:pt x="181" y="17"/>
                  </a:lnTo>
                  <a:lnTo>
                    <a:pt x="178" y="18"/>
                  </a:lnTo>
                  <a:lnTo>
                    <a:pt x="176" y="16"/>
                  </a:lnTo>
                  <a:lnTo>
                    <a:pt x="174" y="15"/>
                  </a:lnTo>
                  <a:lnTo>
                    <a:pt x="171" y="14"/>
                  </a:lnTo>
                  <a:lnTo>
                    <a:pt x="166" y="13"/>
                  </a:lnTo>
                  <a:lnTo>
                    <a:pt x="165" y="11"/>
                  </a:lnTo>
                  <a:lnTo>
                    <a:pt x="163" y="7"/>
                  </a:lnTo>
                  <a:lnTo>
                    <a:pt x="159" y="4"/>
                  </a:lnTo>
                  <a:lnTo>
                    <a:pt x="154" y="0"/>
                  </a:lnTo>
                  <a:lnTo>
                    <a:pt x="153" y="1"/>
                  </a:lnTo>
                  <a:lnTo>
                    <a:pt x="148" y="3"/>
                  </a:lnTo>
                  <a:lnTo>
                    <a:pt x="143" y="1"/>
                  </a:lnTo>
                  <a:lnTo>
                    <a:pt x="141" y="2"/>
                  </a:lnTo>
                  <a:lnTo>
                    <a:pt x="142" y="6"/>
                  </a:lnTo>
                  <a:lnTo>
                    <a:pt x="144" y="7"/>
                  </a:lnTo>
                  <a:lnTo>
                    <a:pt x="143" y="9"/>
                  </a:lnTo>
                  <a:lnTo>
                    <a:pt x="144" y="15"/>
                  </a:lnTo>
                  <a:lnTo>
                    <a:pt x="142" y="17"/>
                  </a:lnTo>
                  <a:lnTo>
                    <a:pt x="138" y="17"/>
                  </a:lnTo>
                  <a:lnTo>
                    <a:pt x="134" y="19"/>
                  </a:lnTo>
                  <a:lnTo>
                    <a:pt x="126" y="20"/>
                  </a:lnTo>
                  <a:lnTo>
                    <a:pt x="125" y="21"/>
                  </a:lnTo>
                  <a:lnTo>
                    <a:pt x="125" y="23"/>
                  </a:lnTo>
                  <a:lnTo>
                    <a:pt x="124" y="25"/>
                  </a:lnTo>
                  <a:lnTo>
                    <a:pt x="124" y="29"/>
                  </a:lnTo>
                  <a:lnTo>
                    <a:pt x="122" y="33"/>
                  </a:lnTo>
                  <a:lnTo>
                    <a:pt x="120" y="37"/>
                  </a:lnTo>
                  <a:lnTo>
                    <a:pt x="118" y="39"/>
                  </a:lnTo>
                  <a:lnTo>
                    <a:pt x="115" y="39"/>
                  </a:lnTo>
                  <a:lnTo>
                    <a:pt x="112" y="44"/>
                  </a:lnTo>
                  <a:lnTo>
                    <a:pt x="112" y="47"/>
                  </a:lnTo>
                  <a:lnTo>
                    <a:pt x="110" y="51"/>
                  </a:lnTo>
                  <a:lnTo>
                    <a:pt x="104" y="52"/>
                  </a:lnTo>
                  <a:lnTo>
                    <a:pt x="103" y="51"/>
                  </a:lnTo>
                  <a:lnTo>
                    <a:pt x="100" y="48"/>
                  </a:lnTo>
                  <a:lnTo>
                    <a:pt x="99" y="44"/>
                  </a:lnTo>
                  <a:lnTo>
                    <a:pt x="97" y="44"/>
                  </a:lnTo>
                  <a:lnTo>
                    <a:pt x="96" y="48"/>
                  </a:lnTo>
                  <a:lnTo>
                    <a:pt x="93" y="51"/>
                  </a:lnTo>
                  <a:lnTo>
                    <a:pt x="93" y="55"/>
                  </a:lnTo>
                  <a:lnTo>
                    <a:pt x="92" y="58"/>
                  </a:lnTo>
                  <a:lnTo>
                    <a:pt x="88" y="57"/>
                  </a:lnTo>
                  <a:lnTo>
                    <a:pt x="86" y="55"/>
                  </a:lnTo>
                  <a:lnTo>
                    <a:pt x="82" y="55"/>
                  </a:lnTo>
                  <a:lnTo>
                    <a:pt x="80" y="56"/>
                  </a:lnTo>
                  <a:lnTo>
                    <a:pt x="76" y="57"/>
                  </a:lnTo>
                  <a:lnTo>
                    <a:pt x="76" y="61"/>
                  </a:lnTo>
                  <a:lnTo>
                    <a:pt x="75" y="62"/>
                  </a:lnTo>
                  <a:lnTo>
                    <a:pt x="71" y="60"/>
                  </a:lnTo>
                  <a:lnTo>
                    <a:pt x="68" y="57"/>
                  </a:lnTo>
                  <a:lnTo>
                    <a:pt x="63" y="57"/>
                  </a:lnTo>
                  <a:lnTo>
                    <a:pt x="60" y="57"/>
                  </a:lnTo>
                  <a:lnTo>
                    <a:pt x="57" y="61"/>
                  </a:lnTo>
                  <a:lnTo>
                    <a:pt x="49" y="61"/>
                  </a:lnTo>
                  <a:lnTo>
                    <a:pt x="49" y="66"/>
                  </a:lnTo>
                  <a:lnTo>
                    <a:pt x="46" y="66"/>
                  </a:lnTo>
                  <a:lnTo>
                    <a:pt x="43" y="67"/>
                  </a:lnTo>
                  <a:lnTo>
                    <a:pt x="43" y="71"/>
                  </a:lnTo>
                  <a:lnTo>
                    <a:pt x="43" y="72"/>
                  </a:lnTo>
                  <a:lnTo>
                    <a:pt x="43" y="75"/>
                  </a:lnTo>
                  <a:lnTo>
                    <a:pt x="44" y="78"/>
                  </a:lnTo>
                  <a:lnTo>
                    <a:pt x="42" y="79"/>
                  </a:lnTo>
                  <a:lnTo>
                    <a:pt x="36" y="81"/>
                  </a:lnTo>
                  <a:lnTo>
                    <a:pt x="33" y="83"/>
                  </a:lnTo>
                  <a:lnTo>
                    <a:pt x="33" y="88"/>
                  </a:lnTo>
                  <a:lnTo>
                    <a:pt x="35" y="93"/>
                  </a:lnTo>
                  <a:lnTo>
                    <a:pt x="33" y="94"/>
                  </a:lnTo>
                  <a:lnTo>
                    <a:pt x="30" y="94"/>
                  </a:lnTo>
                  <a:lnTo>
                    <a:pt x="27" y="94"/>
                  </a:lnTo>
                  <a:lnTo>
                    <a:pt x="23" y="91"/>
                  </a:lnTo>
                  <a:lnTo>
                    <a:pt x="19" y="89"/>
                  </a:lnTo>
                  <a:lnTo>
                    <a:pt x="17" y="90"/>
                  </a:lnTo>
                  <a:lnTo>
                    <a:pt x="14" y="93"/>
                  </a:lnTo>
                  <a:lnTo>
                    <a:pt x="11" y="94"/>
                  </a:lnTo>
                  <a:lnTo>
                    <a:pt x="10" y="97"/>
                  </a:lnTo>
                  <a:lnTo>
                    <a:pt x="10" y="100"/>
                  </a:lnTo>
                  <a:lnTo>
                    <a:pt x="14" y="102"/>
                  </a:lnTo>
                  <a:lnTo>
                    <a:pt x="14" y="104"/>
                  </a:lnTo>
                  <a:lnTo>
                    <a:pt x="14" y="107"/>
                  </a:lnTo>
                  <a:lnTo>
                    <a:pt x="14" y="112"/>
                  </a:lnTo>
                  <a:lnTo>
                    <a:pt x="12" y="115"/>
                  </a:lnTo>
                  <a:lnTo>
                    <a:pt x="10" y="116"/>
                  </a:lnTo>
                  <a:lnTo>
                    <a:pt x="7" y="116"/>
                  </a:lnTo>
                  <a:lnTo>
                    <a:pt x="5" y="117"/>
                  </a:lnTo>
                  <a:lnTo>
                    <a:pt x="5" y="117"/>
                  </a:lnTo>
                  <a:lnTo>
                    <a:pt x="4" y="117"/>
                  </a:lnTo>
                  <a:lnTo>
                    <a:pt x="0" y="117"/>
                  </a:lnTo>
                  <a:lnTo>
                    <a:pt x="0" y="118"/>
                  </a:lnTo>
                  <a:lnTo>
                    <a:pt x="0" y="121"/>
                  </a:lnTo>
                  <a:lnTo>
                    <a:pt x="0" y="122"/>
                  </a:lnTo>
                  <a:lnTo>
                    <a:pt x="2" y="121"/>
                  </a:lnTo>
                  <a:lnTo>
                    <a:pt x="52" y="120"/>
                  </a:lnTo>
                  <a:lnTo>
                    <a:pt x="50" y="111"/>
                  </a:lnTo>
                  <a:lnTo>
                    <a:pt x="143" y="105"/>
                  </a:lnTo>
                  <a:lnTo>
                    <a:pt x="192" y="100"/>
                  </a:lnTo>
                  <a:lnTo>
                    <a:pt x="198" y="97"/>
                  </a:lnTo>
                  <a:lnTo>
                    <a:pt x="202" y="9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1" name="Freeform 46">
              <a:extLst>
                <a:ext uri="{FF2B5EF4-FFF2-40B4-BE49-F238E27FC236}">
                  <a16:creationId xmlns:a16="http://schemas.microsoft.com/office/drawing/2014/main" id="{31818B0E-E619-7146-8953-627554324558}"/>
                </a:ext>
              </a:extLst>
            </p:cNvPr>
            <p:cNvSpPr>
              <a:spLocks/>
            </p:cNvSpPr>
            <p:nvPr/>
          </p:nvSpPr>
          <p:spPr bwMode="auto">
            <a:xfrm>
              <a:off x="7677756" y="7104160"/>
              <a:ext cx="1371489" cy="1193186"/>
            </a:xfrm>
            <a:custGeom>
              <a:avLst/>
              <a:gdLst>
                <a:gd name="T0" fmla="*/ 238 w 254"/>
                <a:gd name="T1" fmla="*/ 190 h 221"/>
                <a:gd name="T2" fmla="*/ 242 w 254"/>
                <a:gd name="T3" fmla="*/ 189 h 221"/>
                <a:gd name="T4" fmla="*/ 244 w 254"/>
                <a:gd name="T5" fmla="*/ 188 h 221"/>
                <a:gd name="T6" fmla="*/ 249 w 254"/>
                <a:gd name="T7" fmla="*/ 187 h 221"/>
                <a:gd name="T8" fmla="*/ 254 w 254"/>
                <a:gd name="T9" fmla="*/ 183 h 221"/>
                <a:gd name="T10" fmla="*/ 254 w 254"/>
                <a:gd name="T11" fmla="*/ 173 h 221"/>
                <a:gd name="T12" fmla="*/ 250 w 254"/>
                <a:gd name="T13" fmla="*/ 168 h 221"/>
                <a:gd name="T14" fmla="*/ 251 w 254"/>
                <a:gd name="T15" fmla="*/ 161 h 221"/>
                <a:gd name="T16" fmla="*/ 243 w 254"/>
                <a:gd name="T17" fmla="*/ 166 h 221"/>
                <a:gd name="T18" fmla="*/ 238 w 254"/>
                <a:gd name="T19" fmla="*/ 156 h 221"/>
                <a:gd name="T20" fmla="*/ 240 w 254"/>
                <a:gd name="T21" fmla="*/ 146 h 221"/>
                <a:gd name="T22" fmla="*/ 232 w 254"/>
                <a:gd name="T23" fmla="*/ 131 h 221"/>
                <a:gd name="T24" fmla="*/ 216 w 254"/>
                <a:gd name="T25" fmla="*/ 124 h 221"/>
                <a:gd name="T26" fmla="*/ 202 w 254"/>
                <a:gd name="T27" fmla="*/ 112 h 221"/>
                <a:gd name="T28" fmla="*/ 204 w 254"/>
                <a:gd name="T29" fmla="*/ 100 h 221"/>
                <a:gd name="T30" fmla="*/ 206 w 254"/>
                <a:gd name="T31" fmla="*/ 91 h 221"/>
                <a:gd name="T32" fmla="*/ 206 w 254"/>
                <a:gd name="T33" fmla="*/ 80 h 221"/>
                <a:gd name="T34" fmla="*/ 196 w 254"/>
                <a:gd name="T35" fmla="*/ 76 h 221"/>
                <a:gd name="T36" fmla="*/ 191 w 254"/>
                <a:gd name="T37" fmla="*/ 81 h 221"/>
                <a:gd name="T38" fmla="*/ 186 w 254"/>
                <a:gd name="T39" fmla="*/ 67 h 221"/>
                <a:gd name="T40" fmla="*/ 163 w 254"/>
                <a:gd name="T41" fmla="*/ 45 h 221"/>
                <a:gd name="T42" fmla="*/ 156 w 254"/>
                <a:gd name="T43" fmla="*/ 22 h 221"/>
                <a:gd name="T44" fmla="*/ 158 w 254"/>
                <a:gd name="T45" fmla="*/ 10 h 221"/>
                <a:gd name="T46" fmla="*/ 0 w 254"/>
                <a:gd name="T47" fmla="*/ 2 h 221"/>
                <a:gd name="T48" fmla="*/ 4 w 254"/>
                <a:gd name="T49" fmla="*/ 6 h 221"/>
                <a:gd name="T50" fmla="*/ 3 w 254"/>
                <a:gd name="T51" fmla="*/ 13 h 221"/>
                <a:gd name="T52" fmla="*/ 5 w 254"/>
                <a:gd name="T53" fmla="*/ 17 h 221"/>
                <a:gd name="T54" fmla="*/ 12 w 254"/>
                <a:gd name="T55" fmla="*/ 25 h 221"/>
                <a:gd name="T56" fmla="*/ 14 w 254"/>
                <a:gd name="T57" fmla="*/ 29 h 221"/>
                <a:gd name="T58" fmla="*/ 20 w 254"/>
                <a:gd name="T59" fmla="*/ 39 h 221"/>
                <a:gd name="T60" fmla="*/ 31 w 254"/>
                <a:gd name="T61" fmla="*/ 39 h 221"/>
                <a:gd name="T62" fmla="*/ 28 w 254"/>
                <a:gd name="T63" fmla="*/ 50 h 221"/>
                <a:gd name="T64" fmla="*/ 31 w 254"/>
                <a:gd name="T65" fmla="*/ 61 h 221"/>
                <a:gd name="T66" fmla="*/ 36 w 254"/>
                <a:gd name="T67" fmla="*/ 69 h 221"/>
                <a:gd name="T68" fmla="*/ 42 w 254"/>
                <a:gd name="T69" fmla="*/ 176 h 221"/>
                <a:gd name="T70" fmla="*/ 215 w 254"/>
                <a:gd name="T71" fmla="*/ 197 h 221"/>
                <a:gd name="T72" fmla="*/ 205 w 254"/>
                <a:gd name="T73" fmla="*/ 221 h 221"/>
                <a:gd name="T74" fmla="*/ 234 w 254"/>
                <a:gd name="T75" fmla="*/ 216 h 221"/>
                <a:gd name="T76" fmla="*/ 237 w 254"/>
                <a:gd name="T77" fmla="*/ 211 h 221"/>
                <a:gd name="T78" fmla="*/ 234 w 254"/>
                <a:gd name="T79" fmla="*/ 206 h 221"/>
                <a:gd name="T80" fmla="*/ 237 w 254"/>
                <a:gd name="T81" fmla="*/ 203 h 221"/>
                <a:gd name="T82" fmla="*/ 238 w 254"/>
                <a:gd name="T83" fmla="*/ 197 h 221"/>
                <a:gd name="T84" fmla="*/ 238 w 254"/>
                <a:gd name="T85" fmla="*/ 193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54" h="221">
                  <a:moveTo>
                    <a:pt x="238" y="193"/>
                  </a:moveTo>
                  <a:cubicBezTo>
                    <a:pt x="238" y="190"/>
                    <a:pt x="238" y="190"/>
                    <a:pt x="238" y="190"/>
                  </a:cubicBezTo>
                  <a:cubicBezTo>
                    <a:pt x="238" y="189"/>
                    <a:pt x="238" y="189"/>
                    <a:pt x="238" y="189"/>
                  </a:cubicBezTo>
                  <a:cubicBezTo>
                    <a:pt x="242" y="189"/>
                    <a:pt x="242" y="189"/>
                    <a:pt x="242" y="189"/>
                  </a:cubicBezTo>
                  <a:cubicBezTo>
                    <a:pt x="243" y="189"/>
                    <a:pt x="243" y="189"/>
                    <a:pt x="243" y="189"/>
                  </a:cubicBezTo>
                  <a:cubicBezTo>
                    <a:pt x="244" y="188"/>
                    <a:pt x="244" y="188"/>
                    <a:pt x="244" y="188"/>
                  </a:cubicBezTo>
                  <a:cubicBezTo>
                    <a:pt x="246" y="187"/>
                    <a:pt x="246" y="187"/>
                    <a:pt x="246" y="187"/>
                  </a:cubicBezTo>
                  <a:cubicBezTo>
                    <a:pt x="249" y="187"/>
                    <a:pt x="249" y="187"/>
                    <a:pt x="249" y="187"/>
                  </a:cubicBezTo>
                  <a:cubicBezTo>
                    <a:pt x="252" y="186"/>
                    <a:pt x="252" y="186"/>
                    <a:pt x="252" y="186"/>
                  </a:cubicBezTo>
                  <a:cubicBezTo>
                    <a:pt x="254" y="183"/>
                    <a:pt x="254" y="183"/>
                    <a:pt x="254" y="183"/>
                  </a:cubicBezTo>
                  <a:cubicBezTo>
                    <a:pt x="254" y="177"/>
                    <a:pt x="254" y="177"/>
                    <a:pt x="254" y="177"/>
                  </a:cubicBezTo>
                  <a:cubicBezTo>
                    <a:pt x="254" y="173"/>
                    <a:pt x="254" y="173"/>
                    <a:pt x="254" y="173"/>
                  </a:cubicBezTo>
                  <a:cubicBezTo>
                    <a:pt x="254" y="171"/>
                    <a:pt x="254" y="171"/>
                    <a:pt x="254" y="171"/>
                  </a:cubicBezTo>
                  <a:cubicBezTo>
                    <a:pt x="250" y="168"/>
                    <a:pt x="250" y="168"/>
                    <a:pt x="250" y="168"/>
                  </a:cubicBezTo>
                  <a:cubicBezTo>
                    <a:pt x="250" y="165"/>
                    <a:pt x="250" y="165"/>
                    <a:pt x="250" y="165"/>
                  </a:cubicBezTo>
                  <a:cubicBezTo>
                    <a:pt x="251" y="161"/>
                    <a:pt x="251" y="161"/>
                    <a:pt x="251" y="161"/>
                  </a:cubicBezTo>
                  <a:cubicBezTo>
                    <a:pt x="246" y="161"/>
                    <a:pt x="246" y="161"/>
                    <a:pt x="246" y="161"/>
                  </a:cubicBezTo>
                  <a:cubicBezTo>
                    <a:pt x="243" y="166"/>
                    <a:pt x="243" y="166"/>
                    <a:pt x="243" y="166"/>
                  </a:cubicBezTo>
                  <a:cubicBezTo>
                    <a:pt x="243" y="161"/>
                    <a:pt x="243" y="161"/>
                    <a:pt x="243" y="161"/>
                  </a:cubicBezTo>
                  <a:cubicBezTo>
                    <a:pt x="238" y="156"/>
                    <a:pt x="238" y="156"/>
                    <a:pt x="238" y="156"/>
                  </a:cubicBezTo>
                  <a:cubicBezTo>
                    <a:pt x="239" y="152"/>
                    <a:pt x="239" y="152"/>
                    <a:pt x="239" y="152"/>
                  </a:cubicBezTo>
                  <a:cubicBezTo>
                    <a:pt x="240" y="146"/>
                    <a:pt x="240" y="146"/>
                    <a:pt x="240" y="146"/>
                  </a:cubicBezTo>
                  <a:cubicBezTo>
                    <a:pt x="236" y="135"/>
                    <a:pt x="236" y="135"/>
                    <a:pt x="236" y="135"/>
                  </a:cubicBezTo>
                  <a:cubicBezTo>
                    <a:pt x="232" y="131"/>
                    <a:pt x="232" y="131"/>
                    <a:pt x="232" y="131"/>
                  </a:cubicBezTo>
                  <a:cubicBezTo>
                    <a:pt x="219" y="122"/>
                    <a:pt x="219" y="122"/>
                    <a:pt x="219" y="122"/>
                  </a:cubicBezTo>
                  <a:cubicBezTo>
                    <a:pt x="216" y="124"/>
                    <a:pt x="216" y="124"/>
                    <a:pt x="216" y="124"/>
                  </a:cubicBezTo>
                  <a:cubicBezTo>
                    <a:pt x="208" y="118"/>
                    <a:pt x="208" y="118"/>
                    <a:pt x="208" y="118"/>
                  </a:cubicBezTo>
                  <a:cubicBezTo>
                    <a:pt x="202" y="112"/>
                    <a:pt x="202" y="112"/>
                    <a:pt x="202" y="112"/>
                  </a:cubicBezTo>
                  <a:cubicBezTo>
                    <a:pt x="202" y="106"/>
                    <a:pt x="202" y="106"/>
                    <a:pt x="202" y="106"/>
                  </a:cubicBezTo>
                  <a:cubicBezTo>
                    <a:pt x="204" y="100"/>
                    <a:pt x="204" y="100"/>
                    <a:pt x="204" y="100"/>
                  </a:cubicBezTo>
                  <a:cubicBezTo>
                    <a:pt x="205" y="96"/>
                    <a:pt x="205" y="96"/>
                    <a:pt x="205" y="96"/>
                  </a:cubicBezTo>
                  <a:cubicBezTo>
                    <a:pt x="206" y="91"/>
                    <a:pt x="206" y="91"/>
                    <a:pt x="206" y="91"/>
                  </a:cubicBezTo>
                  <a:cubicBezTo>
                    <a:pt x="209" y="84"/>
                    <a:pt x="209" y="84"/>
                    <a:pt x="209" y="84"/>
                  </a:cubicBezTo>
                  <a:cubicBezTo>
                    <a:pt x="206" y="80"/>
                    <a:pt x="206" y="80"/>
                    <a:pt x="206" y="80"/>
                  </a:cubicBezTo>
                  <a:cubicBezTo>
                    <a:pt x="202" y="76"/>
                    <a:pt x="202" y="76"/>
                    <a:pt x="202" y="76"/>
                  </a:cubicBezTo>
                  <a:cubicBezTo>
                    <a:pt x="196" y="76"/>
                    <a:pt x="196" y="76"/>
                    <a:pt x="196" y="76"/>
                  </a:cubicBezTo>
                  <a:cubicBezTo>
                    <a:pt x="193" y="78"/>
                    <a:pt x="193" y="78"/>
                    <a:pt x="193" y="78"/>
                  </a:cubicBezTo>
                  <a:cubicBezTo>
                    <a:pt x="191" y="81"/>
                    <a:pt x="191" y="81"/>
                    <a:pt x="191" y="81"/>
                  </a:cubicBezTo>
                  <a:cubicBezTo>
                    <a:pt x="186" y="76"/>
                    <a:pt x="186" y="76"/>
                    <a:pt x="186" y="76"/>
                  </a:cubicBezTo>
                  <a:cubicBezTo>
                    <a:pt x="186" y="67"/>
                    <a:pt x="186" y="67"/>
                    <a:pt x="186" y="67"/>
                  </a:cubicBezTo>
                  <a:cubicBezTo>
                    <a:pt x="181" y="60"/>
                    <a:pt x="181" y="60"/>
                    <a:pt x="181" y="60"/>
                  </a:cubicBezTo>
                  <a:cubicBezTo>
                    <a:pt x="163" y="45"/>
                    <a:pt x="163" y="45"/>
                    <a:pt x="163" y="45"/>
                  </a:cubicBezTo>
                  <a:cubicBezTo>
                    <a:pt x="156" y="33"/>
                    <a:pt x="156" y="33"/>
                    <a:pt x="156" y="33"/>
                  </a:cubicBezTo>
                  <a:cubicBezTo>
                    <a:pt x="156" y="22"/>
                    <a:pt x="156" y="22"/>
                    <a:pt x="156" y="22"/>
                  </a:cubicBezTo>
                  <a:cubicBezTo>
                    <a:pt x="156" y="11"/>
                    <a:pt x="156" y="11"/>
                    <a:pt x="156" y="11"/>
                  </a:cubicBezTo>
                  <a:cubicBezTo>
                    <a:pt x="158" y="10"/>
                    <a:pt x="158" y="10"/>
                    <a:pt x="158" y="10"/>
                  </a:cubicBezTo>
                  <a:cubicBezTo>
                    <a:pt x="146" y="0"/>
                    <a:pt x="146" y="0"/>
                    <a:pt x="146" y="0"/>
                  </a:cubicBezTo>
                  <a:cubicBezTo>
                    <a:pt x="0" y="2"/>
                    <a:pt x="0" y="2"/>
                    <a:pt x="0" y="2"/>
                  </a:cubicBezTo>
                  <a:cubicBezTo>
                    <a:pt x="1" y="4"/>
                    <a:pt x="1" y="4"/>
                    <a:pt x="1" y="4"/>
                  </a:cubicBezTo>
                  <a:cubicBezTo>
                    <a:pt x="4" y="6"/>
                    <a:pt x="4" y="6"/>
                    <a:pt x="4" y="6"/>
                  </a:cubicBezTo>
                  <a:cubicBezTo>
                    <a:pt x="5" y="11"/>
                    <a:pt x="5" y="11"/>
                    <a:pt x="5" y="11"/>
                  </a:cubicBezTo>
                  <a:cubicBezTo>
                    <a:pt x="3" y="13"/>
                    <a:pt x="3" y="13"/>
                    <a:pt x="3" y="13"/>
                  </a:cubicBezTo>
                  <a:cubicBezTo>
                    <a:pt x="5" y="16"/>
                    <a:pt x="5" y="16"/>
                    <a:pt x="5" y="16"/>
                  </a:cubicBezTo>
                  <a:cubicBezTo>
                    <a:pt x="5" y="16"/>
                    <a:pt x="4" y="16"/>
                    <a:pt x="5" y="17"/>
                  </a:cubicBezTo>
                  <a:cubicBezTo>
                    <a:pt x="6" y="18"/>
                    <a:pt x="11" y="19"/>
                    <a:pt x="11" y="19"/>
                  </a:cubicBezTo>
                  <a:cubicBezTo>
                    <a:pt x="12" y="25"/>
                    <a:pt x="12" y="25"/>
                    <a:pt x="12" y="25"/>
                  </a:cubicBezTo>
                  <a:cubicBezTo>
                    <a:pt x="14" y="29"/>
                    <a:pt x="14" y="29"/>
                    <a:pt x="14" y="29"/>
                  </a:cubicBezTo>
                  <a:cubicBezTo>
                    <a:pt x="14" y="29"/>
                    <a:pt x="14" y="29"/>
                    <a:pt x="14" y="29"/>
                  </a:cubicBezTo>
                  <a:cubicBezTo>
                    <a:pt x="18" y="35"/>
                    <a:pt x="18" y="35"/>
                    <a:pt x="18" y="35"/>
                  </a:cubicBezTo>
                  <a:cubicBezTo>
                    <a:pt x="20" y="39"/>
                    <a:pt x="20" y="39"/>
                    <a:pt x="20" y="39"/>
                  </a:cubicBezTo>
                  <a:cubicBezTo>
                    <a:pt x="29" y="39"/>
                    <a:pt x="29" y="39"/>
                    <a:pt x="29" y="39"/>
                  </a:cubicBezTo>
                  <a:cubicBezTo>
                    <a:pt x="31" y="39"/>
                    <a:pt x="31" y="39"/>
                    <a:pt x="31" y="39"/>
                  </a:cubicBezTo>
                  <a:cubicBezTo>
                    <a:pt x="31" y="44"/>
                    <a:pt x="31" y="44"/>
                    <a:pt x="31" y="44"/>
                  </a:cubicBezTo>
                  <a:cubicBezTo>
                    <a:pt x="28" y="50"/>
                    <a:pt x="28" y="50"/>
                    <a:pt x="28" y="50"/>
                  </a:cubicBezTo>
                  <a:cubicBezTo>
                    <a:pt x="25" y="55"/>
                    <a:pt x="25" y="55"/>
                    <a:pt x="25" y="55"/>
                  </a:cubicBezTo>
                  <a:cubicBezTo>
                    <a:pt x="31" y="61"/>
                    <a:pt x="31" y="61"/>
                    <a:pt x="31" y="61"/>
                  </a:cubicBezTo>
                  <a:cubicBezTo>
                    <a:pt x="33" y="67"/>
                    <a:pt x="33" y="67"/>
                    <a:pt x="33" y="67"/>
                  </a:cubicBezTo>
                  <a:cubicBezTo>
                    <a:pt x="36" y="69"/>
                    <a:pt x="36" y="69"/>
                    <a:pt x="36" y="69"/>
                  </a:cubicBezTo>
                  <a:cubicBezTo>
                    <a:pt x="42" y="72"/>
                    <a:pt x="42" y="72"/>
                    <a:pt x="42" y="72"/>
                  </a:cubicBezTo>
                  <a:cubicBezTo>
                    <a:pt x="42" y="176"/>
                    <a:pt x="42" y="176"/>
                    <a:pt x="42" y="176"/>
                  </a:cubicBezTo>
                  <a:cubicBezTo>
                    <a:pt x="42" y="201"/>
                    <a:pt x="42" y="201"/>
                    <a:pt x="42" y="201"/>
                  </a:cubicBezTo>
                  <a:cubicBezTo>
                    <a:pt x="215" y="197"/>
                    <a:pt x="215" y="197"/>
                    <a:pt x="215" y="197"/>
                  </a:cubicBezTo>
                  <a:cubicBezTo>
                    <a:pt x="216" y="203"/>
                    <a:pt x="216" y="203"/>
                    <a:pt x="216" y="203"/>
                  </a:cubicBezTo>
                  <a:cubicBezTo>
                    <a:pt x="205" y="221"/>
                    <a:pt x="205" y="221"/>
                    <a:pt x="205" y="221"/>
                  </a:cubicBezTo>
                  <a:cubicBezTo>
                    <a:pt x="233" y="219"/>
                    <a:pt x="233" y="219"/>
                    <a:pt x="233" y="219"/>
                  </a:cubicBezTo>
                  <a:cubicBezTo>
                    <a:pt x="234" y="216"/>
                    <a:pt x="234" y="216"/>
                    <a:pt x="234" y="216"/>
                  </a:cubicBezTo>
                  <a:cubicBezTo>
                    <a:pt x="236" y="213"/>
                    <a:pt x="236" y="213"/>
                    <a:pt x="236" y="213"/>
                  </a:cubicBezTo>
                  <a:cubicBezTo>
                    <a:pt x="236" y="213"/>
                    <a:pt x="238" y="212"/>
                    <a:pt x="237" y="211"/>
                  </a:cubicBezTo>
                  <a:cubicBezTo>
                    <a:pt x="237" y="210"/>
                    <a:pt x="235" y="207"/>
                    <a:pt x="235" y="207"/>
                  </a:cubicBezTo>
                  <a:cubicBezTo>
                    <a:pt x="234" y="206"/>
                    <a:pt x="234" y="206"/>
                    <a:pt x="234" y="206"/>
                  </a:cubicBezTo>
                  <a:cubicBezTo>
                    <a:pt x="235" y="204"/>
                    <a:pt x="235" y="204"/>
                    <a:pt x="235" y="204"/>
                  </a:cubicBezTo>
                  <a:cubicBezTo>
                    <a:pt x="237" y="203"/>
                    <a:pt x="237" y="203"/>
                    <a:pt x="237" y="203"/>
                  </a:cubicBezTo>
                  <a:cubicBezTo>
                    <a:pt x="238" y="200"/>
                    <a:pt x="238" y="200"/>
                    <a:pt x="238" y="200"/>
                  </a:cubicBezTo>
                  <a:cubicBezTo>
                    <a:pt x="238" y="197"/>
                    <a:pt x="238" y="197"/>
                    <a:pt x="238" y="197"/>
                  </a:cubicBezTo>
                  <a:cubicBezTo>
                    <a:pt x="238" y="194"/>
                    <a:pt x="238" y="194"/>
                    <a:pt x="238" y="194"/>
                  </a:cubicBezTo>
                  <a:lnTo>
                    <a:pt x="238" y="19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2" name="Freeform 47">
              <a:extLst>
                <a:ext uri="{FF2B5EF4-FFF2-40B4-BE49-F238E27FC236}">
                  <a16:creationId xmlns:a16="http://schemas.microsoft.com/office/drawing/2014/main" id="{DC6A1A14-865B-C64C-86BC-3154E57E7284}"/>
                </a:ext>
              </a:extLst>
            </p:cNvPr>
            <p:cNvSpPr>
              <a:spLocks/>
            </p:cNvSpPr>
            <p:nvPr/>
          </p:nvSpPr>
          <p:spPr bwMode="auto">
            <a:xfrm>
              <a:off x="7435348" y="4813496"/>
              <a:ext cx="1326836" cy="1544121"/>
            </a:xfrm>
            <a:custGeom>
              <a:avLst/>
              <a:gdLst>
                <a:gd name="T0" fmla="*/ 139 w 208"/>
                <a:gd name="T1" fmla="*/ 135 h 242"/>
                <a:gd name="T2" fmla="*/ 144 w 208"/>
                <a:gd name="T3" fmla="*/ 107 h 242"/>
                <a:gd name="T4" fmla="*/ 169 w 208"/>
                <a:gd name="T5" fmla="*/ 80 h 242"/>
                <a:gd name="T6" fmla="*/ 208 w 208"/>
                <a:gd name="T7" fmla="*/ 55 h 242"/>
                <a:gd name="T8" fmla="*/ 183 w 208"/>
                <a:gd name="T9" fmla="*/ 52 h 242"/>
                <a:gd name="T10" fmla="*/ 166 w 208"/>
                <a:gd name="T11" fmla="*/ 52 h 242"/>
                <a:gd name="T12" fmla="*/ 154 w 208"/>
                <a:gd name="T13" fmla="*/ 55 h 242"/>
                <a:gd name="T14" fmla="*/ 147 w 208"/>
                <a:gd name="T15" fmla="*/ 48 h 242"/>
                <a:gd name="T16" fmla="*/ 133 w 208"/>
                <a:gd name="T17" fmla="*/ 45 h 242"/>
                <a:gd name="T18" fmla="*/ 128 w 208"/>
                <a:gd name="T19" fmla="*/ 42 h 242"/>
                <a:gd name="T20" fmla="*/ 114 w 208"/>
                <a:gd name="T21" fmla="*/ 36 h 242"/>
                <a:gd name="T22" fmla="*/ 123 w 208"/>
                <a:gd name="T23" fmla="*/ 36 h 242"/>
                <a:gd name="T24" fmla="*/ 114 w 208"/>
                <a:gd name="T25" fmla="*/ 35 h 242"/>
                <a:gd name="T26" fmla="*/ 105 w 208"/>
                <a:gd name="T27" fmla="*/ 35 h 242"/>
                <a:gd name="T28" fmla="*/ 97 w 208"/>
                <a:gd name="T29" fmla="*/ 39 h 242"/>
                <a:gd name="T30" fmla="*/ 87 w 208"/>
                <a:gd name="T31" fmla="*/ 34 h 242"/>
                <a:gd name="T32" fmla="*/ 80 w 208"/>
                <a:gd name="T33" fmla="*/ 34 h 242"/>
                <a:gd name="T34" fmla="*/ 68 w 208"/>
                <a:gd name="T35" fmla="*/ 24 h 242"/>
                <a:gd name="T36" fmla="*/ 66 w 208"/>
                <a:gd name="T37" fmla="*/ 20 h 242"/>
                <a:gd name="T38" fmla="*/ 58 w 208"/>
                <a:gd name="T39" fmla="*/ 20 h 242"/>
                <a:gd name="T40" fmla="*/ 54 w 208"/>
                <a:gd name="T41" fmla="*/ 16 h 242"/>
                <a:gd name="T42" fmla="*/ 58 w 208"/>
                <a:gd name="T43" fmla="*/ 8 h 242"/>
                <a:gd name="T44" fmla="*/ 60 w 208"/>
                <a:gd name="T45" fmla="*/ 2 h 242"/>
                <a:gd name="T46" fmla="*/ 56 w 208"/>
                <a:gd name="T47" fmla="*/ 0 h 242"/>
                <a:gd name="T48" fmla="*/ 54 w 208"/>
                <a:gd name="T49" fmla="*/ 12 h 242"/>
                <a:gd name="T50" fmla="*/ 0 w 208"/>
                <a:gd name="T51" fmla="*/ 16 h 242"/>
                <a:gd name="T52" fmla="*/ 1 w 208"/>
                <a:gd name="T53" fmla="*/ 23 h 242"/>
                <a:gd name="T54" fmla="*/ 4 w 208"/>
                <a:gd name="T55" fmla="*/ 26 h 242"/>
                <a:gd name="T56" fmla="*/ 3 w 208"/>
                <a:gd name="T57" fmla="*/ 31 h 242"/>
                <a:gd name="T58" fmla="*/ 1 w 208"/>
                <a:gd name="T59" fmla="*/ 34 h 242"/>
                <a:gd name="T60" fmla="*/ 2 w 208"/>
                <a:gd name="T61" fmla="*/ 40 h 242"/>
                <a:gd name="T62" fmla="*/ 1 w 208"/>
                <a:gd name="T63" fmla="*/ 51 h 242"/>
                <a:gd name="T64" fmla="*/ 6 w 208"/>
                <a:gd name="T65" fmla="*/ 64 h 242"/>
                <a:gd name="T66" fmla="*/ 9 w 208"/>
                <a:gd name="T67" fmla="*/ 78 h 242"/>
                <a:gd name="T68" fmla="*/ 10 w 208"/>
                <a:gd name="T69" fmla="*/ 104 h 242"/>
                <a:gd name="T70" fmla="*/ 12 w 208"/>
                <a:gd name="T71" fmla="*/ 114 h 242"/>
                <a:gd name="T72" fmla="*/ 12 w 208"/>
                <a:gd name="T73" fmla="*/ 122 h 242"/>
                <a:gd name="T74" fmla="*/ 17 w 208"/>
                <a:gd name="T75" fmla="*/ 127 h 242"/>
                <a:gd name="T76" fmla="*/ 18 w 208"/>
                <a:gd name="T77" fmla="*/ 136 h 242"/>
                <a:gd name="T78" fmla="*/ 16 w 208"/>
                <a:gd name="T79" fmla="*/ 142 h 242"/>
                <a:gd name="T80" fmla="*/ 17 w 208"/>
                <a:gd name="T81" fmla="*/ 144 h 242"/>
                <a:gd name="T82" fmla="*/ 11 w 208"/>
                <a:gd name="T83" fmla="*/ 150 h 242"/>
                <a:gd name="T84" fmla="*/ 8 w 208"/>
                <a:gd name="T85" fmla="*/ 154 h 242"/>
                <a:gd name="T86" fmla="*/ 9 w 208"/>
                <a:gd name="T87" fmla="*/ 158 h 242"/>
                <a:gd name="T88" fmla="*/ 12 w 208"/>
                <a:gd name="T89" fmla="*/ 163 h 242"/>
                <a:gd name="T90" fmla="*/ 18 w 208"/>
                <a:gd name="T91" fmla="*/ 167 h 242"/>
                <a:gd name="T92" fmla="*/ 18 w 208"/>
                <a:gd name="T93" fmla="*/ 242 h 242"/>
                <a:gd name="T94" fmla="*/ 173 w 208"/>
                <a:gd name="T95" fmla="*/ 233 h 242"/>
                <a:gd name="T96" fmla="*/ 166 w 208"/>
                <a:gd name="T97" fmla="*/ 220 h 242"/>
                <a:gd name="T98" fmla="*/ 157 w 208"/>
                <a:gd name="T99" fmla="*/ 213 h 242"/>
                <a:gd name="T100" fmla="*/ 138 w 208"/>
                <a:gd name="T101" fmla="*/ 197 h 242"/>
                <a:gd name="T102" fmla="*/ 125 w 208"/>
                <a:gd name="T103" fmla="*/ 189 h 242"/>
                <a:gd name="T104" fmla="*/ 128 w 208"/>
                <a:gd name="T105" fmla="*/ 159 h 242"/>
                <a:gd name="T106" fmla="*/ 122 w 208"/>
                <a:gd name="T107" fmla="*/ 154 h 242"/>
                <a:gd name="T108" fmla="*/ 128 w 208"/>
                <a:gd name="T109" fmla="*/ 141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8" h="242">
                  <a:moveTo>
                    <a:pt x="128" y="141"/>
                  </a:moveTo>
                  <a:lnTo>
                    <a:pt x="139" y="135"/>
                  </a:lnTo>
                  <a:lnTo>
                    <a:pt x="139" y="111"/>
                  </a:lnTo>
                  <a:lnTo>
                    <a:pt x="144" y="107"/>
                  </a:lnTo>
                  <a:lnTo>
                    <a:pt x="161" y="91"/>
                  </a:lnTo>
                  <a:lnTo>
                    <a:pt x="169" y="80"/>
                  </a:lnTo>
                  <a:lnTo>
                    <a:pt x="185" y="69"/>
                  </a:lnTo>
                  <a:lnTo>
                    <a:pt x="208" y="55"/>
                  </a:lnTo>
                  <a:lnTo>
                    <a:pt x="200" y="53"/>
                  </a:lnTo>
                  <a:lnTo>
                    <a:pt x="183" y="52"/>
                  </a:lnTo>
                  <a:lnTo>
                    <a:pt x="169" y="49"/>
                  </a:lnTo>
                  <a:lnTo>
                    <a:pt x="166" y="52"/>
                  </a:lnTo>
                  <a:lnTo>
                    <a:pt x="162" y="55"/>
                  </a:lnTo>
                  <a:lnTo>
                    <a:pt x="154" y="55"/>
                  </a:lnTo>
                  <a:lnTo>
                    <a:pt x="151" y="51"/>
                  </a:lnTo>
                  <a:lnTo>
                    <a:pt x="147" y="48"/>
                  </a:lnTo>
                  <a:lnTo>
                    <a:pt x="136" y="45"/>
                  </a:lnTo>
                  <a:lnTo>
                    <a:pt x="133" y="45"/>
                  </a:lnTo>
                  <a:lnTo>
                    <a:pt x="129" y="43"/>
                  </a:lnTo>
                  <a:lnTo>
                    <a:pt x="128" y="42"/>
                  </a:lnTo>
                  <a:lnTo>
                    <a:pt x="119" y="41"/>
                  </a:lnTo>
                  <a:lnTo>
                    <a:pt x="114" y="36"/>
                  </a:lnTo>
                  <a:lnTo>
                    <a:pt x="120" y="39"/>
                  </a:lnTo>
                  <a:lnTo>
                    <a:pt x="123" y="36"/>
                  </a:lnTo>
                  <a:lnTo>
                    <a:pt x="119" y="35"/>
                  </a:lnTo>
                  <a:lnTo>
                    <a:pt x="114" y="35"/>
                  </a:lnTo>
                  <a:lnTo>
                    <a:pt x="109" y="35"/>
                  </a:lnTo>
                  <a:lnTo>
                    <a:pt x="105" y="35"/>
                  </a:lnTo>
                  <a:lnTo>
                    <a:pt x="100" y="35"/>
                  </a:lnTo>
                  <a:lnTo>
                    <a:pt x="97" y="39"/>
                  </a:lnTo>
                  <a:lnTo>
                    <a:pt x="93" y="39"/>
                  </a:lnTo>
                  <a:lnTo>
                    <a:pt x="87" y="34"/>
                  </a:lnTo>
                  <a:lnTo>
                    <a:pt x="84" y="34"/>
                  </a:lnTo>
                  <a:lnTo>
                    <a:pt x="80" y="34"/>
                  </a:lnTo>
                  <a:lnTo>
                    <a:pt x="73" y="32"/>
                  </a:lnTo>
                  <a:lnTo>
                    <a:pt x="68" y="24"/>
                  </a:lnTo>
                  <a:lnTo>
                    <a:pt x="68" y="24"/>
                  </a:lnTo>
                  <a:lnTo>
                    <a:pt x="66" y="20"/>
                  </a:lnTo>
                  <a:lnTo>
                    <a:pt x="62" y="20"/>
                  </a:lnTo>
                  <a:lnTo>
                    <a:pt x="58" y="20"/>
                  </a:lnTo>
                  <a:lnTo>
                    <a:pt x="55" y="20"/>
                  </a:lnTo>
                  <a:lnTo>
                    <a:pt x="54" y="16"/>
                  </a:lnTo>
                  <a:lnTo>
                    <a:pt x="57" y="12"/>
                  </a:lnTo>
                  <a:lnTo>
                    <a:pt x="58" y="8"/>
                  </a:lnTo>
                  <a:lnTo>
                    <a:pt x="62" y="5"/>
                  </a:lnTo>
                  <a:lnTo>
                    <a:pt x="60" y="2"/>
                  </a:lnTo>
                  <a:lnTo>
                    <a:pt x="60" y="2"/>
                  </a:lnTo>
                  <a:lnTo>
                    <a:pt x="56" y="0"/>
                  </a:lnTo>
                  <a:lnTo>
                    <a:pt x="56" y="10"/>
                  </a:lnTo>
                  <a:lnTo>
                    <a:pt x="54" y="12"/>
                  </a:lnTo>
                  <a:lnTo>
                    <a:pt x="52" y="16"/>
                  </a:lnTo>
                  <a:lnTo>
                    <a:pt x="0" y="16"/>
                  </a:lnTo>
                  <a:lnTo>
                    <a:pt x="1" y="20"/>
                  </a:lnTo>
                  <a:lnTo>
                    <a:pt x="1" y="23"/>
                  </a:lnTo>
                  <a:lnTo>
                    <a:pt x="1" y="24"/>
                  </a:lnTo>
                  <a:lnTo>
                    <a:pt x="4" y="26"/>
                  </a:lnTo>
                  <a:lnTo>
                    <a:pt x="4" y="30"/>
                  </a:lnTo>
                  <a:lnTo>
                    <a:pt x="3" y="31"/>
                  </a:lnTo>
                  <a:lnTo>
                    <a:pt x="1" y="33"/>
                  </a:lnTo>
                  <a:lnTo>
                    <a:pt x="1" y="34"/>
                  </a:lnTo>
                  <a:lnTo>
                    <a:pt x="1" y="38"/>
                  </a:lnTo>
                  <a:lnTo>
                    <a:pt x="2" y="40"/>
                  </a:lnTo>
                  <a:lnTo>
                    <a:pt x="3" y="45"/>
                  </a:lnTo>
                  <a:lnTo>
                    <a:pt x="1" y="51"/>
                  </a:lnTo>
                  <a:lnTo>
                    <a:pt x="3" y="56"/>
                  </a:lnTo>
                  <a:lnTo>
                    <a:pt x="6" y="64"/>
                  </a:lnTo>
                  <a:lnTo>
                    <a:pt x="9" y="70"/>
                  </a:lnTo>
                  <a:lnTo>
                    <a:pt x="9" y="78"/>
                  </a:lnTo>
                  <a:lnTo>
                    <a:pt x="10" y="92"/>
                  </a:lnTo>
                  <a:lnTo>
                    <a:pt x="10" y="104"/>
                  </a:lnTo>
                  <a:lnTo>
                    <a:pt x="10" y="112"/>
                  </a:lnTo>
                  <a:lnTo>
                    <a:pt x="12" y="114"/>
                  </a:lnTo>
                  <a:lnTo>
                    <a:pt x="12" y="116"/>
                  </a:lnTo>
                  <a:lnTo>
                    <a:pt x="12" y="122"/>
                  </a:lnTo>
                  <a:lnTo>
                    <a:pt x="15" y="124"/>
                  </a:lnTo>
                  <a:lnTo>
                    <a:pt x="17" y="127"/>
                  </a:lnTo>
                  <a:lnTo>
                    <a:pt x="18" y="132"/>
                  </a:lnTo>
                  <a:lnTo>
                    <a:pt x="18" y="136"/>
                  </a:lnTo>
                  <a:lnTo>
                    <a:pt x="18" y="141"/>
                  </a:lnTo>
                  <a:lnTo>
                    <a:pt x="16" y="142"/>
                  </a:lnTo>
                  <a:lnTo>
                    <a:pt x="16" y="142"/>
                  </a:lnTo>
                  <a:lnTo>
                    <a:pt x="17" y="144"/>
                  </a:lnTo>
                  <a:lnTo>
                    <a:pt x="13" y="147"/>
                  </a:lnTo>
                  <a:lnTo>
                    <a:pt x="11" y="150"/>
                  </a:lnTo>
                  <a:lnTo>
                    <a:pt x="8" y="152"/>
                  </a:lnTo>
                  <a:lnTo>
                    <a:pt x="8" y="154"/>
                  </a:lnTo>
                  <a:lnTo>
                    <a:pt x="8" y="156"/>
                  </a:lnTo>
                  <a:lnTo>
                    <a:pt x="9" y="158"/>
                  </a:lnTo>
                  <a:lnTo>
                    <a:pt x="12" y="160"/>
                  </a:lnTo>
                  <a:lnTo>
                    <a:pt x="12" y="163"/>
                  </a:lnTo>
                  <a:lnTo>
                    <a:pt x="17" y="164"/>
                  </a:lnTo>
                  <a:lnTo>
                    <a:pt x="18" y="167"/>
                  </a:lnTo>
                  <a:lnTo>
                    <a:pt x="21" y="169"/>
                  </a:lnTo>
                  <a:lnTo>
                    <a:pt x="18" y="242"/>
                  </a:lnTo>
                  <a:lnTo>
                    <a:pt x="172" y="239"/>
                  </a:lnTo>
                  <a:lnTo>
                    <a:pt x="173" y="233"/>
                  </a:lnTo>
                  <a:lnTo>
                    <a:pt x="172" y="227"/>
                  </a:lnTo>
                  <a:lnTo>
                    <a:pt x="166" y="220"/>
                  </a:lnTo>
                  <a:lnTo>
                    <a:pt x="160" y="216"/>
                  </a:lnTo>
                  <a:lnTo>
                    <a:pt x="157" y="213"/>
                  </a:lnTo>
                  <a:lnTo>
                    <a:pt x="150" y="204"/>
                  </a:lnTo>
                  <a:lnTo>
                    <a:pt x="138" y="197"/>
                  </a:lnTo>
                  <a:lnTo>
                    <a:pt x="130" y="193"/>
                  </a:lnTo>
                  <a:lnTo>
                    <a:pt x="125" y="189"/>
                  </a:lnTo>
                  <a:lnTo>
                    <a:pt x="126" y="174"/>
                  </a:lnTo>
                  <a:lnTo>
                    <a:pt x="128" y="159"/>
                  </a:lnTo>
                  <a:lnTo>
                    <a:pt x="126" y="159"/>
                  </a:lnTo>
                  <a:lnTo>
                    <a:pt x="122" y="154"/>
                  </a:lnTo>
                  <a:lnTo>
                    <a:pt x="126" y="145"/>
                  </a:lnTo>
                  <a:lnTo>
                    <a:pt x="128" y="14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3" name="Line 48">
              <a:extLst>
                <a:ext uri="{FF2B5EF4-FFF2-40B4-BE49-F238E27FC236}">
                  <a16:creationId xmlns:a16="http://schemas.microsoft.com/office/drawing/2014/main" id="{B1BDDD8C-C8E9-7C41-8E76-C7CE99E015E5}"/>
                </a:ext>
              </a:extLst>
            </p:cNvPr>
            <p:cNvSpPr>
              <a:spLocks noChangeShapeType="1"/>
            </p:cNvSpPr>
            <p:nvPr/>
          </p:nvSpPr>
          <p:spPr bwMode="auto">
            <a:xfrm>
              <a:off x="8341178" y="5547277"/>
              <a:ext cx="0" cy="0"/>
            </a:xfrm>
            <a:prstGeom prst="line">
              <a:avLst/>
            </a:prstGeom>
            <a:grpFill/>
            <a:ln w="6350">
              <a:solidFill>
                <a:srgbClr val="000000"/>
              </a:solidFill>
              <a:round/>
              <a:headEnd/>
              <a:tailEnd/>
            </a:ln>
            <a:extLst/>
          </p:spPr>
          <p:txBody>
            <a:bodyPr/>
            <a:lstStyle/>
            <a:p>
              <a:pPr defTabSz="1828434" eaLnBrk="1" fontAlgn="auto" hangingPunct="1">
                <a:spcBef>
                  <a:spcPts val="0"/>
                </a:spcBef>
                <a:spcAft>
                  <a:spcPts val="0"/>
                </a:spcAft>
                <a:defRPr/>
              </a:pPr>
              <a:endParaRPr lang="en-US" dirty="0">
                <a:latin typeface="Montserrat" charset="0"/>
              </a:endParaRPr>
            </a:p>
          </p:txBody>
        </p:sp>
        <p:sp>
          <p:nvSpPr>
            <p:cNvPr id="174" name="Line 49">
              <a:extLst>
                <a:ext uri="{FF2B5EF4-FFF2-40B4-BE49-F238E27FC236}">
                  <a16:creationId xmlns:a16="http://schemas.microsoft.com/office/drawing/2014/main" id="{90F190A6-10A2-3149-86EB-553EE024D4D0}"/>
                </a:ext>
              </a:extLst>
            </p:cNvPr>
            <p:cNvSpPr>
              <a:spLocks noChangeShapeType="1"/>
            </p:cNvSpPr>
            <p:nvPr/>
          </p:nvSpPr>
          <p:spPr bwMode="auto">
            <a:xfrm>
              <a:off x="8341178" y="5547277"/>
              <a:ext cx="0" cy="0"/>
            </a:xfrm>
            <a:prstGeom prst="line">
              <a:avLst/>
            </a:prstGeom>
            <a:grpFill/>
            <a:ln w="6350" cap="flat">
              <a:solidFill>
                <a:srgbClr val="FFFFFF"/>
              </a:solidFill>
              <a:prstDash val="solid"/>
              <a:miter lim="800000"/>
              <a:headEnd/>
              <a:tailEnd/>
            </a:ln>
            <a:extLst/>
          </p:spPr>
          <p:txBody>
            <a:bodyPr/>
            <a:lstStyle/>
            <a:p>
              <a:pPr defTabSz="1828434" eaLnBrk="1" fontAlgn="auto" hangingPunct="1">
                <a:spcBef>
                  <a:spcPts val="0"/>
                </a:spcBef>
                <a:spcAft>
                  <a:spcPts val="0"/>
                </a:spcAft>
                <a:defRPr/>
              </a:pPr>
              <a:endParaRPr lang="en-US" dirty="0">
                <a:latin typeface="Montserrat" charset="0"/>
              </a:endParaRPr>
            </a:p>
          </p:txBody>
        </p:sp>
        <p:sp>
          <p:nvSpPr>
            <p:cNvPr id="175" name="Freeform 50">
              <a:extLst>
                <a:ext uri="{FF2B5EF4-FFF2-40B4-BE49-F238E27FC236}">
                  <a16:creationId xmlns:a16="http://schemas.microsoft.com/office/drawing/2014/main" id="{693498BF-81C6-0742-9B66-876C6F6E60E4}"/>
                </a:ext>
              </a:extLst>
            </p:cNvPr>
            <p:cNvSpPr>
              <a:spLocks/>
            </p:cNvSpPr>
            <p:nvPr/>
          </p:nvSpPr>
          <p:spPr bwMode="auto">
            <a:xfrm>
              <a:off x="8653751" y="5266525"/>
              <a:ext cx="1550100" cy="1461175"/>
            </a:xfrm>
            <a:custGeom>
              <a:avLst/>
              <a:gdLst>
                <a:gd name="T0" fmla="*/ 12 w 287"/>
                <a:gd name="T1" fmla="*/ 44 h 270"/>
                <a:gd name="T2" fmla="*/ 29 w 287"/>
                <a:gd name="T3" fmla="*/ 36 h 270"/>
                <a:gd name="T4" fmla="*/ 52 w 287"/>
                <a:gd name="T5" fmla="*/ 17 h 270"/>
                <a:gd name="T6" fmla="*/ 77 w 287"/>
                <a:gd name="T7" fmla="*/ 0 h 270"/>
                <a:gd name="T8" fmla="*/ 75 w 287"/>
                <a:gd name="T9" fmla="*/ 6 h 270"/>
                <a:gd name="T10" fmla="*/ 65 w 287"/>
                <a:gd name="T11" fmla="*/ 19 h 270"/>
                <a:gd name="T12" fmla="*/ 67 w 287"/>
                <a:gd name="T13" fmla="*/ 29 h 270"/>
                <a:gd name="T14" fmla="*/ 77 w 287"/>
                <a:gd name="T15" fmla="*/ 28 h 270"/>
                <a:gd name="T16" fmla="*/ 111 w 287"/>
                <a:gd name="T17" fmla="*/ 45 h 270"/>
                <a:gd name="T18" fmla="*/ 135 w 287"/>
                <a:gd name="T19" fmla="*/ 39 h 270"/>
                <a:gd name="T20" fmla="*/ 169 w 287"/>
                <a:gd name="T21" fmla="*/ 28 h 270"/>
                <a:gd name="T22" fmla="*/ 198 w 287"/>
                <a:gd name="T23" fmla="*/ 38 h 270"/>
                <a:gd name="T24" fmla="*/ 217 w 287"/>
                <a:gd name="T25" fmla="*/ 55 h 270"/>
                <a:gd name="T26" fmla="*/ 232 w 287"/>
                <a:gd name="T27" fmla="*/ 56 h 270"/>
                <a:gd name="T28" fmla="*/ 219 w 287"/>
                <a:gd name="T29" fmla="*/ 62 h 270"/>
                <a:gd name="T30" fmla="*/ 193 w 287"/>
                <a:gd name="T31" fmla="*/ 64 h 270"/>
                <a:gd name="T32" fmla="*/ 201 w 287"/>
                <a:gd name="T33" fmla="*/ 74 h 270"/>
                <a:gd name="T34" fmla="*/ 204 w 287"/>
                <a:gd name="T35" fmla="*/ 75 h 270"/>
                <a:gd name="T36" fmla="*/ 234 w 287"/>
                <a:gd name="T37" fmla="*/ 88 h 270"/>
                <a:gd name="T38" fmla="*/ 246 w 287"/>
                <a:gd name="T39" fmla="*/ 109 h 270"/>
                <a:gd name="T40" fmla="*/ 245 w 287"/>
                <a:gd name="T41" fmla="*/ 141 h 270"/>
                <a:gd name="T42" fmla="*/ 233 w 287"/>
                <a:gd name="T43" fmla="*/ 168 h 270"/>
                <a:gd name="T44" fmla="*/ 246 w 287"/>
                <a:gd name="T45" fmla="*/ 166 h 270"/>
                <a:gd name="T46" fmla="*/ 255 w 287"/>
                <a:gd name="T47" fmla="*/ 153 h 270"/>
                <a:gd name="T48" fmla="*/ 275 w 287"/>
                <a:gd name="T49" fmla="*/ 154 h 270"/>
                <a:gd name="T50" fmla="*/ 287 w 287"/>
                <a:gd name="T51" fmla="*/ 197 h 270"/>
                <a:gd name="T52" fmla="*/ 275 w 287"/>
                <a:gd name="T53" fmla="*/ 220 h 270"/>
                <a:gd name="T54" fmla="*/ 266 w 287"/>
                <a:gd name="T55" fmla="*/ 249 h 270"/>
                <a:gd name="T56" fmla="*/ 141 w 287"/>
                <a:gd name="T57" fmla="*/ 270 h 270"/>
                <a:gd name="T58" fmla="*/ 158 w 287"/>
                <a:gd name="T59" fmla="*/ 235 h 270"/>
                <a:gd name="T60" fmla="*/ 145 w 287"/>
                <a:gd name="T61" fmla="*/ 191 h 270"/>
                <a:gd name="T62" fmla="*/ 144 w 287"/>
                <a:gd name="T63" fmla="*/ 165 h 270"/>
                <a:gd name="T64" fmla="*/ 148 w 287"/>
                <a:gd name="T65" fmla="*/ 147 h 270"/>
                <a:gd name="T66" fmla="*/ 153 w 287"/>
                <a:gd name="T67" fmla="*/ 122 h 270"/>
                <a:gd name="T68" fmla="*/ 166 w 287"/>
                <a:gd name="T69" fmla="*/ 106 h 270"/>
                <a:gd name="T70" fmla="*/ 169 w 287"/>
                <a:gd name="T71" fmla="*/ 122 h 270"/>
                <a:gd name="T72" fmla="*/ 175 w 287"/>
                <a:gd name="T73" fmla="*/ 111 h 270"/>
                <a:gd name="T74" fmla="*/ 180 w 287"/>
                <a:gd name="T75" fmla="*/ 94 h 270"/>
                <a:gd name="T76" fmla="*/ 184 w 287"/>
                <a:gd name="T77" fmla="*/ 81 h 270"/>
                <a:gd name="T78" fmla="*/ 189 w 287"/>
                <a:gd name="T79" fmla="*/ 74 h 270"/>
                <a:gd name="T80" fmla="*/ 187 w 287"/>
                <a:gd name="T81" fmla="*/ 65 h 270"/>
                <a:gd name="T82" fmla="*/ 159 w 287"/>
                <a:gd name="T83" fmla="*/ 68 h 270"/>
                <a:gd name="T84" fmla="*/ 129 w 287"/>
                <a:gd name="T85" fmla="*/ 85 h 270"/>
                <a:gd name="T86" fmla="*/ 127 w 287"/>
                <a:gd name="T87" fmla="*/ 76 h 270"/>
                <a:gd name="T88" fmla="*/ 118 w 287"/>
                <a:gd name="T89" fmla="*/ 75 h 270"/>
                <a:gd name="T90" fmla="*/ 107 w 287"/>
                <a:gd name="T91" fmla="*/ 101 h 270"/>
                <a:gd name="T92" fmla="*/ 95 w 287"/>
                <a:gd name="T93" fmla="*/ 100 h 270"/>
                <a:gd name="T94" fmla="*/ 84 w 287"/>
                <a:gd name="T95" fmla="*/ 81 h 270"/>
                <a:gd name="T96" fmla="*/ 58 w 287"/>
                <a:gd name="T97" fmla="*/ 74 h 270"/>
                <a:gd name="T98" fmla="*/ 29 w 287"/>
                <a:gd name="T99" fmla="*/ 65 h 270"/>
                <a:gd name="T100" fmla="*/ 9 w 287"/>
                <a:gd name="T101" fmla="*/ 57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7" h="270">
                  <a:moveTo>
                    <a:pt x="0" y="51"/>
                  </a:moveTo>
                  <a:cubicBezTo>
                    <a:pt x="2" y="49"/>
                    <a:pt x="2" y="49"/>
                    <a:pt x="2" y="49"/>
                  </a:cubicBezTo>
                  <a:cubicBezTo>
                    <a:pt x="6" y="49"/>
                    <a:pt x="6" y="49"/>
                    <a:pt x="6" y="49"/>
                  </a:cubicBezTo>
                  <a:cubicBezTo>
                    <a:pt x="11" y="46"/>
                    <a:pt x="11" y="46"/>
                    <a:pt x="11" y="46"/>
                  </a:cubicBezTo>
                  <a:cubicBezTo>
                    <a:pt x="12" y="44"/>
                    <a:pt x="12" y="44"/>
                    <a:pt x="12" y="44"/>
                  </a:cubicBezTo>
                  <a:cubicBezTo>
                    <a:pt x="14" y="40"/>
                    <a:pt x="14" y="40"/>
                    <a:pt x="14" y="40"/>
                  </a:cubicBezTo>
                  <a:cubicBezTo>
                    <a:pt x="17" y="37"/>
                    <a:pt x="17" y="37"/>
                    <a:pt x="17" y="37"/>
                  </a:cubicBezTo>
                  <a:cubicBezTo>
                    <a:pt x="20" y="36"/>
                    <a:pt x="20" y="36"/>
                    <a:pt x="20" y="36"/>
                  </a:cubicBezTo>
                  <a:cubicBezTo>
                    <a:pt x="23" y="36"/>
                    <a:pt x="23" y="36"/>
                    <a:pt x="23" y="36"/>
                  </a:cubicBezTo>
                  <a:cubicBezTo>
                    <a:pt x="29" y="36"/>
                    <a:pt x="29" y="36"/>
                    <a:pt x="29" y="36"/>
                  </a:cubicBezTo>
                  <a:cubicBezTo>
                    <a:pt x="32" y="34"/>
                    <a:pt x="32" y="34"/>
                    <a:pt x="32" y="34"/>
                  </a:cubicBezTo>
                  <a:cubicBezTo>
                    <a:pt x="42" y="27"/>
                    <a:pt x="42" y="27"/>
                    <a:pt x="42" y="27"/>
                  </a:cubicBezTo>
                  <a:cubicBezTo>
                    <a:pt x="45" y="26"/>
                    <a:pt x="45" y="26"/>
                    <a:pt x="45" y="26"/>
                  </a:cubicBezTo>
                  <a:cubicBezTo>
                    <a:pt x="49" y="22"/>
                    <a:pt x="49" y="22"/>
                    <a:pt x="49" y="22"/>
                  </a:cubicBezTo>
                  <a:cubicBezTo>
                    <a:pt x="52" y="17"/>
                    <a:pt x="52" y="17"/>
                    <a:pt x="52" y="17"/>
                  </a:cubicBezTo>
                  <a:cubicBezTo>
                    <a:pt x="56" y="14"/>
                    <a:pt x="56" y="14"/>
                    <a:pt x="56" y="14"/>
                  </a:cubicBezTo>
                  <a:cubicBezTo>
                    <a:pt x="61" y="9"/>
                    <a:pt x="61" y="9"/>
                    <a:pt x="61" y="9"/>
                  </a:cubicBezTo>
                  <a:cubicBezTo>
                    <a:pt x="65" y="4"/>
                    <a:pt x="65" y="4"/>
                    <a:pt x="65" y="4"/>
                  </a:cubicBezTo>
                  <a:cubicBezTo>
                    <a:pt x="70" y="1"/>
                    <a:pt x="70" y="1"/>
                    <a:pt x="70" y="1"/>
                  </a:cubicBezTo>
                  <a:cubicBezTo>
                    <a:pt x="77" y="0"/>
                    <a:pt x="77" y="0"/>
                    <a:pt x="77" y="0"/>
                  </a:cubicBezTo>
                  <a:cubicBezTo>
                    <a:pt x="80" y="0"/>
                    <a:pt x="80" y="0"/>
                    <a:pt x="80" y="0"/>
                  </a:cubicBezTo>
                  <a:cubicBezTo>
                    <a:pt x="85" y="2"/>
                    <a:pt x="85" y="2"/>
                    <a:pt x="85" y="2"/>
                  </a:cubicBezTo>
                  <a:cubicBezTo>
                    <a:pt x="83" y="3"/>
                    <a:pt x="83" y="3"/>
                    <a:pt x="83" y="3"/>
                  </a:cubicBezTo>
                  <a:cubicBezTo>
                    <a:pt x="79" y="5"/>
                    <a:pt x="79" y="5"/>
                    <a:pt x="79" y="5"/>
                  </a:cubicBezTo>
                  <a:cubicBezTo>
                    <a:pt x="75" y="6"/>
                    <a:pt x="75" y="6"/>
                    <a:pt x="75" y="6"/>
                  </a:cubicBezTo>
                  <a:cubicBezTo>
                    <a:pt x="76" y="8"/>
                    <a:pt x="76" y="8"/>
                    <a:pt x="76" y="8"/>
                  </a:cubicBezTo>
                  <a:cubicBezTo>
                    <a:pt x="70" y="14"/>
                    <a:pt x="70" y="14"/>
                    <a:pt x="70" y="14"/>
                  </a:cubicBezTo>
                  <a:cubicBezTo>
                    <a:pt x="70" y="14"/>
                    <a:pt x="68" y="14"/>
                    <a:pt x="68" y="15"/>
                  </a:cubicBezTo>
                  <a:cubicBezTo>
                    <a:pt x="68" y="16"/>
                    <a:pt x="65" y="23"/>
                    <a:pt x="65" y="23"/>
                  </a:cubicBezTo>
                  <a:cubicBezTo>
                    <a:pt x="65" y="19"/>
                    <a:pt x="65" y="19"/>
                    <a:pt x="65" y="19"/>
                  </a:cubicBezTo>
                  <a:cubicBezTo>
                    <a:pt x="63" y="17"/>
                    <a:pt x="63" y="17"/>
                    <a:pt x="63" y="17"/>
                  </a:cubicBezTo>
                  <a:cubicBezTo>
                    <a:pt x="62" y="27"/>
                    <a:pt x="62" y="27"/>
                    <a:pt x="62" y="27"/>
                  </a:cubicBezTo>
                  <a:cubicBezTo>
                    <a:pt x="62" y="33"/>
                    <a:pt x="62" y="33"/>
                    <a:pt x="62" y="33"/>
                  </a:cubicBezTo>
                  <a:cubicBezTo>
                    <a:pt x="65" y="31"/>
                    <a:pt x="65" y="31"/>
                    <a:pt x="65" y="31"/>
                  </a:cubicBezTo>
                  <a:cubicBezTo>
                    <a:pt x="67" y="29"/>
                    <a:pt x="67" y="29"/>
                    <a:pt x="67" y="29"/>
                  </a:cubicBezTo>
                  <a:cubicBezTo>
                    <a:pt x="68" y="29"/>
                    <a:pt x="68" y="29"/>
                    <a:pt x="68" y="29"/>
                  </a:cubicBezTo>
                  <a:cubicBezTo>
                    <a:pt x="69" y="31"/>
                    <a:pt x="69" y="31"/>
                    <a:pt x="69" y="31"/>
                  </a:cubicBezTo>
                  <a:cubicBezTo>
                    <a:pt x="72" y="31"/>
                    <a:pt x="72" y="31"/>
                    <a:pt x="72" y="31"/>
                  </a:cubicBezTo>
                  <a:cubicBezTo>
                    <a:pt x="74" y="30"/>
                    <a:pt x="74" y="30"/>
                    <a:pt x="74" y="30"/>
                  </a:cubicBezTo>
                  <a:cubicBezTo>
                    <a:pt x="77" y="28"/>
                    <a:pt x="77" y="28"/>
                    <a:pt x="77" y="28"/>
                  </a:cubicBezTo>
                  <a:cubicBezTo>
                    <a:pt x="82" y="29"/>
                    <a:pt x="82" y="29"/>
                    <a:pt x="82" y="29"/>
                  </a:cubicBezTo>
                  <a:cubicBezTo>
                    <a:pt x="92" y="34"/>
                    <a:pt x="92" y="34"/>
                    <a:pt x="92" y="34"/>
                  </a:cubicBezTo>
                  <a:cubicBezTo>
                    <a:pt x="98" y="41"/>
                    <a:pt x="98" y="41"/>
                    <a:pt x="98" y="41"/>
                  </a:cubicBezTo>
                  <a:cubicBezTo>
                    <a:pt x="102" y="44"/>
                    <a:pt x="102" y="44"/>
                    <a:pt x="102" y="44"/>
                  </a:cubicBezTo>
                  <a:cubicBezTo>
                    <a:pt x="111" y="45"/>
                    <a:pt x="111" y="45"/>
                    <a:pt x="111" y="45"/>
                  </a:cubicBezTo>
                  <a:cubicBezTo>
                    <a:pt x="114" y="44"/>
                    <a:pt x="114" y="44"/>
                    <a:pt x="114" y="44"/>
                  </a:cubicBezTo>
                  <a:cubicBezTo>
                    <a:pt x="121" y="46"/>
                    <a:pt x="121" y="46"/>
                    <a:pt x="121" y="46"/>
                  </a:cubicBezTo>
                  <a:cubicBezTo>
                    <a:pt x="127" y="48"/>
                    <a:pt x="127" y="48"/>
                    <a:pt x="127" y="48"/>
                  </a:cubicBezTo>
                  <a:cubicBezTo>
                    <a:pt x="130" y="44"/>
                    <a:pt x="130" y="44"/>
                    <a:pt x="130" y="44"/>
                  </a:cubicBezTo>
                  <a:cubicBezTo>
                    <a:pt x="135" y="39"/>
                    <a:pt x="135" y="39"/>
                    <a:pt x="135" y="39"/>
                  </a:cubicBezTo>
                  <a:cubicBezTo>
                    <a:pt x="139" y="35"/>
                    <a:pt x="139" y="35"/>
                    <a:pt x="139" y="35"/>
                  </a:cubicBezTo>
                  <a:cubicBezTo>
                    <a:pt x="148" y="33"/>
                    <a:pt x="148" y="33"/>
                    <a:pt x="148" y="33"/>
                  </a:cubicBezTo>
                  <a:cubicBezTo>
                    <a:pt x="154" y="31"/>
                    <a:pt x="154" y="31"/>
                    <a:pt x="154" y="31"/>
                  </a:cubicBezTo>
                  <a:cubicBezTo>
                    <a:pt x="160" y="31"/>
                    <a:pt x="160" y="31"/>
                    <a:pt x="160" y="31"/>
                  </a:cubicBezTo>
                  <a:cubicBezTo>
                    <a:pt x="169" y="28"/>
                    <a:pt x="169" y="28"/>
                    <a:pt x="169" y="28"/>
                  </a:cubicBezTo>
                  <a:cubicBezTo>
                    <a:pt x="175" y="26"/>
                    <a:pt x="175" y="26"/>
                    <a:pt x="175" y="26"/>
                  </a:cubicBezTo>
                  <a:cubicBezTo>
                    <a:pt x="178" y="28"/>
                    <a:pt x="178" y="28"/>
                    <a:pt x="178" y="28"/>
                  </a:cubicBezTo>
                  <a:cubicBezTo>
                    <a:pt x="180" y="36"/>
                    <a:pt x="180" y="36"/>
                    <a:pt x="180" y="36"/>
                  </a:cubicBezTo>
                  <a:cubicBezTo>
                    <a:pt x="191" y="38"/>
                    <a:pt x="191" y="38"/>
                    <a:pt x="191" y="38"/>
                  </a:cubicBezTo>
                  <a:cubicBezTo>
                    <a:pt x="198" y="38"/>
                    <a:pt x="198" y="38"/>
                    <a:pt x="198" y="38"/>
                  </a:cubicBezTo>
                  <a:cubicBezTo>
                    <a:pt x="203" y="39"/>
                    <a:pt x="203" y="39"/>
                    <a:pt x="203" y="39"/>
                  </a:cubicBezTo>
                  <a:cubicBezTo>
                    <a:pt x="207" y="44"/>
                    <a:pt x="207" y="44"/>
                    <a:pt x="207" y="44"/>
                  </a:cubicBezTo>
                  <a:cubicBezTo>
                    <a:pt x="213" y="51"/>
                    <a:pt x="213" y="51"/>
                    <a:pt x="213" y="51"/>
                  </a:cubicBezTo>
                  <a:cubicBezTo>
                    <a:pt x="215" y="53"/>
                    <a:pt x="215" y="53"/>
                    <a:pt x="215" y="53"/>
                  </a:cubicBezTo>
                  <a:cubicBezTo>
                    <a:pt x="215" y="53"/>
                    <a:pt x="216" y="54"/>
                    <a:pt x="217" y="55"/>
                  </a:cubicBezTo>
                  <a:cubicBezTo>
                    <a:pt x="218" y="56"/>
                    <a:pt x="219" y="58"/>
                    <a:pt x="219" y="58"/>
                  </a:cubicBezTo>
                  <a:cubicBezTo>
                    <a:pt x="224" y="59"/>
                    <a:pt x="224" y="59"/>
                    <a:pt x="224" y="59"/>
                  </a:cubicBezTo>
                  <a:cubicBezTo>
                    <a:pt x="224" y="59"/>
                    <a:pt x="226" y="57"/>
                    <a:pt x="226" y="57"/>
                  </a:cubicBezTo>
                  <a:cubicBezTo>
                    <a:pt x="226" y="56"/>
                    <a:pt x="230" y="54"/>
                    <a:pt x="230" y="54"/>
                  </a:cubicBezTo>
                  <a:cubicBezTo>
                    <a:pt x="232" y="56"/>
                    <a:pt x="232" y="56"/>
                    <a:pt x="232" y="56"/>
                  </a:cubicBezTo>
                  <a:cubicBezTo>
                    <a:pt x="232" y="56"/>
                    <a:pt x="234" y="57"/>
                    <a:pt x="232" y="58"/>
                  </a:cubicBezTo>
                  <a:cubicBezTo>
                    <a:pt x="231" y="58"/>
                    <a:pt x="230" y="60"/>
                    <a:pt x="229" y="60"/>
                  </a:cubicBezTo>
                  <a:cubicBezTo>
                    <a:pt x="227" y="60"/>
                    <a:pt x="225" y="60"/>
                    <a:pt x="225" y="60"/>
                  </a:cubicBezTo>
                  <a:cubicBezTo>
                    <a:pt x="221" y="60"/>
                    <a:pt x="221" y="60"/>
                    <a:pt x="221" y="60"/>
                  </a:cubicBezTo>
                  <a:cubicBezTo>
                    <a:pt x="219" y="62"/>
                    <a:pt x="219" y="62"/>
                    <a:pt x="219" y="62"/>
                  </a:cubicBezTo>
                  <a:cubicBezTo>
                    <a:pt x="208" y="62"/>
                    <a:pt x="208" y="62"/>
                    <a:pt x="208" y="62"/>
                  </a:cubicBezTo>
                  <a:cubicBezTo>
                    <a:pt x="205" y="63"/>
                    <a:pt x="205" y="63"/>
                    <a:pt x="205" y="63"/>
                  </a:cubicBezTo>
                  <a:cubicBezTo>
                    <a:pt x="201" y="61"/>
                    <a:pt x="201" y="61"/>
                    <a:pt x="201" y="61"/>
                  </a:cubicBezTo>
                  <a:cubicBezTo>
                    <a:pt x="197" y="59"/>
                    <a:pt x="197" y="59"/>
                    <a:pt x="197" y="59"/>
                  </a:cubicBezTo>
                  <a:cubicBezTo>
                    <a:pt x="193" y="64"/>
                    <a:pt x="193" y="64"/>
                    <a:pt x="193" y="64"/>
                  </a:cubicBezTo>
                  <a:cubicBezTo>
                    <a:pt x="194" y="67"/>
                    <a:pt x="194" y="67"/>
                    <a:pt x="194" y="67"/>
                  </a:cubicBezTo>
                  <a:cubicBezTo>
                    <a:pt x="194" y="69"/>
                    <a:pt x="194" y="69"/>
                    <a:pt x="194" y="69"/>
                  </a:cubicBezTo>
                  <a:cubicBezTo>
                    <a:pt x="194" y="69"/>
                    <a:pt x="194" y="71"/>
                    <a:pt x="195" y="71"/>
                  </a:cubicBezTo>
                  <a:cubicBezTo>
                    <a:pt x="195" y="71"/>
                    <a:pt x="196" y="72"/>
                    <a:pt x="196" y="72"/>
                  </a:cubicBezTo>
                  <a:cubicBezTo>
                    <a:pt x="201" y="74"/>
                    <a:pt x="201" y="74"/>
                    <a:pt x="201" y="74"/>
                  </a:cubicBezTo>
                  <a:cubicBezTo>
                    <a:pt x="203" y="72"/>
                    <a:pt x="203" y="72"/>
                    <a:pt x="203" y="72"/>
                  </a:cubicBezTo>
                  <a:cubicBezTo>
                    <a:pt x="203" y="72"/>
                    <a:pt x="200" y="70"/>
                    <a:pt x="201" y="70"/>
                  </a:cubicBezTo>
                  <a:cubicBezTo>
                    <a:pt x="202" y="70"/>
                    <a:pt x="206" y="72"/>
                    <a:pt x="206" y="72"/>
                  </a:cubicBezTo>
                  <a:cubicBezTo>
                    <a:pt x="206" y="72"/>
                    <a:pt x="205" y="74"/>
                    <a:pt x="205" y="74"/>
                  </a:cubicBezTo>
                  <a:cubicBezTo>
                    <a:pt x="204" y="75"/>
                    <a:pt x="204" y="75"/>
                    <a:pt x="204" y="75"/>
                  </a:cubicBezTo>
                  <a:cubicBezTo>
                    <a:pt x="205" y="76"/>
                    <a:pt x="210" y="77"/>
                    <a:pt x="210" y="77"/>
                  </a:cubicBezTo>
                  <a:cubicBezTo>
                    <a:pt x="211" y="77"/>
                    <a:pt x="214" y="79"/>
                    <a:pt x="214" y="79"/>
                  </a:cubicBezTo>
                  <a:cubicBezTo>
                    <a:pt x="219" y="82"/>
                    <a:pt x="219" y="82"/>
                    <a:pt x="219" y="82"/>
                  </a:cubicBezTo>
                  <a:cubicBezTo>
                    <a:pt x="226" y="85"/>
                    <a:pt x="226" y="85"/>
                    <a:pt x="226" y="85"/>
                  </a:cubicBezTo>
                  <a:cubicBezTo>
                    <a:pt x="234" y="88"/>
                    <a:pt x="234" y="88"/>
                    <a:pt x="234" y="88"/>
                  </a:cubicBezTo>
                  <a:cubicBezTo>
                    <a:pt x="242" y="96"/>
                    <a:pt x="242" y="96"/>
                    <a:pt x="242" y="96"/>
                  </a:cubicBezTo>
                  <a:cubicBezTo>
                    <a:pt x="246" y="101"/>
                    <a:pt x="246" y="101"/>
                    <a:pt x="246" y="101"/>
                  </a:cubicBezTo>
                  <a:cubicBezTo>
                    <a:pt x="244" y="103"/>
                    <a:pt x="244" y="103"/>
                    <a:pt x="244" y="103"/>
                  </a:cubicBezTo>
                  <a:cubicBezTo>
                    <a:pt x="244" y="103"/>
                    <a:pt x="243" y="103"/>
                    <a:pt x="243" y="104"/>
                  </a:cubicBezTo>
                  <a:cubicBezTo>
                    <a:pt x="244" y="105"/>
                    <a:pt x="246" y="109"/>
                    <a:pt x="246" y="109"/>
                  </a:cubicBezTo>
                  <a:cubicBezTo>
                    <a:pt x="245" y="110"/>
                    <a:pt x="247" y="113"/>
                    <a:pt x="247" y="113"/>
                  </a:cubicBezTo>
                  <a:cubicBezTo>
                    <a:pt x="249" y="124"/>
                    <a:pt x="249" y="124"/>
                    <a:pt x="249" y="124"/>
                  </a:cubicBezTo>
                  <a:cubicBezTo>
                    <a:pt x="250" y="130"/>
                    <a:pt x="250" y="130"/>
                    <a:pt x="250" y="130"/>
                  </a:cubicBezTo>
                  <a:cubicBezTo>
                    <a:pt x="249" y="136"/>
                    <a:pt x="249" y="136"/>
                    <a:pt x="249" y="136"/>
                  </a:cubicBezTo>
                  <a:cubicBezTo>
                    <a:pt x="245" y="141"/>
                    <a:pt x="245" y="141"/>
                    <a:pt x="245" y="141"/>
                  </a:cubicBezTo>
                  <a:cubicBezTo>
                    <a:pt x="242" y="147"/>
                    <a:pt x="242" y="147"/>
                    <a:pt x="242" y="147"/>
                  </a:cubicBezTo>
                  <a:cubicBezTo>
                    <a:pt x="242" y="147"/>
                    <a:pt x="240" y="151"/>
                    <a:pt x="239" y="152"/>
                  </a:cubicBezTo>
                  <a:cubicBezTo>
                    <a:pt x="239" y="152"/>
                    <a:pt x="235" y="155"/>
                    <a:pt x="235" y="156"/>
                  </a:cubicBezTo>
                  <a:cubicBezTo>
                    <a:pt x="235" y="156"/>
                    <a:pt x="233" y="160"/>
                    <a:pt x="233" y="160"/>
                  </a:cubicBezTo>
                  <a:cubicBezTo>
                    <a:pt x="233" y="168"/>
                    <a:pt x="233" y="168"/>
                    <a:pt x="233" y="168"/>
                  </a:cubicBezTo>
                  <a:cubicBezTo>
                    <a:pt x="235" y="170"/>
                    <a:pt x="235" y="170"/>
                    <a:pt x="235" y="170"/>
                  </a:cubicBezTo>
                  <a:cubicBezTo>
                    <a:pt x="240" y="172"/>
                    <a:pt x="240" y="172"/>
                    <a:pt x="240" y="172"/>
                  </a:cubicBezTo>
                  <a:cubicBezTo>
                    <a:pt x="242" y="170"/>
                    <a:pt x="242" y="170"/>
                    <a:pt x="242" y="170"/>
                  </a:cubicBezTo>
                  <a:cubicBezTo>
                    <a:pt x="242" y="170"/>
                    <a:pt x="244" y="169"/>
                    <a:pt x="244" y="168"/>
                  </a:cubicBezTo>
                  <a:cubicBezTo>
                    <a:pt x="245" y="168"/>
                    <a:pt x="246" y="166"/>
                    <a:pt x="246" y="166"/>
                  </a:cubicBezTo>
                  <a:cubicBezTo>
                    <a:pt x="246" y="166"/>
                    <a:pt x="249" y="164"/>
                    <a:pt x="249" y="164"/>
                  </a:cubicBezTo>
                  <a:cubicBezTo>
                    <a:pt x="249" y="164"/>
                    <a:pt x="249" y="161"/>
                    <a:pt x="249" y="161"/>
                  </a:cubicBezTo>
                  <a:cubicBezTo>
                    <a:pt x="249" y="161"/>
                    <a:pt x="250" y="157"/>
                    <a:pt x="250" y="157"/>
                  </a:cubicBezTo>
                  <a:cubicBezTo>
                    <a:pt x="250" y="157"/>
                    <a:pt x="252" y="156"/>
                    <a:pt x="252" y="156"/>
                  </a:cubicBezTo>
                  <a:cubicBezTo>
                    <a:pt x="252" y="155"/>
                    <a:pt x="255" y="153"/>
                    <a:pt x="255" y="153"/>
                  </a:cubicBezTo>
                  <a:cubicBezTo>
                    <a:pt x="255" y="153"/>
                    <a:pt x="259" y="150"/>
                    <a:pt x="259" y="150"/>
                  </a:cubicBezTo>
                  <a:cubicBezTo>
                    <a:pt x="260" y="150"/>
                    <a:pt x="262" y="147"/>
                    <a:pt x="262" y="147"/>
                  </a:cubicBezTo>
                  <a:cubicBezTo>
                    <a:pt x="265" y="147"/>
                    <a:pt x="265" y="147"/>
                    <a:pt x="265" y="147"/>
                  </a:cubicBezTo>
                  <a:cubicBezTo>
                    <a:pt x="269" y="148"/>
                    <a:pt x="269" y="148"/>
                    <a:pt x="269" y="148"/>
                  </a:cubicBezTo>
                  <a:cubicBezTo>
                    <a:pt x="275" y="154"/>
                    <a:pt x="275" y="154"/>
                    <a:pt x="275" y="154"/>
                  </a:cubicBezTo>
                  <a:cubicBezTo>
                    <a:pt x="279" y="162"/>
                    <a:pt x="279" y="162"/>
                    <a:pt x="279" y="162"/>
                  </a:cubicBezTo>
                  <a:cubicBezTo>
                    <a:pt x="283" y="184"/>
                    <a:pt x="283" y="184"/>
                    <a:pt x="283" y="184"/>
                  </a:cubicBezTo>
                  <a:cubicBezTo>
                    <a:pt x="286" y="189"/>
                    <a:pt x="286" y="189"/>
                    <a:pt x="286" y="189"/>
                  </a:cubicBezTo>
                  <a:cubicBezTo>
                    <a:pt x="286" y="193"/>
                    <a:pt x="286" y="193"/>
                    <a:pt x="286" y="193"/>
                  </a:cubicBezTo>
                  <a:cubicBezTo>
                    <a:pt x="286" y="193"/>
                    <a:pt x="287" y="196"/>
                    <a:pt x="287" y="197"/>
                  </a:cubicBezTo>
                  <a:cubicBezTo>
                    <a:pt x="287" y="198"/>
                    <a:pt x="287" y="213"/>
                    <a:pt x="287" y="213"/>
                  </a:cubicBezTo>
                  <a:cubicBezTo>
                    <a:pt x="280" y="213"/>
                    <a:pt x="280" y="213"/>
                    <a:pt x="280" y="213"/>
                  </a:cubicBezTo>
                  <a:cubicBezTo>
                    <a:pt x="278" y="213"/>
                    <a:pt x="278" y="213"/>
                    <a:pt x="278" y="213"/>
                  </a:cubicBezTo>
                  <a:cubicBezTo>
                    <a:pt x="278" y="216"/>
                    <a:pt x="278" y="216"/>
                    <a:pt x="278" y="216"/>
                  </a:cubicBezTo>
                  <a:cubicBezTo>
                    <a:pt x="275" y="220"/>
                    <a:pt x="275" y="220"/>
                    <a:pt x="275" y="220"/>
                  </a:cubicBezTo>
                  <a:cubicBezTo>
                    <a:pt x="274" y="225"/>
                    <a:pt x="274" y="225"/>
                    <a:pt x="274" y="225"/>
                  </a:cubicBezTo>
                  <a:cubicBezTo>
                    <a:pt x="272" y="229"/>
                    <a:pt x="272" y="229"/>
                    <a:pt x="272" y="229"/>
                  </a:cubicBezTo>
                  <a:cubicBezTo>
                    <a:pt x="269" y="233"/>
                    <a:pt x="269" y="233"/>
                    <a:pt x="269" y="233"/>
                  </a:cubicBezTo>
                  <a:cubicBezTo>
                    <a:pt x="266" y="243"/>
                    <a:pt x="266" y="243"/>
                    <a:pt x="266" y="243"/>
                  </a:cubicBezTo>
                  <a:cubicBezTo>
                    <a:pt x="266" y="249"/>
                    <a:pt x="266" y="249"/>
                    <a:pt x="266" y="249"/>
                  </a:cubicBezTo>
                  <a:cubicBezTo>
                    <a:pt x="262" y="254"/>
                    <a:pt x="262" y="254"/>
                    <a:pt x="262" y="254"/>
                  </a:cubicBezTo>
                  <a:cubicBezTo>
                    <a:pt x="259" y="259"/>
                    <a:pt x="259" y="259"/>
                    <a:pt x="259" y="259"/>
                  </a:cubicBezTo>
                  <a:cubicBezTo>
                    <a:pt x="213" y="267"/>
                    <a:pt x="213" y="267"/>
                    <a:pt x="213" y="267"/>
                  </a:cubicBezTo>
                  <a:cubicBezTo>
                    <a:pt x="212" y="265"/>
                    <a:pt x="212" y="265"/>
                    <a:pt x="212" y="265"/>
                  </a:cubicBezTo>
                  <a:cubicBezTo>
                    <a:pt x="141" y="270"/>
                    <a:pt x="141" y="270"/>
                    <a:pt x="141" y="270"/>
                  </a:cubicBezTo>
                  <a:cubicBezTo>
                    <a:pt x="146" y="265"/>
                    <a:pt x="146" y="265"/>
                    <a:pt x="146" y="265"/>
                  </a:cubicBezTo>
                  <a:cubicBezTo>
                    <a:pt x="148" y="261"/>
                    <a:pt x="148" y="261"/>
                    <a:pt x="148" y="261"/>
                  </a:cubicBezTo>
                  <a:cubicBezTo>
                    <a:pt x="152" y="254"/>
                    <a:pt x="152" y="254"/>
                    <a:pt x="152" y="254"/>
                  </a:cubicBezTo>
                  <a:cubicBezTo>
                    <a:pt x="156" y="245"/>
                    <a:pt x="156" y="245"/>
                    <a:pt x="156" y="245"/>
                  </a:cubicBezTo>
                  <a:cubicBezTo>
                    <a:pt x="158" y="235"/>
                    <a:pt x="158" y="235"/>
                    <a:pt x="158" y="235"/>
                  </a:cubicBezTo>
                  <a:cubicBezTo>
                    <a:pt x="157" y="217"/>
                    <a:pt x="157" y="217"/>
                    <a:pt x="157" y="217"/>
                  </a:cubicBezTo>
                  <a:cubicBezTo>
                    <a:pt x="157" y="209"/>
                    <a:pt x="157" y="209"/>
                    <a:pt x="157" y="209"/>
                  </a:cubicBezTo>
                  <a:cubicBezTo>
                    <a:pt x="153" y="203"/>
                    <a:pt x="153" y="203"/>
                    <a:pt x="153" y="203"/>
                  </a:cubicBezTo>
                  <a:cubicBezTo>
                    <a:pt x="149" y="195"/>
                    <a:pt x="149" y="195"/>
                    <a:pt x="149" y="195"/>
                  </a:cubicBezTo>
                  <a:cubicBezTo>
                    <a:pt x="145" y="191"/>
                    <a:pt x="145" y="191"/>
                    <a:pt x="145" y="191"/>
                  </a:cubicBezTo>
                  <a:cubicBezTo>
                    <a:pt x="142" y="184"/>
                    <a:pt x="142" y="184"/>
                    <a:pt x="142" y="184"/>
                  </a:cubicBezTo>
                  <a:cubicBezTo>
                    <a:pt x="144" y="179"/>
                    <a:pt x="144" y="179"/>
                    <a:pt x="144" y="179"/>
                  </a:cubicBezTo>
                  <a:cubicBezTo>
                    <a:pt x="146" y="177"/>
                    <a:pt x="146" y="177"/>
                    <a:pt x="146" y="177"/>
                  </a:cubicBezTo>
                  <a:cubicBezTo>
                    <a:pt x="146" y="173"/>
                    <a:pt x="146" y="173"/>
                    <a:pt x="146" y="173"/>
                  </a:cubicBezTo>
                  <a:cubicBezTo>
                    <a:pt x="144" y="165"/>
                    <a:pt x="144" y="165"/>
                    <a:pt x="144" y="165"/>
                  </a:cubicBezTo>
                  <a:cubicBezTo>
                    <a:pt x="141" y="162"/>
                    <a:pt x="141" y="162"/>
                    <a:pt x="141" y="162"/>
                  </a:cubicBezTo>
                  <a:cubicBezTo>
                    <a:pt x="144" y="160"/>
                    <a:pt x="144" y="160"/>
                    <a:pt x="144" y="160"/>
                  </a:cubicBezTo>
                  <a:cubicBezTo>
                    <a:pt x="145" y="155"/>
                    <a:pt x="145" y="155"/>
                    <a:pt x="145" y="155"/>
                  </a:cubicBezTo>
                  <a:cubicBezTo>
                    <a:pt x="146" y="150"/>
                    <a:pt x="146" y="150"/>
                    <a:pt x="146" y="150"/>
                  </a:cubicBezTo>
                  <a:cubicBezTo>
                    <a:pt x="148" y="147"/>
                    <a:pt x="148" y="147"/>
                    <a:pt x="148" y="147"/>
                  </a:cubicBezTo>
                  <a:cubicBezTo>
                    <a:pt x="148" y="139"/>
                    <a:pt x="148" y="139"/>
                    <a:pt x="148" y="139"/>
                  </a:cubicBezTo>
                  <a:cubicBezTo>
                    <a:pt x="147" y="135"/>
                    <a:pt x="147" y="135"/>
                    <a:pt x="147" y="135"/>
                  </a:cubicBezTo>
                  <a:cubicBezTo>
                    <a:pt x="148" y="130"/>
                    <a:pt x="148" y="130"/>
                    <a:pt x="148" y="130"/>
                  </a:cubicBezTo>
                  <a:cubicBezTo>
                    <a:pt x="151" y="126"/>
                    <a:pt x="151" y="126"/>
                    <a:pt x="151" y="126"/>
                  </a:cubicBezTo>
                  <a:cubicBezTo>
                    <a:pt x="153" y="122"/>
                    <a:pt x="153" y="122"/>
                    <a:pt x="153" y="122"/>
                  </a:cubicBezTo>
                  <a:cubicBezTo>
                    <a:pt x="153" y="117"/>
                    <a:pt x="153" y="117"/>
                    <a:pt x="153" y="117"/>
                  </a:cubicBezTo>
                  <a:cubicBezTo>
                    <a:pt x="157" y="116"/>
                    <a:pt x="157" y="116"/>
                    <a:pt x="157" y="116"/>
                  </a:cubicBezTo>
                  <a:cubicBezTo>
                    <a:pt x="163" y="116"/>
                    <a:pt x="163" y="116"/>
                    <a:pt x="163" y="116"/>
                  </a:cubicBezTo>
                  <a:cubicBezTo>
                    <a:pt x="165" y="108"/>
                    <a:pt x="165" y="108"/>
                    <a:pt x="165" y="108"/>
                  </a:cubicBezTo>
                  <a:cubicBezTo>
                    <a:pt x="166" y="106"/>
                    <a:pt x="166" y="106"/>
                    <a:pt x="166" y="106"/>
                  </a:cubicBezTo>
                  <a:cubicBezTo>
                    <a:pt x="168" y="105"/>
                    <a:pt x="168" y="105"/>
                    <a:pt x="168" y="105"/>
                  </a:cubicBezTo>
                  <a:cubicBezTo>
                    <a:pt x="171" y="114"/>
                    <a:pt x="171" y="114"/>
                    <a:pt x="171" y="114"/>
                  </a:cubicBezTo>
                  <a:cubicBezTo>
                    <a:pt x="167" y="119"/>
                    <a:pt x="167" y="119"/>
                    <a:pt x="167" y="119"/>
                  </a:cubicBezTo>
                  <a:cubicBezTo>
                    <a:pt x="167" y="121"/>
                    <a:pt x="167" y="121"/>
                    <a:pt x="167" y="121"/>
                  </a:cubicBezTo>
                  <a:cubicBezTo>
                    <a:pt x="167" y="121"/>
                    <a:pt x="168" y="122"/>
                    <a:pt x="169" y="122"/>
                  </a:cubicBezTo>
                  <a:cubicBezTo>
                    <a:pt x="170" y="122"/>
                    <a:pt x="170" y="122"/>
                    <a:pt x="170" y="122"/>
                  </a:cubicBezTo>
                  <a:cubicBezTo>
                    <a:pt x="170" y="122"/>
                    <a:pt x="172" y="121"/>
                    <a:pt x="172" y="121"/>
                  </a:cubicBezTo>
                  <a:cubicBezTo>
                    <a:pt x="172" y="120"/>
                    <a:pt x="173" y="117"/>
                    <a:pt x="173" y="117"/>
                  </a:cubicBezTo>
                  <a:cubicBezTo>
                    <a:pt x="174" y="116"/>
                    <a:pt x="174" y="116"/>
                    <a:pt x="174" y="116"/>
                  </a:cubicBezTo>
                  <a:cubicBezTo>
                    <a:pt x="175" y="111"/>
                    <a:pt x="175" y="111"/>
                    <a:pt x="175" y="111"/>
                  </a:cubicBezTo>
                  <a:cubicBezTo>
                    <a:pt x="175" y="108"/>
                    <a:pt x="175" y="108"/>
                    <a:pt x="175" y="108"/>
                  </a:cubicBezTo>
                  <a:cubicBezTo>
                    <a:pt x="175" y="104"/>
                    <a:pt x="175" y="104"/>
                    <a:pt x="175" y="104"/>
                  </a:cubicBezTo>
                  <a:cubicBezTo>
                    <a:pt x="175" y="100"/>
                    <a:pt x="175" y="100"/>
                    <a:pt x="175" y="100"/>
                  </a:cubicBezTo>
                  <a:cubicBezTo>
                    <a:pt x="178" y="96"/>
                    <a:pt x="178" y="96"/>
                    <a:pt x="178" y="96"/>
                  </a:cubicBezTo>
                  <a:cubicBezTo>
                    <a:pt x="180" y="94"/>
                    <a:pt x="180" y="94"/>
                    <a:pt x="180" y="94"/>
                  </a:cubicBezTo>
                  <a:cubicBezTo>
                    <a:pt x="185" y="93"/>
                    <a:pt x="185" y="93"/>
                    <a:pt x="185" y="93"/>
                  </a:cubicBezTo>
                  <a:cubicBezTo>
                    <a:pt x="187" y="91"/>
                    <a:pt x="187" y="91"/>
                    <a:pt x="187" y="91"/>
                  </a:cubicBezTo>
                  <a:cubicBezTo>
                    <a:pt x="183" y="87"/>
                    <a:pt x="183" y="87"/>
                    <a:pt x="183" y="87"/>
                  </a:cubicBezTo>
                  <a:cubicBezTo>
                    <a:pt x="182" y="84"/>
                    <a:pt x="182" y="84"/>
                    <a:pt x="182" y="84"/>
                  </a:cubicBezTo>
                  <a:cubicBezTo>
                    <a:pt x="184" y="81"/>
                    <a:pt x="184" y="81"/>
                    <a:pt x="184" y="81"/>
                  </a:cubicBezTo>
                  <a:cubicBezTo>
                    <a:pt x="186" y="78"/>
                    <a:pt x="186" y="78"/>
                    <a:pt x="186" y="78"/>
                  </a:cubicBezTo>
                  <a:cubicBezTo>
                    <a:pt x="187" y="77"/>
                    <a:pt x="187" y="77"/>
                    <a:pt x="187" y="77"/>
                  </a:cubicBezTo>
                  <a:cubicBezTo>
                    <a:pt x="187" y="75"/>
                    <a:pt x="187" y="75"/>
                    <a:pt x="187" y="75"/>
                  </a:cubicBezTo>
                  <a:cubicBezTo>
                    <a:pt x="188" y="74"/>
                    <a:pt x="188" y="74"/>
                    <a:pt x="188" y="74"/>
                  </a:cubicBezTo>
                  <a:cubicBezTo>
                    <a:pt x="188" y="74"/>
                    <a:pt x="188" y="74"/>
                    <a:pt x="189" y="74"/>
                  </a:cubicBezTo>
                  <a:cubicBezTo>
                    <a:pt x="189" y="74"/>
                    <a:pt x="193" y="73"/>
                    <a:pt x="193" y="73"/>
                  </a:cubicBezTo>
                  <a:cubicBezTo>
                    <a:pt x="195" y="73"/>
                    <a:pt x="195" y="73"/>
                    <a:pt x="195" y="73"/>
                  </a:cubicBezTo>
                  <a:cubicBezTo>
                    <a:pt x="193" y="70"/>
                    <a:pt x="193" y="70"/>
                    <a:pt x="193" y="70"/>
                  </a:cubicBezTo>
                  <a:cubicBezTo>
                    <a:pt x="189" y="67"/>
                    <a:pt x="189" y="67"/>
                    <a:pt x="189" y="67"/>
                  </a:cubicBezTo>
                  <a:cubicBezTo>
                    <a:pt x="187" y="65"/>
                    <a:pt x="187" y="65"/>
                    <a:pt x="187" y="65"/>
                  </a:cubicBezTo>
                  <a:cubicBezTo>
                    <a:pt x="184" y="63"/>
                    <a:pt x="184" y="63"/>
                    <a:pt x="184" y="63"/>
                  </a:cubicBezTo>
                  <a:cubicBezTo>
                    <a:pt x="179" y="61"/>
                    <a:pt x="179" y="61"/>
                    <a:pt x="179" y="61"/>
                  </a:cubicBezTo>
                  <a:cubicBezTo>
                    <a:pt x="170" y="60"/>
                    <a:pt x="170" y="60"/>
                    <a:pt x="170" y="60"/>
                  </a:cubicBezTo>
                  <a:cubicBezTo>
                    <a:pt x="163" y="64"/>
                    <a:pt x="163" y="64"/>
                    <a:pt x="163" y="64"/>
                  </a:cubicBezTo>
                  <a:cubicBezTo>
                    <a:pt x="159" y="68"/>
                    <a:pt x="159" y="68"/>
                    <a:pt x="159" y="68"/>
                  </a:cubicBezTo>
                  <a:cubicBezTo>
                    <a:pt x="152" y="69"/>
                    <a:pt x="152" y="69"/>
                    <a:pt x="152" y="69"/>
                  </a:cubicBezTo>
                  <a:cubicBezTo>
                    <a:pt x="144" y="69"/>
                    <a:pt x="144" y="69"/>
                    <a:pt x="144" y="69"/>
                  </a:cubicBezTo>
                  <a:cubicBezTo>
                    <a:pt x="140" y="72"/>
                    <a:pt x="140" y="72"/>
                    <a:pt x="140" y="72"/>
                  </a:cubicBezTo>
                  <a:cubicBezTo>
                    <a:pt x="135" y="81"/>
                    <a:pt x="135" y="81"/>
                    <a:pt x="135" y="81"/>
                  </a:cubicBezTo>
                  <a:cubicBezTo>
                    <a:pt x="129" y="85"/>
                    <a:pt x="129" y="85"/>
                    <a:pt x="129" y="85"/>
                  </a:cubicBezTo>
                  <a:cubicBezTo>
                    <a:pt x="128" y="84"/>
                    <a:pt x="128" y="84"/>
                    <a:pt x="128" y="84"/>
                  </a:cubicBezTo>
                  <a:cubicBezTo>
                    <a:pt x="130" y="80"/>
                    <a:pt x="130" y="80"/>
                    <a:pt x="130" y="80"/>
                  </a:cubicBezTo>
                  <a:cubicBezTo>
                    <a:pt x="133" y="77"/>
                    <a:pt x="133" y="77"/>
                    <a:pt x="133" y="77"/>
                  </a:cubicBezTo>
                  <a:cubicBezTo>
                    <a:pt x="131" y="74"/>
                    <a:pt x="131" y="74"/>
                    <a:pt x="131" y="74"/>
                  </a:cubicBezTo>
                  <a:cubicBezTo>
                    <a:pt x="127" y="76"/>
                    <a:pt x="127" y="76"/>
                    <a:pt x="127" y="76"/>
                  </a:cubicBezTo>
                  <a:cubicBezTo>
                    <a:pt x="125" y="77"/>
                    <a:pt x="125" y="77"/>
                    <a:pt x="125" y="77"/>
                  </a:cubicBezTo>
                  <a:cubicBezTo>
                    <a:pt x="123" y="81"/>
                    <a:pt x="123" y="81"/>
                    <a:pt x="123" y="81"/>
                  </a:cubicBezTo>
                  <a:cubicBezTo>
                    <a:pt x="121" y="82"/>
                    <a:pt x="121" y="82"/>
                    <a:pt x="121" y="82"/>
                  </a:cubicBezTo>
                  <a:cubicBezTo>
                    <a:pt x="120" y="82"/>
                    <a:pt x="120" y="82"/>
                    <a:pt x="120" y="82"/>
                  </a:cubicBezTo>
                  <a:cubicBezTo>
                    <a:pt x="118" y="75"/>
                    <a:pt x="118" y="75"/>
                    <a:pt x="118" y="75"/>
                  </a:cubicBezTo>
                  <a:cubicBezTo>
                    <a:pt x="117" y="75"/>
                    <a:pt x="117" y="75"/>
                    <a:pt x="117" y="75"/>
                  </a:cubicBezTo>
                  <a:cubicBezTo>
                    <a:pt x="115" y="81"/>
                    <a:pt x="115" y="81"/>
                    <a:pt x="115" y="81"/>
                  </a:cubicBezTo>
                  <a:cubicBezTo>
                    <a:pt x="114" y="85"/>
                    <a:pt x="114" y="85"/>
                    <a:pt x="114" y="85"/>
                  </a:cubicBezTo>
                  <a:cubicBezTo>
                    <a:pt x="110" y="90"/>
                    <a:pt x="110" y="90"/>
                    <a:pt x="110" y="90"/>
                  </a:cubicBezTo>
                  <a:cubicBezTo>
                    <a:pt x="107" y="101"/>
                    <a:pt x="107" y="101"/>
                    <a:pt x="107" y="101"/>
                  </a:cubicBezTo>
                  <a:cubicBezTo>
                    <a:pt x="105" y="107"/>
                    <a:pt x="105" y="107"/>
                    <a:pt x="105" y="107"/>
                  </a:cubicBezTo>
                  <a:cubicBezTo>
                    <a:pt x="99" y="112"/>
                    <a:pt x="99" y="112"/>
                    <a:pt x="99" y="112"/>
                  </a:cubicBezTo>
                  <a:cubicBezTo>
                    <a:pt x="97" y="108"/>
                    <a:pt x="97" y="108"/>
                    <a:pt x="97" y="108"/>
                  </a:cubicBezTo>
                  <a:cubicBezTo>
                    <a:pt x="96" y="101"/>
                    <a:pt x="96" y="101"/>
                    <a:pt x="96" y="101"/>
                  </a:cubicBezTo>
                  <a:cubicBezTo>
                    <a:pt x="95" y="100"/>
                    <a:pt x="95" y="100"/>
                    <a:pt x="95" y="100"/>
                  </a:cubicBezTo>
                  <a:cubicBezTo>
                    <a:pt x="93" y="97"/>
                    <a:pt x="93" y="97"/>
                    <a:pt x="93" y="97"/>
                  </a:cubicBezTo>
                  <a:cubicBezTo>
                    <a:pt x="94" y="94"/>
                    <a:pt x="94" y="94"/>
                    <a:pt x="94" y="94"/>
                  </a:cubicBezTo>
                  <a:cubicBezTo>
                    <a:pt x="93" y="88"/>
                    <a:pt x="93" y="88"/>
                    <a:pt x="93" y="88"/>
                  </a:cubicBezTo>
                  <a:cubicBezTo>
                    <a:pt x="90" y="85"/>
                    <a:pt x="90" y="85"/>
                    <a:pt x="90" y="85"/>
                  </a:cubicBezTo>
                  <a:cubicBezTo>
                    <a:pt x="84" y="81"/>
                    <a:pt x="84" y="81"/>
                    <a:pt x="84" y="81"/>
                  </a:cubicBezTo>
                  <a:cubicBezTo>
                    <a:pt x="82" y="77"/>
                    <a:pt x="82" y="77"/>
                    <a:pt x="82" y="77"/>
                  </a:cubicBezTo>
                  <a:cubicBezTo>
                    <a:pt x="75" y="76"/>
                    <a:pt x="75" y="76"/>
                    <a:pt x="75" y="76"/>
                  </a:cubicBezTo>
                  <a:cubicBezTo>
                    <a:pt x="66" y="76"/>
                    <a:pt x="66" y="76"/>
                    <a:pt x="66" y="76"/>
                  </a:cubicBezTo>
                  <a:cubicBezTo>
                    <a:pt x="64" y="74"/>
                    <a:pt x="64" y="74"/>
                    <a:pt x="64" y="74"/>
                  </a:cubicBezTo>
                  <a:cubicBezTo>
                    <a:pt x="58" y="74"/>
                    <a:pt x="58" y="74"/>
                    <a:pt x="58" y="74"/>
                  </a:cubicBezTo>
                  <a:cubicBezTo>
                    <a:pt x="50" y="73"/>
                    <a:pt x="50" y="73"/>
                    <a:pt x="50" y="73"/>
                  </a:cubicBezTo>
                  <a:cubicBezTo>
                    <a:pt x="49" y="71"/>
                    <a:pt x="49" y="71"/>
                    <a:pt x="49" y="71"/>
                  </a:cubicBezTo>
                  <a:cubicBezTo>
                    <a:pt x="43" y="68"/>
                    <a:pt x="43" y="68"/>
                    <a:pt x="43" y="68"/>
                  </a:cubicBezTo>
                  <a:cubicBezTo>
                    <a:pt x="36" y="67"/>
                    <a:pt x="36" y="67"/>
                    <a:pt x="36" y="67"/>
                  </a:cubicBezTo>
                  <a:cubicBezTo>
                    <a:pt x="29" y="65"/>
                    <a:pt x="29" y="65"/>
                    <a:pt x="29" y="65"/>
                  </a:cubicBezTo>
                  <a:cubicBezTo>
                    <a:pt x="21" y="62"/>
                    <a:pt x="21" y="62"/>
                    <a:pt x="21" y="62"/>
                  </a:cubicBezTo>
                  <a:cubicBezTo>
                    <a:pt x="16" y="59"/>
                    <a:pt x="16" y="59"/>
                    <a:pt x="16" y="59"/>
                  </a:cubicBezTo>
                  <a:cubicBezTo>
                    <a:pt x="12" y="59"/>
                    <a:pt x="12" y="59"/>
                    <a:pt x="12" y="59"/>
                  </a:cubicBezTo>
                  <a:cubicBezTo>
                    <a:pt x="11" y="59"/>
                    <a:pt x="11" y="59"/>
                    <a:pt x="11" y="59"/>
                  </a:cubicBezTo>
                  <a:cubicBezTo>
                    <a:pt x="9" y="57"/>
                    <a:pt x="9" y="57"/>
                    <a:pt x="9" y="57"/>
                  </a:cubicBezTo>
                  <a:cubicBezTo>
                    <a:pt x="7" y="54"/>
                    <a:pt x="7" y="54"/>
                    <a:pt x="7" y="54"/>
                  </a:cubicBezTo>
                  <a:cubicBezTo>
                    <a:pt x="0" y="52"/>
                    <a:pt x="0" y="52"/>
                    <a:pt x="0" y="52"/>
                  </a:cubicBezTo>
                  <a:lnTo>
                    <a:pt x="0" y="5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6" name="Freeform 51">
              <a:extLst>
                <a:ext uri="{FF2B5EF4-FFF2-40B4-BE49-F238E27FC236}">
                  <a16:creationId xmlns:a16="http://schemas.microsoft.com/office/drawing/2014/main" id="{39AEAF78-2144-3F4D-895E-77A3BF34C6F0}"/>
                </a:ext>
              </a:extLst>
            </p:cNvPr>
            <p:cNvSpPr>
              <a:spLocks/>
            </p:cNvSpPr>
            <p:nvPr/>
          </p:nvSpPr>
          <p:spPr bwMode="auto">
            <a:xfrm>
              <a:off x="8213597" y="5438804"/>
              <a:ext cx="1084433" cy="1154904"/>
            </a:xfrm>
            <a:custGeom>
              <a:avLst/>
              <a:gdLst>
                <a:gd name="T0" fmla="*/ 175 w 201"/>
                <a:gd name="T1" fmla="*/ 65 h 213"/>
                <a:gd name="T2" fmla="*/ 172 w 201"/>
                <a:gd name="T3" fmla="*/ 53 h 213"/>
                <a:gd name="T4" fmla="*/ 157 w 201"/>
                <a:gd name="T5" fmla="*/ 44 h 213"/>
                <a:gd name="T6" fmla="*/ 140 w 201"/>
                <a:gd name="T7" fmla="*/ 42 h 213"/>
                <a:gd name="T8" fmla="*/ 125 w 201"/>
                <a:gd name="T9" fmla="*/ 36 h 213"/>
                <a:gd name="T10" fmla="*/ 103 w 201"/>
                <a:gd name="T11" fmla="*/ 30 h 213"/>
                <a:gd name="T12" fmla="*/ 93 w 201"/>
                <a:gd name="T13" fmla="*/ 27 h 213"/>
                <a:gd name="T14" fmla="*/ 82 w 201"/>
                <a:gd name="T15" fmla="*/ 20 h 213"/>
                <a:gd name="T16" fmla="*/ 78 w 201"/>
                <a:gd name="T17" fmla="*/ 18 h 213"/>
                <a:gd name="T18" fmla="*/ 70 w 201"/>
                <a:gd name="T19" fmla="*/ 17 h 213"/>
                <a:gd name="T20" fmla="*/ 67 w 201"/>
                <a:gd name="T21" fmla="*/ 15 h 213"/>
                <a:gd name="T22" fmla="*/ 70 w 201"/>
                <a:gd name="T23" fmla="*/ 2 h 213"/>
                <a:gd name="T24" fmla="*/ 61 w 201"/>
                <a:gd name="T25" fmla="*/ 3 h 213"/>
                <a:gd name="T26" fmla="*/ 47 w 201"/>
                <a:gd name="T27" fmla="*/ 9 h 213"/>
                <a:gd name="T28" fmla="*/ 33 w 201"/>
                <a:gd name="T29" fmla="*/ 16 h 213"/>
                <a:gd name="T30" fmla="*/ 21 w 201"/>
                <a:gd name="T31" fmla="*/ 15 h 213"/>
                <a:gd name="T32" fmla="*/ 5 w 201"/>
                <a:gd name="T33" fmla="*/ 55 h 213"/>
                <a:gd name="T34" fmla="*/ 7 w 201"/>
                <a:gd name="T35" fmla="*/ 72 h 213"/>
                <a:gd name="T36" fmla="*/ 10 w 201"/>
                <a:gd name="T37" fmla="*/ 112 h 213"/>
                <a:gd name="T38" fmla="*/ 42 w 201"/>
                <a:gd name="T39" fmla="*/ 135 h 213"/>
                <a:gd name="T40" fmla="*/ 60 w 201"/>
                <a:gd name="T41" fmla="*/ 152 h 213"/>
                <a:gd name="T42" fmla="*/ 63 w 201"/>
                <a:gd name="T43" fmla="*/ 173 h 213"/>
                <a:gd name="T44" fmla="*/ 65 w 201"/>
                <a:gd name="T45" fmla="*/ 187 h 213"/>
                <a:gd name="T46" fmla="*/ 67 w 201"/>
                <a:gd name="T47" fmla="*/ 203 h 213"/>
                <a:gd name="T48" fmla="*/ 82 w 201"/>
                <a:gd name="T49" fmla="*/ 209 h 213"/>
                <a:gd name="T50" fmla="*/ 184 w 201"/>
                <a:gd name="T51" fmla="*/ 195 h 213"/>
                <a:gd name="T52" fmla="*/ 178 w 201"/>
                <a:gd name="T53" fmla="*/ 172 h 213"/>
                <a:gd name="T54" fmla="*/ 182 w 201"/>
                <a:gd name="T55" fmla="*/ 155 h 213"/>
                <a:gd name="T56" fmla="*/ 182 w 201"/>
                <a:gd name="T57" fmla="*/ 140 h 213"/>
                <a:gd name="T58" fmla="*/ 184 w 201"/>
                <a:gd name="T59" fmla="*/ 131 h 213"/>
                <a:gd name="T60" fmla="*/ 186 w 201"/>
                <a:gd name="T61" fmla="*/ 121 h 213"/>
                <a:gd name="T62" fmla="*/ 188 w 201"/>
                <a:gd name="T63" fmla="*/ 105 h 213"/>
                <a:gd name="T64" fmla="*/ 197 w 201"/>
                <a:gd name="T65" fmla="*/ 85 h 213"/>
                <a:gd name="T66" fmla="*/ 201 w 201"/>
                <a:gd name="T67" fmla="*/ 79 h 213"/>
                <a:gd name="T68" fmla="*/ 201 w 201"/>
                <a:gd name="T69" fmla="*/ 73 h 213"/>
                <a:gd name="T70" fmla="*/ 194 w 201"/>
                <a:gd name="T71" fmla="*/ 79 h 213"/>
                <a:gd name="T72" fmla="*/ 187 w 201"/>
                <a:gd name="T73" fmla="*/ 92 h 213"/>
                <a:gd name="T74" fmla="*/ 177 w 201"/>
                <a:gd name="T75" fmla="*/ 101 h 213"/>
                <a:gd name="T76" fmla="*/ 168 w 201"/>
                <a:gd name="T77" fmla="*/ 107 h 213"/>
                <a:gd name="T78" fmla="*/ 174 w 201"/>
                <a:gd name="T79" fmla="*/ 93 h 213"/>
                <a:gd name="T80" fmla="*/ 179 w 201"/>
                <a:gd name="T81" fmla="*/ 87 h 213"/>
                <a:gd name="T82" fmla="*/ 180 w 201"/>
                <a:gd name="T83" fmla="*/ 7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1" h="213">
                  <a:moveTo>
                    <a:pt x="178" y="69"/>
                  </a:moveTo>
                  <a:cubicBezTo>
                    <a:pt x="177" y="68"/>
                    <a:pt x="177" y="68"/>
                    <a:pt x="177" y="68"/>
                  </a:cubicBezTo>
                  <a:cubicBezTo>
                    <a:pt x="175" y="65"/>
                    <a:pt x="175" y="65"/>
                    <a:pt x="175" y="65"/>
                  </a:cubicBezTo>
                  <a:cubicBezTo>
                    <a:pt x="176" y="62"/>
                    <a:pt x="176" y="62"/>
                    <a:pt x="176" y="62"/>
                  </a:cubicBezTo>
                  <a:cubicBezTo>
                    <a:pt x="175" y="56"/>
                    <a:pt x="175" y="56"/>
                    <a:pt x="175" y="56"/>
                  </a:cubicBezTo>
                  <a:cubicBezTo>
                    <a:pt x="172" y="53"/>
                    <a:pt x="172" y="53"/>
                    <a:pt x="172" y="53"/>
                  </a:cubicBezTo>
                  <a:cubicBezTo>
                    <a:pt x="166" y="49"/>
                    <a:pt x="166" y="49"/>
                    <a:pt x="166" y="49"/>
                  </a:cubicBezTo>
                  <a:cubicBezTo>
                    <a:pt x="164" y="45"/>
                    <a:pt x="164" y="45"/>
                    <a:pt x="164" y="45"/>
                  </a:cubicBezTo>
                  <a:cubicBezTo>
                    <a:pt x="157" y="44"/>
                    <a:pt x="157" y="44"/>
                    <a:pt x="157" y="44"/>
                  </a:cubicBezTo>
                  <a:cubicBezTo>
                    <a:pt x="148" y="44"/>
                    <a:pt x="148" y="44"/>
                    <a:pt x="148" y="44"/>
                  </a:cubicBezTo>
                  <a:cubicBezTo>
                    <a:pt x="146" y="42"/>
                    <a:pt x="146" y="42"/>
                    <a:pt x="146" y="42"/>
                  </a:cubicBezTo>
                  <a:cubicBezTo>
                    <a:pt x="140" y="42"/>
                    <a:pt x="140" y="42"/>
                    <a:pt x="140" y="42"/>
                  </a:cubicBezTo>
                  <a:cubicBezTo>
                    <a:pt x="132" y="41"/>
                    <a:pt x="132" y="41"/>
                    <a:pt x="132" y="41"/>
                  </a:cubicBezTo>
                  <a:cubicBezTo>
                    <a:pt x="131" y="39"/>
                    <a:pt x="131" y="39"/>
                    <a:pt x="131" y="39"/>
                  </a:cubicBezTo>
                  <a:cubicBezTo>
                    <a:pt x="125" y="36"/>
                    <a:pt x="125" y="36"/>
                    <a:pt x="125" y="36"/>
                  </a:cubicBezTo>
                  <a:cubicBezTo>
                    <a:pt x="118" y="35"/>
                    <a:pt x="118" y="35"/>
                    <a:pt x="118" y="35"/>
                  </a:cubicBezTo>
                  <a:cubicBezTo>
                    <a:pt x="111" y="33"/>
                    <a:pt x="111" y="33"/>
                    <a:pt x="111" y="33"/>
                  </a:cubicBezTo>
                  <a:cubicBezTo>
                    <a:pt x="103" y="30"/>
                    <a:pt x="103" y="30"/>
                    <a:pt x="103" y="30"/>
                  </a:cubicBezTo>
                  <a:cubicBezTo>
                    <a:pt x="98" y="27"/>
                    <a:pt x="98" y="27"/>
                    <a:pt x="98" y="27"/>
                  </a:cubicBezTo>
                  <a:cubicBezTo>
                    <a:pt x="94" y="27"/>
                    <a:pt x="94" y="27"/>
                    <a:pt x="94" y="27"/>
                  </a:cubicBezTo>
                  <a:cubicBezTo>
                    <a:pt x="93" y="27"/>
                    <a:pt x="93" y="27"/>
                    <a:pt x="93" y="27"/>
                  </a:cubicBezTo>
                  <a:cubicBezTo>
                    <a:pt x="91" y="25"/>
                    <a:pt x="91" y="25"/>
                    <a:pt x="91" y="25"/>
                  </a:cubicBezTo>
                  <a:cubicBezTo>
                    <a:pt x="89" y="22"/>
                    <a:pt x="89" y="22"/>
                    <a:pt x="89" y="22"/>
                  </a:cubicBezTo>
                  <a:cubicBezTo>
                    <a:pt x="82" y="20"/>
                    <a:pt x="82" y="20"/>
                    <a:pt x="82" y="20"/>
                  </a:cubicBezTo>
                  <a:cubicBezTo>
                    <a:pt x="82" y="20"/>
                    <a:pt x="82" y="20"/>
                    <a:pt x="82" y="20"/>
                  </a:cubicBezTo>
                  <a:cubicBezTo>
                    <a:pt x="81" y="20"/>
                    <a:pt x="81" y="20"/>
                    <a:pt x="81" y="20"/>
                  </a:cubicBezTo>
                  <a:cubicBezTo>
                    <a:pt x="78" y="18"/>
                    <a:pt x="78" y="18"/>
                    <a:pt x="78" y="18"/>
                  </a:cubicBezTo>
                  <a:cubicBezTo>
                    <a:pt x="75" y="16"/>
                    <a:pt x="75" y="16"/>
                    <a:pt x="75" y="16"/>
                  </a:cubicBezTo>
                  <a:cubicBezTo>
                    <a:pt x="72" y="15"/>
                    <a:pt x="72" y="15"/>
                    <a:pt x="72" y="15"/>
                  </a:cubicBezTo>
                  <a:cubicBezTo>
                    <a:pt x="70" y="17"/>
                    <a:pt x="70" y="17"/>
                    <a:pt x="70" y="17"/>
                  </a:cubicBezTo>
                  <a:cubicBezTo>
                    <a:pt x="67" y="18"/>
                    <a:pt x="67" y="18"/>
                    <a:pt x="67" y="18"/>
                  </a:cubicBezTo>
                  <a:cubicBezTo>
                    <a:pt x="66" y="17"/>
                    <a:pt x="66" y="17"/>
                    <a:pt x="66" y="17"/>
                  </a:cubicBezTo>
                  <a:cubicBezTo>
                    <a:pt x="67" y="15"/>
                    <a:pt x="67" y="15"/>
                    <a:pt x="67" y="15"/>
                  </a:cubicBezTo>
                  <a:cubicBezTo>
                    <a:pt x="68" y="9"/>
                    <a:pt x="68" y="9"/>
                    <a:pt x="68" y="9"/>
                  </a:cubicBezTo>
                  <a:cubicBezTo>
                    <a:pt x="69" y="7"/>
                    <a:pt x="69" y="7"/>
                    <a:pt x="69" y="7"/>
                  </a:cubicBezTo>
                  <a:cubicBezTo>
                    <a:pt x="70" y="2"/>
                    <a:pt x="70" y="2"/>
                    <a:pt x="70" y="2"/>
                  </a:cubicBezTo>
                  <a:cubicBezTo>
                    <a:pt x="67" y="0"/>
                    <a:pt x="67" y="0"/>
                    <a:pt x="67" y="0"/>
                  </a:cubicBezTo>
                  <a:cubicBezTo>
                    <a:pt x="65" y="1"/>
                    <a:pt x="65" y="1"/>
                    <a:pt x="65" y="1"/>
                  </a:cubicBezTo>
                  <a:cubicBezTo>
                    <a:pt x="61" y="3"/>
                    <a:pt x="61" y="3"/>
                    <a:pt x="61" y="3"/>
                  </a:cubicBezTo>
                  <a:cubicBezTo>
                    <a:pt x="57" y="4"/>
                    <a:pt x="57" y="4"/>
                    <a:pt x="57" y="4"/>
                  </a:cubicBezTo>
                  <a:cubicBezTo>
                    <a:pt x="52" y="6"/>
                    <a:pt x="52" y="6"/>
                    <a:pt x="52" y="6"/>
                  </a:cubicBezTo>
                  <a:cubicBezTo>
                    <a:pt x="47" y="9"/>
                    <a:pt x="47" y="9"/>
                    <a:pt x="47" y="9"/>
                  </a:cubicBezTo>
                  <a:cubicBezTo>
                    <a:pt x="39" y="13"/>
                    <a:pt x="39" y="13"/>
                    <a:pt x="39" y="13"/>
                  </a:cubicBezTo>
                  <a:cubicBezTo>
                    <a:pt x="37" y="16"/>
                    <a:pt x="37" y="16"/>
                    <a:pt x="37" y="16"/>
                  </a:cubicBezTo>
                  <a:cubicBezTo>
                    <a:pt x="33" y="16"/>
                    <a:pt x="33" y="16"/>
                    <a:pt x="33" y="16"/>
                  </a:cubicBezTo>
                  <a:cubicBezTo>
                    <a:pt x="28" y="14"/>
                    <a:pt x="28" y="14"/>
                    <a:pt x="28" y="14"/>
                  </a:cubicBezTo>
                  <a:cubicBezTo>
                    <a:pt x="25" y="11"/>
                    <a:pt x="25" y="11"/>
                    <a:pt x="25" y="11"/>
                  </a:cubicBezTo>
                  <a:cubicBezTo>
                    <a:pt x="21" y="15"/>
                    <a:pt x="21" y="15"/>
                    <a:pt x="21" y="15"/>
                  </a:cubicBezTo>
                  <a:cubicBezTo>
                    <a:pt x="20" y="43"/>
                    <a:pt x="20" y="43"/>
                    <a:pt x="20" y="43"/>
                  </a:cubicBezTo>
                  <a:cubicBezTo>
                    <a:pt x="7" y="51"/>
                    <a:pt x="7" y="51"/>
                    <a:pt x="7" y="51"/>
                  </a:cubicBezTo>
                  <a:cubicBezTo>
                    <a:pt x="5" y="55"/>
                    <a:pt x="5" y="55"/>
                    <a:pt x="5" y="55"/>
                  </a:cubicBezTo>
                  <a:cubicBezTo>
                    <a:pt x="0" y="66"/>
                    <a:pt x="0" y="66"/>
                    <a:pt x="0" y="66"/>
                  </a:cubicBezTo>
                  <a:cubicBezTo>
                    <a:pt x="5" y="72"/>
                    <a:pt x="5" y="72"/>
                    <a:pt x="5" y="72"/>
                  </a:cubicBezTo>
                  <a:cubicBezTo>
                    <a:pt x="7" y="72"/>
                    <a:pt x="7" y="72"/>
                    <a:pt x="7" y="72"/>
                  </a:cubicBezTo>
                  <a:cubicBezTo>
                    <a:pt x="5" y="89"/>
                    <a:pt x="5" y="89"/>
                    <a:pt x="5" y="89"/>
                  </a:cubicBezTo>
                  <a:cubicBezTo>
                    <a:pt x="4" y="107"/>
                    <a:pt x="4" y="107"/>
                    <a:pt x="4" y="107"/>
                  </a:cubicBezTo>
                  <a:cubicBezTo>
                    <a:pt x="10" y="112"/>
                    <a:pt x="10" y="112"/>
                    <a:pt x="10" y="112"/>
                  </a:cubicBezTo>
                  <a:cubicBezTo>
                    <a:pt x="19" y="117"/>
                    <a:pt x="19" y="117"/>
                    <a:pt x="19" y="117"/>
                  </a:cubicBezTo>
                  <a:cubicBezTo>
                    <a:pt x="33" y="125"/>
                    <a:pt x="33" y="125"/>
                    <a:pt x="33" y="125"/>
                  </a:cubicBezTo>
                  <a:cubicBezTo>
                    <a:pt x="42" y="135"/>
                    <a:pt x="42" y="135"/>
                    <a:pt x="42" y="135"/>
                  </a:cubicBezTo>
                  <a:cubicBezTo>
                    <a:pt x="45" y="139"/>
                    <a:pt x="45" y="139"/>
                    <a:pt x="45" y="139"/>
                  </a:cubicBezTo>
                  <a:cubicBezTo>
                    <a:pt x="52" y="144"/>
                    <a:pt x="52" y="144"/>
                    <a:pt x="52" y="144"/>
                  </a:cubicBezTo>
                  <a:cubicBezTo>
                    <a:pt x="60" y="152"/>
                    <a:pt x="60" y="152"/>
                    <a:pt x="60" y="152"/>
                  </a:cubicBezTo>
                  <a:cubicBezTo>
                    <a:pt x="61" y="159"/>
                    <a:pt x="61" y="159"/>
                    <a:pt x="61" y="159"/>
                  </a:cubicBezTo>
                  <a:cubicBezTo>
                    <a:pt x="60" y="166"/>
                    <a:pt x="60" y="166"/>
                    <a:pt x="60" y="166"/>
                  </a:cubicBezTo>
                  <a:cubicBezTo>
                    <a:pt x="63" y="173"/>
                    <a:pt x="63" y="173"/>
                    <a:pt x="63" y="173"/>
                  </a:cubicBezTo>
                  <a:cubicBezTo>
                    <a:pt x="65" y="176"/>
                    <a:pt x="65" y="176"/>
                    <a:pt x="65" y="176"/>
                  </a:cubicBezTo>
                  <a:cubicBezTo>
                    <a:pt x="65" y="183"/>
                    <a:pt x="65" y="183"/>
                    <a:pt x="65" y="183"/>
                  </a:cubicBezTo>
                  <a:cubicBezTo>
                    <a:pt x="65" y="187"/>
                    <a:pt x="65" y="187"/>
                    <a:pt x="65" y="187"/>
                  </a:cubicBezTo>
                  <a:cubicBezTo>
                    <a:pt x="65" y="193"/>
                    <a:pt x="65" y="193"/>
                    <a:pt x="65" y="193"/>
                  </a:cubicBezTo>
                  <a:cubicBezTo>
                    <a:pt x="67" y="198"/>
                    <a:pt x="67" y="198"/>
                    <a:pt x="67" y="198"/>
                  </a:cubicBezTo>
                  <a:cubicBezTo>
                    <a:pt x="67" y="203"/>
                    <a:pt x="67" y="203"/>
                    <a:pt x="67" y="203"/>
                  </a:cubicBezTo>
                  <a:cubicBezTo>
                    <a:pt x="72" y="203"/>
                    <a:pt x="72" y="203"/>
                    <a:pt x="72" y="203"/>
                  </a:cubicBezTo>
                  <a:cubicBezTo>
                    <a:pt x="72" y="203"/>
                    <a:pt x="76" y="207"/>
                    <a:pt x="77" y="207"/>
                  </a:cubicBezTo>
                  <a:cubicBezTo>
                    <a:pt x="78" y="207"/>
                    <a:pt x="82" y="209"/>
                    <a:pt x="82" y="209"/>
                  </a:cubicBezTo>
                  <a:cubicBezTo>
                    <a:pt x="85" y="213"/>
                    <a:pt x="85" y="213"/>
                    <a:pt x="85" y="213"/>
                  </a:cubicBezTo>
                  <a:cubicBezTo>
                    <a:pt x="184" y="207"/>
                    <a:pt x="184" y="207"/>
                    <a:pt x="184" y="207"/>
                  </a:cubicBezTo>
                  <a:cubicBezTo>
                    <a:pt x="184" y="195"/>
                    <a:pt x="184" y="195"/>
                    <a:pt x="184" y="195"/>
                  </a:cubicBezTo>
                  <a:cubicBezTo>
                    <a:pt x="184" y="191"/>
                    <a:pt x="184" y="191"/>
                    <a:pt x="184" y="191"/>
                  </a:cubicBezTo>
                  <a:cubicBezTo>
                    <a:pt x="179" y="179"/>
                    <a:pt x="179" y="179"/>
                    <a:pt x="179" y="179"/>
                  </a:cubicBezTo>
                  <a:cubicBezTo>
                    <a:pt x="178" y="172"/>
                    <a:pt x="178" y="172"/>
                    <a:pt x="178" y="172"/>
                  </a:cubicBezTo>
                  <a:cubicBezTo>
                    <a:pt x="179" y="164"/>
                    <a:pt x="179" y="164"/>
                    <a:pt x="179" y="164"/>
                  </a:cubicBezTo>
                  <a:cubicBezTo>
                    <a:pt x="181" y="158"/>
                    <a:pt x="181" y="158"/>
                    <a:pt x="181" y="158"/>
                  </a:cubicBezTo>
                  <a:cubicBezTo>
                    <a:pt x="182" y="155"/>
                    <a:pt x="182" y="155"/>
                    <a:pt x="182" y="155"/>
                  </a:cubicBezTo>
                  <a:cubicBezTo>
                    <a:pt x="184" y="152"/>
                    <a:pt x="184" y="152"/>
                    <a:pt x="184" y="152"/>
                  </a:cubicBezTo>
                  <a:cubicBezTo>
                    <a:pt x="182" y="147"/>
                    <a:pt x="182" y="147"/>
                    <a:pt x="182" y="147"/>
                  </a:cubicBezTo>
                  <a:cubicBezTo>
                    <a:pt x="182" y="140"/>
                    <a:pt x="182" y="140"/>
                    <a:pt x="182" y="140"/>
                  </a:cubicBezTo>
                  <a:cubicBezTo>
                    <a:pt x="182" y="136"/>
                    <a:pt x="182" y="136"/>
                    <a:pt x="182" y="136"/>
                  </a:cubicBezTo>
                  <a:cubicBezTo>
                    <a:pt x="184" y="133"/>
                    <a:pt x="184" y="133"/>
                    <a:pt x="184" y="133"/>
                  </a:cubicBezTo>
                  <a:cubicBezTo>
                    <a:pt x="184" y="131"/>
                    <a:pt x="184" y="131"/>
                    <a:pt x="184" y="131"/>
                  </a:cubicBezTo>
                  <a:cubicBezTo>
                    <a:pt x="188" y="127"/>
                    <a:pt x="188" y="127"/>
                    <a:pt x="188" y="127"/>
                  </a:cubicBezTo>
                  <a:cubicBezTo>
                    <a:pt x="188" y="125"/>
                    <a:pt x="188" y="125"/>
                    <a:pt x="188" y="125"/>
                  </a:cubicBezTo>
                  <a:cubicBezTo>
                    <a:pt x="186" y="121"/>
                    <a:pt x="186" y="121"/>
                    <a:pt x="186" y="121"/>
                  </a:cubicBezTo>
                  <a:cubicBezTo>
                    <a:pt x="186" y="118"/>
                    <a:pt x="186" y="118"/>
                    <a:pt x="186" y="118"/>
                  </a:cubicBezTo>
                  <a:cubicBezTo>
                    <a:pt x="187" y="110"/>
                    <a:pt x="187" y="110"/>
                    <a:pt x="187" y="110"/>
                  </a:cubicBezTo>
                  <a:cubicBezTo>
                    <a:pt x="188" y="105"/>
                    <a:pt x="188" y="105"/>
                    <a:pt x="188" y="105"/>
                  </a:cubicBezTo>
                  <a:cubicBezTo>
                    <a:pt x="191" y="99"/>
                    <a:pt x="191" y="99"/>
                    <a:pt x="191" y="99"/>
                  </a:cubicBezTo>
                  <a:cubicBezTo>
                    <a:pt x="196" y="89"/>
                    <a:pt x="196" y="89"/>
                    <a:pt x="196" y="89"/>
                  </a:cubicBezTo>
                  <a:cubicBezTo>
                    <a:pt x="197" y="85"/>
                    <a:pt x="197" y="85"/>
                    <a:pt x="197" y="85"/>
                  </a:cubicBezTo>
                  <a:cubicBezTo>
                    <a:pt x="197" y="82"/>
                    <a:pt x="197" y="82"/>
                    <a:pt x="197" y="82"/>
                  </a:cubicBezTo>
                  <a:cubicBezTo>
                    <a:pt x="201" y="81"/>
                    <a:pt x="201" y="81"/>
                    <a:pt x="201" y="81"/>
                  </a:cubicBezTo>
                  <a:cubicBezTo>
                    <a:pt x="201" y="79"/>
                    <a:pt x="201" y="79"/>
                    <a:pt x="201" y="79"/>
                  </a:cubicBezTo>
                  <a:cubicBezTo>
                    <a:pt x="201" y="77"/>
                    <a:pt x="201" y="77"/>
                    <a:pt x="201" y="77"/>
                  </a:cubicBezTo>
                  <a:cubicBezTo>
                    <a:pt x="201" y="75"/>
                    <a:pt x="201" y="75"/>
                    <a:pt x="201" y="75"/>
                  </a:cubicBezTo>
                  <a:cubicBezTo>
                    <a:pt x="201" y="73"/>
                    <a:pt x="201" y="73"/>
                    <a:pt x="201" y="73"/>
                  </a:cubicBezTo>
                  <a:cubicBezTo>
                    <a:pt x="201" y="71"/>
                    <a:pt x="201" y="71"/>
                    <a:pt x="201" y="71"/>
                  </a:cubicBezTo>
                  <a:cubicBezTo>
                    <a:pt x="197" y="75"/>
                    <a:pt x="197" y="75"/>
                    <a:pt x="197" y="75"/>
                  </a:cubicBezTo>
                  <a:cubicBezTo>
                    <a:pt x="194" y="79"/>
                    <a:pt x="194" y="79"/>
                    <a:pt x="194" y="79"/>
                  </a:cubicBezTo>
                  <a:cubicBezTo>
                    <a:pt x="193" y="84"/>
                    <a:pt x="193" y="84"/>
                    <a:pt x="193" y="84"/>
                  </a:cubicBezTo>
                  <a:cubicBezTo>
                    <a:pt x="190" y="90"/>
                    <a:pt x="190" y="90"/>
                    <a:pt x="190" y="90"/>
                  </a:cubicBezTo>
                  <a:cubicBezTo>
                    <a:pt x="187" y="92"/>
                    <a:pt x="187" y="92"/>
                    <a:pt x="187" y="92"/>
                  </a:cubicBezTo>
                  <a:cubicBezTo>
                    <a:pt x="181" y="95"/>
                    <a:pt x="181" y="95"/>
                    <a:pt x="181" y="95"/>
                  </a:cubicBezTo>
                  <a:cubicBezTo>
                    <a:pt x="178" y="99"/>
                    <a:pt x="178" y="99"/>
                    <a:pt x="178" y="99"/>
                  </a:cubicBezTo>
                  <a:cubicBezTo>
                    <a:pt x="177" y="101"/>
                    <a:pt x="177" y="101"/>
                    <a:pt x="177" y="101"/>
                  </a:cubicBezTo>
                  <a:cubicBezTo>
                    <a:pt x="175" y="105"/>
                    <a:pt x="175" y="105"/>
                    <a:pt x="175" y="105"/>
                  </a:cubicBezTo>
                  <a:cubicBezTo>
                    <a:pt x="171" y="110"/>
                    <a:pt x="171" y="110"/>
                    <a:pt x="171" y="110"/>
                  </a:cubicBezTo>
                  <a:cubicBezTo>
                    <a:pt x="168" y="107"/>
                    <a:pt x="168" y="107"/>
                    <a:pt x="168" y="107"/>
                  </a:cubicBezTo>
                  <a:cubicBezTo>
                    <a:pt x="171" y="103"/>
                    <a:pt x="171" y="103"/>
                    <a:pt x="171" y="103"/>
                  </a:cubicBezTo>
                  <a:cubicBezTo>
                    <a:pt x="173" y="96"/>
                    <a:pt x="173" y="96"/>
                    <a:pt x="173" y="96"/>
                  </a:cubicBezTo>
                  <a:cubicBezTo>
                    <a:pt x="174" y="93"/>
                    <a:pt x="174" y="93"/>
                    <a:pt x="174" y="93"/>
                  </a:cubicBezTo>
                  <a:cubicBezTo>
                    <a:pt x="175" y="91"/>
                    <a:pt x="175" y="91"/>
                    <a:pt x="175" y="91"/>
                  </a:cubicBezTo>
                  <a:cubicBezTo>
                    <a:pt x="177" y="89"/>
                    <a:pt x="177" y="89"/>
                    <a:pt x="177" y="89"/>
                  </a:cubicBezTo>
                  <a:cubicBezTo>
                    <a:pt x="179" y="87"/>
                    <a:pt x="179" y="87"/>
                    <a:pt x="179" y="87"/>
                  </a:cubicBezTo>
                  <a:cubicBezTo>
                    <a:pt x="180" y="85"/>
                    <a:pt x="180" y="85"/>
                    <a:pt x="180" y="85"/>
                  </a:cubicBezTo>
                  <a:cubicBezTo>
                    <a:pt x="179" y="80"/>
                    <a:pt x="179" y="80"/>
                    <a:pt x="179" y="80"/>
                  </a:cubicBezTo>
                  <a:cubicBezTo>
                    <a:pt x="180" y="78"/>
                    <a:pt x="180" y="78"/>
                    <a:pt x="180" y="78"/>
                  </a:cubicBezTo>
                  <a:cubicBezTo>
                    <a:pt x="179" y="76"/>
                    <a:pt x="179" y="76"/>
                    <a:pt x="179" y="76"/>
                  </a:cubicBezTo>
                  <a:lnTo>
                    <a:pt x="178" y="6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7" name="Freeform 52">
              <a:extLst>
                <a:ext uri="{FF2B5EF4-FFF2-40B4-BE49-F238E27FC236}">
                  <a16:creationId xmlns:a16="http://schemas.microsoft.com/office/drawing/2014/main" id="{40C68C1F-C1E6-C647-B570-FF31C9633807}"/>
                </a:ext>
              </a:extLst>
            </p:cNvPr>
            <p:cNvSpPr>
              <a:spLocks/>
            </p:cNvSpPr>
            <p:nvPr/>
          </p:nvSpPr>
          <p:spPr bwMode="auto">
            <a:xfrm>
              <a:off x="9801972" y="6529895"/>
              <a:ext cx="867550" cy="995384"/>
            </a:xfrm>
            <a:custGeom>
              <a:avLst/>
              <a:gdLst>
                <a:gd name="T0" fmla="*/ 114 w 136"/>
                <a:gd name="T1" fmla="*/ 8 h 156"/>
                <a:gd name="T2" fmla="*/ 101 w 136"/>
                <a:gd name="T3" fmla="*/ 17 h 156"/>
                <a:gd name="T4" fmla="*/ 93 w 136"/>
                <a:gd name="T5" fmla="*/ 22 h 156"/>
                <a:gd name="T6" fmla="*/ 88 w 136"/>
                <a:gd name="T7" fmla="*/ 27 h 156"/>
                <a:gd name="T8" fmla="*/ 82 w 136"/>
                <a:gd name="T9" fmla="*/ 27 h 156"/>
                <a:gd name="T10" fmla="*/ 74 w 136"/>
                <a:gd name="T11" fmla="*/ 33 h 156"/>
                <a:gd name="T12" fmla="*/ 69 w 136"/>
                <a:gd name="T13" fmla="*/ 33 h 156"/>
                <a:gd name="T14" fmla="*/ 65 w 136"/>
                <a:gd name="T15" fmla="*/ 31 h 156"/>
                <a:gd name="T16" fmla="*/ 60 w 136"/>
                <a:gd name="T17" fmla="*/ 29 h 156"/>
                <a:gd name="T18" fmla="*/ 55 w 136"/>
                <a:gd name="T19" fmla="*/ 27 h 156"/>
                <a:gd name="T20" fmla="*/ 47 w 136"/>
                <a:gd name="T21" fmla="*/ 23 h 156"/>
                <a:gd name="T22" fmla="*/ 0 w 136"/>
                <a:gd name="T23" fmla="*/ 28 h 156"/>
                <a:gd name="T24" fmla="*/ 16 w 136"/>
                <a:gd name="T25" fmla="*/ 136 h 156"/>
                <a:gd name="T26" fmla="*/ 22 w 136"/>
                <a:gd name="T27" fmla="*/ 133 h 156"/>
                <a:gd name="T28" fmla="*/ 31 w 136"/>
                <a:gd name="T29" fmla="*/ 140 h 156"/>
                <a:gd name="T30" fmla="*/ 34 w 136"/>
                <a:gd name="T31" fmla="*/ 146 h 156"/>
                <a:gd name="T32" fmla="*/ 42 w 136"/>
                <a:gd name="T33" fmla="*/ 148 h 156"/>
                <a:gd name="T34" fmla="*/ 46 w 136"/>
                <a:gd name="T35" fmla="*/ 151 h 156"/>
                <a:gd name="T36" fmla="*/ 49 w 136"/>
                <a:gd name="T37" fmla="*/ 149 h 156"/>
                <a:gd name="T38" fmla="*/ 52 w 136"/>
                <a:gd name="T39" fmla="*/ 146 h 156"/>
                <a:gd name="T40" fmla="*/ 60 w 136"/>
                <a:gd name="T41" fmla="*/ 150 h 156"/>
                <a:gd name="T42" fmla="*/ 67 w 136"/>
                <a:gd name="T43" fmla="*/ 148 h 156"/>
                <a:gd name="T44" fmla="*/ 71 w 136"/>
                <a:gd name="T45" fmla="*/ 144 h 156"/>
                <a:gd name="T46" fmla="*/ 75 w 136"/>
                <a:gd name="T47" fmla="*/ 146 h 156"/>
                <a:gd name="T48" fmla="*/ 83 w 136"/>
                <a:gd name="T49" fmla="*/ 155 h 156"/>
                <a:gd name="T50" fmla="*/ 85 w 136"/>
                <a:gd name="T51" fmla="*/ 156 h 156"/>
                <a:gd name="T52" fmla="*/ 92 w 136"/>
                <a:gd name="T53" fmla="*/ 149 h 156"/>
                <a:gd name="T54" fmla="*/ 94 w 136"/>
                <a:gd name="T55" fmla="*/ 142 h 156"/>
                <a:gd name="T56" fmla="*/ 100 w 136"/>
                <a:gd name="T57" fmla="*/ 128 h 156"/>
                <a:gd name="T58" fmla="*/ 105 w 136"/>
                <a:gd name="T59" fmla="*/ 130 h 156"/>
                <a:gd name="T60" fmla="*/ 109 w 136"/>
                <a:gd name="T61" fmla="*/ 116 h 156"/>
                <a:gd name="T62" fmla="*/ 118 w 136"/>
                <a:gd name="T63" fmla="*/ 110 h 156"/>
                <a:gd name="T64" fmla="*/ 129 w 136"/>
                <a:gd name="T65" fmla="*/ 99 h 156"/>
                <a:gd name="T66" fmla="*/ 131 w 136"/>
                <a:gd name="T67" fmla="*/ 91 h 156"/>
                <a:gd name="T68" fmla="*/ 132 w 136"/>
                <a:gd name="T69" fmla="*/ 77 h 156"/>
                <a:gd name="T70" fmla="*/ 133 w 136"/>
                <a:gd name="T71" fmla="*/ 70 h 156"/>
                <a:gd name="T72" fmla="*/ 133 w 136"/>
                <a:gd name="T73" fmla="*/ 61 h 156"/>
                <a:gd name="T74" fmla="*/ 133 w 136"/>
                <a:gd name="T75" fmla="*/ 55 h 156"/>
                <a:gd name="T76" fmla="*/ 126 w 136"/>
                <a:gd name="T7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6" h="156">
                  <a:moveTo>
                    <a:pt x="121" y="5"/>
                  </a:moveTo>
                  <a:lnTo>
                    <a:pt x="114" y="8"/>
                  </a:lnTo>
                  <a:lnTo>
                    <a:pt x="108" y="13"/>
                  </a:lnTo>
                  <a:lnTo>
                    <a:pt x="101" y="17"/>
                  </a:lnTo>
                  <a:lnTo>
                    <a:pt x="96" y="21"/>
                  </a:lnTo>
                  <a:lnTo>
                    <a:pt x="93" y="22"/>
                  </a:lnTo>
                  <a:lnTo>
                    <a:pt x="91" y="24"/>
                  </a:lnTo>
                  <a:lnTo>
                    <a:pt x="88" y="27"/>
                  </a:lnTo>
                  <a:lnTo>
                    <a:pt x="85" y="27"/>
                  </a:lnTo>
                  <a:lnTo>
                    <a:pt x="82" y="27"/>
                  </a:lnTo>
                  <a:lnTo>
                    <a:pt x="78" y="29"/>
                  </a:lnTo>
                  <a:lnTo>
                    <a:pt x="74" y="33"/>
                  </a:lnTo>
                  <a:lnTo>
                    <a:pt x="71" y="33"/>
                  </a:lnTo>
                  <a:lnTo>
                    <a:pt x="69" y="33"/>
                  </a:lnTo>
                  <a:lnTo>
                    <a:pt x="68" y="33"/>
                  </a:lnTo>
                  <a:lnTo>
                    <a:pt x="65" y="31"/>
                  </a:lnTo>
                  <a:lnTo>
                    <a:pt x="62" y="28"/>
                  </a:lnTo>
                  <a:lnTo>
                    <a:pt x="60" y="29"/>
                  </a:lnTo>
                  <a:lnTo>
                    <a:pt x="56" y="28"/>
                  </a:lnTo>
                  <a:lnTo>
                    <a:pt x="55" y="27"/>
                  </a:lnTo>
                  <a:lnTo>
                    <a:pt x="51" y="24"/>
                  </a:lnTo>
                  <a:lnTo>
                    <a:pt x="47" y="23"/>
                  </a:lnTo>
                  <a:lnTo>
                    <a:pt x="39" y="22"/>
                  </a:lnTo>
                  <a:lnTo>
                    <a:pt x="0" y="28"/>
                  </a:lnTo>
                  <a:lnTo>
                    <a:pt x="11" y="134"/>
                  </a:lnTo>
                  <a:lnTo>
                    <a:pt x="16" y="136"/>
                  </a:lnTo>
                  <a:lnTo>
                    <a:pt x="21" y="134"/>
                  </a:lnTo>
                  <a:lnTo>
                    <a:pt x="22" y="133"/>
                  </a:lnTo>
                  <a:lnTo>
                    <a:pt x="27" y="137"/>
                  </a:lnTo>
                  <a:lnTo>
                    <a:pt x="31" y="140"/>
                  </a:lnTo>
                  <a:lnTo>
                    <a:pt x="33" y="144"/>
                  </a:lnTo>
                  <a:lnTo>
                    <a:pt x="34" y="146"/>
                  </a:lnTo>
                  <a:lnTo>
                    <a:pt x="39" y="147"/>
                  </a:lnTo>
                  <a:lnTo>
                    <a:pt x="42" y="148"/>
                  </a:lnTo>
                  <a:lnTo>
                    <a:pt x="44" y="149"/>
                  </a:lnTo>
                  <a:lnTo>
                    <a:pt x="46" y="151"/>
                  </a:lnTo>
                  <a:lnTo>
                    <a:pt x="49" y="150"/>
                  </a:lnTo>
                  <a:lnTo>
                    <a:pt x="49" y="149"/>
                  </a:lnTo>
                  <a:lnTo>
                    <a:pt x="51" y="147"/>
                  </a:lnTo>
                  <a:lnTo>
                    <a:pt x="52" y="146"/>
                  </a:lnTo>
                  <a:lnTo>
                    <a:pt x="55" y="148"/>
                  </a:lnTo>
                  <a:lnTo>
                    <a:pt x="60" y="150"/>
                  </a:lnTo>
                  <a:lnTo>
                    <a:pt x="66" y="149"/>
                  </a:lnTo>
                  <a:lnTo>
                    <a:pt x="67" y="148"/>
                  </a:lnTo>
                  <a:lnTo>
                    <a:pt x="69" y="145"/>
                  </a:lnTo>
                  <a:lnTo>
                    <a:pt x="71" y="144"/>
                  </a:lnTo>
                  <a:lnTo>
                    <a:pt x="72" y="143"/>
                  </a:lnTo>
                  <a:lnTo>
                    <a:pt x="75" y="146"/>
                  </a:lnTo>
                  <a:lnTo>
                    <a:pt x="79" y="151"/>
                  </a:lnTo>
                  <a:lnTo>
                    <a:pt x="83" y="155"/>
                  </a:lnTo>
                  <a:lnTo>
                    <a:pt x="86" y="155"/>
                  </a:lnTo>
                  <a:lnTo>
                    <a:pt x="85" y="156"/>
                  </a:lnTo>
                  <a:lnTo>
                    <a:pt x="88" y="153"/>
                  </a:lnTo>
                  <a:lnTo>
                    <a:pt x="92" y="149"/>
                  </a:lnTo>
                  <a:lnTo>
                    <a:pt x="94" y="146"/>
                  </a:lnTo>
                  <a:lnTo>
                    <a:pt x="94" y="142"/>
                  </a:lnTo>
                  <a:lnTo>
                    <a:pt x="97" y="131"/>
                  </a:lnTo>
                  <a:lnTo>
                    <a:pt x="100" y="128"/>
                  </a:lnTo>
                  <a:lnTo>
                    <a:pt x="104" y="131"/>
                  </a:lnTo>
                  <a:lnTo>
                    <a:pt x="105" y="130"/>
                  </a:lnTo>
                  <a:lnTo>
                    <a:pt x="106" y="120"/>
                  </a:lnTo>
                  <a:lnTo>
                    <a:pt x="109" y="116"/>
                  </a:lnTo>
                  <a:lnTo>
                    <a:pt x="113" y="110"/>
                  </a:lnTo>
                  <a:lnTo>
                    <a:pt x="118" y="110"/>
                  </a:lnTo>
                  <a:lnTo>
                    <a:pt x="121" y="106"/>
                  </a:lnTo>
                  <a:lnTo>
                    <a:pt x="129" y="99"/>
                  </a:lnTo>
                  <a:lnTo>
                    <a:pt x="131" y="94"/>
                  </a:lnTo>
                  <a:lnTo>
                    <a:pt x="131" y="91"/>
                  </a:lnTo>
                  <a:lnTo>
                    <a:pt x="132" y="83"/>
                  </a:lnTo>
                  <a:lnTo>
                    <a:pt x="132" y="77"/>
                  </a:lnTo>
                  <a:lnTo>
                    <a:pt x="133" y="74"/>
                  </a:lnTo>
                  <a:lnTo>
                    <a:pt x="133" y="70"/>
                  </a:lnTo>
                  <a:lnTo>
                    <a:pt x="133" y="62"/>
                  </a:lnTo>
                  <a:lnTo>
                    <a:pt x="133" y="61"/>
                  </a:lnTo>
                  <a:lnTo>
                    <a:pt x="132" y="58"/>
                  </a:lnTo>
                  <a:lnTo>
                    <a:pt x="133" y="55"/>
                  </a:lnTo>
                  <a:lnTo>
                    <a:pt x="136" y="55"/>
                  </a:lnTo>
                  <a:lnTo>
                    <a:pt x="126" y="0"/>
                  </a:lnTo>
                  <a:lnTo>
                    <a:pt x="121" y="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8" name="Freeform 53">
              <a:extLst>
                <a:ext uri="{FF2B5EF4-FFF2-40B4-BE49-F238E27FC236}">
                  <a16:creationId xmlns:a16="http://schemas.microsoft.com/office/drawing/2014/main" id="{676CD8DD-0C57-8E4E-8802-7EBB36D3BAED}"/>
                </a:ext>
              </a:extLst>
            </p:cNvPr>
            <p:cNvSpPr>
              <a:spLocks/>
            </p:cNvSpPr>
            <p:nvPr/>
          </p:nvSpPr>
          <p:spPr bwMode="auto">
            <a:xfrm>
              <a:off x="9240618" y="6702177"/>
              <a:ext cx="637901" cy="1097474"/>
            </a:xfrm>
            <a:custGeom>
              <a:avLst/>
              <a:gdLst>
                <a:gd name="T0" fmla="*/ 5 w 100"/>
                <a:gd name="T1" fmla="*/ 167 h 172"/>
                <a:gd name="T2" fmla="*/ 16 w 100"/>
                <a:gd name="T3" fmla="*/ 163 h 172"/>
                <a:gd name="T4" fmla="*/ 24 w 100"/>
                <a:gd name="T5" fmla="*/ 163 h 172"/>
                <a:gd name="T6" fmla="*/ 31 w 100"/>
                <a:gd name="T7" fmla="*/ 168 h 172"/>
                <a:gd name="T8" fmla="*/ 32 w 100"/>
                <a:gd name="T9" fmla="*/ 163 h 172"/>
                <a:gd name="T10" fmla="*/ 38 w 100"/>
                <a:gd name="T11" fmla="*/ 161 h 172"/>
                <a:gd name="T12" fmla="*/ 44 w 100"/>
                <a:gd name="T13" fmla="*/ 163 h 172"/>
                <a:gd name="T14" fmla="*/ 49 w 100"/>
                <a:gd name="T15" fmla="*/ 161 h 172"/>
                <a:gd name="T16" fmla="*/ 52 w 100"/>
                <a:gd name="T17" fmla="*/ 154 h 172"/>
                <a:gd name="T18" fmla="*/ 55 w 100"/>
                <a:gd name="T19" fmla="*/ 150 h 172"/>
                <a:gd name="T20" fmla="*/ 59 w 100"/>
                <a:gd name="T21" fmla="*/ 157 h 172"/>
                <a:gd name="T22" fmla="*/ 66 w 100"/>
                <a:gd name="T23" fmla="*/ 157 h 172"/>
                <a:gd name="T24" fmla="*/ 68 w 100"/>
                <a:gd name="T25" fmla="*/ 150 h 172"/>
                <a:gd name="T26" fmla="*/ 74 w 100"/>
                <a:gd name="T27" fmla="*/ 145 h 172"/>
                <a:gd name="T28" fmla="*/ 78 w 100"/>
                <a:gd name="T29" fmla="*/ 139 h 172"/>
                <a:gd name="T30" fmla="*/ 80 w 100"/>
                <a:gd name="T31" fmla="*/ 131 h 172"/>
                <a:gd name="T32" fmla="*/ 81 w 100"/>
                <a:gd name="T33" fmla="*/ 127 h 172"/>
                <a:gd name="T34" fmla="*/ 90 w 100"/>
                <a:gd name="T35" fmla="*/ 125 h 172"/>
                <a:gd name="T36" fmla="*/ 98 w 100"/>
                <a:gd name="T37" fmla="*/ 123 h 172"/>
                <a:gd name="T38" fmla="*/ 99 w 100"/>
                <a:gd name="T39" fmla="*/ 115 h 172"/>
                <a:gd name="T40" fmla="*/ 98 w 100"/>
                <a:gd name="T41" fmla="*/ 112 h 172"/>
                <a:gd name="T42" fmla="*/ 99 w 100"/>
                <a:gd name="T43" fmla="*/ 107 h 172"/>
                <a:gd name="T44" fmla="*/ 88 w 100"/>
                <a:gd name="T45" fmla="*/ 0 h 172"/>
                <a:gd name="T46" fmla="*/ 27 w 100"/>
                <a:gd name="T47" fmla="*/ 5 h 172"/>
                <a:gd name="T48" fmla="*/ 16 w 100"/>
                <a:gd name="T49" fmla="*/ 12 h 172"/>
                <a:gd name="T50" fmla="*/ 8 w 100"/>
                <a:gd name="T51" fmla="*/ 12 h 172"/>
                <a:gd name="T52" fmla="*/ 10 w 100"/>
                <a:gd name="T53" fmla="*/ 106 h 172"/>
                <a:gd name="T54" fmla="*/ 10 w 100"/>
                <a:gd name="T55" fmla="*/ 113 h 172"/>
                <a:gd name="T56" fmla="*/ 15 w 100"/>
                <a:gd name="T57" fmla="*/ 124 h 172"/>
                <a:gd name="T58" fmla="*/ 16 w 100"/>
                <a:gd name="T59" fmla="*/ 134 h 172"/>
                <a:gd name="T60" fmla="*/ 11 w 100"/>
                <a:gd name="T61" fmla="*/ 140 h 172"/>
                <a:gd name="T62" fmla="*/ 8 w 100"/>
                <a:gd name="T63" fmla="*/ 147 h 172"/>
                <a:gd name="T64" fmla="*/ 4 w 100"/>
                <a:gd name="T65" fmla="*/ 156 h 172"/>
                <a:gd name="T66" fmla="*/ 0 w 100"/>
                <a:gd name="T67" fmla="*/ 161 h 172"/>
                <a:gd name="T68" fmla="*/ 1 w 100"/>
                <a:gd name="T69" fmla="*/ 171 h 172"/>
                <a:gd name="T70" fmla="*/ 2 w 100"/>
                <a:gd name="T71"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 h="172">
                  <a:moveTo>
                    <a:pt x="5" y="172"/>
                  </a:moveTo>
                  <a:lnTo>
                    <a:pt x="5" y="167"/>
                  </a:lnTo>
                  <a:lnTo>
                    <a:pt x="13" y="167"/>
                  </a:lnTo>
                  <a:lnTo>
                    <a:pt x="16" y="163"/>
                  </a:lnTo>
                  <a:lnTo>
                    <a:pt x="19" y="163"/>
                  </a:lnTo>
                  <a:lnTo>
                    <a:pt x="24" y="163"/>
                  </a:lnTo>
                  <a:lnTo>
                    <a:pt x="27" y="166"/>
                  </a:lnTo>
                  <a:lnTo>
                    <a:pt x="31" y="168"/>
                  </a:lnTo>
                  <a:lnTo>
                    <a:pt x="32" y="167"/>
                  </a:lnTo>
                  <a:lnTo>
                    <a:pt x="32" y="163"/>
                  </a:lnTo>
                  <a:lnTo>
                    <a:pt x="36" y="162"/>
                  </a:lnTo>
                  <a:lnTo>
                    <a:pt x="38" y="161"/>
                  </a:lnTo>
                  <a:lnTo>
                    <a:pt x="42" y="161"/>
                  </a:lnTo>
                  <a:lnTo>
                    <a:pt x="44" y="163"/>
                  </a:lnTo>
                  <a:lnTo>
                    <a:pt x="48" y="164"/>
                  </a:lnTo>
                  <a:lnTo>
                    <a:pt x="49" y="161"/>
                  </a:lnTo>
                  <a:lnTo>
                    <a:pt x="49" y="157"/>
                  </a:lnTo>
                  <a:lnTo>
                    <a:pt x="52" y="154"/>
                  </a:lnTo>
                  <a:lnTo>
                    <a:pt x="53" y="150"/>
                  </a:lnTo>
                  <a:lnTo>
                    <a:pt x="55" y="150"/>
                  </a:lnTo>
                  <a:lnTo>
                    <a:pt x="56" y="154"/>
                  </a:lnTo>
                  <a:lnTo>
                    <a:pt x="59" y="157"/>
                  </a:lnTo>
                  <a:lnTo>
                    <a:pt x="60" y="158"/>
                  </a:lnTo>
                  <a:lnTo>
                    <a:pt x="66" y="157"/>
                  </a:lnTo>
                  <a:lnTo>
                    <a:pt x="68" y="153"/>
                  </a:lnTo>
                  <a:lnTo>
                    <a:pt x="68" y="150"/>
                  </a:lnTo>
                  <a:lnTo>
                    <a:pt x="71" y="145"/>
                  </a:lnTo>
                  <a:lnTo>
                    <a:pt x="74" y="145"/>
                  </a:lnTo>
                  <a:lnTo>
                    <a:pt x="76" y="143"/>
                  </a:lnTo>
                  <a:lnTo>
                    <a:pt x="78" y="139"/>
                  </a:lnTo>
                  <a:lnTo>
                    <a:pt x="80" y="135"/>
                  </a:lnTo>
                  <a:lnTo>
                    <a:pt x="80" y="131"/>
                  </a:lnTo>
                  <a:lnTo>
                    <a:pt x="81" y="129"/>
                  </a:lnTo>
                  <a:lnTo>
                    <a:pt x="81" y="127"/>
                  </a:lnTo>
                  <a:lnTo>
                    <a:pt x="82" y="126"/>
                  </a:lnTo>
                  <a:lnTo>
                    <a:pt x="90" y="125"/>
                  </a:lnTo>
                  <a:lnTo>
                    <a:pt x="94" y="123"/>
                  </a:lnTo>
                  <a:lnTo>
                    <a:pt x="98" y="123"/>
                  </a:lnTo>
                  <a:lnTo>
                    <a:pt x="100" y="121"/>
                  </a:lnTo>
                  <a:lnTo>
                    <a:pt x="99" y="115"/>
                  </a:lnTo>
                  <a:lnTo>
                    <a:pt x="100" y="113"/>
                  </a:lnTo>
                  <a:lnTo>
                    <a:pt x="98" y="112"/>
                  </a:lnTo>
                  <a:lnTo>
                    <a:pt x="97" y="108"/>
                  </a:lnTo>
                  <a:lnTo>
                    <a:pt x="99" y="107"/>
                  </a:lnTo>
                  <a:lnTo>
                    <a:pt x="88" y="1"/>
                  </a:lnTo>
                  <a:lnTo>
                    <a:pt x="88" y="0"/>
                  </a:lnTo>
                  <a:lnTo>
                    <a:pt x="27" y="4"/>
                  </a:lnTo>
                  <a:lnTo>
                    <a:pt x="27" y="5"/>
                  </a:lnTo>
                  <a:lnTo>
                    <a:pt x="20" y="9"/>
                  </a:lnTo>
                  <a:lnTo>
                    <a:pt x="16" y="12"/>
                  </a:lnTo>
                  <a:lnTo>
                    <a:pt x="13" y="13"/>
                  </a:lnTo>
                  <a:lnTo>
                    <a:pt x="8" y="12"/>
                  </a:lnTo>
                  <a:lnTo>
                    <a:pt x="11" y="103"/>
                  </a:lnTo>
                  <a:lnTo>
                    <a:pt x="10" y="106"/>
                  </a:lnTo>
                  <a:lnTo>
                    <a:pt x="10" y="109"/>
                  </a:lnTo>
                  <a:lnTo>
                    <a:pt x="10" y="113"/>
                  </a:lnTo>
                  <a:lnTo>
                    <a:pt x="11" y="117"/>
                  </a:lnTo>
                  <a:lnTo>
                    <a:pt x="15" y="124"/>
                  </a:lnTo>
                  <a:lnTo>
                    <a:pt x="16" y="130"/>
                  </a:lnTo>
                  <a:lnTo>
                    <a:pt x="16" y="134"/>
                  </a:lnTo>
                  <a:lnTo>
                    <a:pt x="13" y="136"/>
                  </a:lnTo>
                  <a:lnTo>
                    <a:pt x="11" y="140"/>
                  </a:lnTo>
                  <a:lnTo>
                    <a:pt x="10" y="145"/>
                  </a:lnTo>
                  <a:lnTo>
                    <a:pt x="8" y="147"/>
                  </a:lnTo>
                  <a:lnTo>
                    <a:pt x="5" y="150"/>
                  </a:lnTo>
                  <a:lnTo>
                    <a:pt x="4" y="156"/>
                  </a:lnTo>
                  <a:lnTo>
                    <a:pt x="2" y="157"/>
                  </a:lnTo>
                  <a:lnTo>
                    <a:pt x="0" y="161"/>
                  </a:lnTo>
                  <a:lnTo>
                    <a:pt x="0" y="167"/>
                  </a:lnTo>
                  <a:lnTo>
                    <a:pt x="1" y="171"/>
                  </a:lnTo>
                  <a:lnTo>
                    <a:pt x="2" y="172"/>
                  </a:lnTo>
                  <a:lnTo>
                    <a:pt x="2" y="172"/>
                  </a:lnTo>
                  <a:lnTo>
                    <a:pt x="5" y="172"/>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9" name="Freeform 54">
              <a:extLst>
                <a:ext uri="{FF2B5EF4-FFF2-40B4-BE49-F238E27FC236}">
                  <a16:creationId xmlns:a16="http://schemas.microsoft.com/office/drawing/2014/main" id="{EEE24958-96BC-EF43-B5B5-6431FBE9A25D}"/>
                </a:ext>
              </a:extLst>
            </p:cNvPr>
            <p:cNvSpPr>
              <a:spLocks/>
            </p:cNvSpPr>
            <p:nvPr/>
          </p:nvSpPr>
          <p:spPr bwMode="auto">
            <a:xfrm>
              <a:off x="8519789" y="6561805"/>
              <a:ext cx="822893" cy="1442031"/>
            </a:xfrm>
            <a:custGeom>
              <a:avLst/>
              <a:gdLst>
                <a:gd name="T0" fmla="*/ 88 w 129"/>
                <a:gd name="T1" fmla="*/ 217 h 226"/>
                <a:gd name="T2" fmla="*/ 96 w 129"/>
                <a:gd name="T3" fmla="*/ 222 h 226"/>
                <a:gd name="T4" fmla="*/ 102 w 129"/>
                <a:gd name="T5" fmla="*/ 222 h 226"/>
                <a:gd name="T6" fmla="*/ 102 w 129"/>
                <a:gd name="T7" fmla="*/ 216 h 226"/>
                <a:gd name="T8" fmla="*/ 105 w 129"/>
                <a:gd name="T9" fmla="*/ 209 h 226"/>
                <a:gd name="T10" fmla="*/ 113 w 129"/>
                <a:gd name="T11" fmla="*/ 206 h 226"/>
                <a:gd name="T12" fmla="*/ 112 w 129"/>
                <a:gd name="T13" fmla="*/ 200 h 226"/>
                <a:gd name="T14" fmla="*/ 112 w 129"/>
                <a:gd name="T15" fmla="*/ 195 h 226"/>
                <a:gd name="T16" fmla="*/ 115 w 129"/>
                <a:gd name="T17" fmla="*/ 194 h 226"/>
                <a:gd name="T18" fmla="*/ 113 w 129"/>
                <a:gd name="T19" fmla="*/ 189 h 226"/>
                <a:gd name="T20" fmla="*/ 115 w 129"/>
                <a:gd name="T21" fmla="*/ 179 h 226"/>
                <a:gd name="T22" fmla="*/ 118 w 129"/>
                <a:gd name="T23" fmla="*/ 172 h 226"/>
                <a:gd name="T24" fmla="*/ 123 w 129"/>
                <a:gd name="T25" fmla="*/ 167 h 226"/>
                <a:gd name="T26" fmla="*/ 126 w 129"/>
                <a:gd name="T27" fmla="*/ 158 h 226"/>
                <a:gd name="T28" fmla="*/ 129 w 129"/>
                <a:gd name="T29" fmla="*/ 152 h 226"/>
                <a:gd name="T30" fmla="*/ 124 w 129"/>
                <a:gd name="T31" fmla="*/ 139 h 226"/>
                <a:gd name="T32" fmla="*/ 123 w 129"/>
                <a:gd name="T33" fmla="*/ 131 h 226"/>
                <a:gd name="T34" fmla="*/ 124 w 129"/>
                <a:gd name="T35" fmla="*/ 125 h 226"/>
                <a:gd name="T36" fmla="*/ 122 w 129"/>
                <a:gd name="T37" fmla="*/ 34 h 226"/>
                <a:gd name="T38" fmla="*/ 116 w 129"/>
                <a:gd name="T39" fmla="*/ 26 h 226"/>
                <a:gd name="T40" fmla="*/ 113 w 129"/>
                <a:gd name="T41" fmla="*/ 17 h 226"/>
                <a:gd name="T42" fmla="*/ 107 w 129"/>
                <a:gd name="T43" fmla="*/ 3 h 226"/>
                <a:gd name="T44" fmla="*/ 24 w 129"/>
                <a:gd name="T45" fmla="*/ 5 h 226"/>
                <a:gd name="T46" fmla="*/ 22 w 129"/>
                <a:gd name="T47" fmla="*/ 3 h 226"/>
                <a:gd name="T48" fmla="*/ 21 w 129"/>
                <a:gd name="T49" fmla="*/ 8 h 226"/>
                <a:gd name="T50" fmla="*/ 28 w 129"/>
                <a:gd name="T51" fmla="*/ 14 h 226"/>
                <a:gd name="T52" fmla="*/ 38 w 129"/>
                <a:gd name="T53" fmla="*/ 23 h 226"/>
                <a:gd name="T54" fmla="*/ 36 w 129"/>
                <a:gd name="T55" fmla="*/ 32 h 226"/>
                <a:gd name="T56" fmla="*/ 31 w 129"/>
                <a:gd name="T57" fmla="*/ 43 h 226"/>
                <a:gd name="T58" fmla="*/ 27 w 129"/>
                <a:gd name="T59" fmla="*/ 47 h 226"/>
                <a:gd name="T60" fmla="*/ 15 w 129"/>
                <a:gd name="T61" fmla="*/ 50 h 226"/>
                <a:gd name="T62" fmla="*/ 12 w 129"/>
                <a:gd name="T63" fmla="*/ 55 h 226"/>
                <a:gd name="T64" fmla="*/ 15 w 129"/>
                <a:gd name="T65" fmla="*/ 65 h 226"/>
                <a:gd name="T66" fmla="*/ 13 w 129"/>
                <a:gd name="T67" fmla="*/ 70 h 226"/>
                <a:gd name="T68" fmla="*/ 11 w 129"/>
                <a:gd name="T69" fmla="*/ 77 h 226"/>
                <a:gd name="T70" fmla="*/ 2 w 129"/>
                <a:gd name="T71" fmla="*/ 86 h 226"/>
                <a:gd name="T72" fmla="*/ 0 w 129"/>
                <a:gd name="T73" fmla="*/ 95 h 226"/>
                <a:gd name="T74" fmla="*/ 0 w 129"/>
                <a:gd name="T75" fmla="*/ 113 h 226"/>
                <a:gd name="T76" fmla="*/ 21 w 129"/>
                <a:gd name="T77" fmla="*/ 136 h 226"/>
                <a:gd name="T78" fmla="*/ 25 w 129"/>
                <a:gd name="T79" fmla="*/ 150 h 226"/>
                <a:gd name="T80" fmla="*/ 31 w 129"/>
                <a:gd name="T81" fmla="*/ 151 h 226"/>
                <a:gd name="T82" fmla="*/ 39 w 129"/>
                <a:gd name="T83" fmla="*/ 150 h 226"/>
                <a:gd name="T84" fmla="*/ 45 w 129"/>
                <a:gd name="T85" fmla="*/ 156 h 226"/>
                <a:gd name="T86" fmla="*/ 41 w 129"/>
                <a:gd name="T87" fmla="*/ 167 h 226"/>
                <a:gd name="T88" fmla="*/ 39 w 129"/>
                <a:gd name="T89" fmla="*/ 175 h 226"/>
                <a:gd name="T90" fmla="*/ 44 w 129"/>
                <a:gd name="T91" fmla="*/ 185 h 226"/>
                <a:gd name="T92" fmla="*/ 53 w 129"/>
                <a:gd name="T93" fmla="*/ 189 h 226"/>
                <a:gd name="T94" fmla="*/ 68 w 129"/>
                <a:gd name="T95" fmla="*/ 200 h 226"/>
                <a:gd name="T96" fmla="*/ 70 w 129"/>
                <a:gd name="T97" fmla="*/ 214 h 226"/>
                <a:gd name="T98" fmla="*/ 74 w 129"/>
                <a:gd name="T99" fmla="*/ 222 h 226"/>
                <a:gd name="T100" fmla="*/ 76 w 129"/>
                <a:gd name="T101" fmla="*/ 222 h 226"/>
                <a:gd name="T102" fmla="*/ 83 w 129"/>
                <a:gd name="T103" fmla="*/ 22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9" h="226">
                  <a:moveTo>
                    <a:pt x="86" y="218"/>
                  </a:moveTo>
                  <a:lnTo>
                    <a:pt x="88" y="217"/>
                  </a:lnTo>
                  <a:lnTo>
                    <a:pt x="92" y="219"/>
                  </a:lnTo>
                  <a:lnTo>
                    <a:pt x="96" y="222"/>
                  </a:lnTo>
                  <a:lnTo>
                    <a:pt x="99" y="222"/>
                  </a:lnTo>
                  <a:lnTo>
                    <a:pt x="102" y="222"/>
                  </a:lnTo>
                  <a:lnTo>
                    <a:pt x="104" y="221"/>
                  </a:lnTo>
                  <a:lnTo>
                    <a:pt x="102" y="216"/>
                  </a:lnTo>
                  <a:lnTo>
                    <a:pt x="102" y="211"/>
                  </a:lnTo>
                  <a:lnTo>
                    <a:pt x="105" y="209"/>
                  </a:lnTo>
                  <a:lnTo>
                    <a:pt x="111" y="207"/>
                  </a:lnTo>
                  <a:lnTo>
                    <a:pt x="113" y="206"/>
                  </a:lnTo>
                  <a:lnTo>
                    <a:pt x="112" y="203"/>
                  </a:lnTo>
                  <a:lnTo>
                    <a:pt x="112" y="200"/>
                  </a:lnTo>
                  <a:lnTo>
                    <a:pt x="112" y="199"/>
                  </a:lnTo>
                  <a:lnTo>
                    <a:pt x="112" y="195"/>
                  </a:lnTo>
                  <a:lnTo>
                    <a:pt x="115" y="194"/>
                  </a:lnTo>
                  <a:lnTo>
                    <a:pt x="115" y="194"/>
                  </a:lnTo>
                  <a:lnTo>
                    <a:pt x="114" y="193"/>
                  </a:lnTo>
                  <a:lnTo>
                    <a:pt x="113" y="189"/>
                  </a:lnTo>
                  <a:lnTo>
                    <a:pt x="113" y="183"/>
                  </a:lnTo>
                  <a:lnTo>
                    <a:pt x="115" y="179"/>
                  </a:lnTo>
                  <a:lnTo>
                    <a:pt x="117" y="178"/>
                  </a:lnTo>
                  <a:lnTo>
                    <a:pt x="118" y="172"/>
                  </a:lnTo>
                  <a:lnTo>
                    <a:pt x="121" y="169"/>
                  </a:lnTo>
                  <a:lnTo>
                    <a:pt x="123" y="167"/>
                  </a:lnTo>
                  <a:lnTo>
                    <a:pt x="124" y="162"/>
                  </a:lnTo>
                  <a:lnTo>
                    <a:pt x="126" y="158"/>
                  </a:lnTo>
                  <a:lnTo>
                    <a:pt x="129" y="156"/>
                  </a:lnTo>
                  <a:lnTo>
                    <a:pt x="129" y="152"/>
                  </a:lnTo>
                  <a:lnTo>
                    <a:pt x="128" y="146"/>
                  </a:lnTo>
                  <a:lnTo>
                    <a:pt x="124" y="139"/>
                  </a:lnTo>
                  <a:lnTo>
                    <a:pt x="123" y="135"/>
                  </a:lnTo>
                  <a:lnTo>
                    <a:pt x="123" y="131"/>
                  </a:lnTo>
                  <a:lnTo>
                    <a:pt x="123" y="128"/>
                  </a:lnTo>
                  <a:lnTo>
                    <a:pt x="124" y="125"/>
                  </a:lnTo>
                  <a:lnTo>
                    <a:pt x="121" y="34"/>
                  </a:lnTo>
                  <a:lnTo>
                    <a:pt x="122" y="34"/>
                  </a:lnTo>
                  <a:lnTo>
                    <a:pt x="118" y="31"/>
                  </a:lnTo>
                  <a:lnTo>
                    <a:pt x="116" y="26"/>
                  </a:lnTo>
                  <a:lnTo>
                    <a:pt x="114" y="23"/>
                  </a:lnTo>
                  <a:lnTo>
                    <a:pt x="113" y="17"/>
                  </a:lnTo>
                  <a:lnTo>
                    <a:pt x="109" y="13"/>
                  </a:lnTo>
                  <a:lnTo>
                    <a:pt x="107" y="3"/>
                  </a:lnTo>
                  <a:lnTo>
                    <a:pt x="107" y="0"/>
                  </a:lnTo>
                  <a:lnTo>
                    <a:pt x="24" y="5"/>
                  </a:lnTo>
                  <a:lnTo>
                    <a:pt x="22" y="3"/>
                  </a:lnTo>
                  <a:lnTo>
                    <a:pt x="22" y="3"/>
                  </a:lnTo>
                  <a:lnTo>
                    <a:pt x="21" y="6"/>
                  </a:lnTo>
                  <a:lnTo>
                    <a:pt x="21" y="8"/>
                  </a:lnTo>
                  <a:lnTo>
                    <a:pt x="24" y="11"/>
                  </a:lnTo>
                  <a:lnTo>
                    <a:pt x="28" y="14"/>
                  </a:lnTo>
                  <a:lnTo>
                    <a:pt x="33" y="18"/>
                  </a:lnTo>
                  <a:lnTo>
                    <a:pt x="38" y="23"/>
                  </a:lnTo>
                  <a:lnTo>
                    <a:pt x="38" y="26"/>
                  </a:lnTo>
                  <a:lnTo>
                    <a:pt x="36" y="32"/>
                  </a:lnTo>
                  <a:lnTo>
                    <a:pt x="34" y="35"/>
                  </a:lnTo>
                  <a:lnTo>
                    <a:pt x="31" y="43"/>
                  </a:lnTo>
                  <a:lnTo>
                    <a:pt x="29" y="45"/>
                  </a:lnTo>
                  <a:lnTo>
                    <a:pt x="27" y="47"/>
                  </a:lnTo>
                  <a:lnTo>
                    <a:pt x="21" y="50"/>
                  </a:lnTo>
                  <a:lnTo>
                    <a:pt x="15" y="50"/>
                  </a:lnTo>
                  <a:lnTo>
                    <a:pt x="12" y="51"/>
                  </a:lnTo>
                  <a:lnTo>
                    <a:pt x="12" y="55"/>
                  </a:lnTo>
                  <a:lnTo>
                    <a:pt x="12" y="58"/>
                  </a:lnTo>
                  <a:lnTo>
                    <a:pt x="15" y="65"/>
                  </a:lnTo>
                  <a:lnTo>
                    <a:pt x="17" y="67"/>
                  </a:lnTo>
                  <a:lnTo>
                    <a:pt x="13" y="70"/>
                  </a:lnTo>
                  <a:lnTo>
                    <a:pt x="13" y="77"/>
                  </a:lnTo>
                  <a:lnTo>
                    <a:pt x="11" y="77"/>
                  </a:lnTo>
                  <a:lnTo>
                    <a:pt x="8" y="80"/>
                  </a:lnTo>
                  <a:lnTo>
                    <a:pt x="2" y="86"/>
                  </a:lnTo>
                  <a:lnTo>
                    <a:pt x="3" y="92"/>
                  </a:lnTo>
                  <a:lnTo>
                    <a:pt x="0" y="95"/>
                  </a:lnTo>
                  <a:lnTo>
                    <a:pt x="0" y="104"/>
                  </a:lnTo>
                  <a:lnTo>
                    <a:pt x="0" y="113"/>
                  </a:lnTo>
                  <a:lnTo>
                    <a:pt x="6" y="123"/>
                  </a:lnTo>
                  <a:lnTo>
                    <a:pt x="21" y="136"/>
                  </a:lnTo>
                  <a:lnTo>
                    <a:pt x="25" y="142"/>
                  </a:lnTo>
                  <a:lnTo>
                    <a:pt x="25" y="150"/>
                  </a:lnTo>
                  <a:lnTo>
                    <a:pt x="30" y="154"/>
                  </a:lnTo>
                  <a:lnTo>
                    <a:pt x="31" y="151"/>
                  </a:lnTo>
                  <a:lnTo>
                    <a:pt x="34" y="150"/>
                  </a:lnTo>
                  <a:lnTo>
                    <a:pt x="39" y="150"/>
                  </a:lnTo>
                  <a:lnTo>
                    <a:pt x="42" y="153"/>
                  </a:lnTo>
                  <a:lnTo>
                    <a:pt x="45" y="156"/>
                  </a:lnTo>
                  <a:lnTo>
                    <a:pt x="42" y="162"/>
                  </a:lnTo>
                  <a:lnTo>
                    <a:pt x="41" y="167"/>
                  </a:lnTo>
                  <a:lnTo>
                    <a:pt x="41" y="170"/>
                  </a:lnTo>
                  <a:lnTo>
                    <a:pt x="39" y="175"/>
                  </a:lnTo>
                  <a:lnTo>
                    <a:pt x="39" y="180"/>
                  </a:lnTo>
                  <a:lnTo>
                    <a:pt x="44" y="185"/>
                  </a:lnTo>
                  <a:lnTo>
                    <a:pt x="51" y="190"/>
                  </a:lnTo>
                  <a:lnTo>
                    <a:pt x="53" y="189"/>
                  </a:lnTo>
                  <a:lnTo>
                    <a:pt x="64" y="196"/>
                  </a:lnTo>
                  <a:lnTo>
                    <a:pt x="68" y="200"/>
                  </a:lnTo>
                  <a:lnTo>
                    <a:pt x="71" y="209"/>
                  </a:lnTo>
                  <a:lnTo>
                    <a:pt x="70" y="214"/>
                  </a:lnTo>
                  <a:lnTo>
                    <a:pt x="69" y="217"/>
                  </a:lnTo>
                  <a:lnTo>
                    <a:pt x="74" y="222"/>
                  </a:lnTo>
                  <a:lnTo>
                    <a:pt x="74" y="226"/>
                  </a:lnTo>
                  <a:lnTo>
                    <a:pt x="76" y="222"/>
                  </a:lnTo>
                  <a:lnTo>
                    <a:pt x="80" y="222"/>
                  </a:lnTo>
                  <a:lnTo>
                    <a:pt x="83" y="221"/>
                  </a:lnTo>
                  <a:lnTo>
                    <a:pt x="86" y="21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80" name="Freeform 55">
              <a:extLst>
                <a:ext uri="{FF2B5EF4-FFF2-40B4-BE49-F238E27FC236}">
                  <a16:creationId xmlns:a16="http://schemas.microsoft.com/office/drawing/2014/main" id="{C1C919F9-25B5-794E-AD66-31753C1BC433}"/>
                </a:ext>
              </a:extLst>
            </p:cNvPr>
            <p:cNvSpPr>
              <a:spLocks/>
            </p:cNvSpPr>
            <p:nvPr/>
          </p:nvSpPr>
          <p:spPr bwMode="auto">
            <a:xfrm>
              <a:off x="7511903" y="6242765"/>
              <a:ext cx="1250289" cy="918817"/>
            </a:xfrm>
            <a:custGeom>
              <a:avLst/>
              <a:gdLst>
                <a:gd name="T0" fmla="*/ 196 w 231"/>
                <a:gd name="T1" fmla="*/ 154 h 170"/>
                <a:gd name="T2" fmla="*/ 201 w 231"/>
                <a:gd name="T3" fmla="*/ 150 h 170"/>
                <a:gd name="T4" fmla="*/ 206 w 231"/>
                <a:gd name="T5" fmla="*/ 139 h 170"/>
                <a:gd name="T6" fmla="*/ 200 w 231"/>
                <a:gd name="T7" fmla="*/ 128 h 170"/>
                <a:gd name="T8" fmla="*/ 200 w 231"/>
                <a:gd name="T9" fmla="*/ 120 h 170"/>
                <a:gd name="T10" fmla="*/ 211 w 231"/>
                <a:gd name="T11" fmla="*/ 118 h 170"/>
                <a:gd name="T12" fmla="*/ 220 w 231"/>
                <a:gd name="T13" fmla="*/ 113 h 170"/>
                <a:gd name="T14" fmla="*/ 226 w 231"/>
                <a:gd name="T15" fmla="*/ 101 h 170"/>
                <a:gd name="T16" fmla="*/ 231 w 231"/>
                <a:gd name="T17" fmla="*/ 90 h 170"/>
                <a:gd name="T18" fmla="*/ 225 w 231"/>
                <a:gd name="T19" fmla="*/ 81 h 170"/>
                <a:gd name="T20" fmla="*/ 215 w 231"/>
                <a:gd name="T21" fmla="*/ 72 h 170"/>
                <a:gd name="T22" fmla="*/ 211 w 231"/>
                <a:gd name="T23" fmla="*/ 66 h 170"/>
                <a:gd name="T24" fmla="*/ 214 w 231"/>
                <a:gd name="T25" fmla="*/ 65 h 170"/>
                <a:gd name="T26" fmla="*/ 206 w 231"/>
                <a:gd name="T27" fmla="*/ 59 h 170"/>
                <a:gd name="T28" fmla="*/ 196 w 231"/>
                <a:gd name="T29" fmla="*/ 55 h 170"/>
                <a:gd name="T30" fmla="*/ 194 w 231"/>
                <a:gd name="T31" fmla="*/ 45 h 170"/>
                <a:gd name="T32" fmla="*/ 194 w 231"/>
                <a:gd name="T33" fmla="*/ 35 h 170"/>
                <a:gd name="T34" fmla="*/ 192 w 231"/>
                <a:gd name="T35" fmla="*/ 25 h 170"/>
                <a:gd name="T36" fmla="*/ 7 w 231"/>
                <a:gd name="T37" fmla="*/ 22 h 170"/>
                <a:gd name="T38" fmla="*/ 8 w 231"/>
                <a:gd name="T39" fmla="*/ 0 h 170"/>
                <a:gd name="T40" fmla="*/ 4 w 231"/>
                <a:gd name="T41" fmla="*/ 23 h 170"/>
                <a:gd name="T42" fmla="*/ 3 w 231"/>
                <a:gd name="T43" fmla="*/ 31 h 170"/>
                <a:gd name="T44" fmla="*/ 7 w 231"/>
                <a:gd name="T45" fmla="*/ 37 h 170"/>
                <a:gd name="T46" fmla="*/ 5 w 231"/>
                <a:gd name="T47" fmla="*/ 42 h 170"/>
                <a:gd name="T48" fmla="*/ 4 w 231"/>
                <a:gd name="T49" fmla="*/ 52 h 170"/>
                <a:gd name="T50" fmla="*/ 0 w 231"/>
                <a:gd name="T51" fmla="*/ 56 h 170"/>
                <a:gd name="T52" fmla="*/ 4 w 231"/>
                <a:gd name="T53" fmla="*/ 62 h 170"/>
                <a:gd name="T54" fmla="*/ 4 w 231"/>
                <a:gd name="T55" fmla="*/ 69 h 170"/>
                <a:gd name="T56" fmla="*/ 6 w 231"/>
                <a:gd name="T57" fmla="*/ 71 h 170"/>
                <a:gd name="T58" fmla="*/ 12 w 231"/>
                <a:gd name="T59" fmla="*/ 85 h 170"/>
                <a:gd name="T60" fmla="*/ 16 w 231"/>
                <a:gd name="T61" fmla="*/ 96 h 170"/>
                <a:gd name="T62" fmla="*/ 19 w 231"/>
                <a:gd name="T63" fmla="*/ 102 h 170"/>
                <a:gd name="T64" fmla="*/ 20 w 231"/>
                <a:gd name="T65" fmla="*/ 104 h 170"/>
                <a:gd name="T66" fmla="*/ 18 w 231"/>
                <a:gd name="T67" fmla="*/ 109 h 170"/>
                <a:gd name="T68" fmla="*/ 20 w 231"/>
                <a:gd name="T69" fmla="*/ 116 h 170"/>
                <a:gd name="T70" fmla="*/ 24 w 231"/>
                <a:gd name="T71" fmla="*/ 118 h 170"/>
                <a:gd name="T72" fmla="*/ 26 w 231"/>
                <a:gd name="T73" fmla="*/ 135 h 170"/>
                <a:gd name="T74" fmla="*/ 27 w 231"/>
                <a:gd name="T75" fmla="*/ 142 h 170"/>
                <a:gd name="T76" fmla="*/ 28 w 231"/>
                <a:gd name="T77" fmla="*/ 154 h 170"/>
                <a:gd name="T78" fmla="*/ 30 w 231"/>
                <a:gd name="T79" fmla="*/ 162 h 170"/>
                <a:gd name="T80" fmla="*/ 188 w 231"/>
                <a:gd name="T81" fmla="*/ 170 h 170"/>
                <a:gd name="T82" fmla="*/ 189 w 231"/>
                <a:gd name="T83" fmla="*/ 16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1" h="170">
                  <a:moveTo>
                    <a:pt x="189" y="161"/>
                  </a:moveTo>
                  <a:cubicBezTo>
                    <a:pt x="196" y="154"/>
                    <a:pt x="196" y="154"/>
                    <a:pt x="196" y="154"/>
                  </a:cubicBezTo>
                  <a:cubicBezTo>
                    <a:pt x="199" y="150"/>
                    <a:pt x="199" y="150"/>
                    <a:pt x="199" y="150"/>
                  </a:cubicBezTo>
                  <a:cubicBezTo>
                    <a:pt x="201" y="150"/>
                    <a:pt x="201" y="150"/>
                    <a:pt x="201" y="150"/>
                  </a:cubicBezTo>
                  <a:cubicBezTo>
                    <a:pt x="202" y="142"/>
                    <a:pt x="202" y="142"/>
                    <a:pt x="202" y="142"/>
                  </a:cubicBezTo>
                  <a:cubicBezTo>
                    <a:pt x="206" y="139"/>
                    <a:pt x="206" y="139"/>
                    <a:pt x="206" y="139"/>
                  </a:cubicBezTo>
                  <a:cubicBezTo>
                    <a:pt x="204" y="136"/>
                    <a:pt x="204" y="136"/>
                    <a:pt x="204" y="136"/>
                  </a:cubicBezTo>
                  <a:cubicBezTo>
                    <a:pt x="200" y="128"/>
                    <a:pt x="200" y="128"/>
                    <a:pt x="200" y="128"/>
                  </a:cubicBezTo>
                  <a:cubicBezTo>
                    <a:pt x="200" y="124"/>
                    <a:pt x="200" y="124"/>
                    <a:pt x="200" y="124"/>
                  </a:cubicBezTo>
                  <a:cubicBezTo>
                    <a:pt x="200" y="120"/>
                    <a:pt x="200" y="120"/>
                    <a:pt x="200" y="120"/>
                  </a:cubicBezTo>
                  <a:cubicBezTo>
                    <a:pt x="204" y="118"/>
                    <a:pt x="204" y="118"/>
                    <a:pt x="204" y="118"/>
                  </a:cubicBezTo>
                  <a:cubicBezTo>
                    <a:pt x="211" y="118"/>
                    <a:pt x="211" y="118"/>
                    <a:pt x="211" y="118"/>
                  </a:cubicBezTo>
                  <a:cubicBezTo>
                    <a:pt x="218" y="115"/>
                    <a:pt x="218" y="115"/>
                    <a:pt x="218" y="115"/>
                  </a:cubicBezTo>
                  <a:cubicBezTo>
                    <a:pt x="220" y="113"/>
                    <a:pt x="220" y="113"/>
                    <a:pt x="220" y="113"/>
                  </a:cubicBezTo>
                  <a:cubicBezTo>
                    <a:pt x="223" y="110"/>
                    <a:pt x="223" y="110"/>
                    <a:pt x="223" y="110"/>
                  </a:cubicBezTo>
                  <a:cubicBezTo>
                    <a:pt x="226" y="101"/>
                    <a:pt x="226" y="101"/>
                    <a:pt x="226" y="101"/>
                  </a:cubicBezTo>
                  <a:cubicBezTo>
                    <a:pt x="229" y="97"/>
                    <a:pt x="229" y="97"/>
                    <a:pt x="229" y="97"/>
                  </a:cubicBezTo>
                  <a:cubicBezTo>
                    <a:pt x="231" y="90"/>
                    <a:pt x="231" y="90"/>
                    <a:pt x="231" y="90"/>
                  </a:cubicBezTo>
                  <a:cubicBezTo>
                    <a:pt x="231" y="87"/>
                    <a:pt x="231" y="87"/>
                    <a:pt x="231" y="87"/>
                  </a:cubicBezTo>
                  <a:cubicBezTo>
                    <a:pt x="225" y="81"/>
                    <a:pt x="225" y="81"/>
                    <a:pt x="225" y="81"/>
                  </a:cubicBezTo>
                  <a:cubicBezTo>
                    <a:pt x="219" y="76"/>
                    <a:pt x="219" y="76"/>
                    <a:pt x="219" y="76"/>
                  </a:cubicBezTo>
                  <a:cubicBezTo>
                    <a:pt x="215" y="72"/>
                    <a:pt x="215" y="72"/>
                    <a:pt x="215" y="72"/>
                  </a:cubicBezTo>
                  <a:cubicBezTo>
                    <a:pt x="211" y="69"/>
                    <a:pt x="211" y="69"/>
                    <a:pt x="211" y="69"/>
                  </a:cubicBezTo>
                  <a:cubicBezTo>
                    <a:pt x="211" y="66"/>
                    <a:pt x="211" y="66"/>
                    <a:pt x="211" y="66"/>
                  </a:cubicBezTo>
                  <a:cubicBezTo>
                    <a:pt x="212" y="63"/>
                    <a:pt x="212" y="63"/>
                    <a:pt x="212" y="63"/>
                  </a:cubicBezTo>
                  <a:cubicBezTo>
                    <a:pt x="214" y="65"/>
                    <a:pt x="214" y="65"/>
                    <a:pt x="214" y="65"/>
                  </a:cubicBezTo>
                  <a:cubicBezTo>
                    <a:pt x="211" y="61"/>
                    <a:pt x="211" y="61"/>
                    <a:pt x="211" y="61"/>
                  </a:cubicBezTo>
                  <a:cubicBezTo>
                    <a:pt x="211" y="61"/>
                    <a:pt x="207" y="59"/>
                    <a:pt x="206" y="59"/>
                  </a:cubicBezTo>
                  <a:cubicBezTo>
                    <a:pt x="205" y="59"/>
                    <a:pt x="201" y="55"/>
                    <a:pt x="201" y="55"/>
                  </a:cubicBezTo>
                  <a:cubicBezTo>
                    <a:pt x="196" y="55"/>
                    <a:pt x="196" y="55"/>
                    <a:pt x="196" y="55"/>
                  </a:cubicBezTo>
                  <a:cubicBezTo>
                    <a:pt x="196" y="50"/>
                    <a:pt x="196" y="50"/>
                    <a:pt x="196" y="50"/>
                  </a:cubicBezTo>
                  <a:cubicBezTo>
                    <a:pt x="194" y="45"/>
                    <a:pt x="194" y="45"/>
                    <a:pt x="194" y="45"/>
                  </a:cubicBezTo>
                  <a:cubicBezTo>
                    <a:pt x="194" y="39"/>
                    <a:pt x="194" y="39"/>
                    <a:pt x="194" y="39"/>
                  </a:cubicBezTo>
                  <a:cubicBezTo>
                    <a:pt x="194" y="35"/>
                    <a:pt x="194" y="35"/>
                    <a:pt x="194" y="35"/>
                  </a:cubicBezTo>
                  <a:cubicBezTo>
                    <a:pt x="194" y="28"/>
                    <a:pt x="194" y="28"/>
                    <a:pt x="194" y="28"/>
                  </a:cubicBezTo>
                  <a:cubicBezTo>
                    <a:pt x="192" y="25"/>
                    <a:pt x="192" y="25"/>
                    <a:pt x="192" y="25"/>
                  </a:cubicBezTo>
                  <a:cubicBezTo>
                    <a:pt x="189" y="18"/>
                    <a:pt x="189" y="18"/>
                    <a:pt x="189" y="18"/>
                  </a:cubicBezTo>
                  <a:cubicBezTo>
                    <a:pt x="7" y="22"/>
                    <a:pt x="7" y="22"/>
                    <a:pt x="7" y="22"/>
                  </a:cubicBezTo>
                  <a:cubicBezTo>
                    <a:pt x="8" y="0"/>
                    <a:pt x="8" y="0"/>
                    <a:pt x="8" y="0"/>
                  </a:cubicBezTo>
                  <a:cubicBezTo>
                    <a:pt x="8" y="0"/>
                    <a:pt x="8" y="0"/>
                    <a:pt x="8" y="0"/>
                  </a:cubicBezTo>
                  <a:cubicBezTo>
                    <a:pt x="7" y="23"/>
                    <a:pt x="7" y="23"/>
                    <a:pt x="7" y="23"/>
                  </a:cubicBezTo>
                  <a:cubicBezTo>
                    <a:pt x="4" y="23"/>
                    <a:pt x="4" y="23"/>
                    <a:pt x="4" y="23"/>
                  </a:cubicBezTo>
                  <a:cubicBezTo>
                    <a:pt x="4" y="26"/>
                    <a:pt x="4" y="26"/>
                    <a:pt x="4" y="26"/>
                  </a:cubicBezTo>
                  <a:cubicBezTo>
                    <a:pt x="3" y="31"/>
                    <a:pt x="3" y="31"/>
                    <a:pt x="3" y="31"/>
                  </a:cubicBezTo>
                  <a:cubicBezTo>
                    <a:pt x="5" y="32"/>
                    <a:pt x="5" y="32"/>
                    <a:pt x="5" y="32"/>
                  </a:cubicBezTo>
                  <a:cubicBezTo>
                    <a:pt x="7" y="37"/>
                    <a:pt x="7" y="37"/>
                    <a:pt x="7" y="37"/>
                  </a:cubicBezTo>
                  <a:cubicBezTo>
                    <a:pt x="7" y="41"/>
                    <a:pt x="7" y="41"/>
                    <a:pt x="7" y="41"/>
                  </a:cubicBezTo>
                  <a:cubicBezTo>
                    <a:pt x="5" y="42"/>
                    <a:pt x="5" y="42"/>
                    <a:pt x="5" y="42"/>
                  </a:cubicBezTo>
                  <a:cubicBezTo>
                    <a:pt x="4" y="45"/>
                    <a:pt x="4" y="45"/>
                    <a:pt x="4" y="45"/>
                  </a:cubicBezTo>
                  <a:cubicBezTo>
                    <a:pt x="4" y="52"/>
                    <a:pt x="4" y="52"/>
                    <a:pt x="4" y="52"/>
                  </a:cubicBezTo>
                  <a:cubicBezTo>
                    <a:pt x="1" y="53"/>
                    <a:pt x="1" y="53"/>
                    <a:pt x="1" y="53"/>
                  </a:cubicBezTo>
                  <a:cubicBezTo>
                    <a:pt x="0" y="56"/>
                    <a:pt x="0" y="56"/>
                    <a:pt x="0" y="56"/>
                  </a:cubicBezTo>
                  <a:cubicBezTo>
                    <a:pt x="0" y="59"/>
                    <a:pt x="0" y="59"/>
                    <a:pt x="0" y="59"/>
                  </a:cubicBezTo>
                  <a:cubicBezTo>
                    <a:pt x="4" y="62"/>
                    <a:pt x="4" y="62"/>
                    <a:pt x="4" y="62"/>
                  </a:cubicBezTo>
                  <a:cubicBezTo>
                    <a:pt x="4" y="66"/>
                    <a:pt x="4" y="66"/>
                    <a:pt x="4" y="66"/>
                  </a:cubicBezTo>
                  <a:cubicBezTo>
                    <a:pt x="4" y="69"/>
                    <a:pt x="4" y="69"/>
                    <a:pt x="4" y="69"/>
                  </a:cubicBezTo>
                  <a:cubicBezTo>
                    <a:pt x="3" y="67"/>
                    <a:pt x="3" y="67"/>
                    <a:pt x="3" y="67"/>
                  </a:cubicBezTo>
                  <a:cubicBezTo>
                    <a:pt x="6" y="71"/>
                    <a:pt x="6" y="71"/>
                    <a:pt x="6" y="71"/>
                  </a:cubicBezTo>
                  <a:cubicBezTo>
                    <a:pt x="9" y="80"/>
                    <a:pt x="9" y="80"/>
                    <a:pt x="9" y="80"/>
                  </a:cubicBezTo>
                  <a:cubicBezTo>
                    <a:pt x="12" y="85"/>
                    <a:pt x="12" y="85"/>
                    <a:pt x="12" y="85"/>
                  </a:cubicBezTo>
                  <a:cubicBezTo>
                    <a:pt x="14" y="91"/>
                    <a:pt x="14" y="91"/>
                    <a:pt x="14" y="91"/>
                  </a:cubicBezTo>
                  <a:cubicBezTo>
                    <a:pt x="16" y="96"/>
                    <a:pt x="16" y="96"/>
                    <a:pt x="16" y="96"/>
                  </a:cubicBezTo>
                  <a:cubicBezTo>
                    <a:pt x="18" y="99"/>
                    <a:pt x="18" y="99"/>
                    <a:pt x="18" y="99"/>
                  </a:cubicBezTo>
                  <a:cubicBezTo>
                    <a:pt x="19" y="102"/>
                    <a:pt x="19" y="102"/>
                    <a:pt x="19" y="102"/>
                  </a:cubicBezTo>
                  <a:cubicBezTo>
                    <a:pt x="20" y="103"/>
                    <a:pt x="20" y="103"/>
                    <a:pt x="20" y="103"/>
                  </a:cubicBezTo>
                  <a:cubicBezTo>
                    <a:pt x="20" y="104"/>
                    <a:pt x="20" y="104"/>
                    <a:pt x="20" y="104"/>
                  </a:cubicBezTo>
                  <a:cubicBezTo>
                    <a:pt x="17" y="105"/>
                    <a:pt x="17" y="105"/>
                    <a:pt x="17" y="105"/>
                  </a:cubicBezTo>
                  <a:cubicBezTo>
                    <a:pt x="18" y="109"/>
                    <a:pt x="18" y="109"/>
                    <a:pt x="18" y="109"/>
                  </a:cubicBezTo>
                  <a:cubicBezTo>
                    <a:pt x="19" y="114"/>
                    <a:pt x="19" y="114"/>
                    <a:pt x="19" y="114"/>
                  </a:cubicBezTo>
                  <a:cubicBezTo>
                    <a:pt x="20" y="116"/>
                    <a:pt x="20" y="116"/>
                    <a:pt x="20" y="116"/>
                  </a:cubicBezTo>
                  <a:cubicBezTo>
                    <a:pt x="22" y="116"/>
                    <a:pt x="22" y="116"/>
                    <a:pt x="22" y="116"/>
                  </a:cubicBezTo>
                  <a:cubicBezTo>
                    <a:pt x="24" y="118"/>
                    <a:pt x="24" y="118"/>
                    <a:pt x="24" y="118"/>
                  </a:cubicBezTo>
                  <a:cubicBezTo>
                    <a:pt x="26" y="125"/>
                    <a:pt x="26" y="125"/>
                    <a:pt x="26" y="125"/>
                  </a:cubicBezTo>
                  <a:cubicBezTo>
                    <a:pt x="26" y="135"/>
                    <a:pt x="26" y="135"/>
                    <a:pt x="26" y="135"/>
                  </a:cubicBezTo>
                  <a:cubicBezTo>
                    <a:pt x="25" y="139"/>
                    <a:pt x="25" y="139"/>
                    <a:pt x="25" y="139"/>
                  </a:cubicBezTo>
                  <a:cubicBezTo>
                    <a:pt x="27" y="142"/>
                    <a:pt x="27" y="142"/>
                    <a:pt x="27" y="142"/>
                  </a:cubicBezTo>
                  <a:cubicBezTo>
                    <a:pt x="28" y="144"/>
                    <a:pt x="28" y="144"/>
                    <a:pt x="28" y="144"/>
                  </a:cubicBezTo>
                  <a:cubicBezTo>
                    <a:pt x="28" y="154"/>
                    <a:pt x="28" y="154"/>
                    <a:pt x="28" y="154"/>
                  </a:cubicBezTo>
                  <a:cubicBezTo>
                    <a:pt x="30" y="161"/>
                    <a:pt x="30" y="161"/>
                    <a:pt x="30" y="161"/>
                  </a:cubicBezTo>
                  <a:cubicBezTo>
                    <a:pt x="30" y="162"/>
                    <a:pt x="30" y="162"/>
                    <a:pt x="30" y="162"/>
                  </a:cubicBezTo>
                  <a:cubicBezTo>
                    <a:pt x="176" y="160"/>
                    <a:pt x="176" y="160"/>
                    <a:pt x="176" y="160"/>
                  </a:cubicBezTo>
                  <a:cubicBezTo>
                    <a:pt x="188" y="170"/>
                    <a:pt x="188" y="170"/>
                    <a:pt x="188" y="170"/>
                  </a:cubicBezTo>
                  <a:cubicBezTo>
                    <a:pt x="190" y="168"/>
                    <a:pt x="190" y="168"/>
                    <a:pt x="190" y="168"/>
                  </a:cubicBezTo>
                  <a:lnTo>
                    <a:pt x="189" y="16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81" name="Freeform 180">
              <a:extLst>
                <a:ext uri="{FF2B5EF4-FFF2-40B4-BE49-F238E27FC236}">
                  <a16:creationId xmlns:a16="http://schemas.microsoft.com/office/drawing/2014/main" id="{50685FA2-D864-C942-8C08-3CB9DC5074DC}"/>
                </a:ext>
              </a:extLst>
            </p:cNvPr>
            <p:cNvSpPr>
              <a:spLocks/>
            </p:cNvSpPr>
            <p:nvPr/>
          </p:nvSpPr>
          <p:spPr bwMode="auto">
            <a:xfrm>
              <a:off x="1820786" y="9324629"/>
              <a:ext cx="2782279" cy="2163046"/>
            </a:xfrm>
            <a:custGeom>
              <a:avLst/>
              <a:gdLst>
                <a:gd name="connsiteX0" fmla="*/ 302516 w 770887"/>
                <a:gd name="connsiteY0" fmla="*/ 482511 h 599162"/>
                <a:gd name="connsiteX1" fmla="*/ 307819 w 770887"/>
                <a:gd name="connsiteY1" fmla="*/ 487813 h 599162"/>
                <a:gd name="connsiteX2" fmla="*/ 318423 w 770887"/>
                <a:gd name="connsiteY2" fmla="*/ 494883 h 599162"/>
                <a:gd name="connsiteX3" fmla="*/ 311354 w 770887"/>
                <a:gd name="connsiteY3" fmla="*/ 496651 h 599162"/>
                <a:gd name="connsiteX4" fmla="*/ 307819 w 770887"/>
                <a:gd name="connsiteY4" fmla="*/ 496651 h 599162"/>
                <a:gd name="connsiteX5" fmla="*/ 300749 w 770887"/>
                <a:gd name="connsiteY5" fmla="*/ 501953 h 599162"/>
                <a:gd name="connsiteX6" fmla="*/ 300749 w 770887"/>
                <a:gd name="connsiteY6" fmla="*/ 503720 h 599162"/>
                <a:gd name="connsiteX7" fmla="*/ 300749 w 770887"/>
                <a:gd name="connsiteY7" fmla="*/ 509023 h 599162"/>
                <a:gd name="connsiteX8" fmla="*/ 304284 w 770887"/>
                <a:gd name="connsiteY8" fmla="*/ 509023 h 599162"/>
                <a:gd name="connsiteX9" fmla="*/ 311354 w 770887"/>
                <a:gd name="connsiteY9" fmla="*/ 517860 h 599162"/>
                <a:gd name="connsiteX10" fmla="*/ 311354 w 770887"/>
                <a:gd name="connsiteY10" fmla="*/ 521395 h 599162"/>
                <a:gd name="connsiteX11" fmla="*/ 306051 w 770887"/>
                <a:gd name="connsiteY11" fmla="*/ 523162 h 599162"/>
                <a:gd name="connsiteX12" fmla="*/ 302516 w 770887"/>
                <a:gd name="connsiteY12" fmla="*/ 523162 h 599162"/>
                <a:gd name="connsiteX13" fmla="*/ 298982 w 770887"/>
                <a:gd name="connsiteY13" fmla="*/ 524930 h 599162"/>
                <a:gd name="connsiteX14" fmla="*/ 297214 w 770887"/>
                <a:gd name="connsiteY14" fmla="*/ 524930 h 599162"/>
                <a:gd name="connsiteX15" fmla="*/ 291912 w 770887"/>
                <a:gd name="connsiteY15" fmla="*/ 528465 h 599162"/>
                <a:gd name="connsiteX16" fmla="*/ 291912 w 770887"/>
                <a:gd name="connsiteY16" fmla="*/ 533767 h 599162"/>
                <a:gd name="connsiteX17" fmla="*/ 291912 w 770887"/>
                <a:gd name="connsiteY17" fmla="*/ 535534 h 599162"/>
                <a:gd name="connsiteX18" fmla="*/ 288377 w 770887"/>
                <a:gd name="connsiteY18" fmla="*/ 540837 h 599162"/>
                <a:gd name="connsiteX19" fmla="*/ 283075 w 770887"/>
                <a:gd name="connsiteY19" fmla="*/ 531999 h 599162"/>
                <a:gd name="connsiteX20" fmla="*/ 283075 w 770887"/>
                <a:gd name="connsiteY20" fmla="*/ 533767 h 599162"/>
                <a:gd name="connsiteX21" fmla="*/ 281307 w 770887"/>
                <a:gd name="connsiteY21" fmla="*/ 537302 h 599162"/>
                <a:gd name="connsiteX22" fmla="*/ 276005 w 770887"/>
                <a:gd name="connsiteY22" fmla="*/ 542604 h 599162"/>
                <a:gd name="connsiteX23" fmla="*/ 272470 w 770887"/>
                <a:gd name="connsiteY23" fmla="*/ 549674 h 599162"/>
                <a:gd name="connsiteX24" fmla="*/ 272470 w 770887"/>
                <a:gd name="connsiteY24" fmla="*/ 551441 h 599162"/>
                <a:gd name="connsiteX25" fmla="*/ 272470 w 770887"/>
                <a:gd name="connsiteY25" fmla="*/ 558511 h 599162"/>
                <a:gd name="connsiteX26" fmla="*/ 256563 w 770887"/>
                <a:gd name="connsiteY26" fmla="*/ 558511 h 599162"/>
                <a:gd name="connsiteX27" fmla="*/ 268935 w 770887"/>
                <a:gd name="connsiteY27" fmla="*/ 554976 h 599162"/>
                <a:gd name="connsiteX28" fmla="*/ 270703 w 770887"/>
                <a:gd name="connsiteY28" fmla="*/ 551441 h 599162"/>
                <a:gd name="connsiteX29" fmla="*/ 272470 w 770887"/>
                <a:gd name="connsiteY29" fmla="*/ 547906 h 599162"/>
                <a:gd name="connsiteX30" fmla="*/ 270703 w 770887"/>
                <a:gd name="connsiteY30" fmla="*/ 542604 h 599162"/>
                <a:gd name="connsiteX31" fmla="*/ 267168 w 770887"/>
                <a:gd name="connsiteY31" fmla="*/ 540837 h 599162"/>
                <a:gd name="connsiteX32" fmla="*/ 265400 w 770887"/>
                <a:gd name="connsiteY32" fmla="*/ 540837 h 599162"/>
                <a:gd name="connsiteX33" fmla="*/ 261866 w 770887"/>
                <a:gd name="connsiteY33" fmla="*/ 537302 h 599162"/>
                <a:gd name="connsiteX34" fmla="*/ 261866 w 770887"/>
                <a:gd name="connsiteY34" fmla="*/ 535534 h 599162"/>
                <a:gd name="connsiteX35" fmla="*/ 260098 w 770887"/>
                <a:gd name="connsiteY35" fmla="*/ 524930 h 599162"/>
                <a:gd name="connsiteX36" fmla="*/ 263633 w 770887"/>
                <a:gd name="connsiteY36" fmla="*/ 521395 h 599162"/>
                <a:gd name="connsiteX37" fmla="*/ 265400 w 770887"/>
                <a:gd name="connsiteY37" fmla="*/ 517860 h 599162"/>
                <a:gd name="connsiteX38" fmla="*/ 270703 w 770887"/>
                <a:gd name="connsiteY38" fmla="*/ 514325 h 599162"/>
                <a:gd name="connsiteX39" fmla="*/ 272470 w 770887"/>
                <a:gd name="connsiteY39" fmla="*/ 516093 h 599162"/>
                <a:gd name="connsiteX40" fmla="*/ 277772 w 770887"/>
                <a:gd name="connsiteY40" fmla="*/ 521395 h 599162"/>
                <a:gd name="connsiteX41" fmla="*/ 281307 w 770887"/>
                <a:gd name="connsiteY41" fmla="*/ 528465 h 599162"/>
                <a:gd name="connsiteX42" fmla="*/ 281307 w 770887"/>
                <a:gd name="connsiteY42" fmla="*/ 521395 h 599162"/>
                <a:gd name="connsiteX43" fmla="*/ 279540 w 770887"/>
                <a:gd name="connsiteY43" fmla="*/ 514325 h 599162"/>
                <a:gd name="connsiteX44" fmla="*/ 276005 w 770887"/>
                <a:gd name="connsiteY44" fmla="*/ 509023 h 599162"/>
                <a:gd name="connsiteX45" fmla="*/ 281307 w 770887"/>
                <a:gd name="connsiteY45" fmla="*/ 507255 h 599162"/>
                <a:gd name="connsiteX46" fmla="*/ 288377 w 770887"/>
                <a:gd name="connsiteY46" fmla="*/ 510790 h 599162"/>
                <a:gd name="connsiteX47" fmla="*/ 291912 w 770887"/>
                <a:gd name="connsiteY47" fmla="*/ 510790 h 599162"/>
                <a:gd name="connsiteX48" fmla="*/ 291912 w 770887"/>
                <a:gd name="connsiteY48" fmla="*/ 507255 h 599162"/>
                <a:gd name="connsiteX49" fmla="*/ 291912 w 770887"/>
                <a:gd name="connsiteY49" fmla="*/ 505488 h 599162"/>
                <a:gd name="connsiteX50" fmla="*/ 291912 w 770887"/>
                <a:gd name="connsiteY50" fmla="*/ 501953 h 599162"/>
                <a:gd name="connsiteX51" fmla="*/ 291912 w 770887"/>
                <a:gd name="connsiteY51" fmla="*/ 496651 h 599162"/>
                <a:gd name="connsiteX52" fmla="*/ 290144 w 770887"/>
                <a:gd name="connsiteY52" fmla="*/ 493116 h 599162"/>
                <a:gd name="connsiteX53" fmla="*/ 297214 w 770887"/>
                <a:gd name="connsiteY53" fmla="*/ 487813 h 599162"/>
                <a:gd name="connsiteX54" fmla="*/ 55075 w 770887"/>
                <a:gd name="connsiteY54" fmla="*/ 374697 h 599162"/>
                <a:gd name="connsiteX55" fmla="*/ 58610 w 770887"/>
                <a:gd name="connsiteY55" fmla="*/ 374697 h 599162"/>
                <a:gd name="connsiteX56" fmla="*/ 63912 w 770887"/>
                <a:gd name="connsiteY56" fmla="*/ 385302 h 599162"/>
                <a:gd name="connsiteX57" fmla="*/ 63912 w 770887"/>
                <a:gd name="connsiteY57" fmla="*/ 390604 h 599162"/>
                <a:gd name="connsiteX58" fmla="*/ 60377 w 770887"/>
                <a:gd name="connsiteY58" fmla="*/ 395906 h 599162"/>
                <a:gd name="connsiteX59" fmla="*/ 56842 w 770887"/>
                <a:gd name="connsiteY59" fmla="*/ 395906 h 599162"/>
                <a:gd name="connsiteX60" fmla="*/ 51540 w 770887"/>
                <a:gd name="connsiteY60" fmla="*/ 395906 h 599162"/>
                <a:gd name="connsiteX61" fmla="*/ 44470 w 770887"/>
                <a:gd name="connsiteY61" fmla="*/ 390604 h 599162"/>
                <a:gd name="connsiteX62" fmla="*/ 35633 w 770887"/>
                <a:gd name="connsiteY62" fmla="*/ 383534 h 599162"/>
                <a:gd name="connsiteX63" fmla="*/ 44470 w 770887"/>
                <a:gd name="connsiteY63" fmla="*/ 378232 h 599162"/>
                <a:gd name="connsiteX64" fmla="*/ 49773 w 770887"/>
                <a:gd name="connsiteY64" fmla="*/ 378232 h 599162"/>
                <a:gd name="connsiteX65" fmla="*/ 4447 w 770887"/>
                <a:gd name="connsiteY65" fmla="*/ 224465 h 599162"/>
                <a:gd name="connsiteX66" fmla="*/ 5929 w 770887"/>
                <a:gd name="connsiteY66" fmla="*/ 230488 h 599162"/>
                <a:gd name="connsiteX67" fmla="*/ 8894 w 770887"/>
                <a:gd name="connsiteY67" fmla="*/ 233499 h 599162"/>
                <a:gd name="connsiteX68" fmla="*/ 16306 w 770887"/>
                <a:gd name="connsiteY68" fmla="*/ 235005 h 599162"/>
                <a:gd name="connsiteX69" fmla="*/ 23717 w 770887"/>
                <a:gd name="connsiteY69" fmla="*/ 235005 h 599162"/>
                <a:gd name="connsiteX70" fmla="*/ 28164 w 770887"/>
                <a:gd name="connsiteY70" fmla="*/ 238016 h 599162"/>
                <a:gd name="connsiteX71" fmla="*/ 28164 w 770887"/>
                <a:gd name="connsiteY71" fmla="*/ 242533 h 599162"/>
                <a:gd name="connsiteX72" fmla="*/ 31129 w 770887"/>
                <a:gd name="connsiteY72" fmla="*/ 245544 h 599162"/>
                <a:gd name="connsiteX73" fmla="*/ 37058 w 770887"/>
                <a:gd name="connsiteY73" fmla="*/ 251566 h 599162"/>
                <a:gd name="connsiteX74" fmla="*/ 44470 w 770887"/>
                <a:gd name="connsiteY74" fmla="*/ 262106 h 599162"/>
                <a:gd name="connsiteX75" fmla="*/ 40023 w 770887"/>
                <a:gd name="connsiteY75" fmla="*/ 262106 h 599162"/>
                <a:gd name="connsiteX76" fmla="*/ 31129 w 770887"/>
                <a:gd name="connsiteY76" fmla="*/ 262106 h 599162"/>
                <a:gd name="connsiteX77" fmla="*/ 29647 w 770887"/>
                <a:gd name="connsiteY77" fmla="*/ 265117 h 599162"/>
                <a:gd name="connsiteX78" fmla="*/ 23717 w 770887"/>
                <a:gd name="connsiteY78" fmla="*/ 259095 h 599162"/>
                <a:gd name="connsiteX79" fmla="*/ 20753 w 770887"/>
                <a:gd name="connsiteY79" fmla="*/ 250061 h 599162"/>
                <a:gd name="connsiteX80" fmla="*/ 19270 w 770887"/>
                <a:gd name="connsiteY80" fmla="*/ 247050 h 599162"/>
                <a:gd name="connsiteX81" fmla="*/ 16306 w 770887"/>
                <a:gd name="connsiteY81" fmla="*/ 244038 h 599162"/>
                <a:gd name="connsiteX82" fmla="*/ 14823 w 770887"/>
                <a:gd name="connsiteY82" fmla="*/ 244038 h 599162"/>
                <a:gd name="connsiteX83" fmla="*/ 13341 w 770887"/>
                <a:gd name="connsiteY83" fmla="*/ 244038 h 599162"/>
                <a:gd name="connsiteX84" fmla="*/ 10376 w 770887"/>
                <a:gd name="connsiteY84" fmla="*/ 244038 h 599162"/>
                <a:gd name="connsiteX85" fmla="*/ 8894 w 770887"/>
                <a:gd name="connsiteY85" fmla="*/ 244038 h 599162"/>
                <a:gd name="connsiteX86" fmla="*/ 4447 w 770887"/>
                <a:gd name="connsiteY86" fmla="*/ 244038 h 599162"/>
                <a:gd name="connsiteX87" fmla="*/ 2964 w 770887"/>
                <a:gd name="connsiteY87" fmla="*/ 242533 h 599162"/>
                <a:gd name="connsiteX88" fmla="*/ 1482 w 770887"/>
                <a:gd name="connsiteY88" fmla="*/ 239521 h 599162"/>
                <a:gd name="connsiteX89" fmla="*/ 0 w 770887"/>
                <a:gd name="connsiteY89" fmla="*/ 235005 h 599162"/>
                <a:gd name="connsiteX90" fmla="*/ 0 w 770887"/>
                <a:gd name="connsiteY90" fmla="*/ 230488 h 599162"/>
                <a:gd name="connsiteX91" fmla="*/ 4447 w 770887"/>
                <a:gd name="connsiteY91" fmla="*/ 224465 h 599162"/>
                <a:gd name="connsiteX92" fmla="*/ 277183 w 770887"/>
                <a:gd name="connsiteY92" fmla="*/ 0 h 599162"/>
                <a:gd name="connsiteX93" fmla="*/ 283168 w 770887"/>
                <a:gd name="connsiteY93" fmla="*/ 5977 h 599162"/>
                <a:gd name="connsiteX94" fmla="*/ 286160 w 770887"/>
                <a:gd name="connsiteY94" fmla="*/ 10459 h 599162"/>
                <a:gd name="connsiteX95" fmla="*/ 283168 w 770887"/>
                <a:gd name="connsiteY95" fmla="*/ 10459 h 599162"/>
                <a:gd name="connsiteX96" fmla="*/ 283168 w 770887"/>
                <a:gd name="connsiteY96" fmla="*/ 14942 h 599162"/>
                <a:gd name="connsiteX97" fmla="*/ 287656 w 770887"/>
                <a:gd name="connsiteY97" fmla="*/ 17930 h 599162"/>
                <a:gd name="connsiteX98" fmla="*/ 293640 w 770887"/>
                <a:gd name="connsiteY98" fmla="*/ 17930 h 599162"/>
                <a:gd name="connsiteX99" fmla="*/ 293640 w 770887"/>
                <a:gd name="connsiteY99" fmla="*/ 13447 h 599162"/>
                <a:gd name="connsiteX100" fmla="*/ 296632 w 770887"/>
                <a:gd name="connsiteY100" fmla="*/ 10459 h 599162"/>
                <a:gd name="connsiteX101" fmla="*/ 299624 w 770887"/>
                <a:gd name="connsiteY101" fmla="*/ 13447 h 599162"/>
                <a:gd name="connsiteX102" fmla="*/ 304113 w 770887"/>
                <a:gd name="connsiteY102" fmla="*/ 19424 h 599162"/>
                <a:gd name="connsiteX103" fmla="*/ 313089 w 770887"/>
                <a:gd name="connsiteY103" fmla="*/ 17930 h 599162"/>
                <a:gd name="connsiteX104" fmla="*/ 325058 w 770887"/>
                <a:gd name="connsiteY104" fmla="*/ 20918 h 599162"/>
                <a:gd name="connsiteX105" fmla="*/ 325058 w 770887"/>
                <a:gd name="connsiteY105" fmla="*/ 25401 h 599162"/>
                <a:gd name="connsiteX106" fmla="*/ 328050 w 770887"/>
                <a:gd name="connsiteY106" fmla="*/ 31377 h 599162"/>
                <a:gd name="connsiteX107" fmla="*/ 335530 w 770887"/>
                <a:gd name="connsiteY107" fmla="*/ 37354 h 599162"/>
                <a:gd name="connsiteX108" fmla="*/ 351987 w 770887"/>
                <a:gd name="connsiteY108" fmla="*/ 37354 h 599162"/>
                <a:gd name="connsiteX109" fmla="*/ 356475 w 770887"/>
                <a:gd name="connsiteY109" fmla="*/ 37354 h 599162"/>
                <a:gd name="connsiteX110" fmla="*/ 360963 w 770887"/>
                <a:gd name="connsiteY110" fmla="*/ 34366 h 599162"/>
                <a:gd name="connsiteX111" fmla="*/ 366948 w 770887"/>
                <a:gd name="connsiteY111" fmla="*/ 34366 h 599162"/>
                <a:gd name="connsiteX112" fmla="*/ 374428 w 770887"/>
                <a:gd name="connsiteY112" fmla="*/ 38848 h 599162"/>
                <a:gd name="connsiteX113" fmla="*/ 375924 w 770887"/>
                <a:gd name="connsiteY113" fmla="*/ 43331 h 599162"/>
                <a:gd name="connsiteX114" fmla="*/ 375924 w 770887"/>
                <a:gd name="connsiteY114" fmla="*/ 47813 h 599162"/>
                <a:gd name="connsiteX115" fmla="*/ 375924 w 770887"/>
                <a:gd name="connsiteY115" fmla="*/ 48560 h 599162"/>
                <a:gd name="connsiteX116" fmla="*/ 375924 w 770887"/>
                <a:gd name="connsiteY116" fmla="*/ 50802 h 599162"/>
                <a:gd name="connsiteX117" fmla="*/ 383404 w 770887"/>
                <a:gd name="connsiteY117" fmla="*/ 46319 h 599162"/>
                <a:gd name="connsiteX118" fmla="*/ 392381 w 770887"/>
                <a:gd name="connsiteY118" fmla="*/ 43331 h 599162"/>
                <a:gd name="connsiteX119" fmla="*/ 398365 w 770887"/>
                <a:gd name="connsiteY119" fmla="*/ 43331 h 599162"/>
                <a:gd name="connsiteX120" fmla="*/ 410334 w 770887"/>
                <a:gd name="connsiteY120" fmla="*/ 47813 h 599162"/>
                <a:gd name="connsiteX121" fmla="*/ 420806 w 770887"/>
                <a:gd name="connsiteY121" fmla="*/ 50802 h 599162"/>
                <a:gd name="connsiteX122" fmla="*/ 432775 w 770887"/>
                <a:gd name="connsiteY122" fmla="*/ 47813 h 599162"/>
                <a:gd name="connsiteX123" fmla="*/ 438759 w 770887"/>
                <a:gd name="connsiteY123" fmla="*/ 43331 h 599162"/>
                <a:gd name="connsiteX124" fmla="*/ 444743 w 770887"/>
                <a:gd name="connsiteY124" fmla="*/ 43331 h 599162"/>
                <a:gd name="connsiteX125" fmla="*/ 447736 w 770887"/>
                <a:gd name="connsiteY125" fmla="*/ 43331 h 599162"/>
                <a:gd name="connsiteX126" fmla="*/ 455216 w 770887"/>
                <a:gd name="connsiteY126" fmla="*/ 50802 h 599162"/>
                <a:gd name="connsiteX127" fmla="*/ 462696 w 770887"/>
                <a:gd name="connsiteY127" fmla="*/ 56778 h 599162"/>
                <a:gd name="connsiteX128" fmla="*/ 476161 w 770887"/>
                <a:gd name="connsiteY128" fmla="*/ 58272 h 599162"/>
                <a:gd name="connsiteX129" fmla="*/ 482145 w 770887"/>
                <a:gd name="connsiteY129" fmla="*/ 110568 h 599162"/>
                <a:gd name="connsiteX130" fmla="*/ 500098 w 770887"/>
                <a:gd name="connsiteY130" fmla="*/ 242056 h 599162"/>
                <a:gd name="connsiteX131" fmla="*/ 521043 w 770887"/>
                <a:gd name="connsiteY131" fmla="*/ 400438 h 599162"/>
                <a:gd name="connsiteX132" fmla="*/ 525531 w 770887"/>
                <a:gd name="connsiteY132" fmla="*/ 409403 h 599162"/>
                <a:gd name="connsiteX133" fmla="*/ 540492 w 770887"/>
                <a:gd name="connsiteY133" fmla="*/ 409403 h 599162"/>
                <a:gd name="connsiteX134" fmla="*/ 543484 w 770887"/>
                <a:gd name="connsiteY134" fmla="*/ 400438 h 599162"/>
                <a:gd name="connsiteX135" fmla="*/ 555453 w 770887"/>
                <a:gd name="connsiteY135" fmla="*/ 400438 h 599162"/>
                <a:gd name="connsiteX136" fmla="*/ 555453 w 770887"/>
                <a:gd name="connsiteY136" fmla="*/ 404920 h 599162"/>
                <a:gd name="connsiteX137" fmla="*/ 559941 w 770887"/>
                <a:gd name="connsiteY137" fmla="*/ 410897 h 599162"/>
                <a:gd name="connsiteX138" fmla="*/ 579390 w 770887"/>
                <a:gd name="connsiteY138" fmla="*/ 424344 h 599162"/>
                <a:gd name="connsiteX139" fmla="*/ 595847 w 770887"/>
                <a:gd name="connsiteY139" fmla="*/ 442274 h 599162"/>
                <a:gd name="connsiteX140" fmla="*/ 604823 w 770887"/>
                <a:gd name="connsiteY140" fmla="*/ 434803 h 599162"/>
                <a:gd name="connsiteX141" fmla="*/ 610807 w 770887"/>
                <a:gd name="connsiteY141" fmla="*/ 419862 h 599162"/>
                <a:gd name="connsiteX142" fmla="*/ 618288 w 770887"/>
                <a:gd name="connsiteY142" fmla="*/ 412391 h 599162"/>
                <a:gd name="connsiteX143" fmla="*/ 625768 w 770887"/>
                <a:gd name="connsiteY143" fmla="*/ 407908 h 599162"/>
                <a:gd name="connsiteX144" fmla="*/ 639233 w 770887"/>
                <a:gd name="connsiteY144" fmla="*/ 413885 h 599162"/>
                <a:gd name="connsiteX145" fmla="*/ 655690 w 770887"/>
                <a:gd name="connsiteY145" fmla="*/ 425838 h 599162"/>
                <a:gd name="connsiteX146" fmla="*/ 672146 w 770887"/>
                <a:gd name="connsiteY146" fmla="*/ 442274 h 599162"/>
                <a:gd name="connsiteX147" fmla="*/ 684115 w 770887"/>
                <a:gd name="connsiteY147" fmla="*/ 455722 h 599162"/>
                <a:gd name="connsiteX148" fmla="*/ 708052 w 770887"/>
                <a:gd name="connsiteY148" fmla="*/ 479629 h 599162"/>
                <a:gd name="connsiteX149" fmla="*/ 723013 w 770887"/>
                <a:gd name="connsiteY149" fmla="*/ 500547 h 599162"/>
                <a:gd name="connsiteX150" fmla="*/ 731989 w 770887"/>
                <a:gd name="connsiteY150" fmla="*/ 502041 h 599162"/>
                <a:gd name="connsiteX151" fmla="*/ 742462 w 770887"/>
                <a:gd name="connsiteY151" fmla="*/ 503535 h 599162"/>
                <a:gd name="connsiteX152" fmla="*/ 760415 w 770887"/>
                <a:gd name="connsiteY152" fmla="*/ 509512 h 599162"/>
                <a:gd name="connsiteX153" fmla="*/ 767895 w 770887"/>
                <a:gd name="connsiteY153" fmla="*/ 513994 h 599162"/>
                <a:gd name="connsiteX154" fmla="*/ 767895 w 770887"/>
                <a:gd name="connsiteY154" fmla="*/ 519971 h 599162"/>
                <a:gd name="connsiteX155" fmla="*/ 770887 w 770887"/>
                <a:gd name="connsiteY155" fmla="*/ 533419 h 599162"/>
                <a:gd name="connsiteX156" fmla="*/ 770887 w 770887"/>
                <a:gd name="connsiteY156" fmla="*/ 539395 h 599162"/>
                <a:gd name="connsiteX157" fmla="*/ 770887 w 770887"/>
                <a:gd name="connsiteY157" fmla="*/ 545372 h 599162"/>
                <a:gd name="connsiteX158" fmla="*/ 770887 w 770887"/>
                <a:gd name="connsiteY158" fmla="*/ 558820 h 599162"/>
                <a:gd name="connsiteX159" fmla="*/ 764903 w 770887"/>
                <a:gd name="connsiteY159" fmla="*/ 563302 h 599162"/>
                <a:gd name="connsiteX160" fmla="*/ 760415 w 770887"/>
                <a:gd name="connsiteY160" fmla="*/ 557325 h 599162"/>
                <a:gd name="connsiteX161" fmla="*/ 755926 w 770887"/>
                <a:gd name="connsiteY161" fmla="*/ 549855 h 599162"/>
                <a:gd name="connsiteX162" fmla="*/ 751438 w 770887"/>
                <a:gd name="connsiteY162" fmla="*/ 552843 h 599162"/>
                <a:gd name="connsiteX163" fmla="*/ 755926 w 770887"/>
                <a:gd name="connsiteY163" fmla="*/ 560314 h 599162"/>
                <a:gd name="connsiteX164" fmla="*/ 752934 w 770887"/>
                <a:gd name="connsiteY164" fmla="*/ 561808 h 599162"/>
                <a:gd name="connsiteX165" fmla="*/ 748446 w 770887"/>
                <a:gd name="connsiteY165" fmla="*/ 558820 h 599162"/>
                <a:gd name="connsiteX166" fmla="*/ 739470 w 770887"/>
                <a:gd name="connsiteY166" fmla="*/ 555831 h 599162"/>
                <a:gd name="connsiteX167" fmla="*/ 739470 w 770887"/>
                <a:gd name="connsiteY167" fmla="*/ 549855 h 599162"/>
                <a:gd name="connsiteX168" fmla="*/ 736478 w 770887"/>
                <a:gd name="connsiteY168" fmla="*/ 542384 h 599162"/>
                <a:gd name="connsiteX169" fmla="*/ 731989 w 770887"/>
                <a:gd name="connsiteY169" fmla="*/ 539395 h 599162"/>
                <a:gd name="connsiteX170" fmla="*/ 728997 w 770887"/>
                <a:gd name="connsiteY170" fmla="*/ 533419 h 599162"/>
                <a:gd name="connsiteX171" fmla="*/ 717029 w 770887"/>
                <a:gd name="connsiteY171" fmla="*/ 524454 h 599162"/>
                <a:gd name="connsiteX172" fmla="*/ 706556 w 770887"/>
                <a:gd name="connsiteY172" fmla="*/ 525948 h 599162"/>
                <a:gd name="connsiteX173" fmla="*/ 709548 w 770887"/>
                <a:gd name="connsiteY173" fmla="*/ 530430 h 599162"/>
                <a:gd name="connsiteX174" fmla="*/ 712540 w 770887"/>
                <a:gd name="connsiteY174" fmla="*/ 533419 h 599162"/>
                <a:gd name="connsiteX175" fmla="*/ 723013 w 770887"/>
                <a:gd name="connsiteY175" fmla="*/ 539395 h 599162"/>
                <a:gd name="connsiteX176" fmla="*/ 728997 w 770887"/>
                <a:gd name="connsiteY176" fmla="*/ 545372 h 599162"/>
                <a:gd name="connsiteX177" fmla="*/ 728997 w 770887"/>
                <a:gd name="connsiteY177" fmla="*/ 549855 h 599162"/>
                <a:gd name="connsiteX178" fmla="*/ 733485 w 770887"/>
                <a:gd name="connsiteY178" fmla="*/ 554337 h 599162"/>
                <a:gd name="connsiteX179" fmla="*/ 736478 w 770887"/>
                <a:gd name="connsiteY179" fmla="*/ 558820 h 599162"/>
                <a:gd name="connsiteX180" fmla="*/ 739470 w 770887"/>
                <a:gd name="connsiteY180" fmla="*/ 569279 h 599162"/>
                <a:gd name="connsiteX181" fmla="*/ 739470 w 770887"/>
                <a:gd name="connsiteY181" fmla="*/ 572267 h 599162"/>
                <a:gd name="connsiteX182" fmla="*/ 734981 w 770887"/>
                <a:gd name="connsiteY182" fmla="*/ 573761 h 599162"/>
                <a:gd name="connsiteX183" fmla="*/ 731989 w 770887"/>
                <a:gd name="connsiteY183" fmla="*/ 566290 h 599162"/>
                <a:gd name="connsiteX184" fmla="*/ 731989 w 770887"/>
                <a:gd name="connsiteY184" fmla="*/ 573761 h 599162"/>
                <a:gd name="connsiteX185" fmla="*/ 728997 w 770887"/>
                <a:gd name="connsiteY185" fmla="*/ 579738 h 599162"/>
                <a:gd name="connsiteX186" fmla="*/ 724509 w 770887"/>
                <a:gd name="connsiteY186" fmla="*/ 578244 h 599162"/>
                <a:gd name="connsiteX187" fmla="*/ 717029 w 770887"/>
                <a:gd name="connsiteY187" fmla="*/ 570773 h 599162"/>
                <a:gd name="connsiteX188" fmla="*/ 709548 w 770887"/>
                <a:gd name="connsiteY188" fmla="*/ 561808 h 599162"/>
                <a:gd name="connsiteX189" fmla="*/ 703564 w 770887"/>
                <a:gd name="connsiteY189" fmla="*/ 564796 h 599162"/>
                <a:gd name="connsiteX190" fmla="*/ 699076 w 770887"/>
                <a:gd name="connsiteY190" fmla="*/ 564796 h 599162"/>
                <a:gd name="connsiteX191" fmla="*/ 702068 w 770887"/>
                <a:gd name="connsiteY191" fmla="*/ 555831 h 599162"/>
                <a:gd name="connsiteX192" fmla="*/ 709548 w 770887"/>
                <a:gd name="connsiteY192" fmla="*/ 554337 h 599162"/>
                <a:gd name="connsiteX193" fmla="*/ 706556 w 770887"/>
                <a:gd name="connsiteY193" fmla="*/ 545372 h 599162"/>
                <a:gd name="connsiteX194" fmla="*/ 697580 w 770887"/>
                <a:gd name="connsiteY194" fmla="*/ 549855 h 599162"/>
                <a:gd name="connsiteX195" fmla="*/ 700572 w 770887"/>
                <a:gd name="connsiteY195" fmla="*/ 540890 h 599162"/>
                <a:gd name="connsiteX196" fmla="*/ 696084 w 770887"/>
                <a:gd name="connsiteY196" fmla="*/ 534913 h 599162"/>
                <a:gd name="connsiteX197" fmla="*/ 694588 w 770887"/>
                <a:gd name="connsiteY197" fmla="*/ 530430 h 599162"/>
                <a:gd name="connsiteX198" fmla="*/ 694588 w 770887"/>
                <a:gd name="connsiteY198" fmla="*/ 525948 h 599162"/>
                <a:gd name="connsiteX199" fmla="*/ 700572 w 770887"/>
                <a:gd name="connsiteY199" fmla="*/ 516983 h 599162"/>
                <a:gd name="connsiteX200" fmla="*/ 693091 w 770887"/>
                <a:gd name="connsiteY200" fmla="*/ 516983 h 599162"/>
                <a:gd name="connsiteX201" fmla="*/ 690099 w 770887"/>
                <a:gd name="connsiteY201" fmla="*/ 519971 h 599162"/>
                <a:gd name="connsiteX202" fmla="*/ 690099 w 770887"/>
                <a:gd name="connsiteY202" fmla="*/ 522959 h 599162"/>
                <a:gd name="connsiteX203" fmla="*/ 690099 w 770887"/>
                <a:gd name="connsiteY203" fmla="*/ 531925 h 599162"/>
                <a:gd name="connsiteX204" fmla="*/ 685611 w 770887"/>
                <a:gd name="connsiteY204" fmla="*/ 534913 h 599162"/>
                <a:gd name="connsiteX205" fmla="*/ 682619 w 770887"/>
                <a:gd name="connsiteY205" fmla="*/ 537901 h 599162"/>
                <a:gd name="connsiteX206" fmla="*/ 682619 w 770887"/>
                <a:gd name="connsiteY206" fmla="*/ 533419 h 599162"/>
                <a:gd name="connsiteX207" fmla="*/ 681123 w 770887"/>
                <a:gd name="connsiteY207" fmla="*/ 527442 h 599162"/>
                <a:gd name="connsiteX208" fmla="*/ 679627 w 770887"/>
                <a:gd name="connsiteY208" fmla="*/ 519971 h 599162"/>
                <a:gd name="connsiteX209" fmla="*/ 678131 w 770887"/>
                <a:gd name="connsiteY209" fmla="*/ 515489 h 599162"/>
                <a:gd name="connsiteX210" fmla="*/ 676635 w 770887"/>
                <a:gd name="connsiteY210" fmla="*/ 511006 h 599162"/>
                <a:gd name="connsiteX211" fmla="*/ 676635 w 770887"/>
                <a:gd name="connsiteY211" fmla="*/ 506524 h 599162"/>
                <a:gd name="connsiteX212" fmla="*/ 681123 w 770887"/>
                <a:gd name="connsiteY212" fmla="*/ 503535 h 599162"/>
                <a:gd name="connsiteX213" fmla="*/ 684115 w 770887"/>
                <a:gd name="connsiteY213" fmla="*/ 499053 h 599162"/>
                <a:gd name="connsiteX214" fmla="*/ 690099 w 770887"/>
                <a:gd name="connsiteY214" fmla="*/ 493076 h 599162"/>
                <a:gd name="connsiteX215" fmla="*/ 684115 w 770887"/>
                <a:gd name="connsiteY215" fmla="*/ 482617 h 599162"/>
                <a:gd name="connsiteX216" fmla="*/ 681123 w 770887"/>
                <a:gd name="connsiteY216" fmla="*/ 484111 h 599162"/>
                <a:gd name="connsiteX217" fmla="*/ 678131 w 770887"/>
                <a:gd name="connsiteY217" fmla="*/ 491582 h 599162"/>
                <a:gd name="connsiteX218" fmla="*/ 672146 w 770887"/>
                <a:gd name="connsiteY218" fmla="*/ 499053 h 599162"/>
                <a:gd name="connsiteX219" fmla="*/ 667658 w 770887"/>
                <a:gd name="connsiteY219" fmla="*/ 502041 h 599162"/>
                <a:gd name="connsiteX220" fmla="*/ 666162 w 770887"/>
                <a:gd name="connsiteY220" fmla="*/ 505029 h 599162"/>
                <a:gd name="connsiteX221" fmla="*/ 669154 w 770887"/>
                <a:gd name="connsiteY221" fmla="*/ 516983 h 599162"/>
                <a:gd name="connsiteX222" fmla="*/ 675139 w 770887"/>
                <a:gd name="connsiteY222" fmla="*/ 533419 h 599162"/>
                <a:gd name="connsiteX223" fmla="*/ 669154 w 770887"/>
                <a:gd name="connsiteY223" fmla="*/ 531925 h 599162"/>
                <a:gd name="connsiteX224" fmla="*/ 660178 w 770887"/>
                <a:gd name="connsiteY224" fmla="*/ 513994 h 599162"/>
                <a:gd name="connsiteX225" fmla="*/ 649705 w 770887"/>
                <a:gd name="connsiteY225" fmla="*/ 499053 h 599162"/>
                <a:gd name="connsiteX226" fmla="*/ 646713 w 770887"/>
                <a:gd name="connsiteY226" fmla="*/ 508018 h 599162"/>
                <a:gd name="connsiteX227" fmla="*/ 643721 w 770887"/>
                <a:gd name="connsiteY227" fmla="*/ 506524 h 599162"/>
                <a:gd name="connsiteX228" fmla="*/ 639233 w 770887"/>
                <a:gd name="connsiteY228" fmla="*/ 496064 h 599162"/>
                <a:gd name="connsiteX229" fmla="*/ 633249 w 770887"/>
                <a:gd name="connsiteY229" fmla="*/ 491582 h 599162"/>
                <a:gd name="connsiteX230" fmla="*/ 618288 w 770887"/>
                <a:gd name="connsiteY230" fmla="*/ 475146 h 599162"/>
                <a:gd name="connsiteX231" fmla="*/ 618288 w 770887"/>
                <a:gd name="connsiteY231" fmla="*/ 464687 h 599162"/>
                <a:gd name="connsiteX232" fmla="*/ 615296 w 770887"/>
                <a:gd name="connsiteY232" fmla="*/ 470664 h 599162"/>
                <a:gd name="connsiteX233" fmla="*/ 607815 w 770887"/>
                <a:gd name="connsiteY233" fmla="*/ 467675 h 599162"/>
                <a:gd name="connsiteX234" fmla="*/ 591358 w 770887"/>
                <a:gd name="connsiteY234" fmla="*/ 452734 h 599162"/>
                <a:gd name="connsiteX235" fmla="*/ 580886 w 770887"/>
                <a:gd name="connsiteY235" fmla="*/ 440780 h 599162"/>
                <a:gd name="connsiteX236" fmla="*/ 574902 w 770887"/>
                <a:gd name="connsiteY236" fmla="*/ 442274 h 599162"/>
                <a:gd name="connsiteX237" fmla="*/ 561437 w 770887"/>
                <a:gd name="connsiteY237" fmla="*/ 439286 h 599162"/>
                <a:gd name="connsiteX238" fmla="*/ 552461 w 770887"/>
                <a:gd name="connsiteY238" fmla="*/ 430321 h 599162"/>
                <a:gd name="connsiteX239" fmla="*/ 552461 w 770887"/>
                <a:gd name="connsiteY239" fmla="*/ 419862 h 599162"/>
                <a:gd name="connsiteX240" fmla="*/ 547972 w 770887"/>
                <a:gd name="connsiteY240" fmla="*/ 422850 h 599162"/>
                <a:gd name="connsiteX241" fmla="*/ 530020 w 770887"/>
                <a:gd name="connsiteY241" fmla="*/ 422850 h 599162"/>
                <a:gd name="connsiteX242" fmla="*/ 521043 w 770887"/>
                <a:gd name="connsiteY242" fmla="*/ 421356 h 599162"/>
                <a:gd name="connsiteX243" fmla="*/ 510571 w 770887"/>
                <a:gd name="connsiteY243" fmla="*/ 418368 h 599162"/>
                <a:gd name="connsiteX244" fmla="*/ 491122 w 770887"/>
                <a:gd name="connsiteY244" fmla="*/ 416873 h 599162"/>
                <a:gd name="connsiteX245" fmla="*/ 471673 w 770887"/>
                <a:gd name="connsiteY245" fmla="*/ 421356 h 599162"/>
                <a:gd name="connsiteX246" fmla="*/ 458208 w 770887"/>
                <a:gd name="connsiteY246" fmla="*/ 424344 h 599162"/>
                <a:gd name="connsiteX247" fmla="*/ 461200 w 770887"/>
                <a:gd name="connsiteY247" fmla="*/ 412391 h 599162"/>
                <a:gd name="connsiteX248" fmla="*/ 456712 w 770887"/>
                <a:gd name="connsiteY248" fmla="*/ 415379 h 599162"/>
                <a:gd name="connsiteX249" fmla="*/ 449232 w 770887"/>
                <a:gd name="connsiteY249" fmla="*/ 410897 h 599162"/>
                <a:gd name="connsiteX250" fmla="*/ 443247 w 770887"/>
                <a:gd name="connsiteY250" fmla="*/ 407908 h 599162"/>
                <a:gd name="connsiteX251" fmla="*/ 437263 w 770887"/>
                <a:gd name="connsiteY251" fmla="*/ 407908 h 599162"/>
                <a:gd name="connsiteX252" fmla="*/ 432775 w 770887"/>
                <a:gd name="connsiteY252" fmla="*/ 407908 h 599162"/>
                <a:gd name="connsiteX253" fmla="*/ 425294 w 770887"/>
                <a:gd name="connsiteY253" fmla="*/ 412391 h 599162"/>
                <a:gd name="connsiteX254" fmla="*/ 419310 w 770887"/>
                <a:gd name="connsiteY254" fmla="*/ 415379 h 599162"/>
                <a:gd name="connsiteX255" fmla="*/ 413326 w 770887"/>
                <a:gd name="connsiteY255" fmla="*/ 422850 h 599162"/>
                <a:gd name="connsiteX256" fmla="*/ 410334 w 770887"/>
                <a:gd name="connsiteY256" fmla="*/ 425838 h 599162"/>
                <a:gd name="connsiteX257" fmla="*/ 402853 w 770887"/>
                <a:gd name="connsiteY257" fmla="*/ 424344 h 599162"/>
                <a:gd name="connsiteX258" fmla="*/ 410334 w 770887"/>
                <a:gd name="connsiteY258" fmla="*/ 418368 h 599162"/>
                <a:gd name="connsiteX259" fmla="*/ 419310 w 770887"/>
                <a:gd name="connsiteY259" fmla="*/ 409403 h 599162"/>
                <a:gd name="connsiteX260" fmla="*/ 425294 w 770887"/>
                <a:gd name="connsiteY260" fmla="*/ 403426 h 599162"/>
                <a:gd name="connsiteX261" fmla="*/ 429783 w 770887"/>
                <a:gd name="connsiteY261" fmla="*/ 397449 h 599162"/>
                <a:gd name="connsiteX262" fmla="*/ 426791 w 770887"/>
                <a:gd name="connsiteY262" fmla="*/ 397449 h 599162"/>
                <a:gd name="connsiteX263" fmla="*/ 420806 w 770887"/>
                <a:gd name="connsiteY263" fmla="*/ 394461 h 599162"/>
                <a:gd name="connsiteX264" fmla="*/ 420806 w 770887"/>
                <a:gd name="connsiteY264" fmla="*/ 384002 h 599162"/>
                <a:gd name="connsiteX265" fmla="*/ 414822 w 770887"/>
                <a:gd name="connsiteY265" fmla="*/ 388484 h 599162"/>
                <a:gd name="connsiteX266" fmla="*/ 413326 w 770887"/>
                <a:gd name="connsiteY266" fmla="*/ 389978 h 599162"/>
                <a:gd name="connsiteX267" fmla="*/ 402853 w 770887"/>
                <a:gd name="connsiteY267" fmla="*/ 389978 h 599162"/>
                <a:gd name="connsiteX268" fmla="*/ 393877 w 770887"/>
                <a:gd name="connsiteY268" fmla="*/ 388484 h 599162"/>
                <a:gd name="connsiteX269" fmla="*/ 389389 w 770887"/>
                <a:gd name="connsiteY269" fmla="*/ 392967 h 599162"/>
                <a:gd name="connsiteX270" fmla="*/ 386397 w 770887"/>
                <a:gd name="connsiteY270" fmla="*/ 401932 h 599162"/>
                <a:gd name="connsiteX271" fmla="*/ 392381 w 770887"/>
                <a:gd name="connsiteY271" fmla="*/ 409403 h 599162"/>
                <a:gd name="connsiteX272" fmla="*/ 389389 w 770887"/>
                <a:gd name="connsiteY272" fmla="*/ 421356 h 599162"/>
                <a:gd name="connsiteX273" fmla="*/ 381908 w 770887"/>
                <a:gd name="connsiteY273" fmla="*/ 428827 h 599162"/>
                <a:gd name="connsiteX274" fmla="*/ 374428 w 770887"/>
                <a:gd name="connsiteY274" fmla="*/ 428827 h 599162"/>
                <a:gd name="connsiteX275" fmla="*/ 365452 w 770887"/>
                <a:gd name="connsiteY275" fmla="*/ 428827 h 599162"/>
                <a:gd name="connsiteX276" fmla="*/ 362459 w 770887"/>
                <a:gd name="connsiteY276" fmla="*/ 439286 h 599162"/>
                <a:gd name="connsiteX277" fmla="*/ 350491 w 770887"/>
                <a:gd name="connsiteY277" fmla="*/ 443769 h 599162"/>
                <a:gd name="connsiteX278" fmla="*/ 348995 w 770887"/>
                <a:gd name="connsiteY278" fmla="*/ 446757 h 599162"/>
                <a:gd name="connsiteX279" fmla="*/ 338522 w 770887"/>
                <a:gd name="connsiteY279" fmla="*/ 454228 h 599162"/>
                <a:gd name="connsiteX280" fmla="*/ 328050 w 770887"/>
                <a:gd name="connsiteY280" fmla="*/ 457216 h 599162"/>
                <a:gd name="connsiteX281" fmla="*/ 322065 w 770887"/>
                <a:gd name="connsiteY281" fmla="*/ 458710 h 599162"/>
                <a:gd name="connsiteX282" fmla="*/ 319073 w 770887"/>
                <a:gd name="connsiteY282" fmla="*/ 454228 h 599162"/>
                <a:gd name="connsiteX283" fmla="*/ 317577 w 770887"/>
                <a:gd name="connsiteY283" fmla="*/ 451239 h 599162"/>
                <a:gd name="connsiteX284" fmla="*/ 325058 w 770887"/>
                <a:gd name="connsiteY284" fmla="*/ 448251 h 599162"/>
                <a:gd name="connsiteX285" fmla="*/ 331042 w 770887"/>
                <a:gd name="connsiteY285" fmla="*/ 440780 h 599162"/>
                <a:gd name="connsiteX286" fmla="*/ 323561 w 770887"/>
                <a:gd name="connsiteY286" fmla="*/ 440780 h 599162"/>
                <a:gd name="connsiteX287" fmla="*/ 320569 w 770887"/>
                <a:gd name="connsiteY287" fmla="*/ 436298 h 599162"/>
                <a:gd name="connsiteX288" fmla="*/ 328050 w 770887"/>
                <a:gd name="connsiteY288" fmla="*/ 425838 h 599162"/>
                <a:gd name="connsiteX289" fmla="*/ 331042 w 770887"/>
                <a:gd name="connsiteY289" fmla="*/ 415379 h 599162"/>
                <a:gd name="connsiteX290" fmla="*/ 335530 w 770887"/>
                <a:gd name="connsiteY290" fmla="*/ 400438 h 599162"/>
                <a:gd name="connsiteX291" fmla="*/ 343010 w 770887"/>
                <a:gd name="connsiteY291" fmla="*/ 391473 h 599162"/>
                <a:gd name="connsiteX292" fmla="*/ 369940 w 770887"/>
                <a:gd name="connsiteY292" fmla="*/ 394461 h 599162"/>
                <a:gd name="connsiteX293" fmla="*/ 365452 w 770887"/>
                <a:gd name="connsiteY293" fmla="*/ 388484 h 599162"/>
                <a:gd name="connsiteX294" fmla="*/ 357971 w 770887"/>
                <a:gd name="connsiteY294" fmla="*/ 386990 h 599162"/>
                <a:gd name="connsiteX295" fmla="*/ 344507 w 770887"/>
                <a:gd name="connsiteY295" fmla="*/ 381013 h 599162"/>
                <a:gd name="connsiteX296" fmla="*/ 334034 w 770887"/>
                <a:gd name="connsiteY296" fmla="*/ 385496 h 599162"/>
                <a:gd name="connsiteX297" fmla="*/ 325058 w 770887"/>
                <a:gd name="connsiteY297" fmla="*/ 392967 h 599162"/>
                <a:gd name="connsiteX298" fmla="*/ 316081 w 770887"/>
                <a:gd name="connsiteY298" fmla="*/ 400438 h 599162"/>
                <a:gd name="connsiteX299" fmla="*/ 311593 w 770887"/>
                <a:gd name="connsiteY299" fmla="*/ 409403 h 599162"/>
                <a:gd name="connsiteX300" fmla="*/ 310097 w 770887"/>
                <a:gd name="connsiteY300" fmla="*/ 416873 h 599162"/>
                <a:gd name="connsiteX301" fmla="*/ 304113 w 770887"/>
                <a:gd name="connsiteY301" fmla="*/ 416873 h 599162"/>
                <a:gd name="connsiteX302" fmla="*/ 304113 w 770887"/>
                <a:gd name="connsiteY302" fmla="*/ 419862 h 599162"/>
                <a:gd name="connsiteX303" fmla="*/ 307105 w 770887"/>
                <a:gd name="connsiteY303" fmla="*/ 425838 h 599162"/>
                <a:gd name="connsiteX304" fmla="*/ 305609 w 770887"/>
                <a:gd name="connsiteY304" fmla="*/ 430321 h 599162"/>
                <a:gd name="connsiteX305" fmla="*/ 301120 w 770887"/>
                <a:gd name="connsiteY305" fmla="*/ 434803 h 599162"/>
                <a:gd name="connsiteX306" fmla="*/ 290648 w 770887"/>
                <a:gd name="connsiteY306" fmla="*/ 440780 h 599162"/>
                <a:gd name="connsiteX307" fmla="*/ 284664 w 770887"/>
                <a:gd name="connsiteY307" fmla="*/ 445263 h 599162"/>
                <a:gd name="connsiteX308" fmla="*/ 277183 w 770887"/>
                <a:gd name="connsiteY308" fmla="*/ 452734 h 599162"/>
                <a:gd name="connsiteX309" fmla="*/ 275687 w 770887"/>
                <a:gd name="connsiteY309" fmla="*/ 460204 h 599162"/>
                <a:gd name="connsiteX310" fmla="*/ 286160 w 770887"/>
                <a:gd name="connsiteY310" fmla="*/ 463193 h 599162"/>
                <a:gd name="connsiteX311" fmla="*/ 287656 w 770887"/>
                <a:gd name="connsiteY311" fmla="*/ 473652 h 599162"/>
                <a:gd name="connsiteX312" fmla="*/ 283168 w 770887"/>
                <a:gd name="connsiteY312" fmla="*/ 479629 h 599162"/>
                <a:gd name="connsiteX313" fmla="*/ 275687 w 770887"/>
                <a:gd name="connsiteY313" fmla="*/ 484111 h 599162"/>
                <a:gd name="connsiteX314" fmla="*/ 266711 w 770887"/>
                <a:gd name="connsiteY314" fmla="*/ 496064 h 599162"/>
                <a:gd name="connsiteX315" fmla="*/ 253246 w 770887"/>
                <a:gd name="connsiteY315" fmla="*/ 505029 h 599162"/>
                <a:gd name="connsiteX316" fmla="*/ 226317 w 770887"/>
                <a:gd name="connsiteY316" fmla="*/ 518477 h 599162"/>
                <a:gd name="connsiteX317" fmla="*/ 224821 w 770887"/>
                <a:gd name="connsiteY317" fmla="*/ 530430 h 599162"/>
                <a:gd name="connsiteX318" fmla="*/ 214348 w 770887"/>
                <a:gd name="connsiteY318" fmla="*/ 534913 h 599162"/>
                <a:gd name="connsiteX319" fmla="*/ 203876 w 770887"/>
                <a:gd name="connsiteY319" fmla="*/ 540890 h 599162"/>
                <a:gd name="connsiteX320" fmla="*/ 190411 w 770887"/>
                <a:gd name="connsiteY320" fmla="*/ 545372 h 599162"/>
                <a:gd name="connsiteX321" fmla="*/ 185923 w 770887"/>
                <a:gd name="connsiteY321" fmla="*/ 548360 h 599162"/>
                <a:gd name="connsiteX322" fmla="*/ 179939 w 770887"/>
                <a:gd name="connsiteY322" fmla="*/ 552843 h 599162"/>
                <a:gd name="connsiteX323" fmla="*/ 175450 w 770887"/>
                <a:gd name="connsiteY323" fmla="*/ 557325 h 599162"/>
                <a:gd name="connsiteX324" fmla="*/ 172458 w 770887"/>
                <a:gd name="connsiteY324" fmla="*/ 566290 h 599162"/>
                <a:gd name="connsiteX325" fmla="*/ 164978 w 770887"/>
                <a:gd name="connsiteY325" fmla="*/ 567785 h 599162"/>
                <a:gd name="connsiteX326" fmla="*/ 154505 w 770887"/>
                <a:gd name="connsiteY326" fmla="*/ 570773 h 599162"/>
                <a:gd name="connsiteX327" fmla="*/ 147025 w 770887"/>
                <a:gd name="connsiteY327" fmla="*/ 570773 h 599162"/>
                <a:gd name="connsiteX328" fmla="*/ 139545 w 770887"/>
                <a:gd name="connsiteY328" fmla="*/ 573761 h 599162"/>
                <a:gd name="connsiteX329" fmla="*/ 129072 w 770887"/>
                <a:gd name="connsiteY329" fmla="*/ 579738 h 599162"/>
                <a:gd name="connsiteX330" fmla="*/ 132064 w 770887"/>
                <a:gd name="connsiteY330" fmla="*/ 587209 h 599162"/>
                <a:gd name="connsiteX331" fmla="*/ 129072 w 770887"/>
                <a:gd name="connsiteY331" fmla="*/ 588703 h 599162"/>
                <a:gd name="connsiteX332" fmla="*/ 121592 w 770887"/>
                <a:gd name="connsiteY332" fmla="*/ 584220 h 599162"/>
                <a:gd name="connsiteX333" fmla="*/ 114111 w 770887"/>
                <a:gd name="connsiteY333" fmla="*/ 581232 h 599162"/>
                <a:gd name="connsiteX334" fmla="*/ 108127 w 770887"/>
                <a:gd name="connsiteY334" fmla="*/ 572267 h 599162"/>
                <a:gd name="connsiteX335" fmla="*/ 106631 w 770887"/>
                <a:gd name="connsiteY335" fmla="*/ 575255 h 599162"/>
                <a:gd name="connsiteX336" fmla="*/ 106631 w 770887"/>
                <a:gd name="connsiteY336" fmla="*/ 587209 h 599162"/>
                <a:gd name="connsiteX337" fmla="*/ 97655 w 770887"/>
                <a:gd name="connsiteY337" fmla="*/ 587209 h 599162"/>
                <a:gd name="connsiteX338" fmla="*/ 97655 w 770887"/>
                <a:gd name="connsiteY338" fmla="*/ 591691 h 599162"/>
                <a:gd name="connsiteX339" fmla="*/ 88678 w 770887"/>
                <a:gd name="connsiteY339" fmla="*/ 591691 h 599162"/>
                <a:gd name="connsiteX340" fmla="*/ 88678 w 770887"/>
                <a:gd name="connsiteY340" fmla="*/ 590197 h 599162"/>
                <a:gd name="connsiteX341" fmla="*/ 84190 w 770887"/>
                <a:gd name="connsiteY341" fmla="*/ 588703 h 599162"/>
                <a:gd name="connsiteX342" fmla="*/ 78206 w 770887"/>
                <a:gd name="connsiteY342" fmla="*/ 588703 h 599162"/>
                <a:gd name="connsiteX343" fmla="*/ 70725 w 770887"/>
                <a:gd name="connsiteY343" fmla="*/ 590197 h 599162"/>
                <a:gd name="connsiteX344" fmla="*/ 61749 w 770887"/>
                <a:gd name="connsiteY344" fmla="*/ 599162 h 599162"/>
                <a:gd name="connsiteX345" fmla="*/ 45292 w 770887"/>
                <a:gd name="connsiteY345" fmla="*/ 599162 h 599162"/>
                <a:gd name="connsiteX346" fmla="*/ 30331 w 770887"/>
                <a:gd name="connsiteY346" fmla="*/ 599162 h 599162"/>
                <a:gd name="connsiteX347" fmla="*/ 30331 w 770887"/>
                <a:gd name="connsiteY347" fmla="*/ 593185 h 599162"/>
                <a:gd name="connsiteX348" fmla="*/ 40804 w 770887"/>
                <a:gd name="connsiteY348" fmla="*/ 581232 h 599162"/>
                <a:gd name="connsiteX349" fmla="*/ 58757 w 770887"/>
                <a:gd name="connsiteY349" fmla="*/ 581232 h 599162"/>
                <a:gd name="connsiteX350" fmla="*/ 66237 w 770887"/>
                <a:gd name="connsiteY350" fmla="*/ 581232 h 599162"/>
                <a:gd name="connsiteX351" fmla="*/ 73717 w 770887"/>
                <a:gd name="connsiteY351" fmla="*/ 576750 h 599162"/>
                <a:gd name="connsiteX352" fmla="*/ 84190 w 770887"/>
                <a:gd name="connsiteY352" fmla="*/ 573761 h 599162"/>
                <a:gd name="connsiteX353" fmla="*/ 88678 w 770887"/>
                <a:gd name="connsiteY353" fmla="*/ 570773 h 599162"/>
                <a:gd name="connsiteX354" fmla="*/ 93166 w 770887"/>
                <a:gd name="connsiteY354" fmla="*/ 563302 h 599162"/>
                <a:gd name="connsiteX355" fmla="*/ 102143 w 770887"/>
                <a:gd name="connsiteY355" fmla="*/ 558820 h 599162"/>
                <a:gd name="connsiteX356" fmla="*/ 115607 w 770887"/>
                <a:gd name="connsiteY356" fmla="*/ 557325 h 599162"/>
                <a:gd name="connsiteX357" fmla="*/ 123088 w 770887"/>
                <a:gd name="connsiteY357" fmla="*/ 557325 h 599162"/>
                <a:gd name="connsiteX358" fmla="*/ 129072 w 770887"/>
                <a:gd name="connsiteY358" fmla="*/ 563302 h 599162"/>
                <a:gd name="connsiteX359" fmla="*/ 135056 w 770887"/>
                <a:gd name="connsiteY359" fmla="*/ 558820 h 599162"/>
                <a:gd name="connsiteX360" fmla="*/ 141041 w 770887"/>
                <a:gd name="connsiteY360" fmla="*/ 549855 h 599162"/>
                <a:gd name="connsiteX361" fmla="*/ 148521 w 770887"/>
                <a:gd name="connsiteY361" fmla="*/ 542384 h 599162"/>
                <a:gd name="connsiteX362" fmla="*/ 156001 w 770887"/>
                <a:gd name="connsiteY362" fmla="*/ 537901 h 599162"/>
                <a:gd name="connsiteX363" fmla="*/ 170962 w 770887"/>
                <a:gd name="connsiteY363" fmla="*/ 534913 h 599162"/>
                <a:gd name="connsiteX364" fmla="*/ 176946 w 770887"/>
                <a:gd name="connsiteY364" fmla="*/ 528936 h 599162"/>
                <a:gd name="connsiteX365" fmla="*/ 184427 w 770887"/>
                <a:gd name="connsiteY365" fmla="*/ 521465 h 599162"/>
                <a:gd name="connsiteX366" fmla="*/ 193403 w 770887"/>
                <a:gd name="connsiteY366" fmla="*/ 513994 h 599162"/>
                <a:gd name="connsiteX367" fmla="*/ 200884 w 770887"/>
                <a:gd name="connsiteY367" fmla="*/ 509512 h 599162"/>
                <a:gd name="connsiteX368" fmla="*/ 203876 w 770887"/>
                <a:gd name="connsiteY368" fmla="*/ 500547 h 599162"/>
                <a:gd name="connsiteX369" fmla="*/ 205372 w 770887"/>
                <a:gd name="connsiteY369" fmla="*/ 487099 h 599162"/>
                <a:gd name="connsiteX370" fmla="*/ 208364 w 770887"/>
                <a:gd name="connsiteY370" fmla="*/ 478134 h 599162"/>
                <a:gd name="connsiteX371" fmla="*/ 209860 w 770887"/>
                <a:gd name="connsiteY371" fmla="*/ 475146 h 599162"/>
                <a:gd name="connsiteX372" fmla="*/ 217340 w 770887"/>
                <a:gd name="connsiteY372" fmla="*/ 464687 h 599162"/>
                <a:gd name="connsiteX373" fmla="*/ 212852 w 770887"/>
                <a:gd name="connsiteY373" fmla="*/ 464687 h 599162"/>
                <a:gd name="connsiteX374" fmla="*/ 205372 w 770887"/>
                <a:gd name="connsiteY374" fmla="*/ 466181 h 599162"/>
                <a:gd name="connsiteX375" fmla="*/ 200884 w 770887"/>
                <a:gd name="connsiteY375" fmla="*/ 466181 h 599162"/>
                <a:gd name="connsiteX376" fmla="*/ 193403 w 770887"/>
                <a:gd name="connsiteY376" fmla="*/ 464687 h 599162"/>
                <a:gd name="connsiteX377" fmla="*/ 190411 w 770887"/>
                <a:gd name="connsiteY377" fmla="*/ 461699 h 599162"/>
                <a:gd name="connsiteX378" fmla="*/ 197891 w 770887"/>
                <a:gd name="connsiteY378" fmla="*/ 454228 h 599162"/>
                <a:gd name="connsiteX379" fmla="*/ 190411 w 770887"/>
                <a:gd name="connsiteY379" fmla="*/ 455722 h 599162"/>
                <a:gd name="connsiteX380" fmla="*/ 185923 w 770887"/>
                <a:gd name="connsiteY380" fmla="*/ 460204 h 599162"/>
                <a:gd name="connsiteX381" fmla="*/ 182931 w 770887"/>
                <a:gd name="connsiteY381" fmla="*/ 470664 h 599162"/>
                <a:gd name="connsiteX382" fmla="*/ 178442 w 770887"/>
                <a:gd name="connsiteY382" fmla="*/ 475146 h 599162"/>
                <a:gd name="connsiteX383" fmla="*/ 176946 w 770887"/>
                <a:gd name="connsiteY383" fmla="*/ 470664 h 599162"/>
                <a:gd name="connsiteX384" fmla="*/ 172458 w 770887"/>
                <a:gd name="connsiteY384" fmla="*/ 464687 h 599162"/>
                <a:gd name="connsiteX385" fmla="*/ 164978 w 770887"/>
                <a:gd name="connsiteY385" fmla="*/ 457216 h 599162"/>
                <a:gd name="connsiteX386" fmla="*/ 153009 w 770887"/>
                <a:gd name="connsiteY386" fmla="*/ 449745 h 599162"/>
                <a:gd name="connsiteX387" fmla="*/ 150017 w 770887"/>
                <a:gd name="connsiteY387" fmla="*/ 449745 h 599162"/>
                <a:gd name="connsiteX388" fmla="*/ 139545 w 770887"/>
                <a:gd name="connsiteY388" fmla="*/ 457216 h 599162"/>
                <a:gd name="connsiteX389" fmla="*/ 133560 w 770887"/>
                <a:gd name="connsiteY389" fmla="*/ 457216 h 599162"/>
                <a:gd name="connsiteX390" fmla="*/ 124584 w 770887"/>
                <a:gd name="connsiteY390" fmla="*/ 457216 h 599162"/>
                <a:gd name="connsiteX391" fmla="*/ 126080 w 770887"/>
                <a:gd name="connsiteY391" fmla="*/ 437792 h 599162"/>
                <a:gd name="connsiteX392" fmla="*/ 127576 w 770887"/>
                <a:gd name="connsiteY392" fmla="*/ 431815 h 599162"/>
                <a:gd name="connsiteX393" fmla="*/ 132064 w 770887"/>
                <a:gd name="connsiteY393" fmla="*/ 425838 h 599162"/>
                <a:gd name="connsiteX394" fmla="*/ 132064 w 770887"/>
                <a:gd name="connsiteY394" fmla="*/ 418368 h 599162"/>
                <a:gd name="connsiteX395" fmla="*/ 130568 w 770887"/>
                <a:gd name="connsiteY395" fmla="*/ 406414 h 599162"/>
                <a:gd name="connsiteX396" fmla="*/ 127576 w 770887"/>
                <a:gd name="connsiteY396" fmla="*/ 394461 h 599162"/>
                <a:gd name="connsiteX397" fmla="*/ 124584 w 770887"/>
                <a:gd name="connsiteY397" fmla="*/ 397449 h 599162"/>
                <a:gd name="connsiteX398" fmla="*/ 118600 w 770887"/>
                <a:gd name="connsiteY398" fmla="*/ 403426 h 599162"/>
                <a:gd name="connsiteX399" fmla="*/ 114111 w 770887"/>
                <a:gd name="connsiteY399" fmla="*/ 406414 h 599162"/>
                <a:gd name="connsiteX400" fmla="*/ 109623 w 770887"/>
                <a:gd name="connsiteY400" fmla="*/ 406414 h 599162"/>
                <a:gd name="connsiteX401" fmla="*/ 105135 w 770887"/>
                <a:gd name="connsiteY401" fmla="*/ 401932 h 599162"/>
                <a:gd name="connsiteX402" fmla="*/ 102143 w 770887"/>
                <a:gd name="connsiteY402" fmla="*/ 401932 h 599162"/>
                <a:gd name="connsiteX403" fmla="*/ 96158 w 770887"/>
                <a:gd name="connsiteY403" fmla="*/ 398943 h 599162"/>
                <a:gd name="connsiteX404" fmla="*/ 91670 w 770887"/>
                <a:gd name="connsiteY404" fmla="*/ 394461 h 599162"/>
                <a:gd name="connsiteX405" fmla="*/ 87182 w 770887"/>
                <a:gd name="connsiteY405" fmla="*/ 391473 h 599162"/>
                <a:gd name="connsiteX406" fmla="*/ 82694 w 770887"/>
                <a:gd name="connsiteY406" fmla="*/ 386990 h 599162"/>
                <a:gd name="connsiteX407" fmla="*/ 81198 w 770887"/>
                <a:gd name="connsiteY407" fmla="*/ 382508 h 599162"/>
                <a:gd name="connsiteX408" fmla="*/ 79702 w 770887"/>
                <a:gd name="connsiteY408" fmla="*/ 372048 h 599162"/>
                <a:gd name="connsiteX409" fmla="*/ 85686 w 770887"/>
                <a:gd name="connsiteY409" fmla="*/ 367566 h 599162"/>
                <a:gd name="connsiteX410" fmla="*/ 91670 w 770887"/>
                <a:gd name="connsiteY410" fmla="*/ 367566 h 599162"/>
                <a:gd name="connsiteX411" fmla="*/ 99151 w 770887"/>
                <a:gd name="connsiteY411" fmla="*/ 367566 h 599162"/>
                <a:gd name="connsiteX412" fmla="*/ 106631 w 770887"/>
                <a:gd name="connsiteY412" fmla="*/ 372048 h 599162"/>
                <a:gd name="connsiteX413" fmla="*/ 109623 w 770887"/>
                <a:gd name="connsiteY413" fmla="*/ 364578 h 599162"/>
                <a:gd name="connsiteX414" fmla="*/ 105135 w 770887"/>
                <a:gd name="connsiteY414" fmla="*/ 360095 h 599162"/>
                <a:gd name="connsiteX415" fmla="*/ 103639 w 770887"/>
                <a:gd name="connsiteY415" fmla="*/ 360095 h 599162"/>
                <a:gd name="connsiteX416" fmla="*/ 96158 w 770887"/>
                <a:gd name="connsiteY416" fmla="*/ 360095 h 599162"/>
                <a:gd name="connsiteX417" fmla="*/ 91670 w 770887"/>
                <a:gd name="connsiteY417" fmla="*/ 360095 h 599162"/>
                <a:gd name="connsiteX418" fmla="*/ 82694 w 770887"/>
                <a:gd name="connsiteY418" fmla="*/ 354118 h 599162"/>
                <a:gd name="connsiteX419" fmla="*/ 79702 w 770887"/>
                <a:gd name="connsiteY419" fmla="*/ 348142 h 599162"/>
                <a:gd name="connsiteX420" fmla="*/ 76710 w 770887"/>
                <a:gd name="connsiteY420" fmla="*/ 340671 h 599162"/>
                <a:gd name="connsiteX421" fmla="*/ 73717 w 770887"/>
                <a:gd name="connsiteY421" fmla="*/ 333200 h 599162"/>
                <a:gd name="connsiteX422" fmla="*/ 73717 w 770887"/>
                <a:gd name="connsiteY422" fmla="*/ 330212 h 599162"/>
                <a:gd name="connsiteX423" fmla="*/ 76710 w 770887"/>
                <a:gd name="connsiteY423" fmla="*/ 327223 h 599162"/>
                <a:gd name="connsiteX424" fmla="*/ 81198 w 770887"/>
                <a:gd name="connsiteY424" fmla="*/ 319752 h 599162"/>
                <a:gd name="connsiteX425" fmla="*/ 88678 w 770887"/>
                <a:gd name="connsiteY425" fmla="*/ 310787 h 599162"/>
                <a:gd name="connsiteX426" fmla="*/ 97655 w 770887"/>
                <a:gd name="connsiteY426" fmla="*/ 304811 h 599162"/>
                <a:gd name="connsiteX427" fmla="*/ 103639 w 770887"/>
                <a:gd name="connsiteY427" fmla="*/ 297340 h 599162"/>
                <a:gd name="connsiteX428" fmla="*/ 105135 w 770887"/>
                <a:gd name="connsiteY428" fmla="*/ 289869 h 599162"/>
                <a:gd name="connsiteX429" fmla="*/ 112615 w 770887"/>
                <a:gd name="connsiteY429" fmla="*/ 282398 h 599162"/>
                <a:gd name="connsiteX430" fmla="*/ 118600 w 770887"/>
                <a:gd name="connsiteY430" fmla="*/ 280904 h 599162"/>
                <a:gd name="connsiteX431" fmla="*/ 123088 w 770887"/>
                <a:gd name="connsiteY431" fmla="*/ 283892 h 599162"/>
                <a:gd name="connsiteX432" fmla="*/ 127576 w 770887"/>
                <a:gd name="connsiteY432" fmla="*/ 289869 h 599162"/>
                <a:gd name="connsiteX433" fmla="*/ 130568 w 770887"/>
                <a:gd name="connsiteY433" fmla="*/ 289869 h 599162"/>
                <a:gd name="connsiteX434" fmla="*/ 136552 w 770887"/>
                <a:gd name="connsiteY434" fmla="*/ 289869 h 599162"/>
                <a:gd name="connsiteX435" fmla="*/ 139545 w 770887"/>
                <a:gd name="connsiteY435" fmla="*/ 289869 h 599162"/>
                <a:gd name="connsiteX436" fmla="*/ 144033 w 770887"/>
                <a:gd name="connsiteY436" fmla="*/ 283892 h 599162"/>
                <a:gd name="connsiteX437" fmla="*/ 148521 w 770887"/>
                <a:gd name="connsiteY437" fmla="*/ 283892 h 599162"/>
                <a:gd name="connsiteX438" fmla="*/ 150017 w 770887"/>
                <a:gd name="connsiteY438" fmla="*/ 280904 h 599162"/>
                <a:gd name="connsiteX439" fmla="*/ 153009 w 770887"/>
                <a:gd name="connsiteY439" fmla="*/ 276422 h 599162"/>
                <a:gd name="connsiteX440" fmla="*/ 154505 w 770887"/>
                <a:gd name="connsiteY440" fmla="*/ 280904 h 599162"/>
                <a:gd name="connsiteX441" fmla="*/ 158994 w 770887"/>
                <a:gd name="connsiteY441" fmla="*/ 280904 h 599162"/>
                <a:gd name="connsiteX442" fmla="*/ 161986 w 770887"/>
                <a:gd name="connsiteY442" fmla="*/ 280904 h 599162"/>
                <a:gd name="connsiteX443" fmla="*/ 167970 w 770887"/>
                <a:gd name="connsiteY443" fmla="*/ 280904 h 599162"/>
                <a:gd name="connsiteX444" fmla="*/ 172458 w 770887"/>
                <a:gd name="connsiteY444" fmla="*/ 276422 h 599162"/>
                <a:gd name="connsiteX445" fmla="*/ 176946 w 770887"/>
                <a:gd name="connsiteY445" fmla="*/ 276422 h 599162"/>
                <a:gd name="connsiteX446" fmla="*/ 178442 w 770887"/>
                <a:gd name="connsiteY446" fmla="*/ 265962 h 599162"/>
                <a:gd name="connsiteX447" fmla="*/ 175450 w 770887"/>
                <a:gd name="connsiteY447" fmla="*/ 258491 h 599162"/>
                <a:gd name="connsiteX448" fmla="*/ 172458 w 770887"/>
                <a:gd name="connsiteY448" fmla="*/ 246538 h 599162"/>
                <a:gd name="connsiteX449" fmla="*/ 178442 w 770887"/>
                <a:gd name="connsiteY449" fmla="*/ 246538 h 599162"/>
                <a:gd name="connsiteX450" fmla="*/ 184427 w 770887"/>
                <a:gd name="connsiteY450" fmla="*/ 240561 h 599162"/>
                <a:gd name="connsiteX451" fmla="*/ 182931 w 770887"/>
                <a:gd name="connsiteY451" fmla="*/ 231596 h 599162"/>
                <a:gd name="connsiteX452" fmla="*/ 173954 w 770887"/>
                <a:gd name="connsiteY452" fmla="*/ 230102 h 599162"/>
                <a:gd name="connsiteX453" fmla="*/ 169466 w 770887"/>
                <a:gd name="connsiteY453" fmla="*/ 230102 h 599162"/>
                <a:gd name="connsiteX454" fmla="*/ 164978 w 770887"/>
                <a:gd name="connsiteY454" fmla="*/ 231596 h 599162"/>
                <a:gd name="connsiteX455" fmla="*/ 160490 w 770887"/>
                <a:gd name="connsiteY455" fmla="*/ 234585 h 599162"/>
                <a:gd name="connsiteX456" fmla="*/ 157497 w 770887"/>
                <a:gd name="connsiteY456" fmla="*/ 240561 h 599162"/>
                <a:gd name="connsiteX457" fmla="*/ 153009 w 770887"/>
                <a:gd name="connsiteY457" fmla="*/ 240561 h 599162"/>
                <a:gd name="connsiteX458" fmla="*/ 148521 w 770887"/>
                <a:gd name="connsiteY458" fmla="*/ 231596 h 599162"/>
                <a:gd name="connsiteX459" fmla="*/ 136552 w 770887"/>
                <a:gd name="connsiteY459" fmla="*/ 231596 h 599162"/>
                <a:gd name="connsiteX460" fmla="*/ 123088 w 770887"/>
                <a:gd name="connsiteY460" fmla="*/ 231596 h 599162"/>
                <a:gd name="connsiteX461" fmla="*/ 112615 w 770887"/>
                <a:gd name="connsiteY461" fmla="*/ 228608 h 599162"/>
                <a:gd name="connsiteX462" fmla="*/ 102143 w 770887"/>
                <a:gd name="connsiteY462" fmla="*/ 224125 h 599162"/>
                <a:gd name="connsiteX463" fmla="*/ 96158 w 770887"/>
                <a:gd name="connsiteY463" fmla="*/ 216654 h 599162"/>
                <a:gd name="connsiteX464" fmla="*/ 94662 w 770887"/>
                <a:gd name="connsiteY464" fmla="*/ 201713 h 599162"/>
                <a:gd name="connsiteX465" fmla="*/ 102143 w 770887"/>
                <a:gd name="connsiteY465" fmla="*/ 198724 h 599162"/>
                <a:gd name="connsiteX466" fmla="*/ 106631 w 770887"/>
                <a:gd name="connsiteY466" fmla="*/ 195736 h 599162"/>
                <a:gd name="connsiteX467" fmla="*/ 96158 w 770887"/>
                <a:gd name="connsiteY467" fmla="*/ 191254 h 599162"/>
                <a:gd name="connsiteX468" fmla="*/ 90174 w 770887"/>
                <a:gd name="connsiteY468" fmla="*/ 186771 h 599162"/>
                <a:gd name="connsiteX469" fmla="*/ 82694 w 770887"/>
                <a:gd name="connsiteY469" fmla="*/ 180794 h 599162"/>
                <a:gd name="connsiteX470" fmla="*/ 81198 w 770887"/>
                <a:gd name="connsiteY470" fmla="*/ 177806 h 599162"/>
                <a:gd name="connsiteX471" fmla="*/ 87182 w 770887"/>
                <a:gd name="connsiteY471" fmla="*/ 173324 h 599162"/>
                <a:gd name="connsiteX472" fmla="*/ 91670 w 770887"/>
                <a:gd name="connsiteY472" fmla="*/ 173324 h 599162"/>
                <a:gd name="connsiteX473" fmla="*/ 100647 w 770887"/>
                <a:gd name="connsiteY473" fmla="*/ 171829 h 599162"/>
                <a:gd name="connsiteX474" fmla="*/ 112615 w 770887"/>
                <a:gd name="connsiteY474" fmla="*/ 164359 h 599162"/>
                <a:gd name="connsiteX475" fmla="*/ 114111 w 770887"/>
                <a:gd name="connsiteY475" fmla="*/ 167347 h 599162"/>
                <a:gd name="connsiteX476" fmla="*/ 121592 w 770887"/>
                <a:gd name="connsiteY476" fmla="*/ 164359 h 599162"/>
                <a:gd name="connsiteX477" fmla="*/ 121592 w 770887"/>
                <a:gd name="connsiteY477" fmla="*/ 162864 h 599162"/>
                <a:gd name="connsiteX478" fmla="*/ 126080 w 770887"/>
                <a:gd name="connsiteY478" fmla="*/ 161370 h 599162"/>
                <a:gd name="connsiteX479" fmla="*/ 135056 w 770887"/>
                <a:gd name="connsiteY479" fmla="*/ 159876 h 599162"/>
                <a:gd name="connsiteX480" fmla="*/ 145529 w 770887"/>
                <a:gd name="connsiteY480" fmla="*/ 159876 h 599162"/>
                <a:gd name="connsiteX481" fmla="*/ 150017 w 770887"/>
                <a:gd name="connsiteY481" fmla="*/ 162864 h 599162"/>
                <a:gd name="connsiteX482" fmla="*/ 147025 w 770887"/>
                <a:gd name="connsiteY482" fmla="*/ 170335 h 599162"/>
                <a:gd name="connsiteX483" fmla="*/ 147025 w 770887"/>
                <a:gd name="connsiteY483" fmla="*/ 173324 h 599162"/>
                <a:gd name="connsiteX484" fmla="*/ 151513 w 770887"/>
                <a:gd name="connsiteY484" fmla="*/ 176312 h 599162"/>
                <a:gd name="connsiteX485" fmla="*/ 156001 w 770887"/>
                <a:gd name="connsiteY485" fmla="*/ 180794 h 599162"/>
                <a:gd name="connsiteX486" fmla="*/ 164978 w 770887"/>
                <a:gd name="connsiteY486" fmla="*/ 180794 h 599162"/>
                <a:gd name="connsiteX487" fmla="*/ 176946 w 770887"/>
                <a:gd name="connsiteY487" fmla="*/ 183783 h 599162"/>
                <a:gd name="connsiteX488" fmla="*/ 185923 w 770887"/>
                <a:gd name="connsiteY488" fmla="*/ 179300 h 599162"/>
                <a:gd name="connsiteX489" fmla="*/ 191907 w 770887"/>
                <a:gd name="connsiteY489" fmla="*/ 173324 h 599162"/>
                <a:gd name="connsiteX490" fmla="*/ 199387 w 770887"/>
                <a:gd name="connsiteY490" fmla="*/ 168841 h 599162"/>
                <a:gd name="connsiteX491" fmla="*/ 191907 w 770887"/>
                <a:gd name="connsiteY491" fmla="*/ 165853 h 599162"/>
                <a:gd name="connsiteX492" fmla="*/ 185923 w 770887"/>
                <a:gd name="connsiteY492" fmla="*/ 162864 h 599162"/>
                <a:gd name="connsiteX493" fmla="*/ 181435 w 770887"/>
                <a:gd name="connsiteY493" fmla="*/ 159876 h 599162"/>
                <a:gd name="connsiteX494" fmla="*/ 181435 w 770887"/>
                <a:gd name="connsiteY494" fmla="*/ 153899 h 599162"/>
                <a:gd name="connsiteX495" fmla="*/ 179939 w 770887"/>
                <a:gd name="connsiteY495" fmla="*/ 146428 h 599162"/>
                <a:gd name="connsiteX496" fmla="*/ 157497 w 770887"/>
                <a:gd name="connsiteY496" fmla="*/ 140452 h 599162"/>
                <a:gd name="connsiteX497" fmla="*/ 157497 w 770887"/>
                <a:gd name="connsiteY497" fmla="*/ 118039 h 599162"/>
                <a:gd name="connsiteX498" fmla="*/ 147025 w 770887"/>
                <a:gd name="connsiteY498" fmla="*/ 107580 h 599162"/>
                <a:gd name="connsiteX499" fmla="*/ 126080 w 770887"/>
                <a:gd name="connsiteY499" fmla="*/ 85168 h 599162"/>
                <a:gd name="connsiteX500" fmla="*/ 129072 w 770887"/>
                <a:gd name="connsiteY500" fmla="*/ 85168 h 599162"/>
                <a:gd name="connsiteX501" fmla="*/ 129072 w 770887"/>
                <a:gd name="connsiteY501" fmla="*/ 80685 h 599162"/>
                <a:gd name="connsiteX502" fmla="*/ 136552 w 770887"/>
                <a:gd name="connsiteY502" fmla="*/ 80685 h 599162"/>
                <a:gd name="connsiteX503" fmla="*/ 136552 w 770887"/>
                <a:gd name="connsiteY503" fmla="*/ 74708 h 599162"/>
                <a:gd name="connsiteX504" fmla="*/ 138048 w 770887"/>
                <a:gd name="connsiteY504" fmla="*/ 67238 h 599162"/>
                <a:gd name="connsiteX505" fmla="*/ 142537 w 770887"/>
                <a:gd name="connsiteY505" fmla="*/ 67238 h 599162"/>
                <a:gd name="connsiteX506" fmla="*/ 147025 w 770887"/>
                <a:gd name="connsiteY506" fmla="*/ 70226 h 599162"/>
                <a:gd name="connsiteX507" fmla="*/ 154505 w 770887"/>
                <a:gd name="connsiteY507" fmla="*/ 70226 h 599162"/>
                <a:gd name="connsiteX508" fmla="*/ 157497 w 770887"/>
                <a:gd name="connsiteY508" fmla="*/ 70226 h 599162"/>
                <a:gd name="connsiteX509" fmla="*/ 164978 w 770887"/>
                <a:gd name="connsiteY509" fmla="*/ 70226 h 599162"/>
                <a:gd name="connsiteX510" fmla="*/ 178442 w 770887"/>
                <a:gd name="connsiteY510" fmla="*/ 65743 h 599162"/>
                <a:gd name="connsiteX511" fmla="*/ 182931 w 770887"/>
                <a:gd name="connsiteY511" fmla="*/ 61261 h 599162"/>
                <a:gd name="connsiteX512" fmla="*/ 187419 w 770887"/>
                <a:gd name="connsiteY512" fmla="*/ 53790 h 599162"/>
                <a:gd name="connsiteX513" fmla="*/ 187419 w 770887"/>
                <a:gd name="connsiteY513" fmla="*/ 41837 h 599162"/>
                <a:gd name="connsiteX514" fmla="*/ 191907 w 770887"/>
                <a:gd name="connsiteY514" fmla="*/ 41837 h 599162"/>
                <a:gd name="connsiteX515" fmla="*/ 196395 w 770887"/>
                <a:gd name="connsiteY515" fmla="*/ 37354 h 599162"/>
                <a:gd name="connsiteX516" fmla="*/ 205372 w 770887"/>
                <a:gd name="connsiteY516" fmla="*/ 29883 h 599162"/>
                <a:gd name="connsiteX517" fmla="*/ 221829 w 770887"/>
                <a:gd name="connsiteY517" fmla="*/ 26895 h 599162"/>
                <a:gd name="connsiteX518" fmla="*/ 227813 w 770887"/>
                <a:gd name="connsiteY518" fmla="*/ 19424 h 599162"/>
                <a:gd name="connsiteX519" fmla="*/ 233797 w 770887"/>
                <a:gd name="connsiteY519" fmla="*/ 16436 h 599162"/>
                <a:gd name="connsiteX520" fmla="*/ 238285 w 770887"/>
                <a:gd name="connsiteY520" fmla="*/ 11953 h 599162"/>
                <a:gd name="connsiteX521" fmla="*/ 262223 w 770887"/>
                <a:gd name="connsiteY521" fmla="*/ 13447 h 599162"/>
                <a:gd name="connsiteX522" fmla="*/ 265215 w 770887"/>
                <a:gd name="connsiteY522" fmla="*/ 5977 h 599162"/>
                <a:gd name="connsiteX523" fmla="*/ 277183 w 770887"/>
                <a:gd name="connsiteY523" fmla="*/ 0 h 599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Lst>
              <a:rect l="l" t="t" r="r" b="b"/>
              <a:pathLst>
                <a:path w="770887" h="599162">
                  <a:moveTo>
                    <a:pt x="302516" y="482511"/>
                  </a:moveTo>
                  <a:lnTo>
                    <a:pt x="307819" y="487813"/>
                  </a:lnTo>
                  <a:lnTo>
                    <a:pt x="318423" y="494883"/>
                  </a:lnTo>
                  <a:lnTo>
                    <a:pt x="311354" y="496651"/>
                  </a:lnTo>
                  <a:lnTo>
                    <a:pt x="307819" y="496651"/>
                  </a:lnTo>
                  <a:lnTo>
                    <a:pt x="300749" y="501953"/>
                  </a:lnTo>
                  <a:lnTo>
                    <a:pt x="300749" y="503720"/>
                  </a:lnTo>
                  <a:lnTo>
                    <a:pt x="300749" y="509023"/>
                  </a:lnTo>
                  <a:lnTo>
                    <a:pt x="304284" y="509023"/>
                  </a:lnTo>
                  <a:lnTo>
                    <a:pt x="311354" y="517860"/>
                  </a:lnTo>
                  <a:lnTo>
                    <a:pt x="311354" y="521395"/>
                  </a:lnTo>
                  <a:lnTo>
                    <a:pt x="306051" y="523162"/>
                  </a:lnTo>
                  <a:lnTo>
                    <a:pt x="302516" y="523162"/>
                  </a:lnTo>
                  <a:lnTo>
                    <a:pt x="298982" y="524930"/>
                  </a:lnTo>
                  <a:lnTo>
                    <a:pt x="297214" y="524930"/>
                  </a:lnTo>
                  <a:lnTo>
                    <a:pt x="291912" y="528465"/>
                  </a:lnTo>
                  <a:lnTo>
                    <a:pt x="291912" y="533767"/>
                  </a:lnTo>
                  <a:lnTo>
                    <a:pt x="291912" y="535534"/>
                  </a:lnTo>
                  <a:lnTo>
                    <a:pt x="288377" y="540837"/>
                  </a:lnTo>
                  <a:lnTo>
                    <a:pt x="283075" y="531999"/>
                  </a:lnTo>
                  <a:lnTo>
                    <a:pt x="283075" y="533767"/>
                  </a:lnTo>
                  <a:lnTo>
                    <a:pt x="281307" y="537302"/>
                  </a:lnTo>
                  <a:lnTo>
                    <a:pt x="276005" y="542604"/>
                  </a:lnTo>
                  <a:lnTo>
                    <a:pt x="272470" y="549674"/>
                  </a:lnTo>
                  <a:lnTo>
                    <a:pt x="272470" y="551441"/>
                  </a:lnTo>
                  <a:lnTo>
                    <a:pt x="272470" y="558511"/>
                  </a:lnTo>
                  <a:lnTo>
                    <a:pt x="256563" y="558511"/>
                  </a:lnTo>
                  <a:lnTo>
                    <a:pt x="268935" y="554976"/>
                  </a:lnTo>
                  <a:lnTo>
                    <a:pt x="270703" y="551441"/>
                  </a:lnTo>
                  <a:lnTo>
                    <a:pt x="272470" y="547906"/>
                  </a:lnTo>
                  <a:lnTo>
                    <a:pt x="270703" y="542604"/>
                  </a:lnTo>
                  <a:lnTo>
                    <a:pt x="267168" y="540837"/>
                  </a:lnTo>
                  <a:lnTo>
                    <a:pt x="265400" y="540837"/>
                  </a:lnTo>
                  <a:lnTo>
                    <a:pt x="261866" y="537302"/>
                  </a:lnTo>
                  <a:lnTo>
                    <a:pt x="261866" y="535534"/>
                  </a:lnTo>
                  <a:lnTo>
                    <a:pt x="260098" y="524930"/>
                  </a:lnTo>
                  <a:lnTo>
                    <a:pt x="263633" y="521395"/>
                  </a:lnTo>
                  <a:lnTo>
                    <a:pt x="265400" y="517860"/>
                  </a:lnTo>
                  <a:lnTo>
                    <a:pt x="270703" y="514325"/>
                  </a:lnTo>
                  <a:lnTo>
                    <a:pt x="272470" y="516093"/>
                  </a:lnTo>
                  <a:lnTo>
                    <a:pt x="277772" y="521395"/>
                  </a:lnTo>
                  <a:lnTo>
                    <a:pt x="281307" y="528465"/>
                  </a:lnTo>
                  <a:lnTo>
                    <a:pt x="281307" y="521395"/>
                  </a:lnTo>
                  <a:lnTo>
                    <a:pt x="279540" y="514325"/>
                  </a:lnTo>
                  <a:lnTo>
                    <a:pt x="276005" y="509023"/>
                  </a:lnTo>
                  <a:lnTo>
                    <a:pt x="281307" y="507255"/>
                  </a:lnTo>
                  <a:lnTo>
                    <a:pt x="288377" y="510790"/>
                  </a:lnTo>
                  <a:lnTo>
                    <a:pt x="291912" y="510790"/>
                  </a:lnTo>
                  <a:lnTo>
                    <a:pt x="291912" y="507255"/>
                  </a:lnTo>
                  <a:lnTo>
                    <a:pt x="291912" y="505488"/>
                  </a:lnTo>
                  <a:lnTo>
                    <a:pt x="291912" y="501953"/>
                  </a:lnTo>
                  <a:lnTo>
                    <a:pt x="291912" y="496651"/>
                  </a:lnTo>
                  <a:lnTo>
                    <a:pt x="290144" y="493116"/>
                  </a:lnTo>
                  <a:lnTo>
                    <a:pt x="297214" y="487813"/>
                  </a:lnTo>
                  <a:close/>
                  <a:moveTo>
                    <a:pt x="55075" y="374697"/>
                  </a:moveTo>
                  <a:lnTo>
                    <a:pt x="58610" y="374697"/>
                  </a:lnTo>
                  <a:lnTo>
                    <a:pt x="63912" y="385302"/>
                  </a:lnTo>
                  <a:lnTo>
                    <a:pt x="63912" y="390604"/>
                  </a:lnTo>
                  <a:lnTo>
                    <a:pt x="60377" y="395906"/>
                  </a:lnTo>
                  <a:lnTo>
                    <a:pt x="56842" y="395906"/>
                  </a:lnTo>
                  <a:lnTo>
                    <a:pt x="51540" y="395906"/>
                  </a:lnTo>
                  <a:lnTo>
                    <a:pt x="44470" y="390604"/>
                  </a:lnTo>
                  <a:lnTo>
                    <a:pt x="35633" y="383534"/>
                  </a:lnTo>
                  <a:lnTo>
                    <a:pt x="44470" y="378232"/>
                  </a:lnTo>
                  <a:lnTo>
                    <a:pt x="49773" y="378232"/>
                  </a:lnTo>
                  <a:close/>
                  <a:moveTo>
                    <a:pt x="4447" y="224465"/>
                  </a:moveTo>
                  <a:cubicBezTo>
                    <a:pt x="4447" y="224465"/>
                    <a:pt x="4447" y="224465"/>
                    <a:pt x="5929" y="230488"/>
                  </a:cubicBezTo>
                  <a:cubicBezTo>
                    <a:pt x="5929" y="230488"/>
                    <a:pt x="5929" y="230488"/>
                    <a:pt x="8894" y="233499"/>
                  </a:cubicBezTo>
                  <a:cubicBezTo>
                    <a:pt x="8894" y="233499"/>
                    <a:pt x="8894" y="233499"/>
                    <a:pt x="16306" y="235005"/>
                  </a:cubicBezTo>
                  <a:cubicBezTo>
                    <a:pt x="16306" y="235005"/>
                    <a:pt x="16306" y="235005"/>
                    <a:pt x="23717" y="235005"/>
                  </a:cubicBezTo>
                  <a:cubicBezTo>
                    <a:pt x="23717" y="235005"/>
                    <a:pt x="23717" y="235005"/>
                    <a:pt x="28164" y="238016"/>
                  </a:cubicBezTo>
                  <a:cubicBezTo>
                    <a:pt x="28164" y="238016"/>
                    <a:pt x="28164" y="238016"/>
                    <a:pt x="28164" y="242533"/>
                  </a:cubicBezTo>
                  <a:cubicBezTo>
                    <a:pt x="28164" y="242533"/>
                    <a:pt x="28164" y="242533"/>
                    <a:pt x="31129" y="245544"/>
                  </a:cubicBezTo>
                  <a:cubicBezTo>
                    <a:pt x="31129" y="245544"/>
                    <a:pt x="31129" y="245544"/>
                    <a:pt x="37058" y="251566"/>
                  </a:cubicBezTo>
                  <a:cubicBezTo>
                    <a:pt x="37058" y="251566"/>
                    <a:pt x="37058" y="251566"/>
                    <a:pt x="44470" y="262106"/>
                  </a:cubicBezTo>
                  <a:cubicBezTo>
                    <a:pt x="44470" y="262106"/>
                    <a:pt x="44470" y="262106"/>
                    <a:pt x="40023" y="262106"/>
                  </a:cubicBezTo>
                  <a:cubicBezTo>
                    <a:pt x="40023" y="262106"/>
                    <a:pt x="40023" y="262106"/>
                    <a:pt x="31129" y="262106"/>
                  </a:cubicBezTo>
                  <a:lnTo>
                    <a:pt x="29647" y="265117"/>
                  </a:lnTo>
                  <a:cubicBezTo>
                    <a:pt x="29647" y="265117"/>
                    <a:pt x="29647" y="265117"/>
                    <a:pt x="23717" y="259095"/>
                  </a:cubicBezTo>
                  <a:cubicBezTo>
                    <a:pt x="23717" y="259095"/>
                    <a:pt x="23717" y="259095"/>
                    <a:pt x="20753" y="250061"/>
                  </a:cubicBezTo>
                  <a:cubicBezTo>
                    <a:pt x="20753" y="250061"/>
                    <a:pt x="20753" y="250061"/>
                    <a:pt x="19270" y="247050"/>
                  </a:cubicBezTo>
                  <a:cubicBezTo>
                    <a:pt x="19270" y="247050"/>
                    <a:pt x="19270" y="247050"/>
                    <a:pt x="16306" y="244038"/>
                  </a:cubicBezTo>
                  <a:cubicBezTo>
                    <a:pt x="16306" y="244038"/>
                    <a:pt x="16306" y="244038"/>
                    <a:pt x="14823" y="244038"/>
                  </a:cubicBezTo>
                  <a:cubicBezTo>
                    <a:pt x="14823" y="244038"/>
                    <a:pt x="14823" y="244038"/>
                    <a:pt x="13341" y="244038"/>
                  </a:cubicBezTo>
                  <a:cubicBezTo>
                    <a:pt x="13341" y="244038"/>
                    <a:pt x="10376" y="244038"/>
                    <a:pt x="10376" y="244038"/>
                  </a:cubicBezTo>
                  <a:cubicBezTo>
                    <a:pt x="8894" y="242533"/>
                    <a:pt x="8894" y="244038"/>
                    <a:pt x="8894" y="244038"/>
                  </a:cubicBezTo>
                  <a:cubicBezTo>
                    <a:pt x="8894" y="244038"/>
                    <a:pt x="8894" y="244038"/>
                    <a:pt x="4447" y="244038"/>
                  </a:cubicBezTo>
                  <a:cubicBezTo>
                    <a:pt x="-1483" y="242533"/>
                    <a:pt x="2964" y="242533"/>
                    <a:pt x="2964" y="242533"/>
                  </a:cubicBezTo>
                  <a:cubicBezTo>
                    <a:pt x="1482" y="241027"/>
                    <a:pt x="1482" y="241027"/>
                    <a:pt x="1482" y="239521"/>
                  </a:cubicBezTo>
                  <a:cubicBezTo>
                    <a:pt x="1482" y="239521"/>
                    <a:pt x="0" y="236510"/>
                    <a:pt x="0" y="235005"/>
                  </a:cubicBezTo>
                  <a:cubicBezTo>
                    <a:pt x="0" y="235005"/>
                    <a:pt x="0" y="230488"/>
                    <a:pt x="0" y="230488"/>
                  </a:cubicBezTo>
                  <a:cubicBezTo>
                    <a:pt x="0" y="230488"/>
                    <a:pt x="0" y="230488"/>
                    <a:pt x="4447" y="224465"/>
                  </a:cubicBezTo>
                  <a:close/>
                  <a:moveTo>
                    <a:pt x="277183" y="0"/>
                  </a:moveTo>
                  <a:cubicBezTo>
                    <a:pt x="277183" y="0"/>
                    <a:pt x="277183" y="0"/>
                    <a:pt x="283168" y="5977"/>
                  </a:cubicBezTo>
                  <a:cubicBezTo>
                    <a:pt x="283168" y="5977"/>
                    <a:pt x="283168" y="5977"/>
                    <a:pt x="286160" y="10459"/>
                  </a:cubicBezTo>
                  <a:cubicBezTo>
                    <a:pt x="286160" y="10459"/>
                    <a:pt x="286160" y="10459"/>
                    <a:pt x="283168" y="10459"/>
                  </a:cubicBezTo>
                  <a:cubicBezTo>
                    <a:pt x="283168" y="10459"/>
                    <a:pt x="283168" y="10459"/>
                    <a:pt x="283168" y="14942"/>
                  </a:cubicBezTo>
                  <a:cubicBezTo>
                    <a:pt x="283168" y="14942"/>
                    <a:pt x="283168" y="14942"/>
                    <a:pt x="287656" y="17930"/>
                  </a:cubicBezTo>
                  <a:cubicBezTo>
                    <a:pt x="287656" y="17930"/>
                    <a:pt x="287656" y="17930"/>
                    <a:pt x="293640" y="17930"/>
                  </a:cubicBezTo>
                  <a:cubicBezTo>
                    <a:pt x="293640" y="17930"/>
                    <a:pt x="293640" y="17930"/>
                    <a:pt x="293640" y="13447"/>
                  </a:cubicBezTo>
                  <a:cubicBezTo>
                    <a:pt x="293640" y="13447"/>
                    <a:pt x="293640" y="13447"/>
                    <a:pt x="296632" y="10459"/>
                  </a:cubicBezTo>
                  <a:cubicBezTo>
                    <a:pt x="296632" y="10459"/>
                    <a:pt x="296632" y="10459"/>
                    <a:pt x="299624" y="13447"/>
                  </a:cubicBezTo>
                  <a:cubicBezTo>
                    <a:pt x="299624" y="13447"/>
                    <a:pt x="299624" y="13447"/>
                    <a:pt x="304113" y="19424"/>
                  </a:cubicBezTo>
                  <a:cubicBezTo>
                    <a:pt x="304113" y="19424"/>
                    <a:pt x="304113" y="19424"/>
                    <a:pt x="313089" y="17930"/>
                  </a:cubicBezTo>
                  <a:cubicBezTo>
                    <a:pt x="313089" y="17930"/>
                    <a:pt x="313089" y="17930"/>
                    <a:pt x="325058" y="20918"/>
                  </a:cubicBezTo>
                  <a:cubicBezTo>
                    <a:pt x="325058" y="20918"/>
                    <a:pt x="325058" y="20918"/>
                    <a:pt x="325058" y="25401"/>
                  </a:cubicBezTo>
                  <a:cubicBezTo>
                    <a:pt x="325058" y="25401"/>
                    <a:pt x="325058" y="25401"/>
                    <a:pt x="328050" y="31377"/>
                  </a:cubicBezTo>
                  <a:cubicBezTo>
                    <a:pt x="328050" y="31377"/>
                    <a:pt x="328050" y="31377"/>
                    <a:pt x="335530" y="37354"/>
                  </a:cubicBezTo>
                  <a:cubicBezTo>
                    <a:pt x="335530" y="37354"/>
                    <a:pt x="335530" y="37354"/>
                    <a:pt x="351987" y="37354"/>
                  </a:cubicBezTo>
                  <a:cubicBezTo>
                    <a:pt x="351987" y="37354"/>
                    <a:pt x="351987" y="37354"/>
                    <a:pt x="356475" y="37354"/>
                  </a:cubicBezTo>
                  <a:cubicBezTo>
                    <a:pt x="356475" y="37354"/>
                    <a:pt x="356475" y="37354"/>
                    <a:pt x="360963" y="34366"/>
                  </a:cubicBezTo>
                  <a:cubicBezTo>
                    <a:pt x="360963" y="34366"/>
                    <a:pt x="360963" y="34366"/>
                    <a:pt x="366948" y="34366"/>
                  </a:cubicBezTo>
                  <a:cubicBezTo>
                    <a:pt x="366948" y="34366"/>
                    <a:pt x="366948" y="34366"/>
                    <a:pt x="374428" y="38848"/>
                  </a:cubicBezTo>
                  <a:cubicBezTo>
                    <a:pt x="374428" y="38848"/>
                    <a:pt x="374428" y="38848"/>
                    <a:pt x="375924" y="43331"/>
                  </a:cubicBezTo>
                  <a:cubicBezTo>
                    <a:pt x="375924" y="43331"/>
                    <a:pt x="375924" y="43331"/>
                    <a:pt x="375924" y="47813"/>
                  </a:cubicBezTo>
                  <a:cubicBezTo>
                    <a:pt x="375924" y="47813"/>
                    <a:pt x="375924" y="47813"/>
                    <a:pt x="375924" y="48560"/>
                  </a:cubicBezTo>
                  <a:lnTo>
                    <a:pt x="375924" y="50802"/>
                  </a:lnTo>
                  <a:cubicBezTo>
                    <a:pt x="375924" y="50802"/>
                    <a:pt x="375924" y="50802"/>
                    <a:pt x="383404" y="46319"/>
                  </a:cubicBezTo>
                  <a:cubicBezTo>
                    <a:pt x="383404" y="46319"/>
                    <a:pt x="383404" y="46319"/>
                    <a:pt x="392381" y="43331"/>
                  </a:cubicBezTo>
                  <a:cubicBezTo>
                    <a:pt x="392381" y="43331"/>
                    <a:pt x="392381" y="43331"/>
                    <a:pt x="398365" y="43331"/>
                  </a:cubicBezTo>
                  <a:cubicBezTo>
                    <a:pt x="398365" y="43331"/>
                    <a:pt x="398365" y="43331"/>
                    <a:pt x="410334" y="47813"/>
                  </a:cubicBezTo>
                  <a:cubicBezTo>
                    <a:pt x="410334" y="47813"/>
                    <a:pt x="410334" y="47813"/>
                    <a:pt x="420806" y="50802"/>
                  </a:cubicBezTo>
                  <a:cubicBezTo>
                    <a:pt x="420806" y="50802"/>
                    <a:pt x="420806" y="50802"/>
                    <a:pt x="432775" y="47813"/>
                  </a:cubicBezTo>
                  <a:cubicBezTo>
                    <a:pt x="432775" y="47813"/>
                    <a:pt x="432775" y="47813"/>
                    <a:pt x="438759" y="43331"/>
                  </a:cubicBezTo>
                  <a:cubicBezTo>
                    <a:pt x="438759" y="43331"/>
                    <a:pt x="438759" y="43331"/>
                    <a:pt x="444743" y="43331"/>
                  </a:cubicBezTo>
                  <a:cubicBezTo>
                    <a:pt x="444743" y="43331"/>
                    <a:pt x="444743" y="43331"/>
                    <a:pt x="447736" y="43331"/>
                  </a:cubicBezTo>
                  <a:cubicBezTo>
                    <a:pt x="447736" y="43331"/>
                    <a:pt x="447736" y="43331"/>
                    <a:pt x="455216" y="50802"/>
                  </a:cubicBezTo>
                  <a:cubicBezTo>
                    <a:pt x="455216" y="50802"/>
                    <a:pt x="455216" y="50802"/>
                    <a:pt x="462696" y="56778"/>
                  </a:cubicBezTo>
                  <a:cubicBezTo>
                    <a:pt x="462696" y="56778"/>
                    <a:pt x="462696" y="56778"/>
                    <a:pt x="476161" y="58272"/>
                  </a:cubicBezTo>
                  <a:lnTo>
                    <a:pt x="482145" y="110568"/>
                  </a:lnTo>
                  <a:cubicBezTo>
                    <a:pt x="482145" y="110568"/>
                    <a:pt x="482145" y="110568"/>
                    <a:pt x="500098" y="242056"/>
                  </a:cubicBezTo>
                  <a:cubicBezTo>
                    <a:pt x="500098" y="242056"/>
                    <a:pt x="500098" y="242056"/>
                    <a:pt x="521043" y="400438"/>
                  </a:cubicBezTo>
                  <a:cubicBezTo>
                    <a:pt x="521043" y="400438"/>
                    <a:pt x="521043" y="400438"/>
                    <a:pt x="525531" y="409403"/>
                  </a:cubicBezTo>
                  <a:cubicBezTo>
                    <a:pt x="525531" y="409403"/>
                    <a:pt x="525531" y="409403"/>
                    <a:pt x="540492" y="409403"/>
                  </a:cubicBezTo>
                  <a:cubicBezTo>
                    <a:pt x="540492" y="409403"/>
                    <a:pt x="540492" y="409403"/>
                    <a:pt x="543484" y="400438"/>
                  </a:cubicBezTo>
                  <a:cubicBezTo>
                    <a:pt x="543484" y="400438"/>
                    <a:pt x="543484" y="400438"/>
                    <a:pt x="555453" y="400438"/>
                  </a:cubicBezTo>
                  <a:cubicBezTo>
                    <a:pt x="555453" y="400438"/>
                    <a:pt x="555453" y="400438"/>
                    <a:pt x="555453" y="404920"/>
                  </a:cubicBezTo>
                  <a:cubicBezTo>
                    <a:pt x="555453" y="404920"/>
                    <a:pt x="555453" y="404920"/>
                    <a:pt x="559941" y="410897"/>
                  </a:cubicBezTo>
                  <a:cubicBezTo>
                    <a:pt x="559941" y="410897"/>
                    <a:pt x="559941" y="410897"/>
                    <a:pt x="579390" y="424344"/>
                  </a:cubicBezTo>
                  <a:cubicBezTo>
                    <a:pt x="579390" y="424344"/>
                    <a:pt x="579390" y="424344"/>
                    <a:pt x="595847" y="442274"/>
                  </a:cubicBezTo>
                  <a:cubicBezTo>
                    <a:pt x="595847" y="442274"/>
                    <a:pt x="595847" y="442274"/>
                    <a:pt x="604823" y="434803"/>
                  </a:cubicBezTo>
                  <a:cubicBezTo>
                    <a:pt x="604823" y="434803"/>
                    <a:pt x="604823" y="434803"/>
                    <a:pt x="610807" y="419862"/>
                  </a:cubicBezTo>
                  <a:cubicBezTo>
                    <a:pt x="610807" y="419862"/>
                    <a:pt x="610807" y="419862"/>
                    <a:pt x="618288" y="412391"/>
                  </a:cubicBezTo>
                  <a:cubicBezTo>
                    <a:pt x="618288" y="412391"/>
                    <a:pt x="618288" y="412391"/>
                    <a:pt x="625768" y="407908"/>
                  </a:cubicBezTo>
                  <a:cubicBezTo>
                    <a:pt x="625768" y="407908"/>
                    <a:pt x="625768" y="407908"/>
                    <a:pt x="639233" y="413885"/>
                  </a:cubicBezTo>
                  <a:cubicBezTo>
                    <a:pt x="639233" y="413885"/>
                    <a:pt x="639233" y="413885"/>
                    <a:pt x="655690" y="425838"/>
                  </a:cubicBezTo>
                  <a:cubicBezTo>
                    <a:pt x="655690" y="425838"/>
                    <a:pt x="655690" y="425838"/>
                    <a:pt x="672146" y="442274"/>
                  </a:cubicBezTo>
                  <a:cubicBezTo>
                    <a:pt x="672146" y="442274"/>
                    <a:pt x="672146" y="442274"/>
                    <a:pt x="684115" y="455722"/>
                  </a:cubicBezTo>
                  <a:cubicBezTo>
                    <a:pt x="684115" y="455722"/>
                    <a:pt x="684115" y="455722"/>
                    <a:pt x="708052" y="479629"/>
                  </a:cubicBezTo>
                  <a:cubicBezTo>
                    <a:pt x="708052" y="479629"/>
                    <a:pt x="708052" y="479629"/>
                    <a:pt x="723013" y="500547"/>
                  </a:cubicBezTo>
                  <a:cubicBezTo>
                    <a:pt x="723013" y="500547"/>
                    <a:pt x="723013" y="500547"/>
                    <a:pt x="731989" y="502041"/>
                  </a:cubicBezTo>
                  <a:cubicBezTo>
                    <a:pt x="731989" y="502041"/>
                    <a:pt x="731989" y="502041"/>
                    <a:pt x="742462" y="503535"/>
                  </a:cubicBezTo>
                  <a:cubicBezTo>
                    <a:pt x="742462" y="503535"/>
                    <a:pt x="742462" y="503535"/>
                    <a:pt x="760415" y="509512"/>
                  </a:cubicBezTo>
                  <a:cubicBezTo>
                    <a:pt x="760415" y="509512"/>
                    <a:pt x="760415" y="509512"/>
                    <a:pt x="767895" y="513994"/>
                  </a:cubicBezTo>
                  <a:cubicBezTo>
                    <a:pt x="767895" y="513994"/>
                    <a:pt x="767895" y="513994"/>
                    <a:pt x="767895" y="519971"/>
                  </a:cubicBezTo>
                  <a:cubicBezTo>
                    <a:pt x="767895" y="519971"/>
                    <a:pt x="767895" y="519971"/>
                    <a:pt x="770887" y="533419"/>
                  </a:cubicBezTo>
                  <a:cubicBezTo>
                    <a:pt x="770887" y="533419"/>
                    <a:pt x="770887" y="533419"/>
                    <a:pt x="770887" y="539395"/>
                  </a:cubicBezTo>
                  <a:cubicBezTo>
                    <a:pt x="770887" y="539395"/>
                    <a:pt x="770887" y="539395"/>
                    <a:pt x="770887" y="545372"/>
                  </a:cubicBezTo>
                  <a:cubicBezTo>
                    <a:pt x="770887" y="545372"/>
                    <a:pt x="770887" y="545372"/>
                    <a:pt x="770887" y="558820"/>
                  </a:cubicBezTo>
                  <a:cubicBezTo>
                    <a:pt x="770887" y="558820"/>
                    <a:pt x="770887" y="558820"/>
                    <a:pt x="764903" y="563302"/>
                  </a:cubicBezTo>
                  <a:cubicBezTo>
                    <a:pt x="764903" y="563302"/>
                    <a:pt x="764903" y="563302"/>
                    <a:pt x="760415" y="557325"/>
                  </a:cubicBezTo>
                  <a:cubicBezTo>
                    <a:pt x="760415" y="557325"/>
                    <a:pt x="760415" y="557325"/>
                    <a:pt x="755926" y="549855"/>
                  </a:cubicBezTo>
                  <a:cubicBezTo>
                    <a:pt x="755926" y="549855"/>
                    <a:pt x="755926" y="549855"/>
                    <a:pt x="751438" y="552843"/>
                  </a:cubicBezTo>
                  <a:cubicBezTo>
                    <a:pt x="751438" y="552843"/>
                    <a:pt x="751438" y="552843"/>
                    <a:pt x="755926" y="560314"/>
                  </a:cubicBezTo>
                  <a:cubicBezTo>
                    <a:pt x="755926" y="560314"/>
                    <a:pt x="755926" y="560314"/>
                    <a:pt x="752934" y="561808"/>
                  </a:cubicBezTo>
                  <a:cubicBezTo>
                    <a:pt x="752934" y="561808"/>
                    <a:pt x="752934" y="561808"/>
                    <a:pt x="748446" y="558820"/>
                  </a:cubicBezTo>
                  <a:cubicBezTo>
                    <a:pt x="748446" y="558820"/>
                    <a:pt x="748446" y="558820"/>
                    <a:pt x="739470" y="555831"/>
                  </a:cubicBezTo>
                  <a:cubicBezTo>
                    <a:pt x="739470" y="555831"/>
                    <a:pt x="739470" y="555831"/>
                    <a:pt x="739470" y="549855"/>
                  </a:cubicBezTo>
                  <a:cubicBezTo>
                    <a:pt x="739470" y="549855"/>
                    <a:pt x="739470" y="549855"/>
                    <a:pt x="736478" y="542384"/>
                  </a:cubicBezTo>
                  <a:cubicBezTo>
                    <a:pt x="736478" y="542384"/>
                    <a:pt x="736478" y="542384"/>
                    <a:pt x="731989" y="539395"/>
                  </a:cubicBezTo>
                  <a:cubicBezTo>
                    <a:pt x="731989" y="539395"/>
                    <a:pt x="731989" y="539395"/>
                    <a:pt x="728997" y="533419"/>
                  </a:cubicBezTo>
                  <a:cubicBezTo>
                    <a:pt x="728997" y="533419"/>
                    <a:pt x="728997" y="533419"/>
                    <a:pt x="717029" y="524454"/>
                  </a:cubicBezTo>
                  <a:cubicBezTo>
                    <a:pt x="717029" y="524454"/>
                    <a:pt x="717029" y="524454"/>
                    <a:pt x="706556" y="525948"/>
                  </a:cubicBezTo>
                  <a:cubicBezTo>
                    <a:pt x="706556" y="525948"/>
                    <a:pt x="706556" y="525948"/>
                    <a:pt x="709548" y="530430"/>
                  </a:cubicBezTo>
                  <a:cubicBezTo>
                    <a:pt x="709548" y="530430"/>
                    <a:pt x="709548" y="530430"/>
                    <a:pt x="712540" y="533419"/>
                  </a:cubicBezTo>
                  <a:cubicBezTo>
                    <a:pt x="712540" y="533419"/>
                    <a:pt x="712540" y="533419"/>
                    <a:pt x="723013" y="539395"/>
                  </a:cubicBezTo>
                  <a:cubicBezTo>
                    <a:pt x="723013" y="539395"/>
                    <a:pt x="723013" y="539395"/>
                    <a:pt x="728997" y="545372"/>
                  </a:cubicBezTo>
                  <a:cubicBezTo>
                    <a:pt x="728997" y="545372"/>
                    <a:pt x="728997" y="545372"/>
                    <a:pt x="728997" y="549855"/>
                  </a:cubicBezTo>
                  <a:cubicBezTo>
                    <a:pt x="728997" y="549855"/>
                    <a:pt x="728997" y="549855"/>
                    <a:pt x="733485" y="554337"/>
                  </a:cubicBezTo>
                  <a:cubicBezTo>
                    <a:pt x="733485" y="554337"/>
                    <a:pt x="733485" y="554337"/>
                    <a:pt x="736478" y="558820"/>
                  </a:cubicBezTo>
                  <a:cubicBezTo>
                    <a:pt x="736478" y="558820"/>
                    <a:pt x="736478" y="558820"/>
                    <a:pt x="739470" y="569279"/>
                  </a:cubicBezTo>
                  <a:cubicBezTo>
                    <a:pt x="739470" y="569279"/>
                    <a:pt x="739470" y="569279"/>
                    <a:pt x="739470" y="572267"/>
                  </a:cubicBezTo>
                  <a:cubicBezTo>
                    <a:pt x="739470" y="572267"/>
                    <a:pt x="739470" y="572267"/>
                    <a:pt x="734981" y="573761"/>
                  </a:cubicBezTo>
                  <a:cubicBezTo>
                    <a:pt x="734981" y="573761"/>
                    <a:pt x="734981" y="573761"/>
                    <a:pt x="731989" y="566290"/>
                  </a:cubicBezTo>
                  <a:cubicBezTo>
                    <a:pt x="731989" y="566290"/>
                    <a:pt x="731989" y="566290"/>
                    <a:pt x="731989" y="573761"/>
                  </a:cubicBezTo>
                  <a:cubicBezTo>
                    <a:pt x="731989" y="573761"/>
                    <a:pt x="731989" y="573761"/>
                    <a:pt x="728997" y="579738"/>
                  </a:cubicBezTo>
                  <a:cubicBezTo>
                    <a:pt x="728997" y="579738"/>
                    <a:pt x="728997" y="579738"/>
                    <a:pt x="724509" y="578244"/>
                  </a:cubicBezTo>
                  <a:cubicBezTo>
                    <a:pt x="724509" y="578244"/>
                    <a:pt x="724509" y="578244"/>
                    <a:pt x="717029" y="570773"/>
                  </a:cubicBezTo>
                  <a:cubicBezTo>
                    <a:pt x="717029" y="570773"/>
                    <a:pt x="717029" y="570773"/>
                    <a:pt x="709548" y="561808"/>
                  </a:cubicBezTo>
                  <a:cubicBezTo>
                    <a:pt x="709548" y="561808"/>
                    <a:pt x="709548" y="561808"/>
                    <a:pt x="703564" y="564796"/>
                  </a:cubicBezTo>
                  <a:cubicBezTo>
                    <a:pt x="703564" y="564796"/>
                    <a:pt x="703564" y="564796"/>
                    <a:pt x="699076" y="564796"/>
                  </a:cubicBezTo>
                  <a:cubicBezTo>
                    <a:pt x="699076" y="564796"/>
                    <a:pt x="699076" y="564796"/>
                    <a:pt x="702068" y="555831"/>
                  </a:cubicBezTo>
                  <a:cubicBezTo>
                    <a:pt x="702068" y="555831"/>
                    <a:pt x="702068" y="555831"/>
                    <a:pt x="709548" y="554337"/>
                  </a:cubicBezTo>
                  <a:cubicBezTo>
                    <a:pt x="709548" y="554337"/>
                    <a:pt x="709548" y="554337"/>
                    <a:pt x="706556" y="545372"/>
                  </a:cubicBezTo>
                  <a:cubicBezTo>
                    <a:pt x="706556" y="545372"/>
                    <a:pt x="706556" y="545372"/>
                    <a:pt x="697580" y="549855"/>
                  </a:cubicBezTo>
                  <a:cubicBezTo>
                    <a:pt x="697580" y="549855"/>
                    <a:pt x="697580" y="549855"/>
                    <a:pt x="700572" y="540890"/>
                  </a:cubicBezTo>
                  <a:cubicBezTo>
                    <a:pt x="700572" y="540890"/>
                    <a:pt x="700572" y="540890"/>
                    <a:pt x="696084" y="534913"/>
                  </a:cubicBezTo>
                  <a:cubicBezTo>
                    <a:pt x="696084" y="534913"/>
                    <a:pt x="696084" y="534913"/>
                    <a:pt x="694588" y="530430"/>
                  </a:cubicBezTo>
                  <a:cubicBezTo>
                    <a:pt x="694588" y="530430"/>
                    <a:pt x="694588" y="530430"/>
                    <a:pt x="694588" y="525948"/>
                  </a:cubicBezTo>
                  <a:cubicBezTo>
                    <a:pt x="694588" y="525948"/>
                    <a:pt x="694588" y="525948"/>
                    <a:pt x="700572" y="516983"/>
                  </a:cubicBezTo>
                  <a:cubicBezTo>
                    <a:pt x="700572" y="516983"/>
                    <a:pt x="700572" y="516983"/>
                    <a:pt x="693091" y="516983"/>
                  </a:cubicBezTo>
                  <a:cubicBezTo>
                    <a:pt x="693091" y="516983"/>
                    <a:pt x="693091" y="516983"/>
                    <a:pt x="690099" y="519971"/>
                  </a:cubicBezTo>
                  <a:cubicBezTo>
                    <a:pt x="690099" y="519971"/>
                    <a:pt x="690099" y="519971"/>
                    <a:pt x="690099" y="522959"/>
                  </a:cubicBezTo>
                  <a:cubicBezTo>
                    <a:pt x="690099" y="522959"/>
                    <a:pt x="690099" y="522959"/>
                    <a:pt x="690099" y="531925"/>
                  </a:cubicBezTo>
                  <a:cubicBezTo>
                    <a:pt x="690099" y="531925"/>
                    <a:pt x="690099" y="531925"/>
                    <a:pt x="685611" y="534913"/>
                  </a:cubicBezTo>
                  <a:cubicBezTo>
                    <a:pt x="685611" y="534913"/>
                    <a:pt x="685611" y="534913"/>
                    <a:pt x="682619" y="537901"/>
                  </a:cubicBezTo>
                  <a:cubicBezTo>
                    <a:pt x="682619" y="537901"/>
                    <a:pt x="682619" y="534913"/>
                    <a:pt x="682619" y="533419"/>
                  </a:cubicBezTo>
                  <a:cubicBezTo>
                    <a:pt x="682619" y="531925"/>
                    <a:pt x="681123" y="527442"/>
                    <a:pt x="681123" y="527442"/>
                  </a:cubicBezTo>
                  <a:cubicBezTo>
                    <a:pt x="681123" y="527442"/>
                    <a:pt x="679627" y="522959"/>
                    <a:pt x="679627" y="519971"/>
                  </a:cubicBezTo>
                  <a:cubicBezTo>
                    <a:pt x="679627" y="518477"/>
                    <a:pt x="678131" y="515489"/>
                    <a:pt x="678131" y="515489"/>
                  </a:cubicBezTo>
                  <a:cubicBezTo>
                    <a:pt x="678131" y="515489"/>
                    <a:pt x="676635" y="512500"/>
                    <a:pt x="676635" y="511006"/>
                  </a:cubicBezTo>
                  <a:cubicBezTo>
                    <a:pt x="676635" y="508018"/>
                    <a:pt x="676635" y="506524"/>
                    <a:pt x="676635" y="506524"/>
                  </a:cubicBezTo>
                  <a:cubicBezTo>
                    <a:pt x="676635" y="506524"/>
                    <a:pt x="678131" y="503535"/>
                    <a:pt x="681123" y="503535"/>
                  </a:cubicBezTo>
                  <a:cubicBezTo>
                    <a:pt x="682619" y="502041"/>
                    <a:pt x="684115" y="499053"/>
                    <a:pt x="684115" y="499053"/>
                  </a:cubicBezTo>
                  <a:cubicBezTo>
                    <a:pt x="684115" y="499053"/>
                    <a:pt x="684115" y="499053"/>
                    <a:pt x="690099" y="493076"/>
                  </a:cubicBezTo>
                  <a:cubicBezTo>
                    <a:pt x="690099" y="493076"/>
                    <a:pt x="690099" y="493076"/>
                    <a:pt x="684115" y="482617"/>
                  </a:cubicBezTo>
                  <a:cubicBezTo>
                    <a:pt x="684115" y="482617"/>
                    <a:pt x="684115" y="482617"/>
                    <a:pt x="681123" y="484111"/>
                  </a:cubicBezTo>
                  <a:cubicBezTo>
                    <a:pt x="681123" y="484111"/>
                    <a:pt x="681123" y="484111"/>
                    <a:pt x="678131" y="491582"/>
                  </a:cubicBezTo>
                  <a:cubicBezTo>
                    <a:pt x="678131" y="491582"/>
                    <a:pt x="678131" y="491582"/>
                    <a:pt x="672146" y="499053"/>
                  </a:cubicBezTo>
                  <a:cubicBezTo>
                    <a:pt x="672146" y="499053"/>
                    <a:pt x="672146" y="499053"/>
                    <a:pt x="667658" y="502041"/>
                  </a:cubicBezTo>
                  <a:cubicBezTo>
                    <a:pt x="667658" y="502041"/>
                    <a:pt x="667658" y="502041"/>
                    <a:pt x="666162" y="505029"/>
                  </a:cubicBezTo>
                  <a:cubicBezTo>
                    <a:pt x="666162" y="505029"/>
                    <a:pt x="666162" y="505029"/>
                    <a:pt x="669154" y="516983"/>
                  </a:cubicBezTo>
                  <a:cubicBezTo>
                    <a:pt x="669154" y="516983"/>
                    <a:pt x="669154" y="516983"/>
                    <a:pt x="675139" y="533419"/>
                  </a:cubicBezTo>
                  <a:cubicBezTo>
                    <a:pt x="675139" y="533419"/>
                    <a:pt x="675139" y="533419"/>
                    <a:pt x="669154" y="531925"/>
                  </a:cubicBezTo>
                  <a:cubicBezTo>
                    <a:pt x="669154" y="531925"/>
                    <a:pt x="669154" y="531925"/>
                    <a:pt x="660178" y="513994"/>
                  </a:cubicBezTo>
                  <a:cubicBezTo>
                    <a:pt x="660178" y="513994"/>
                    <a:pt x="660178" y="513994"/>
                    <a:pt x="649705" y="499053"/>
                  </a:cubicBezTo>
                  <a:cubicBezTo>
                    <a:pt x="649705" y="499053"/>
                    <a:pt x="649705" y="499053"/>
                    <a:pt x="646713" y="508018"/>
                  </a:cubicBezTo>
                  <a:cubicBezTo>
                    <a:pt x="646713" y="508018"/>
                    <a:pt x="646713" y="508018"/>
                    <a:pt x="643721" y="506524"/>
                  </a:cubicBezTo>
                  <a:cubicBezTo>
                    <a:pt x="643721" y="506524"/>
                    <a:pt x="643721" y="506524"/>
                    <a:pt x="639233" y="496064"/>
                  </a:cubicBezTo>
                  <a:cubicBezTo>
                    <a:pt x="639233" y="496064"/>
                    <a:pt x="639233" y="496064"/>
                    <a:pt x="633249" y="491582"/>
                  </a:cubicBezTo>
                  <a:cubicBezTo>
                    <a:pt x="633249" y="491582"/>
                    <a:pt x="633249" y="491582"/>
                    <a:pt x="618288" y="475146"/>
                  </a:cubicBezTo>
                  <a:cubicBezTo>
                    <a:pt x="618288" y="475146"/>
                    <a:pt x="618288" y="475146"/>
                    <a:pt x="618288" y="464687"/>
                  </a:cubicBezTo>
                  <a:cubicBezTo>
                    <a:pt x="618288" y="464687"/>
                    <a:pt x="618288" y="464687"/>
                    <a:pt x="615296" y="470664"/>
                  </a:cubicBezTo>
                  <a:cubicBezTo>
                    <a:pt x="615296" y="470664"/>
                    <a:pt x="615296" y="470664"/>
                    <a:pt x="607815" y="467675"/>
                  </a:cubicBezTo>
                  <a:cubicBezTo>
                    <a:pt x="607815" y="467675"/>
                    <a:pt x="607815" y="467675"/>
                    <a:pt x="591358" y="452734"/>
                  </a:cubicBezTo>
                  <a:cubicBezTo>
                    <a:pt x="591358" y="452734"/>
                    <a:pt x="591358" y="452734"/>
                    <a:pt x="580886" y="440780"/>
                  </a:cubicBezTo>
                  <a:cubicBezTo>
                    <a:pt x="580886" y="440780"/>
                    <a:pt x="580886" y="440780"/>
                    <a:pt x="574902" y="442274"/>
                  </a:cubicBezTo>
                  <a:cubicBezTo>
                    <a:pt x="574902" y="442274"/>
                    <a:pt x="574902" y="442274"/>
                    <a:pt x="561437" y="439286"/>
                  </a:cubicBezTo>
                  <a:cubicBezTo>
                    <a:pt x="561437" y="439286"/>
                    <a:pt x="561437" y="439286"/>
                    <a:pt x="552461" y="430321"/>
                  </a:cubicBezTo>
                  <a:cubicBezTo>
                    <a:pt x="552461" y="430321"/>
                    <a:pt x="552461" y="430321"/>
                    <a:pt x="552461" y="419862"/>
                  </a:cubicBezTo>
                  <a:cubicBezTo>
                    <a:pt x="552461" y="419862"/>
                    <a:pt x="552461" y="419862"/>
                    <a:pt x="547972" y="422850"/>
                  </a:cubicBezTo>
                  <a:cubicBezTo>
                    <a:pt x="547972" y="422850"/>
                    <a:pt x="547972" y="422850"/>
                    <a:pt x="530020" y="422850"/>
                  </a:cubicBezTo>
                  <a:cubicBezTo>
                    <a:pt x="530020" y="422850"/>
                    <a:pt x="530020" y="422850"/>
                    <a:pt x="521043" y="421356"/>
                  </a:cubicBezTo>
                  <a:cubicBezTo>
                    <a:pt x="521043" y="421356"/>
                    <a:pt x="521043" y="421356"/>
                    <a:pt x="510571" y="418368"/>
                  </a:cubicBezTo>
                  <a:cubicBezTo>
                    <a:pt x="510571" y="418368"/>
                    <a:pt x="510571" y="418368"/>
                    <a:pt x="491122" y="416873"/>
                  </a:cubicBezTo>
                  <a:cubicBezTo>
                    <a:pt x="491122" y="416873"/>
                    <a:pt x="491122" y="416873"/>
                    <a:pt x="471673" y="421356"/>
                  </a:cubicBezTo>
                  <a:cubicBezTo>
                    <a:pt x="471673" y="421356"/>
                    <a:pt x="471673" y="421356"/>
                    <a:pt x="458208" y="424344"/>
                  </a:cubicBezTo>
                  <a:cubicBezTo>
                    <a:pt x="458208" y="424344"/>
                    <a:pt x="458208" y="424344"/>
                    <a:pt x="461200" y="412391"/>
                  </a:cubicBezTo>
                  <a:cubicBezTo>
                    <a:pt x="461200" y="412391"/>
                    <a:pt x="461200" y="412391"/>
                    <a:pt x="456712" y="415379"/>
                  </a:cubicBezTo>
                  <a:cubicBezTo>
                    <a:pt x="456712" y="415379"/>
                    <a:pt x="456712" y="415379"/>
                    <a:pt x="449232" y="410897"/>
                  </a:cubicBezTo>
                  <a:cubicBezTo>
                    <a:pt x="449232" y="410897"/>
                    <a:pt x="449232" y="410897"/>
                    <a:pt x="443247" y="407908"/>
                  </a:cubicBezTo>
                  <a:cubicBezTo>
                    <a:pt x="443247" y="407908"/>
                    <a:pt x="443247" y="407908"/>
                    <a:pt x="437263" y="407908"/>
                  </a:cubicBezTo>
                  <a:cubicBezTo>
                    <a:pt x="437263" y="407908"/>
                    <a:pt x="437263" y="407908"/>
                    <a:pt x="432775" y="407908"/>
                  </a:cubicBezTo>
                  <a:cubicBezTo>
                    <a:pt x="432775" y="407908"/>
                    <a:pt x="432775" y="407908"/>
                    <a:pt x="425294" y="412391"/>
                  </a:cubicBezTo>
                  <a:cubicBezTo>
                    <a:pt x="425294" y="412391"/>
                    <a:pt x="425294" y="412391"/>
                    <a:pt x="419310" y="415379"/>
                  </a:cubicBezTo>
                  <a:cubicBezTo>
                    <a:pt x="419310" y="415379"/>
                    <a:pt x="419310" y="415379"/>
                    <a:pt x="413326" y="422850"/>
                  </a:cubicBezTo>
                  <a:cubicBezTo>
                    <a:pt x="413326" y="422850"/>
                    <a:pt x="413326" y="422850"/>
                    <a:pt x="410334" y="425838"/>
                  </a:cubicBezTo>
                  <a:cubicBezTo>
                    <a:pt x="410334" y="425838"/>
                    <a:pt x="410334" y="425838"/>
                    <a:pt x="402853" y="424344"/>
                  </a:cubicBezTo>
                  <a:cubicBezTo>
                    <a:pt x="402853" y="424344"/>
                    <a:pt x="402853" y="424344"/>
                    <a:pt x="410334" y="418368"/>
                  </a:cubicBezTo>
                  <a:cubicBezTo>
                    <a:pt x="410334" y="418368"/>
                    <a:pt x="410334" y="418368"/>
                    <a:pt x="419310" y="409403"/>
                  </a:cubicBezTo>
                  <a:cubicBezTo>
                    <a:pt x="419310" y="409403"/>
                    <a:pt x="419310" y="409403"/>
                    <a:pt x="425294" y="403426"/>
                  </a:cubicBezTo>
                  <a:cubicBezTo>
                    <a:pt x="425294" y="403426"/>
                    <a:pt x="425294" y="403426"/>
                    <a:pt x="429783" y="397449"/>
                  </a:cubicBezTo>
                  <a:cubicBezTo>
                    <a:pt x="429783" y="397449"/>
                    <a:pt x="429783" y="397449"/>
                    <a:pt x="426791" y="397449"/>
                  </a:cubicBezTo>
                  <a:cubicBezTo>
                    <a:pt x="426791" y="397449"/>
                    <a:pt x="426791" y="397449"/>
                    <a:pt x="420806" y="394461"/>
                  </a:cubicBezTo>
                  <a:cubicBezTo>
                    <a:pt x="420806" y="394461"/>
                    <a:pt x="420806" y="394461"/>
                    <a:pt x="420806" y="384002"/>
                  </a:cubicBezTo>
                  <a:cubicBezTo>
                    <a:pt x="420806" y="384002"/>
                    <a:pt x="420806" y="384002"/>
                    <a:pt x="414822" y="388484"/>
                  </a:cubicBezTo>
                  <a:cubicBezTo>
                    <a:pt x="414822" y="388484"/>
                    <a:pt x="414822" y="388484"/>
                    <a:pt x="413326" y="389978"/>
                  </a:cubicBezTo>
                  <a:cubicBezTo>
                    <a:pt x="413326" y="389978"/>
                    <a:pt x="413326" y="389978"/>
                    <a:pt x="402853" y="389978"/>
                  </a:cubicBezTo>
                  <a:cubicBezTo>
                    <a:pt x="402853" y="389978"/>
                    <a:pt x="402853" y="389978"/>
                    <a:pt x="393877" y="388484"/>
                  </a:cubicBezTo>
                  <a:cubicBezTo>
                    <a:pt x="393877" y="388484"/>
                    <a:pt x="393877" y="388484"/>
                    <a:pt x="389389" y="392967"/>
                  </a:cubicBezTo>
                  <a:cubicBezTo>
                    <a:pt x="389389" y="392967"/>
                    <a:pt x="389389" y="392967"/>
                    <a:pt x="386397" y="401932"/>
                  </a:cubicBezTo>
                  <a:cubicBezTo>
                    <a:pt x="386397" y="401932"/>
                    <a:pt x="386397" y="401932"/>
                    <a:pt x="392381" y="409403"/>
                  </a:cubicBezTo>
                  <a:cubicBezTo>
                    <a:pt x="392381" y="409403"/>
                    <a:pt x="392381" y="409403"/>
                    <a:pt x="389389" y="421356"/>
                  </a:cubicBezTo>
                  <a:cubicBezTo>
                    <a:pt x="389389" y="421356"/>
                    <a:pt x="389389" y="421356"/>
                    <a:pt x="381908" y="428827"/>
                  </a:cubicBezTo>
                  <a:cubicBezTo>
                    <a:pt x="381908" y="428827"/>
                    <a:pt x="381908" y="428827"/>
                    <a:pt x="374428" y="428827"/>
                  </a:cubicBezTo>
                  <a:cubicBezTo>
                    <a:pt x="374428" y="428827"/>
                    <a:pt x="374428" y="428827"/>
                    <a:pt x="365452" y="428827"/>
                  </a:cubicBezTo>
                  <a:cubicBezTo>
                    <a:pt x="365452" y="428827"/>
                    <a:pt x="365452" y="428827"/>
                    <a:pt x="362459" y="439286"/>
                  </a:cubicBezTo>
                  <a:cubicBezTo>
                    <a:pt x="362459" y="439286"/>
                    <a:pt x="362459" y="439286"/>
                    <a:pt x="350491" y="443769"/>
                  </a:cubicBezTo>
                  <a:cubicBezTo>
                    <a:pt x="350491" y="443769"/>
                    <a:pt x="350491" y="443769"/>
                    <a:pt x="348995" y="446757"/>
                  </a:cubicBezTo>
                  <a:cubicBezTo>
                    <a:pt x="348995" y="446757"/>
                    <a:pt x="348995" y="446757"/>
                    <a:pt x="338522" y="454228"/>
                  </a:cubicBezTo>
                  <a:cubicBezTo>
                    <a:pt x="338522" y="454228"/>
                    <a:pt x="338522" y="454228"/>
                    <a:pt x="328050" y="457216"/>
                  </a:cubicBezTo>
                  <a:cubicBezTo>
                    <a:pt x="328050" y="457216"/>
                    <a:pt x="328050" y="457216"/>
                    <a:pt x="322065" y="458710"/>
                  </a:cubicBezTo>
                  <a:cubicBezTo>
                    <a:pt x="322065" y="458710"/>
                    <a:pt x="322065" y="458710"/>
                    <a:pt x="319073" y="454228"/>
                  </a:cubicBezTo>
                  <a:cubicBezTo>
                    <a:pt x="319073" y="454228"/>
                    <a:pt x="319073" y="454228"/>
                    <a:pt x="317577" y="451239"/>
                  </a:cubicBezTo>
                  <a:cubicBezTo>
                    <a:pt x="317577" y="451239"/>
                    <a:pt x="317577" y="451239"/>
                    <a:pt x="325058" y="448251"/>
                  </a:cubicBezTo>
                  <a:cubicBezTo>
                    <a:pt x="325058" y="448251"/>
                    <a:pt x="325058" y="448251"/>
                    <a:pt x="331042" y="440780"/>
                  </a:cubicBezTo>
                  <a:cubicBezTo>
                    <a:pt x="331042" y="440780"/>
                    <a:pt x="331042" y="440780"/>
                    <a:pt x="323561" y="440780"/>
                  </a:cubicBezTo>
                  <a:cubicBezTo>
                    <a:pt x="323561" y="440780"/>
                    <a:pt x="323561" y="440780"/>
                    <a:pt x="320569" y="436298"/>
                  </a:cubicBezTo>
                  <a:cubicBezTo>
                    <a:pt x="320569" y="436298"/>
                    <a:pt x="320569" y="436298"/>
                    <a:pt x="328050" y="425838"/>
                  </a:cubicBezTo>
                  <a:cubicBezTo>
                    <a:pt x="328050" y="425838"/>
                    <a:pt x="328050" y="425838"/>
                    <a:pt x="331042" y="415379"/>
                  </a:cubicBezTo>
                  <a:cubicBezTo>
                    <a:pt x="331042" y="415379"/>
                    <a:pt x="331042" y="415379"/>
                    <a:pt x="335530" y="400438"/>
                  </a:cubicBezTo>
                  <a:cubicBezTo>
                    <a:pt x="335530" y="400438"/>
                    <a:pt x="335530" y="400438"/>
                    <a:pt x="343010" y="391473"/>
                  </a:cubicBezTo>
                  <a:cubicBezTo>
                    <a:pt x="343010" y="391473"/>
                    <a:pt x="343010" y="391473"/>
                    <a:pt x="369940" y="394461"/>
                  </a:cubicBezTo>
                  <a:cubicBezTo>
                    <a:pt x="369940" y="394461"/>
                    <a:pt x="369940" y="394461"/>
                    <a:pt x="365452" y="388484"/>
                  </a:cubicBezTo>
                  <a:cubicBezTo>
                    <a:pt x="365452" y="388484"/>
                    <a:pt x="365452" y="388484"/>
                    <a:pt x="357971" y="386990"/>
                  </a:cubicBezTo>
                  <a:cubicBezTo>
                    <a:pt x="357971" y="386990"/>
                    <a:pt x="357971" y="386990"/>
                    <a:pt x="344507" y="381013"/>
                  </a:cubicBezTo>
                  <a:cubicBezTo>
                    <a:pt x="344507" y="381013"/>
                    <a:pt x="344507" y="381013"/>
                    <a:pt x="334034" y="385496"/>
                  </a:cubicBezTo>
                  <a:cubicBezTo>
                    <a:pt x="334034" y="385496"/>
                    <a:pt x="334034" y="385496"/>
                    <a:pt x="325058" y="392967"/>
                  </a:cubicBezTo>
                  <a:cubicBezTo>
                    <a:pt x="325058" y="392967"/>
                    <a:pt x="325058" y="392967"/>
                    <a:pt x="316081" y="400438"/>
                  </a:cubicBezTo>
                  <a:cubicBezTo>
                    <a:pt x="316081" y="400438"/>
                    <a:pt x="316081" y="400438"/>
                    <a:pt x="311593" y="409403"/>
                  </a:cubicBezTo>
                  <a:cubicBezTo>
                    <a:pt x="311593" y="409403"/>
                    <a:pt x="311593" y="409403"/>
                    <a:pt x="310097" y="416873"/>
                  </a:cubicBezTo>
                  <a:cubicBezTo>
                    <a:pt x="310097" y="416873"/>
                    <a:pt x="310097" y="416873"/>
                    <a:pt x="304113" y="416873"/>
                  </a:cubicBezTo>
                  <a:cubicBezTo>
                    <a:pt x="304113" y="416873"/>
                    <a:pt x="304113" y="416873"/>
                    <a:pt x="304113" y="419862"/>
                  </a:cubicBezTo>
                  <a:cubicBezTo>
                    <a:pt x="304113" y="419862"/>
                    <a:pt x="304113" y="419862"/>
                    <a:pt x="307105" y="425838"/>
                  </a:cubicBezTo>
                  <a:cubicBezTo>
                    <a:pt x="307105" y="425838"/>
                    <a:pt x="307105" y="425838"/>
                    <a:pt x="305609" y="430321"/>
                  </a:cubicBezTo>
                  <a:cubicBezTo>
                    <a:pt x="305609" y="430321"/>
                    <a:pt x="305609" y="430321"/>
                    <a:pt x="301120" y="434803"/>
                  </a:cubicBezTo>
                  <a:cubicBezTo>
                    <a:pt x="301120" y="434803"/>
                    <a:pt x="301120" y="434803"/>
                    <a:pt x="290648" y="440780"/>
                  </a:cubicBezTo>
                  <a:cubicBezTo>
                    <a:pt x="290648" y="440780"/>
                    <a:pt x="290648" y="440780"/>
                    <a:pt x="284664" y="445263"/>
                  </a:cubicBezTo>
                  <a:cubicBezTo>
                    <a:pt x="284664" y="445263"/>
                    <a:pt x="284664" y="445263"/>
                    <a:pt x="277183" y="452734"/>
                  </a:cubicBezTo>
                  <a:cubicBezTo>
                    <a:pt x="277183" y="452734"/>
                    <a:pt x="277183" y="452734"/>
                    <a:pt x="275687" y="460204"/>
                  </a:cubicBezTo>
                  <a:cubicBezTo>
                    <a:pt x="275687" y="460204"/>
                    <a:pt x="275687" y="460204"/>
                    <a:pt x="286160" y="463193"/>
                  </a:cubicBezTo>
                  <a:cubicBezTo>
                    <a:pt x="286160" y="463193"/>
                    <a:pt x="286160" y="463193"/>
                    <a:pt x="287656" y="473652"/>
                  </a:cubicBezTo>
                  <a:cubicBezTo>
                    <a:pt x="287656" y="473652"/>
                    <a:pt x="287656" y="473652"/>
                    <a:pt x="283168" y="479629"/>
                  </a:cubicBezTo>
                  <a:cubicBezTo>
                    <a:pt x="283168" y="479629"/>
                    <a:pt x="283168" y="479629"/>
                    <a:pt x="275687" y="484111"/>
                  </a:cubicBezTo>
                  <a:cubicBezTo>
                    <a:pt x="275687" y="484111"/>
                    <a:pt x="275687" y="484111"/>
                    <a:pt x="266711" y="496064"/>
                  </a:cubicBezTo>
                  <a:cubicBezTo>
                    <a:pt x="266711" y="496064"/>
                    <a:pt x="266711" y="496064"/>
                    <a:pt x="253246" y="505029"/>
                  </a:cubicBezTo>
                  <a:cubicBezTo>
                    <a:pt x="253246" y="505029"/>
                    <a:pt x="253246" y="505029"/>
                    <a:pt x="226317" y="518477"/>
                  </a:cubicBezTo>
                  <a:cubicBezTo>
                    <a:pt x="226317" y="518477"/>
                    <a:pt x="226317" y="518477"/>
                    <a:pt x="224821" y="530430"/>
                  </a:cubicBezTo>
                  <a:cubicBezTo>
                    <a:pt x="224821" y="530430"/>
                    <a:pt x="224821" y="530430"/>
                    <a:pt x="214348" y="534913"/>
                  </a:cubicBezTo>
                  <a:cubicBezTo>
                    <a:pt x="214348" y="534913"/>
                    <a:pt x="214348" y="534913"/>
                    <a:pt x="203876" y="540890"/>
                  </a:cubicBezTo>
                  <a:cubicBezTo>
                    <a:pt x="203876" y="540890"/>
                    <a:pt x="203876" y="540890"/>
                    <a:pt x="190411" y="545372"/>
                  </a:cubicBezTo>
                  <a:cubicBezTo>
                    <a:pt x="190411" y="545372"/>
                    <a:pt x="190411" y="545372"/>
                    <a:pt x="185923" y="548360"/>
                  </a:cubicBezTo>
                  <a:cubicBezTo>
                    <a:pt x="185923" y="548360"/>
                    <a:pt x="185923" y="548360"/>
                    <a:pt x="179939" y="552843"/>
                  </a:cubicBezTo>
                  <a:cubicBezTo>
                    <a:pt x="179939" y="552843"/>
                    <a:pt x="179939" y="552843"/>
                    <a:pt x="175450" y="557325"/>
                  </a:cubicBezTo>
                  <a:cubicBezTo>
                    <a:pt x="175450" y="557325"/>
                    <a:pt x="175450" y="557325"/>
                    <a:pt x="172458" y="566290"/>
                  </a:cubicBezTo>
                  <a:cubicBezTo>
                    <a:pt x="172458" y="566290"/>
                    <a:pt x="172458" y="566290"/>
                    <a:pt x="164978" y="567785"/>
                  </a:cubicBezTo>
                  <a:cubicBezTo>
                    <a:pt x="164978" y="567785"/>
                    <a:pt x="164978" y="567785"/>
                    <a:pt x="154505" y="570773"/>
                  </a:cubicBezTo>
                  <a:cubicBezTo>
                    <a:pt x="154505" y="570773"/>
                    <a:pt x="154505" y="570773"/>
                    <a:pt x="147025" y="570773"/>
                  </a:cubicBezTo>
                  <a:cubicBezTo>
                    <a:pt x="147025" y="570773"/>
                    <a:pt x="147025" y="570773"/>
                    <a:pt x="139545" y="573761"/>
                  </a:cubicBezTo>
                  <a:cubicBezTo>
                    <a:pt x="139545" y="573761"/>
                    <a:pt x="139545" y="573761"/>
                    <a:pt x="129072" y="579738"/>
                  </a:cubicBezTo>
                  <a:cubicBezTo>
                    <a:pt x="129072" y="579738"/>
                    <a:pt x="129072" y="579738"/>
                    <a:pt x="132064" y="587209"/>
                  </a:cubicBezTo>
                  <a:cubicBezTo>
                    <a:pt x="132064" y="587209"/>
                    <a:pt x="132064" y="587209"/>
                    <a:pt x="129072" y="588703"/>
                  </a:cubicBezTo>
                  <a:cubicBezTo>
                    <a:pt x="129072" y="588703"/>
                    <a:pt x="129072" y="588703"/>
                    <a:pt x="121592" y="584220"/>
                  </a:cubicBezTo>
                  <a:cubicBezTo>
                    <a:pt x="121592" y="584220"/>
                    <a:pt x="121592" y="584220"/>
                    <a:pt x="114111" y="581232"/>
                  </a:cubicBezTo>
                  <a:cubicBezTo>
                    <a:pt x="114111" y="581232"/>
                    <a:pt x="114111" y="581232"/>
                    <a:pt x="108127" y="572267"/>
                  </a:cubicBezTo>
                  <a:cubicBezTo>
                    <a:pt x="108127" y="572267"/>
                    <a:pt x="108127" y="572267"/>
                    <a:pt x="106631" y="575255"/>
                  </a:cubicBezTo>
                  <a:cubicBezTo>
                    <a:pt x="106631" y="575255"/>
                    <a:pt x="106631" y="575255"/>
                    <a:pt x="106631" y="587209"/>
                  </a:cubicBezTo>
                  <a:cubicBezTo>
                    <a:pt x="106631" y="587209"/>
                    <a:pt x="106631" y="587209"/>
                    <a:pt x="97655" y="587209"/>
                  </a:cubicBezTo>
                  <a:cubicBezTo>
                    <a:pt x="97655" y="587209"/>
                    <a:pt x="97655" y="587209"/>
                    <a:pt x="97655" y="591691"/>
                  </a:cubicBezTo>
                  <a:cubicBezTo>
                    <a:pt x="97655" y="591691"/>
                    <a:pt x="97655" y="591691"/>
                    <a:pt x="88678" y="591691"/>
                  </a:cubicBezTo>
                  <a:cubicBezTo>
                    <a:pt x="88678" y="591691"/>
                    <a:pt x="88678" y="591691"/>
                    <a:pt x="88678" y="590197"/>
                  </a:cubicBezTo>
                  <a:cubicBezTo>
                    <a:pt x="88678" y="588703"/>
                    <a:pt x="84190" y="588703"/>
                    <a:pt x="84190" y="588703"/>
                  </a:cubicBezTo>
                  <a:cubicBezTo>
                    <a:pt x="84190" y="588703"/>
                    <a:pt x="84190" y="588703"/>
                    <a:pt x="78206" y="588703"/>
                  </a:cubicBezTo>
                  <a:cubicBezTo>
                    <a:pt x="78206" y="588703"/>
                    <a:pt x="78206" y="588703"/>
                    <a:pt x="70725" y="590197"/>
                  </a:cubicBezTo>
                  <a:cubicBezTo>
                    <a:pt x="70725" y="590197"/>
                    <a:pt x="70725" y="590197"/>
                    <a:pt x="61749" y="599162"/>
                  </a:cubicBezTo>
                  <a:cubicBezTo>
                    <a:pt x="61749" y="599162"/>
                    <a:pt x="61749" y="599162"/>
                    <a:pt x="45292" y="599162"/>
                  </a:cubicBezTo>
                  <a:cubicBezTo>
                    <a:pt x="45292" y="599162"/>
                    <a:pt x="45292" y="599162"/>
                    <a:pt x="30331" y="599162"/>
                  </a:cubicBezTo>
                  <a:cubicBezTo>
                    <a:pt x="30331" y="599162"/>
                    <a:pt x="30331" y="599162"/>
                    <a:pt x="30331" y="593185"/>
                  </a:cubicBezTo>
                  <a:cubicBezTo>
                    <a:pt x="30331" y="593185"/>
                    <a:pt x="30331" y="593185"/>
                    <a:pt x="40804" y="581232"/>
                  </a:cubicBezTo>
                  <a:cubicBezTo>
                    <a:pt x="40804" y="581232"/>
                    <a:pt x="40804" y="581232"/>
                    <a:pt x="58757" y="581232"/>
                  </a:cubicBezTo>
                  <a:cubicBezTo>
                    <a:pt x="58757" y="581232"/>
                    <a:pt x="58757" y="581232"/>
                    <a:pt x="66237" y="581232"/>
                  </a:cubicBezTo>
                  <a:cubicBezTo>
                    <a:pt x="66237" y="581232"/>
                    <a:pt x="66237" y="581232"/>
                    <a:pt x="73717" y="576750"/>
                  </a:cubicBezTo>
                  <a:cubicBezTo>
                    <a:pt x="73717" y="576750"/>
                    <a:pt x="73717" y="576750"/>
                    <a:pt x="84190" y="573761"/>
                  </a:cubicBezTo>
                  <a:cubicBezTo>
                    <a:pt x="84190" y="573761"/>
                    <a:pt x="84190" y="573761"/>
                    <a:pt x="88678" y="570773"/>
                  </a:cubicBezTo>
                  <a:cubicBezTo>
                    <a:pt x="88678" y="570773"/>
                    <a:pt x="88678" y="570773"/>
                    <a:pt x="93166" y="563302"/>
                  </a:cubicBezTo>
                  <a:cubicBezTo>
                    <a:pt x="93166" y="563302"/>
                    <a:pt x="93166" y="563302"/>
                    <a:pt x="102143" y="558820"/>
                  </a:cubicBezTo>
                  <a:cubicBezTo>
                    <a:pt x="102143" y="558820"/>
                    <a:pt x="102143" y="558820"/>
                    <a:pt x="115607" y="557325"/>
                  </a:cubicBezTo>
                  <a:cubicBezTo>
                    <a:pt x="115607" y="557325"/>
                    <a:pt x="115607" y="557325"/>
                    <a:pt x="123088" y="557325"/>
                  </a:cubicBezTo>
                  <a:cubicBezTo>
                    <a:pt x="123088" y="557325"/>
                    <a:pt x="123088" y="557325"/>
                    <a:pt x="129072" y="563302"/>
                  </a:cubicBezTo>
                  <a:cubicBezTo>
                    <a:pt x="129072" y="563302"/>
                    <a:pt x="129072" y="563302"/>
                    <a:pt x="135056" y="558820"/>
                  </a:cubicBezTo>
                  <a:cubicBezTo>
                    <a:pt x="135056" y="558820"/>
                    <a:pt x="135056" y="558820"/>
                    <a:pt x="141041" y="549855"/>
                  </a:cubicBezTo>
                  <a:cubicBezTo>
                    <a:pt x="141041" y="549855"/>
                    <a:pt x="141041" y="549855"/>
                    <a:pt x="148521" y="542384"/>
                  </a:cubicBezTo>
                  <a:cubicBezTo>
                    <a:pt x="148521" y="542384"/>
                    <a:pt x="148521" y="542384"/>
                    <a:pt x="156001" y="537901"/>
                  </a:cubicBezTo>
                  <a:cubicBezTo>
                    <a:pt x="156001" y="537901"/>
                    <a:pt x="156001" y="537901"/>
                    <a:pt x="170962" y="534913"/>
                  </a:cubicBezTo>
                  <a:cubicBezTo>
                    <a:pt x="170962" y="534913"/>
                    <a:pt x="170962" y="534913"/>
                    <a:pt x="176946" y="528936"/>
                  </a:cubicBezTo>
                  <a:cubicBezTo>
                    <a:pt x="176946" y="528936"/>
                    <a:pt x="176946" y="528936"/>
                    <a:pt x="184427" y="521465"/>
                  </a:cubicBezTo>
                  <a:cubicBezTo>
                    <a:pt x="184427" y="521465"/>
                    <a:pt x="184427" y="521465"/>
                    <a:pt x="193403" y="513994"/>
                  </a:cubicBezTo>
                  <a:cubicBezTo>
                    <a:pt x="193403" y="513994"/>
                    <a:pt x="193403" y="513994"/>
                    <a:pt x="200884" y="509512"/>
                  </a:cubicBezTo>
                  <a:cubicBezTo>
                    <a:pt x="200884" y="509512"/>
                    <a:pt x="200884" y="509512"/>
                    <a:pt x="203876" y="500547"/>
                  </a:cubicBezTo>
                  <a:cubicBezTo>
                    <a:pt x="203876" y="500547"/>
                    <a:pt x="203876" y="500547"/>
                    <a:pt x="205372" y="487099"/>
                  </a:cubicBezTo>
                  <a:cubicBezTo>
                    <a:pt x="205372" y="487099"/>
                    <a:pt x="205372" y="487099"/>
                    <a:pt x="208364" y="478134"/>
                  </a:cubicBezTo>
                  <a:cubicBezTo>
                    <a:pt x="208364" y="478134"/>
                    <a:pt x="208364" y="478134"/>
                    <a:pt x="209860" y="475146"/>
                  </a:cubicBezTo>
                  <a:cubicBezTo>
                    <a:pt x="209860" y="475146"/>
                    <a:pt x="209860" y="475146"/>
                    <a:pt x="217340" y="464687"/>
                  </a:cubicBezTo>
                  <a:cubicBezTo>
                    <a:pt x="217340" y="464687"/>
                    <a:pt x="217340" y="464687"/>
                    <a:pt x="212852" y="464687"/>
                  </a:cubicBezTo>
                  <a:cubicBezTo>
                    <a:pt x="212852" y="464687"/>
                    <a:pt x="212852" y="464687"/>
                    <a:pt x="205372" y="466181"/>
                  </a:cubicBezTo>
                  <a:cubicBezTo>
                    <a:pt x="205372" y="466181"/>
                    <a:pt x="205372" y="466181"/>
                    <a:pt x="200884" y="466181"/>
                  </a:cubicBezTo>
                  <a:cubicBezTo>
                    <a:pt x="200884" y="466181"/>
                    <a:pt x="200884" y="466181"/>
                    <a:pt x="193403" y="464687"/>
                  </a:cubicBezTo>
                  <a:cubicBezTo>
                    <a:pt x="193403" y="464687"/>
                    <a:pt x="193403" y="464687"/>
                    <a:pt x="190411" y="461699"/>
                  </a:cubicBezTo>
                  <a:cubicBezTo>
                    <a:pt x="190411" y="461699"/>
                    <a:pt x="190411" y="461699"/>
                    <a:pt x="197891" y="454228"/>
                  </a:cubicBezTo>
                  <a:cubicBezTo>
                    <a:pt x="197891" y="454228"/>
                    <a:pt x="197891" y="454228"/>
                    <a:pt x="190411" y="455722"/>
                  </a:cubicBezTo>
                  <a:cubicBezTo>
                    <a:pt x="190411" y="455722"/>
                    <a:pt x="190411" y="455722"/>
                    <a:pt x="185923" y="460204"/>
                  </a:cubicBezTo>
                  <a:cubicBezTo>
                    <a:pt x="185923" y="460204"/>
                    <a:pt x="185923" y="460204"/>
                    <a:pt x="182931" y="470664"/>
                  </a:cubicBezTo>
                  <a:cubicBezTo>
                    <a:pt x="182931" y="470664"/>
                    <a:pt x="182931" y="470664"/>
                    <a:pt x="178442" y="475146"/>
                  </a:cubicBezTo>
                  <a:cubicBezTo>
                    <a:pt x="178442" y="475146"/>
                    <a:pt x="178442" y="475146"/>
                    <a:pt x="176946" y="470664"/>
                  </a:cubicBezTo>
                  <a:cubicBezTo>
                    <a:pt x="176946" y="470664"/>
                    <a:pt x="176946" y="470664"/>
                    <a:pt x="172458" y="464687"/>
                  </a:cubicBezTo>
                  <a:cubicBezTo>
                    <a:pt x="172458" y="464687"/>
                    <a:pt x="172458" y="464687"/>
                    <a:pt x="164978" y="457216"/>
                  </a:cubicBezTo>
                  <a:cubicBezTo>
                    <a:pt x="164978" y="457216"/>
                    <a:pt x="164978" y="457216"/>
                    <a:pt x="153009" y="449745"/>
                  </a:cubicBezTo>
                  <a:cubicBezTo>
                    <a:pt x="153009" y="449745"/>
                    <a:pt x="153009" y="449745"/>
                    <a:pt x="150017" y="449745"/>
                  </a:cubicBezTo>
                  <a:cubicBezTo>
                    <a:pt x="150017" y="449745"/>
                    <a:pt x="150017" y="449745"/>
                    <a:pt x="139545" y="457216"/>
                  </a:cubicBezTo>
                  <a:cubicBezTo>
                    <a:pt x="139545" y="457216"/>
                    <a:pt x="139545" y="457216"/>
                    <a:pt x="133560" y="457216"/>
                  </a:cubicBezTo>
                  <a:cubicBezTo>
                    <a:pt x="133560" y="457216"/>
                    <a:pt x="133560" y="457216"/>
                    <a:pt x="124584" y="457216"/>
                  </a:cubicBezTo>
                  <a:cubicBezTo>
                    <a:pt x="124584" y="457216"/>
                    <a:pt x="124584" y="457216"/>
                    <a:pt x="126080" y="437792"/>
                  </a:cubicBezTo>
                  <a:cubicBezTo>
                    <a:pt x="126080" y="437792"/>
                    <a:pt x="126080" y="437792"/>
                    <a:pt x="127576" y="431815"/>
                  </a:cubicBezTo>
                  <a:cubicBezTo>
                    <a:pt x="127576" y="431815"/>
                    <a:pt x="127576" y="431815"/>
                    <a:pt x="132064" y="425838"/>
                  </a:cubicBezTo>
                  <a:cubicBezTo>
                    <a:pt x="132064" y="425838"/>
                    <a:pt x="132064" y="425838"/>
                    <a:pt x="132064" y="418368"/>
                  </a:cubicBezTo>
                  <a:cubicBezTo>
                    <a:pt x="132064" y="418368"/>
                    <a:pt x="132064" y="418368"/>
                    <a:pt x="130568" y="406414"/>
                  </a:cubicBezTo>
                  <a:cubicBezTo>
                    <a:pt x="130568" y="406414"/>
                    <a:pt x="130568" y="406414"/>
                    <a:pt x="127576" y="394461"/>
                  </a:cubicBezTo>
                  <a:cubicBezTo>
                    <a:pt x="127576" y="394461"/>
                    <a:pt x="127576" y="394461"/>
                    <a:pt x="124584" y="397449"/>
                  </a:cubicBezTo>
                  <a:cubicBezTo>
                    <a:pt x="124584" y="397449"/>
                    <a:pt x="124584" y="397449"/>
                    <a:pt x="118600" y="403426"/>
                  </a:cubicBezTo>
                  <a:cubicBezTo>
                    <a:pt x="118600" y="403426"/>
                    <a:pt x="118600" y="403426"/>
                    <a:pt x="114111" y="406414"/>
                  </a:cubicBezTo>
                  <a:cubicBezTo>
                    <a:pt x="114111" y="406414"/>
                    <a:pt x="114111" y="406414"/>
                    <a:pt x="109623" y="406414"/>
                  </a:cubicBezTo>
                  <a:cubicBezTo>
                    <a:pt x="109623" y="406414"/>
                    <a:pt x="109623" y="406414"/>
                    <a:pt x="105135" y="401932"/>
                  </a:cubicBezTo>
                  <a:cubicBezTo>
                    <a:pt x="105135" y="401932"/>
                    <a:pt x="105135" y="401932"/>
                    <a:pt x="102143" y="401932"/>
                  </a:cubicBezTo>
                  <a:cubicBezTo>
                    <a:pt x="102143" y="401932"/>
                    <a:pt x="102143" y="401932"/>
                    <a:pt x="96158" y="398943"/>
                  </a:cubicBezTo>
                  <a:cubicBezTo>
                    <a:pt x="96158" y="398943"/>
                    <a:pt x="96158" y="398943"/>
                    <a:pt x="91670" y="394461"/>
                  </a:cubicBezTo>
                  <a:cubicBezTo>
                    <a:pt x="91670" y="394461"/>
                    <a:pt x="91670" y="394461"/>
                    <a:pt x="87182" y="391473"/>
                  </a:cubicBezTo>
                  <a:cubicBezTo>
                    <a:pt x="87182" y="391473"/>
                    <a:pt x="87182" y="391473"/>
                    <a:pt x="82694" y="386990"/>
                  </a:cubicBezTo>
                  <a:cubicBezTo>
                    <a:pt x="82694" y="386990"/>
                    <a:pt x="82694" y="386990"/>
                    <a:pt x="81198" y="382508"/>
                  </a:cubicBezTo>
                  <a:cubicBezTo>
                    <a:pt x="81198" y="382508"/>
                    <a:pt x="81198" y="382508"/>
                    <a:pt x="79702" y="372048"/>
                  </a:cubicBezTo>
                  <a:cubicBezTo>
                    <a:pt x="79702" y="372048"/>
                    <a:pt x="79702" y="372048"/>
                    <a:pt x="85686" y="367566"/>
                  </a:cubicBezTo>
                  <a:cubicBezTo>
                    <a:pt x="85686" y="367566"/>
                    <a:pt x="85686" y="367566"/>
                    <a:pt x="91670" y="367566"/>
                  </a:cubicBezTo>
                  <a:cubicBezTo>
                    <a:pt x="91670" y="367566"/>
                    <a:pt x="91670" y="367566"/>
                    <a:pt x="99151" y="367566"/>
                  </a:cubicBezTo>
                  <a:cubicBezTo>
                    <a:pt x="99151" y="367566"/>
                    <a:pt x="99151" y="367566"/>
                    <a:pt x="106631" y="372048"/>
                  </a:cubicBezTo>
                  <a:cubicBezTo>
                    <a:pt x="106631" y="372048"/>
                    <a:pt x="106631" y="372048"/>
                    <a:pt x="109623" y="364578"/>
                  </a:cubicBezTo>
                  <a:cubicBezTo>
                    <a:pt x="109623" y="364578"/>
                    <a:pt x="109623" y="364578"/>
                    <a:pt x="105135" y="360095"/>
                  </a:cubicBezTo>
                  <a:cubicBezTo>
                    <a:pt x="105135" y="360095"/>
                    <a:pt x="105135" y="360095"/>
                    <a:pt x="103639" y="360095"/>
                  </a:cubicBezTo>
                  <a:cubicBezTo>
                    <a:pt x="103639" y="360095"/>
                    <a:pt x="103639" y="360095"/>
                    <a:pt x="96158" y="360095"/>
                  </a:cubicBezTo>
                  <a:cubicBezTo>
                    <a:pt x="96158" y="360095"/>
                    <a:pt x="96158" y="360095"/>
                    <a:pt x="91670" y="360095"/>
                  </a:cubicBezTo>
                  <a:cubicBezTo>
                    <a:pt x="91670" y="360095"/>
                    <a:pt x="91670" y="360095"/>
                    <a:pt x="82694" y="354118"/>
                  </a:cubicBezTo>
                  <a:cubicBezTo>
                    <a:pt x="82694" y="354118"/>
                    <a:pt x="82694" y="354118"/>
                    <a:pt x="79702" y="348142"/>
                  </a:cubicBezTo>
                  <a:cubicBezTo>
                    <a:pt x="79702" y="348142"/>
                    <a:pt x="79702" y="348142"/>
                    <a:pt x="76710" y="340671"/>
                  </a:cubicBezTo>
                  <a:cubicBezTo>
                    <a:pt x="76710" y="340671"/>
                    <a:pt x="76710" y="340671"/>
                    <a:pt x="73717" y="333200"/>
                  </a:cubicBezTo>
                  <a:cubicBezTo>
                    <a:pt x="73717" y="333200"/>
                    <a:pt x="73717" y="333200"/>
                    <a:pt x="73717" y="330212"/>
                  </a:cubicBezTo>
                  <a:cubicBezTo>
                    <a:pt x="73717" y="330212"/>
                    <a:pt x="73717" y="330212"/>
                    <a:pt x="76710" y="327223"/>
                  </a:cubicBezTo>
                  <a:cubicBezTo>
                    <a:pt x="76710" y="327223"/>
                    <a:pt x="76710" y="327223"/>
                    <a:pt x="81198" y="319752"/>
                  </a:cubicBezTo>
                  <a:cubicBezTo>
                    <a:pt x="81198" y="319752"/>
                    <a:pt x="81198" y="319752"/>
                    <a:pt x="88678" y="310787"/>
                  </a:cubicBezTo>
                  <a:cubicBezTo>
                    <a:pt x="88678" y="310787"/>
                    <a:pt x="88678" y="310787"/>
                    <a:pt x="97655" y="304811"/>
                  </a:cubicBezTo>
                  <a:cubicBezTo>
                    <a:pt x="97655" y="304811"/>
                    <a:pt x="97655" y="304811"/>
                    <a:pt x="103639" y="297340"/>
                  </a:cubicBezTo>
                  <a:cubicBezTo>
                    <a:pt x="103639" y="297340"/>
                    <a:pt x="103639" y="297340"/>
                    <a:pt x="105135" y="289869"/>
                  </a:cubicBezTo>
                  <a:cubicBezTo>
                    <a:pt x="105135" y="289869"/>
                    <a:pt x="105135" y="289869"/>
                    <a:pt x="112615" y="282398"/>
                  </a:cubicBezTo>
                  <a:cubicBezTo>
                    <a:pt x="112615" y="282398"/>
                    <a:pt x="112615" y="282398"/>
                    <a:pt x="118600" y="280904"/>
                  </a:cubicBezTo>
                  <a:cubicBezTo>
                    <a:pt x="118600" y="280904"/>
                    <a:pt x="118600" y="280904"/>
                    <a:pt x="123088" y="283892"/>
                  </a:cubicBezTo>
                  <a:cubicBezTo>
                    <a:pt x="123088" y="283892"/>
                    <a:pt x="123088" y="283892"/>
                    <a:pt x="127576" y="289869"/>
                  </a:cubicBezTo>
                  <a:cubicBezTo>
                    <a:pt x="127576" y="289869"/>
                    <a:pt x="127576" y="289869"/>
                    <a:pt x="130568" y="289869"/>
                  </a:cubicBezTo>
                  <a:cubicBezTo>
                    <a:pt x="130568" y="289869"/>
                    <a:pt x="130568" y="289869"/>
                    <a:pt x="136552" y="289869"/>
                  </a:cubicBezTo>
                  <a:cubicBezTo>
                    <a:pt x="136552" y="289869"/>
                    <a:pt x="136552" y="289869"/>
                    <a:pt x="139545" y="289869"/>
                  </a:cubicBezTo>
                  <a:cubicBezTo>
                    <a:pt x="139545" y="289869"/>
                    <a:pt x="139545" y="289869"/>
                    <a:pt x="144033" y="283892"/>
                  </a:cubicBezTo>
                  <a:cubicBezTo>
                    <a:pt x="144033" y="283892"/>
                    <a:pt x="144033" y="283892"/>
                    <a:pt x="148521" y="283892"/>
                  </a:cubicBezTo>
                  <a:cubicBezTo>
                    <a:pt x="148521" y="283892"/>
                    <a:pt x="148521" y="283892"/>
                    <a:pt x="150017" y="280904"/>
                  </a:cubicBezTo>
                  <a:cubicBezTo>
                    <a:pt x="150017" y="280904"/>
                    <a:pt x="150017" y="280904"/>
                    <a:pt x="153009" y="276422"/>
                  </a:cubicBezTo>
                  <a:cubicBezTo>
                    <a:pt x="153009" y="276422"/>
                    <a:pt x="153009" y="276422"/>
                    <a:pt x="154505" y="280904"/>
                  </a:cubicBezTo>
                  <a:cubicBezTo>
                    <a:pt x="154505" y="280904"/>
                    <a:pt x="154505" y="280904"/>
                    <a:pt x="158994" y="280904"/>
                  </a:cubicBezTo>
                  <a:cubicBezTo>
                    <a:pt x="158994" y="280904"/>
                    <a:pt x="158994" y="280904"/>
                    <a:pt x="161986" y="280904"/>
                  </a:cubicBezTo>
                  <a:cubicBezTo>
                    <a:pt x="161986" y="280904"/>
                    <a:pt x="161986" y="280904"/>
                    <a:pt x="167970" y="280904"/>
                  </a:cubicBezTo>
                  <a:cubicBezTo>
                    <a:pt x="167970" y="280904"/>
                    <a:pt x="167970" y="280904"/>
                    <a:pt x="172458" y="276422"/>
                  </a:cubicBezTo>
                  <a:cubicBezTo>
                    <a:pt x="172458" y="276422"/>
                    <a:pt x="172458" y="276422"/>
                    <a:pt x="176946" y="276422"/>
                  </a:cubicBezTo>
                  <a:cubicBezTo>
                    <a:pt x="176946" y="276422"/>
                    <a:pt x="176946" y="276422"/>
                    <a:pt x="178442" y="265962"/>
                  </a:cubicBezTo>
                  <a:cubicBezTo>
                    <a:pt x="178442" y="265962"/>
                    <a:pt x="178442" y="265962"/>
                    <a:pt x="175450" y="258491"/>
                  </a:cubicBezTo>
                  <a:cubicBezTo>
                    <a:pt x="175450" y="258491"/>
                    <a:pt x="175450" y="258491"/>
                    <a:pt x="172458" y="246538"/>
                  </a:cubicBezTo>
                  <a:cubicBezTo>
                    <a:pt x="172458" y="246538"/>
                    <a:pt x="172458" y="246538"/>
                    <a:pt x="178442" y="246538"/>
                  </a:cubicBezTo>
                  <a:cubicBezTo>
                    <a:pt x="178442" y="246538"/>
                    <a:pt x="178442" y="246538"/>
                    <a:pt x="184427" y="240561"/>
                  </a:cubicBezTo>
                  <a:cubicBezTo>
                    <a:pt x="184427" y="240561"/>
                    <a:pt x="184427" y="240561"/>
                    <a:pt x="182931" y="231596"/>
                  </a:cubicBezTo>
                  <a:cubicBezTo>
                    <a:pt x="182931" y="231596"/>
                    <a:pt x="182931" y="231596"/>
                    <a:pt x="173954" y="230102"/>
                  </a:cubicBezTo>
                  <a:cubicBezTo>
                    <a:pt x="173954" y="230102"/>
                    <a:pt x="173954" y="230102"/>
                    <a:pt x="169466" y="230102"/>
                  </a:cubicBezTo>
                  <a:cubicBezTo>
                    <a:pt x="169466" y="230102"/>
                    <a:pt x="169466" y="230102"/>
                    <a:pt x="164978" y="231596"/>
                  </a:cubicBezTo>
                  <a:cubicBezTo>
                    <a:pt x="164978" y="231596"/>
                    <a:pt x="164978" y="231596"/>
                    <a:pt x="160490" y="234585"/>
                  </a:cubicBezTo>
                  <a:cubicBezTo>
                    <a:pt x="160490" y="234585"/>
                    <a:pt x="160490" y="234585"/>
                    <a:pt x="157497" y="240561"/>
                  </a:cubicBezTo>
                  <a:cubicBezTo>
                    <a:pt x="157497" y="240561"/>
                    <a:pt x="157497" y="240561"/>
                    <a:pt x="153009" y="240561"/>
                  </a:cubicBezTo>
                  <a:cubicBezTo>
                    <a:pt x="153009" y="240561"/>
                    <a:pt x="153009" y="240561"/>
                    <a:pt x="148521" y="231596"/>
                  </a:cubicBezTo>
                  <a:cubicBezTo>
                    <a:pt x="148521" y="231596"/>
                    <a:pt x="148521" y="231596"/>
                    <a:pt x="136552" y="231596"/>
                  </a:cubicBezTo>
                  <a:cubicBezTo>
                    <a:pt x="136552" y="231596"/>
                    <a:pt x="136552" y="231596"/>
                    <a:pt x="123088" y="231596"/>
                  </a:cubicBezTo>
                  <a:cubicBezTo>
                    <a:pt x="123088" y="231596"/>
                    <a:pt x="123088" y="231596"/>
                    <a:pt x="112615" y="228608"/>
                  </a:cubicBezTo>
                  <a:cubicBezTo>
                    <a:pt x="112615" y="228608"/>
                    <a:pt x="112615" y="228608"/>
                    <a:pt x="102143" y="224125"/>
                  </a:cubicBezTo>
                  <a:cubicBezTo>
                    <a:pt x="102143" y="224125"/>
                    <a:pt x="102143" y="224125"/>
                    <a:pt x="96158" y="216654"/>
                  </a:cubicBezTo>
                  <a:cubicBezTo>
                    <a:pt x="96158" y="216654"/>
                    <a:pt x="96158" y="216654"/>
                    <a:pt x="94662" y="201713"/>
                  </a:cubicBezTo>
                  <a:cubicBezTo>
                    <a:pt x="94662" y="201713"/>
                    <a:pt x="94662" y="201713"/>
                    <a:pt x="102143" y="198724"/>
                  </a:cubicBezTo>
                  <a:cubicBezTo>
                    <a:pt x="102143" y="198724"/>
                    <a:pt x="102143" y="198724"/>
                    <a:pt x="106631" y="195736"/>
                  </a:cubicBezTo>
                  <a:cubicBezTo>
                    <a:pt x="106631" y="195736"/>
                    <a:pt x="106631" y="195736"/>
                    <a:pt x="96158" y="191254"/>
                  </a:cubicBezTo>
                  <a:cubicBezTo>
                    <a:pt x="96158" y="191254"/>
                    <a:pt x="96158" y="191254"/>
                    <a:pt x="90174" y="186771"/>
                  </a:cubicBezTo>
                  <a:cubicBezTo>
                    <a:pt x="90174" y="186771"/>
                    <a:pt x="90174" y="186771"/>
                    <a:pt x="82694" y="180794"/>
                  </a:cubicBezTo>
                  <a:cubicBezTo>
                    <a:pt x="82694" y="180794"/>
                    <a:pt x="82694" y="180794"/>
                    <a:pt x="81198" y="177806"/>
                  </a:cubicBezTo>
                  <a:cubicBezTo>
                    <a:pt x="81198" y="177806"/>
                    <a:pt x="81198" y="177806"/>
                    <a:pt x="87182" y="173324"/>
                  </a:cubicBezTo>
                  <a:cubicBezTo>
                    <a:pt x="87182" y="173324"/>
                    <a:pt x="87182" y="173324"/>
                    <a:pt x="91670" y="173324"/>
                  </a:cubicBezTo>
                  <a:cubicBezTo>
                    <a:pt x="91670" y="173324"/>
                    <a:pt x="91670" y="173324"/>
                    <a:pt x="100647" y="171829"/>
                  </a:cubicBezTo>
                  <a:cubicBezTo>
                    <a:pt x="100647" y="171829"/>
                    <a:pt x="100647" y="171829"/>
                    <a:pt x="112615" y="164359"/>
                  </a:cubicBezTo>
                  <a:cubicBezTo>
                    <a:pt x="112615" y="164359"/>
                    <a:pt x="112615" y="164359"/>
                    <a:pt x="114111" y="167347"/>
                  </a:cubicBezTo>
                  <a:cubicBezTo>
                    <a:pt x="114111" y="167347"/>
                    <a:pt x="114111" y="167347"/>
                    <a:pt x="121592" y="164359"/>
                  </a:cubicBezTo>
                  <a:cubicBezTo>
                    <a:pt x="121592" y="164359"/>
                    <a:pt x="121592" y="164359"/>
                    <a:pt x="121592" y="162864"/>
                  </a:cubicBezTo>
                  <a:cubicBezTo>
                    <a:pt x="121592" y="162864"/>
                    <a:pt x="121592" y="162864"/>
                    <a:pt x="126080" y="161370"/>
                  </a:cubicBezTo>
                  <a:cubicBezTo>
                    <a:pt x="126080" y="161370"/>
                    <a:pt x="126080" y="161370"/>
                    <a:pt x="135056" y="159876"/>
                  </a:cubicBezTo>
                  <a:cubicBezTo>
                    <a:pt x="135056" y="159876"/>
                    <a:pt x="135056" y="159876"/>
                    <a:pt x="145529" y="159876"/>
                  </a:cubicBezTo>
                  <a:cubicBezTo>
                    <a:pt x="145529" y="159876"/>
                    <a:pt x="145529" y="159876"/>
                    <a:pt x="150017" y="162864"/>
                  </a:cubicBezTo>
                  <a:cubicBezTo>
                    <a:pt x="150017" y="162864"/>
                    <a:pt x="150017" y="162864"/>
                    <a:pt x="147025" y="170335"/>
                  </a:cubicBezTo>
                  <a:cubicBezTo>
                    <a:pt x="147025" y="170335"/>
                    <a:pt x="147025" y="170335"/>
                    <a:pt x="147025" y="173324"/>
                  </a:cubicBezTo>
                  <a:cubicBezTo>
                    <a:pt x="147025" y="173324"/>
                    <a:pt x="147025" y="173324"/>
                    <a:pt x="151513" y="176312"/>
                  </a:cubicBezTo>
                  <a:cubicBezTo>
                    <a:pt x="151513" y="176312"/>
                    <a:pt x="151513" y="176312"/>
                    <a:pt x="156001" y="180794"/>
                  </a:cubicBezTo>
                  <a:cubicBezTo>
                    <a:pt x="156001" y="180794"/>
                    <a:pt x="156001" y="180794"/>
                    <a:pt x="164978" y="180794"/>
                  </a:cubicBezTo>
                  <a:cubicBezTo>
                    <a:pt x="164978" y="180794"/>
                    <a:pt x="164978" y="180794"/>
                    <a:pt x="176946" y="183783"/>
                  </a:cubicBezTo>
                  <a:cubicBezTo>
                    <a:pt x="176946" y="183783"/>
                    <a:pt x="176946" y="183783"/>
                    <a:pt x="185923" y="179300"/>
                  </a:cubicBezTo>
                  <a:cubicBezTo>
                    <a:pt x="185923" y="179300"/>
                    <a:pt x="185923" y="179300"/>
                    <a:pt x="191907" y="173324"/>
                  </a:cubicBezTo>
                  <a:cubicBezTo>
                    <a:pt x="191907" y="173324"/>
                    <a:pt x="191907" y="173324"/>
                    <a:pt x="199387" y="168841"/>
                  </a:cubicBezTo>
                  <a:cubicBezTo>
                    <a:pt x="199387" y="168841"/>
                    <a:pt x="193403" y="165853"/>
                    <a:pt x="191907" y="165853"/>
                  </a:cubicBezTo>
                  <a:cubicBezTo>
                    <a:pt x="188915" y="165853"/>
                    <a:pt x="185923" y="162864"/>
                    <a:pt x="185923" y="162864"/>
                  </a:cubicBezTo>
                  <a:cubicBezTo>
                    <a:pt x="185923" y="162864"/>
                    <a:pt x="185923" y="162864"/>
                    <a:pt x="181435" y="159876"/>
                  </a:cubicBezTo>
                  <a:cubicBezTo>
                    <a:pt x="181435" y="159876"/>
                    <a:pt x="181435" y="159876"/>
                    <a:pt x="181435" y="153899"/>
                  </a:cubicBezTo>
                  <a:cubicBezTo>
                    <a:pt x="181435" y="153899"/>
                    <a:pt x="181435" y="153899"/>
                    <a:pt x="179939" y="146428"/>
                  </a:cubicBezTo>
                  <a:cubicBezTo>
                    <a:pt x="179939" y="146428"/>
                    <a:pt x="179939" y="146428"/>
                    <a:pt x="157497" y="140452"/>
                  </a:cubicBezTo>
                  <a:cubicBezTo>
                    <a:pt x="157497" y="140452"/>
                    <a:pt x="157497" y="140452"/>
                    <a:pt x="157497" y="118039"/>
                  </a:cubicBezTo>
                  <a:cubicBezTo>
                    <a:pt x="157497" y="118039"/>
                    <a:pt x="157497" y="118039"/>
                    <a:pt x="147025" y="107580"/>
                  </a:cubicBezTo>
                  <a:cubicBezTo>
                    <a:pt x="147025" y="107580"/>
                    <a:pt x="147025" y="107580"/>
                    <a:pt x="126080" y="85168"/>
                  </a:cubicBezTo>
                  <a:cubicBezTo>
                    <a:pt x="126080" y="85168"/>
                    <a:pt x="126080" y="85168"/>
                    <a:pt x="129072" y="85168"/>
                  </a:cubicBezTo>
                  <a:cubicBezTo>
                    <a:pt x="129072" y="85168"/>
                    <a:pt x="129072" y="85168"/>
                    <a:pt x="129072" y="80685"/>
                  </a:cubicBezTo>
                  <a:cubicBezTo>
                    <a:pt x="129072" y="80685"/>
                    <a:pt x="129072" y="80685"/>
                    <a:pt x="136552" y="80685"/>
                  </a:cubicBezTo>
                  <a:cubicBezTo>
                    <a:pt x="136552" y="80685"/>
                    <a:pt x="136552" y="80685"/>
                    <a:pt x="136552" y="74708"/>
                  </a:cubicBezTo>
                  <a:cubicBezTo>
                    <a:pt x="136552" y="74708"/>
                    <a:pt x="136552" y="74708"/>
                    <a:pt x="138048" y="67238"/>
                  </a:cubicBezTo>
                  <a:cubicBezTo>
                    <a:pt x="138048" y="67238"/>
                    <a:pt x="138048" y="67238"/>
                    <a:pt x="142537" y="67238"/>
                  </a:cubicBezTo>
                  <a:cubicBezTo>
                    <a:pt x="142537" y="67238"/>
                    <a:pt x="142537" y="67238"/>
                    <a:pt x="147025" y="70226"/>
                  </a:cubicBezTo>
                  <a:cubicBezTo>
                    <a:pt x="147025" y="70226"/>
                    <a:pt x="147025" y="70226"/>
                    <a:pt x="154505" y="70226"/>
                  </a:cubicBezTo>
                  <a:cubicBezTo>
                    <a:pt x="154505" y="70226"/>
                    <a:pt x="154505" y="70226"/>
                    <a:pt x="157497" y="70226"/>
                  </a:cubicBezTo>
                  <a:cubicBezTo>
                    <a:pt x="157497" y="70226"/>
                    <a:pt x="157497" y="70226"/>
                    <a:pt x="164978" y="70226"/>
                  </a:cubicBezTo>
                  <a:cubicBezTo>
                    <a:pt x="164978" y="70226"/>
                    <a:pt x="164978" y="70226"/>
                    <a:pt x="178442" y="65743"/>
                  </a:cubicBezTo>
                  <a:cubicBezTo>
                    <a:pt x="178442" y="65743"/>
                    <a:pt x="178442" y="65743"/>
                    <a:pt x="182931" y="61261"/>
                  </a:cubicBezTo>
                  <a:cubicBezTo>
                    <a:pt x="182931" y="61261"/>
                    <a:pt x="182931" y="61261"/>
                    <a:pt x="187419" y="53790"/>
                  </a:cubicBezTo>
                  <a:cubicBezTo>
                    <a:pt x="187419" y="53790"/>
                    <a:pt x="187419" y="53790"/>
                    <a:pt x="187419" y="41837"/>
                  </a:cubicBezTo>
                  <a:cubicBezTo>
                    <a:pt x="187419" y="41837"/>
                    <a:pt x="187419" y="41837"/>
                    <a:pt x="191907" y="41837"/>
                  </a:cubicBezTo>
                  <a:cubicBezTo>
                    <a:pt x="191907" y="41837"/>
                    <a:pt x="191907" y="41837"/>
                    <a:pt x="196395" y="37354"/>
                  </a:cubicBezTo>
                  <a:cubicBezTo>
                    <a:pt x="196395" y="37354"/>
                    <a:pt x="196395" y="37354"/>
                    <a:pt x="205372" y="29883"/>
                  </a:cubicBezTo>
                  <a:cubicBezTo>
                    <a:pt x="205372" y="29883"/>
                    <a:pt x="205372" y="29883"/>
                    <a:pt x="221829" y="26895"/>
                  </a:cubicBezTo>
                  <a:cubicBezTo>
                    <a:pt x="221829" y="26895"/>
                    <a:pt x="221829" y="26895"/>
                    <a:pt x="227813" y="19424"/>
                  </a:cubicBezTo>
                  <a:cubicBezTo>
                    <a:pt x="227813" y="19424"/>
                    <a:pt x="227813" y="19424"/>
                    <a:pt x="233797" y="16436"/>
                  </a:cubicBezTo>
                  <a:cubicBezTo>
                    <a:pt x="233797" y="16436"/>
                    <a:pt x="233797" y="16436"/>
                    <a:pt x="238285" y="11953"/>
                  </a:cubicBezTo>
                  <a:cubicBezTo>
                    <a:pt x="238285" y="11953"/>
                    <a:pt x="238285" y="11953"/>
                    <a:pt x="262223" y="13447"/>
                  </a:cubicBezTo>
                  <a:cubicBezTo>
                    <a:pt x="262223" y="13447"/>
                    <a:pt x="262223" y="13447"/>
                    <a:pt x="265215" y="5977"/>
                  </a:cubicBezTo>
                  <a:cubicBezTo>
                    <a:pt x="265215" y="5977"/>
                    <a:pt x="265215" y="5977"/>
                    <a:pt x="277183" y="0"/>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82" name="Freeform 181">
              <a:extLst>
                <a:ext uri="{FF2B5EF4-FFF2-40B4-BE49-F238E27FC236}">
                  <a16:creationId xmlns:a16="http://schemas.microsoft.com/office/drawing/2014/main" id="{C06F0EF6-7C7C-2C4C-A7CB-8C09B16F5AD7}"/>
                </a:ext>
              </a:extLst>
            </p:cNvPr>
            <p:cNvSpPr>
              <a:spLocks/>
            </p:cNvSpPr>
            <p:nvPr/>
          </p:nvSpPr>
          <p:spPr bwMode="auto">
            <a:xfrm>
              <a:off x="4845464" y="10345529"/>
              <a:ext cx="1696817" cy="1078337"/>
            </a:xfrm>
            <a:custGeom>
              <a:avLst/>
              <a:gdLst>
                <a:gd name="connsiteX0" fmla="*/ 373837 w 470138"/>
                <a:gd name="connsiteY0" fmla="*/ 178512 h 298698"/>
                <a:gd name="connsiteX1" fmla="*/ 376847 w 470138"/>
                <a:gd name="connsiteY1" fmla="*/ 178512 h 298698"/>
                <a:gd name="connsiteX2" fmla="*/ 382865 w 470138"/>
                <a:gd name="connsiteY2" fmla="*/ 178512 h 298698"/>
                <a:gd name="connsiteX3" fmla="*/ 391894 w 470138"/>
                <a:gd name="connsiteY3" fmla="*/ 184447 h 298698"/>
                <a:gd name="connsiteX4" fmla="*/ 399417 w 470138"/>
                <a:gd name="connsiteY4" fmla="*/ 191866 h 298698"/>
                <a:gd name="connsiteX5" fmla="*/ 405436 w 470138"/>
                <a:gd name="connsiteY5" fmla="*/ 193350 h 298698"/>
                <a:gd name="connsiteX6" fmla="*/ 409950 w 470138"/>
                <a:gd name="connsiteY6" fmla="*/ 193350 h 298698"/>
                <a:gd name="connsiteX7" fmla="*/ 417474 w 470138"/>
                <a:gd name="connsiteY7" fmla="*/ 193350 h 298698"/>
                <a:gd name="connsiteX8" fmla="*/ 432521 w 470138"/>
                <a:gd name="connsiteY8" fmla="*/ 199285 h 298698"/>
                <a:gd name="connsiteX9" fmla="*/ 441549 w 470138"/>
                <a:gd name="connsiteY9" fmla="*/ 206704 h 298698"/>
                <a:gd name="connsiteX10" fmla="*/ 441549 w 470138"/>
                <a:gd name="connsiteY10" fmla="*/ 212639 h 298698"/>
                <a:gd name="connsiteX11" fmla="*/ 444558 w 470138"/>
                <a:gd name="connsiteY11" fmla="*/ 225993 h 298698"/>
                <a:gd name="connsiteX12" fmla="*/ 449072 w 470138"/>
                <a:gd name="connsiteY12" fmla="*/ 225993 h 298698"/>
                <a:gd name="connsiteX13" fmla="*/ 452082 w 470138"/>
                <a:gd name="connsiteY13" fmla="*/ 225993 h 298698"/>
                <a:gd name="connsiteX14" fmla="*/ 452082 w 470138"/>
                <a:gd name="connsiteY14" fmla="*/ 234896 h 298698"/>
                <a:gd name="connsiteX15" fmla="*/ 456596 w 470138"/>
                <a:gd name="connsiteY15" fmla="*/ 234896 h 298698"/>
                <a:gd name="connsiteX16" fmla="*/ 462615 w 470138"/>
                <a:gd name="connsiteY16" fmla="*/ 240831 h 298698"/>
                <a:gd name="connsiteX17" fmla="*/ 470138 w 470138"/>
                <a:gd name="connsiteY17" fmla="*/ 240831 h 298698"/>
                <a:gd name="connsiteX18" fmla="*/ 462615 w 470138"/>
                <a:gd name="connsiteY18" fmla="*/ 251217 h 298698"/>
                <a:gd name="connsiteX19" fmla="*/ 456596 w 470138"/>
                <a:gd name="connsiteY19" fmla="*/ 254185 h 298698"/>
                <a:gd name="connsiteX20" fmla="*/ 449072 w 470138"/>
                <a:gd name="connsiteY20" fmla="*/ 267539 h 298698"/>
                <a:gd name="connsiteX21" fmla="*/ 440044 w 470138"/>
                <a:gd name="connsiteY21" fmla="*/ 270506 h 298698"/>
                <a:gd name="connsiteX22" fmla="*/ 421988 w 470138"/>
                <a:gd name="connsiteY22" fmla="*/ 270506 h 298698"/>
                <a:gd name="connsiteX23" fmla="*/ 418978 w 470138"/>
                <a:gd name="connsiteY23" fmla="*/ 274958 h 298698"/>
                <a:gd name="connsiteX24" fmla="*/ 406941 w 470138"/>
                <a:gd name="connsiteY24" fmla="*/ 274958 h 298698"/>
                <a:gd name="connsiteX25" fmla="*/ 403931 w 470138"/>
                <a:gd name="connsiteY25" fmla="*/ 285344 h 298698"/>
                <a:gd name="connsiteX26" fmla="*/ 402427 w 470138"/>
                <a:gd name="connsiteY26" fmla="*/ 292763 h 298698"/>
                <a:gd name="connsiteX27" fmla="*/ 399417 w 470138"/>
                <a:gd name="connsiteY27" fmla="*/ 295731 h 298698"/>
                <a:gd name="connsiteX28" fmla="*/ 396408 w 470138"/>
                <a:gd name="connsiteY28" fmla="*/ 298698 h 298698"/>
                <a:gd name="connsiteX29" fmla="*/ 391894 w 470138"/>
                <a:gd name="connsiteY29" fmla="*/ 298698 h 298698"/>
                <a:gd name="connsiteX30" fmla="*/ 387380 w 470138"/>
                <a:gd name="connsiteY30" fmla="*/ 291279 h 298698"/>
                <a:gd name="connsiteX31" fmla="*/ 376847 w 470138"/>
                <a:gd name="connsiteY31" fmla="*/ 286828 h 298698"/>
                <a:gd name="connsiteX32" fmla="*/ 370828 w 470138"/>
                <a:gd name="connsiteY32" fmla="*/ 280893 h 298698"/>
                <a:gd name="connsiteX33" fmla="*/ 370828 w 470138"/>
                <a:gd name="connsiteY33" fmla="*/ 277925 h 298698"/>
                <a:gd name="connsiteX34" fmla="*/ 370828 w 470138"/>
                <a:gd name="connsiteY34" fmla="*/ 273474 h 298698"/>
                <a:gd name="connsiteX35" fmla="*/ 370828 w 470138"/>
                <a:gd name="connsiteY35" fmla="*/ 267539 h 298698"/>
                <a:gd name="connsiteX36" fmla="*/ 370828 w 470138"/>
                <a:gd name="connsiteY36" fmla="*/ 264571 h 298698"/>
                <a:gd name="connsiteX37" fmla="*/ 370828 w 470138"/>
                <a:gd name="connsiteY37" fmla="*/ 252701 h 298698"/>
                <a:gd name="connsiteX38" fmla="*/ 370828 w 470138"/>
                <a:gd name="connsiteY38" fmla="*/ 249733 h 298698"/>
                <a:gd name="connsiteX39" fmla="*/ 370828 w 470138"/>
                <a:gd name="connsiteY39" fmla="*/ 242315 h 298698"/>
                <a:gd name="connsiteX40" fmla="*/ 363304 w 470138"/>
                <a:gd name="connsiteY40" fmla="*/ 231928 h 298698"/>
                <a:gd name="connsiteX41" fmla="*/ 358790 w 470138"/>
                <a:gd name="connsiteY41" fmla="*/ 227477 h 298698"/>
                <a:gd name="connsiteX42" fmla="*/ 358790 w 470138"/>
                <a:gd name="connsiteY42" fmla="*/ 223025 h 298698"/>
                <a:gd name="connsiteX43" fmla="*/ 358790 w 470138"/>
                <a:gd name="connsiteY43" fmla="*/ 220058 h 298698"/>
                <a:gd name="connsiteX44" fmla="*/ 363304 w 470138"/>
                <a:gd name="connsiteY44" fmla="*/ 214123 h 298698"/>
                <a:gd name="connsiteX45" fmla="*/ 370828 w 470138"/>
                <a:gd name="connsiteY45" fmla="*/ 212639 h 298698"/>
                <a:gd name="connsiteX46" fmla="*/ 376847 w 470138"/>
                <a:gd name="connsiteY46" fmla="*/ 206704 h 298698"/>
                <a:gd name="connsiteX47" fmla="*/ 376847 w 470138"/>
                <a:gd name="connsiteY47" fmla="*/ 199285 h 298698"/>
                <a:gd name="connsiteX48" fmla="*/ 373837 w 470138"/>
                <a:gd name="connsiteY48" fmla="*/ 185931 h 298698"/>
                <a:gd name="connsiteX49" fmla="*/ 373837 w 470138"/>
                <a:gd name="connsiteY49" fmla="*/ 182963 h 298698"/>
                <a:gd name="connsiteX50" fmla="*/ 373837 w 470138"/>
                <a:gd name="connsiteY50" fmla="*/ 178512 h 298698"/>
                <a:gd name="connsiteX51" fmla="*/ 275720 w 470138"/>
                <a:gd name="connsiteY51" fmla="*/ 116651 h 298698"/>
                <a:gd name="connsiteX52" fmla="*/ 281022 w 470138"/>
                <a:gd name="connsiteY52" fmla="*/ 116651 h 298698"/>
                <a:gd name="connsiteX53" fmla="*/ 284556 w 470138"/>
                <a:gd name="connsiteY53" fmla="*/ 116651 h 298698"/>
                <a:gd name="connsiteX54" fmla="*/ 288091 w 470138"/>
                <a:gd name="connsiteY54" fmla="*/ 120186 h 298698"/>
                <a:gd name="connsiteX55" fmla="*/ 291626 w 470138"/>
                <a:gd name="connsiteY55" fmla="*/ 125488 h 298698"/>
                <a:gd name="connsiteX56" fmla="*/ 291626 w 470138"/>
                <a:gd name="connsiteY56" fmla="*/ 130790 h 298698"/>
                <a:gd name="connsiteX57" fmla="*/ 284556 w 470138"/>
                <a:gd name="connsiteY57" fmla="*/ 134325 h 298698"/>
                <a:gd name="connsiteX58" fmla="*/ 281022 w 470138"/>
                <a:gd name="connsiteY58" fmla="*/ 130790 h 298698"/>
                <a:gd name="connsiteX59" fmla="*/ 281022 w 470138"/>
                <a:gd name="connsiteY59" fmla="*/ 125488 h 298698"/>
                <a:gd name="connsiteX60" fmla="*/ 275720 w 470138"/>
                <a:gd name="connsiteY60" fmla="*/ 121953 h 298698"/>
                <a:gd name="connsiteX61" fmla="*/ 275720 w 470138"/>
                <a:gd name="connsiteY61" fmla="*/ 120186 h 298698"/>
                <a:gd name="connsiteX62" fmla="*/ 309302 w 470138"/>
                <a:gd name="connsiteY62" fmla="*/ 107814 h 298698"/>
                <a:gd name="connsiteX63" fmla="*/ 314604 w 470138"/>
                <a:gd name="connsiteY63" fmla="*/ 107814 h 298698"/>
                <a:gd name="connsiteX64" fmla="*/ 319906 w 470138"/>
                <a:gd name="connsiteY64" fmla="*/ 113116 h 298698"/>
                <a:gd name="connsiteX65" fmla="*/ 323441 w 470138"/>
                <a:gd name="connsiteY65" fmla="*/ 116651 h 298698"/>
                <a:gd name="connsiteX66" fmla="*/ 330511 w 470138"/>
                <a:gd name="connsiteY66" fmla="*/ 120186 h 298698"/>
                <a:gd name="connsiteX67" fmla="*/ 330511 w 470138"/>
                <a:gd name="connsiteY67" fmla="*/ 116651 h 298698"/>
                <a:gd name="connsiteX68" fmla="*/ 339348 w 470138"/>
                <a:gd name="connsiteY68" fmla="*/ 116651 h 298698"/>
                <a:gd name="connsiteX69" fmla="*/ 344650 w 470138"/>
                <a:gd name="connsiteY69" fmla="*/ 116651 h 298698"/>
                <a:gd name="connsiteX70" fmla="*/ 351720 w 470138"/>
                <a:gd name="connsiteY70" fmla="*/ 121954 h 298698"/>
                <a:gd name="connsiteX71" fmla="*/ 364092 w 470138"/>
                <a:gd name="connsiteY71" fmla="*/ 130791 h 298698"/>
                <a:gd name="connsiteX72" fmla="*/ 364092 w 470138"/>
                <a:gd name="connsiteY72" fmla="*/ 139628 h 298698"/>
                <a:gd name="connsiteX73" fmla="*/ 358789 w 470138"/>
                <a:gd name="connsiteY73" fmla="*/ 144930 h 298698"/>
                <a:gd name="connsiteX74" fmla="*/ 353487 w 470138"/>
                <a:gd name="connsiteY74" fmla="*/ 144930 h 298698"/>
                <a:gd name="connsiteX75" fmla="*/ 348185 w 470138"/>
                <a:gd name="connsiteY75" fmla="*/ 144930 h 298698"/>
                <a:gd name="connsiteX76" fmla="*/ 348185 w 470138"/>
                <a:gd name="connsiteY76" fmla="*/ 146698 h 298698"/>
                <a:gd name="connsiteX77" fmla="*/ 335813 w 470138"/>
                <a:gd name="connsiteY77" fmla="*/ 146698 h 298698"/>
                <a:gd name="connsiteX78" fmla="*/ 330511 w 470138"/>
                <a:gd name="connsiteY78" fmla="*/ 146698 h 298698"/>
                <a:gd name="connsiteX79" fmla="*/ 328743 w 470138"/>
                <a:gd name="connsiteY79" fmla="*/ 146698 h 298698"/>
                <a:gd name="connsiteX80" fmla="*/ 325209 w 470138"/>
                <a:gd name="connsiteY80" fmla="*/ 141396 h 298698"/>
                <a:gd name="connsiteX81" fmla="*/ 323441 w 470138"/>
                <a:gd name="connsiteY81" fmla="*/ 134326 h 298698"/>
                <a:gd name="connsiteX82" fmla="*/ 325209 w 470138"/>
                <a:gd name="connsiteY82" fmla="*/ 127256 h 298698"/>
                <a:gd name="connsiteX83" fmla="*/ 316371 w 470138"/>
                <a:gd name="connsiteY83" fmla="*/ 127256 h 298698"/>
                <a:gd name="connsiteX84" fmla="*/ 309302 w 470138"/>
                <a:gd name="connsiteY84" fmla="*/ 125488 h 298698"/>
                <a:gd name="connsiteX85" fmla="*/ 309302 w 470138"/>
                <a:gd name="connsiteY85" fmla="*/ 120186 h 298698"/>
                <a:gd name="connsiteX86" fmla="*/ 309302 w 470138"/>
                <a:gd name="connsiteY86" fmla="*/ 116651 h 298698"/>
                <a:gd name="connsiteX87" fmla="*/ 309302 w 470138"/>
                <a:gd name="connsiteY87" fmla="*/ 111349 h 298698"/>
                <a:gd name="connsiteX88" fmla="*/ 258045 w 470138"/>
                <a:gd name="connsiteY88" fmla="*/ 93675 h 298698"/>
                <a:gd name="connsiteX89" fmla="*/ 261580 w 470138"/>
                <a:gd name="connsiteY89" fmla="*/ 93675 h 298698"/>
                <a:gd name="connsiteX90" fmla="*/ 272184 w 470138"/>
                <a:gd name="connsiteY90" fmla="*/ 93675 h 298698"/>
                <a:gd name="connsiteX91" fmla="*/ 281021 w 470138"/>
                <a:gd name="connsiteY91" fmla="*/ 93675 h 298698"/>
                <a:gd name="connsiteX92" fmla="*/ 282788 w 470138"/>
                <a:gd name="connsiteY92" fmla="*/ 100745 h 298698"/>
                <a:gd name="connsiteX93" fmla="*/ 302230 w 470138"/>
                <a:gd name="connsiteY93" fmla="*/ 100745 h 298698"/>
                <a:gd name="connsiteX94" fmla="*/ 293393 w 470138"/>
                <a:gd name="connsiteY94" fmla="*/ 106047 h 298698"/>
                <a:gd name="connsiteX95" fmla="*/ 291625 w 470138"/>
                <a:gd name="connsiteY95" fmla="*/ 107815 h 298698"/>
                <a:gd name="connsiteX96" fmla="*/ 291625 w 470138"/>
                <a:gd name="connsiteY96" fmla="*/ 104280 h 298698"/>
                <a:gd name="connsiteX97" fmla="*/ 286323 w 470138"/>
                <a:gd name="connsiteY97" fmla="*/ 104280 h 298698"/>
                <a:gd name="connsiteX98" fmla="*/ 282788 w 470138"/>
                <a:gd name="connsiteY98" fmla="*/ 104280 h 298698"/>
                <a:gd name="connsiteX99" fmla="*/ 277486 w 470138"/>
                <a:gd name="connsiteY99" fmla="*/ 104280 h 298698"/>
                <a:gd name="connsiteX100" fmla="*/ 273951 w 470138"/>
                <a:gd name="connsiteY100" fmla="*/ 104280 h 298698"/>
                <a:gd name="connsiteX101" fmla="*/ 270417 w 470138"/>
                <a:gd name="connsiteY101" fmla="*/ 104280 h 298698"/>
                <a:gd name="connsiteX102" fmla="*/ 265114 w 470138"/>
                <a:gd name="connsiteY102" fmla="*/ 104280 h 298698"/>
                <a:gd name="connsiteX103" fmla="*/ 258045 w 470138"/>
                <a:gd name="connsiteY103" fmla="*/ 102512 h 298698"/>
                <a:gd name="connsiteX104" fmla="*/ 258045 w 470138"/>
                <a:gd name="connsiteY104" fmla="*/ 100745 h 298698"/>
                <a:gd name="connsiteX105" fmla="*/ 258045 w 470138"/>
                <a:gd name="connsiteY105" fmla="*/ 97210 h 298698"/>
                <a:gd name="connsiteX106" fmla="*/ 187348 w 470138"/>
                <a:gd name="connsiteY106" fmla="*/ 51256 h 298698"/>
                <a:gd name="connsiteX107" fmla="*/ 194417 w 470138"/>
                <a:gd name="connsiteY107" fmla="*/ 51256 h 298698"/>
                <a:gd name="connsiteX108" fmla="*/ 197952 w 470138"/>
                <a:gd name="connsiteY108" fmla="*/ 51256 h 298698"/>
                <a:gd name="connsiteX109" fmla="*/ 201487 w 470138"/>
                <a:gd name="connsiteY109" fmla="*/ 53023 h 298698"/>
                <a:gd name="connsiteX110" fmla="*/ 203254 w 470138"/>
                <a:gd name="connsiteY110" fmla="*/ 56558 h 298698"/>
                <a:gd name="connsiteX111" fmla="*/ 208557 w 470138"/>
                <a:gd name="connsiteY111" fmla="*/ 65395 h 298698"/>
                <a:gd name="connsiteX112" fmla="*/ 213859 w 470138"/>
                <a:gd name="connsiteY112" fmla="*/ 65395 h 298698"/>
                <a:gd name="connsiteX113" fmla="*/ 217394 w 470138"/>
                <a:gd name="connsiteY113" fmla="*/ 74233 h 298698"/>
                <a:gd name="connsiteX114" fmla="*/ 217394 w 470138"/>
                <a:gd name="connsiteY114" fmla="*/ 81303 h 298698"/>
                <a:gd name="connsiteX115" fmla="*/ 217394 w 470138"/>
                <a:gd name="connsiteY115" fmla="*/ 86605 h 298698"/>
                <a:gd name="connsiteX116" fmla="*/ 212092 w 470138"/>
                <a:gd name="connsiteY116" fmla="*/ 86605 h 298698"/>
                <a:gd name="connsiteX117" fmla="*/ 206789 w 470138"/>
                <a:gd name="connsiteY117" fmla="*/ 81303 h 298698"/>
                <a:gd name="connsiteX118" fmla="*/ 203254 w 470138"/>
                <a:gd name="connsiteY118" fmla="*/ 77768 h 298698"/>
                <a:gd name="connsiteX119" fmla="*/ 194417 w 470138"/>
                <a:gd name="connsiteY119" fmla="*/ 81303 h 298698"/>
                <a:gd name="connsiteX120" fmla="*/ 187348 w 470138"/>
                <a:gd name="connsiteY120" fmla="*/ 83070 h 298698"/>
                <a:gd name="connsiteX121" fmla="*/ 182046 w 470138"/>
                <a:gd name="connsiteY121" fmla="*/ 79535 h 298698"/>
                <a:gd name="connsiteX122" fmla="*/ 178511 w 470138"/>
                <a:gd name="connsiteY122" fmla="*/ 74233 h 298698"/>
                <a:gd name="connsiteX123" fmla="*/ 169674 w 470138"/>
                <a:gd name="connsiteY123" fmla="*/ 68930 h 298698"/>
                <a:gd name="connsiteX124" fmla="*/ 169674 w 470138"/>
                <a:gd name="connsiteY124" fmla="*/ 63628 h 298698"/>
                <a:gd name="connsiteX125" fmla="*/ 169674 w 470138"/>
                <a:gd name="connsiteY125" fmla="*/ 56558 h 298698"/>
                <a:gd name="connsiteX126" fmla="*/ 174976 w 470138"/>
                <a:gd name="connsiteY126" fmla="*/ 56558 h 298698"/>
                <a:gd name="connsiteX127" fmla="*/ 180278 w 470138"/>
                <a:gd name="connsiteY127" fmla="*/ 56558 h 298698"/>
                <a:gd name="connsiteX128" fmla="*/ 180278 w 470138"/>
                <a:gd name="connsiteY128" fmla="*/ 53023 h 298698"/>
                <a:gd name="connsiteX129" fmla="*/ 12372 w 470138"/>
                <a:gd name="connsiteY129" fmla="*/ 15908 h 298698"/>
                <a:gd name="connsiteX130" fmla="*/ 12372 w 470138"/>
                <a:gd name="connsiteY130" fmla="*/ 21210 h 298698"/>
                <a:gd name="connsiteX131" fmla="*/ 12372 w 470138"/>
                <a:gd name="connsiteY131" fmla="*/ 24745 h 298698"/>
                <a:gd name="connsiteX132" fmla="*/ 8837 w 470138"/>
                <a:gd name="connsiteY132" fmla="*/ 28280 h 298698"/>
                <a:gd name="connsiteX133" fmla="*/ 7069 w 470138"/>
                <a:gd name="connsiteY133" fmla="*/ 31815 h 298698"/>
                <a:gd name="connsiteX134" fmla="*/ 7069 w 470138"/>
                <a:gd name="connsiteY134" fmla="*/ 38885 h 298698"/>
                <a:gd name="connsiteX135" fmla="*/ 0 w 470138"/>
                <a:gd name="connsiteY135" fmla="*/ 35350 h 298698"/>
                <a:gd name="connsiteX136" fmla="*/ 0 w 470138"/>
                <a:gd name="connsiteY136" fmla="*/ 31815 h 298698"/>
                <a:gd name="connsiteX137" fmla="*/ 0 w 470138"/>
                <a:gd name="connsiteY137" fmla="*/ 28280 h 298698"/>
                <a:gd name="connsiteX138" fmla="*/ 7069 w 470138"/>
                <a:gd name="connsiteY138" fmla="*/ 21210 h 298698"/>
                <a:gd name="connsiteX139" fmla="*/ 58325 w 470138"/>
                <a:gd name="connsiteY139" fmla="*/ 0 h 298698"/>
                <a:gd name="connsiteX140" fmla="*/ 63627 w 470138"/>
                <a:gd name="connsiteY140" fmla="*/ 0 h 298698"/>
                <a:gd name="connsiteX141" fmla="*/ 77767 w 470138"/>
                <a:gd name="connsiteY141" fmla="*/ 0 h 298698"/>
                <a:gd name="connsiteX142" fmla="*/ 83069 w 470138"/>
                <a:gd name="connsiteY142" fmla="*/ 0 h 298698"/>
                <a:gd name="connsiteX143" fmla="*/ 88372 w 470138"/>
                <a:gd name="connsiteY143" fmla="*/ 8837 h 298698"/>
                <a:gd name="connsiteX144" fmla="*/ 88372 w 470138"/>
                <a:gd name="connsiteY144" fmla="*/ 10604 h 298698"/>
                <a:gd name="connsiteX145" fmla="*/ 88372 w 470138"/>
                <a:gd name="connsiteY145" fmla="*/ 15907 h 298698"/>
                <a:gd name="connsiteX146" fmla="*/ 86604 w 470138"/>
                <a:gd name="connsiteY146" fmla="*/ 21209 h 298698"/>
                <a:gd name="connsiteX147" fmla="*/ 86604 w 470138"/>
                <a:gd name="connsiteY147" fmla="*/ 22977 h 298698"/>
                <a:gd name="connsiteX148" fmla="*/ 81302 w 470138"/>
                <a:gd name="connsiteY148" fmla="*/ 28279 h 298698"/>
                <a:gd name="connsiteX149" fmla="*/ 77767 w 470138"/>
                <a:gd name="connsiteY149" fmla="*/ 28279 h 298698"/>
                <a:gd name="connsiteX150" fmla="*/ 72465 w 470138"/>
                <a:gd name="connsiteY150" fmla="*/ 28279 h 298698"/>
                <a:gd name="connsiteX151" fmla="*/ 68930 w 470138"/>
                <a:gd name="connsiteY151" fmla="*/ 28279 h 298698"/>
                <a:gd name="connsiteX152" fmla="*/ 60092 w 470138"/>
                <a:gd name="connsiteY152" fmla="*/ 22977 h 298698"/>
                <a:gd name="connsiteX153" fmla="*/ 58325 w 470138"/>
                <a:gd name="connsiteY153" fmla="*/ 22977 h 298698"/>
                <a:gd name="connsiteX154" fmla="*/ 49488 w 470138"/>
                <a:gd name="connsiteY154" fmla="*/ 15907 h 298698"/>
                <a:gd name="connsiteX155" fmla="*/ 49488 w 470138"/>
                <a:gd name="connsiteY155" fmla="*/ 7070 h 298698"/>
                <a:gd name="connsiteX156" fmla="*/ 49488 w 470138"/>
                <a:gd name="connsiteY156" fmla="*/ 3535 h 298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470138" h="298698">
                  <a:moveTo>
                    <a:pt x="373837" y="178512"/>
                  </a:moveTo>
                  <a:cubicBezTo>
                    <a:pt x="376847" y="178512"/>
                    <a:pt x="376847" y="178512"/>
                    <a:pt x="376847" y="178512"/>
                  </a:cubicBezTo>
                  <a:cubicBezTo>
                    <a:pt x="382865" y="178512"/>
                    <a:pt x="382865" y="178512"/>
                    <a:pt x="382865" y="178512"/>
                  </a:cubicBezTo>
                  <a:cubicBezTo>
                    <a:pt x="391894" y="184447"/>
                    <a:pt x="391894" y="184447"/>
                    <a:pt x="391894" y="184447"/>
                  </a:cubicBezTo>
                  <a:cubicBezTo>
                    <a:pt x="399417" y="191866"/>
                    <a:pt x="399417" y="191866"/>
                    <a:pt x="399417" y="191866"/>
                  </a:cubicBezTo>
                  <a:cubicBezTo>
                    <a:pt x="399417" y="191866"/>
                    <a:pt x="403931" y="193350"/>
                    <a:pt x="405436" y="193350"/>
                  </a:cubicBezTo>
                  <a:cubicBezTo>
                    <a:pt x="406941" y="193350"/>
                    <a:pt x="408445" y="193350"/>
                    <a:pt x="409950" y="193350"/>
                  </a:cubicBezTo>
                  <a:cubicBezTo>
                    <a:pt x="411455" y="193350"/>
                    <a:pt x="417474" y="193350"/>
                    <a:pt x="417474" y="193350"/>
                  </a:cubicBezTo>
                  <a:cubicBezTo>
                    <a:pt x="432521" y="199285"/>
                    <a:pt x="432521" y="199285"/>
                    <a:pt x="432521" y="199285"/>
                  </a:cubicBezTo>
                  <a:cubicBezTo>
                    <a:pt x="441549" y="206704"/>
                    <a:pt x="441549" y="206704"/>
                    <a:pt x="441549" y="206704"/>
                  </a:cubicBezTo>
                  <a:cubicBezTo>
                    <a:pt x="441549" y="212639"/>
                    <a:pt x="441549" y="212639"/>
                    <a:pt x="441549" y="212639"/>
                  </a:cubicBezTo>
                  <a:cubicBezTo>
                    <a:pt x="444558" y="225993"/>
                    <a:pt x="444558" y="225993"/>
                    <a:pt x="444558" y="225993"/>
                  </a:cubicBezTo>
                  <a:cubicBezTo>
                    <a:pt x="449072" y="225993"/>
                    <a:pt x="449072" y="225993"/>
                    <a:pt x="449072" y="225993"/>
                  </a:cubicBezTo>
                  <a:cubicBezTo>
                    <a:pt x="452082" y="225993"/>
                    <a:pt x="452082" y="225993"/>
                    <a:pt x="452082" y="225993"/>
                  </a:cubicBezTo>
                  <a:cubicBezTo>
                    <a:pt x="452082" y="234896"/>
                    <a:pt x="452082" y="234896"/>
                    <a:pt x="452082" y="234896"/>
                  </a:cubicBezTo>
                  <a:cubicBezTo>
                    <a:pt x="456596" y="234896"/>
                    <a:pt x="456596" y="234896"/>
                    <a:pt x="456596" y="234896"/>
                  </a:cubicBezTo>
                  <a:cubicBezTo>
                    <a:pt x="462615" y="240831"/>
                    <a:pt x="462615" y="240831"/>
                    <a:pt x="462615" y="240831"/>
                  </a:cubicBezTo>
                  <a:cubicBezTo>
                    <a:pt x="470138" y="240831"/>
                    <a:pt x="470138" y="240831"/>
                    <a:pt x="470138" y="240831"/>
                  </a:cubicBezTo>
                  <a:cubicBezTo>
                    <a:pt x="462615" y="251217"/>
                    <a:pt x="462615" y="251217"/>
                    <a:pt x="462615" y="251217"/>
                  </a:cubicBezTo>
                  <a:cubicBezTo>
                    <a:pt x="456596" y="254185"/>
                    <a:pt x="456596" y="254185"/>
                    <a:pt x="456596" y="254185"/>
                  </a:cubicBezTo>
                  <a:cubicBezTo>
                    <a:pt x="449072" y="267539"/>
                    <a:pt x="449072" y="267539"/>
                    <a:pt x="449072" y="267539"/>
                  </a:cubicBezTo>
                  <a:cubicBezTo>
                    <a:pt x="440044" y="270506"/>
                    <a:pt x="440044" y="270506"/>
                    <a:pt x="440044" y="270506"/>
                  </a:cubicBezTo>
                  <a:cubicBezTo>
                    <a:pt x="421988" y="270506"/>
                    <a:pt x="421988" y="270506"/>
                    <a:pt x="421988" y="270506"/>
                  </a:cubicBezTo>
                  <a:cubicBezTo>
                    <a:pt x="418978" y="274958"/>
                    <a:pt x="418978" y="274958"/>
                    <a:pt x="418978" y="274958"/>
                  </a:cubicBezTo>
                  <a:cubicBezTo>
                    <a:pt x="406941" y="274958"/>
                    <a:pt x="406941" y="274958"/>
                    <a:pt x="406941" y="274958"/>
                  </a:cubicBezTo>
                  <a:cubicBezTo>
                    <a:pt x="403931" y="285344"/>
                    <a:pt x="403931" y="285344"/>
                    <a:pt x="403931" y="285344"/>
                  </a:cubicBezTo>
                  <a:cubicBezTo>
                    <a:pt x="402427" y="292763"/>
                    <a:pt x="402427" y="292763"/>
                    <a:pt x="402427" y="292763"/>
                  </a:cubicBezTo>
                  <a:cubicBezTo>
                    <a:pt x="399417" y="295731"/>
                    <a:pt x="399417" y="295731"/>
                    <a:pt x="399417" y="295731"/>
                  </a:cubicBezTo>
                  <a:cubicBezTo>
                    <a:pt x="396408" y="298698"/>
                    <a:pt x="396408" y="298698"/>
                    <a:pt x="396408" y="298698"/>
                  </a:cubicBezTo>
                  <a:cubicBezTo>
                    <a:pt x="391894" y="298698"/>
                    <a:pt x="391894" y="298698"/>
                    <a:pt x="391894" y="298698"/>
                  </a:cubicBezTo>
                  <a:cubicBezTo>
                    <a:pt x="387380" y="291279"/>
                    <a:pt x="387380" y="291279"/>
                    <a:pt x="387380" y="291279"/>
                  </a:cubicBezTo>
                  <a:cubicBezTo>
                    <a:pt x="376847" y="286828"/>
                    <a:pt x="376847" y="286828"/>
                    <a:pt x="376847" y="286828"/>
                  </a:cubicBezTo>
                  <a:cubicBezTo>
                    <a:pt x="370828" y="280893"/>
                    <a:pt x="370828" y="280893"/>
                    <a:pt x="370828" y="280893"/>
                  </a:cubicBezTo>
                  <a:cubicBezTo>
                    <a:pt x="370828" y="277925"/>
                    <a:pt x="370828" y="277925"/>
                    <a:pt x="370828" y="277925"/>
                  </a:cubicBezTo>
                  <a:cubicBezTo>
                    <a:pt x="370828" y="273474"/>
                    <a:pt x="370828" y="273474"/>
                    <a:pt x="370828" y="273474"/>
                  </a:cubicBezTo>
                  <a:cubicBezTo>
                    <a:pt x="370828" y="267539"/>
                    <a:pt x="370828" y="267539"/>
                    <a:pt x="370828" y="267539"/>
                  </a:cubicBezTo>
                  <a:cubicBezTo>
                    <a:pt x="370828" y="264571"/>
                    <a:pt x="370828" y="264571"/>
                    <a:pt x="370828" y="264571"/>
                  </a:cubicBezTo>
                  <a:cubicBezTo>
                    <a:pt x="370828" y="252701"/>
                    <a:pt x="370828" y="252701"/>
                    <a:pt x="370828" y="252701"/>
                  </a:cubicBezTo>
                  <a:cubicBezTo>
                    <a:pt x="370828" y="249733"/>
                    <a:pt x="370828" y="249733"/>
                    <a:pt x="370828" y="249733"/>
                  </a:cubicBezTo>
                  <a:cubicBezTo>
                    <a:pt x="370828" y="242315"/>
                    <a:pt x="370828" y="242315"/>
                    <a:pt x="370828" y="242315"/>
                  </a:cubicBezTo>
                  <a:cubicBezTo>
                    <a:pt x="363304" y="231928"/>
                    <a:pt x="363304" y="231928"/>
                    <a:pt x="363304" y="231928"/>
                  </a:cubicBezTo>
                  <a:cubicBezTo>
                    <a:pt x="358790" y="227477"/>
                    <a:pt x="358790" y="227477"/>
                    <a:pt x="358790" y="227477"/>
                  </a:cubicBezTo>
                  <a:cubicBezTo>
                    <a:pt x="358790" y="223025"/>
                    <a:pt x="358790" y="223025"/>
                    <a:pt x="358790" y="223025"/>
                  </a:cubicBezTo>
                  <a:cubicBezTo>
                    <a:pt x="358790" y="220058"/>
                    <a:pt x="358790" y="220058"/>
                    <a:pt x="358790" y="220058"/>
                  </a:cubicBezTo>
                  <a:cubicBezTo>
                    <a:pt x="363304" y="214123"/>
                    <a:pt x="363304" y="214123"/>
                    <a:pt x="363304" y="214123"/>
                  </a:cubicBezTo>
                  <a:cubicBezTo>
                    <a:pt x="370828" y="212639"/>
                    <a:pt x="370828" y="212639"/>
                    <a:pt x="370828" y="212639"/>
                  </a:cubicBezTo>
                  <a:cubicBezTo>
                    <a:pt x="376847" y="206704"/>
                    <a:pt x="376847" y="206704"/>
                    <a:pt x="376847" y="206704"/>
                  </a:cubicBezTo>
                  <a:lnTo>
                    <a:pt x="376847" y="199285"/>
                  </a:lnTo>
                  <a:cubicBezTo>
                    <a:pt x="373837" y="185931"/>
                    <a:pt x="373837" y="185931"/>
                    <a:pt x="373837" y="185931"/>
                  </a:cubicBezTo>
                  <a:cubicBezTo>
                    <a:pt x="373837" y="182963"/>
                    <a:pt x="373837" y="182963"/>
                    <a:pt x="373837" y="182963"/>
                  </a:cubicBezTo>
                  <a:cubicBezTo>
                    <a:pt x="373837" y="178512"/>
                    <a:pt x="373837" y="178512"/>
                    <a:pt x="373837" y="178512"/>
                  </a:cubicBezTo>
                  <a:close/>
                  <a:moveTo>
                    <a:pt x="275720" y="116651"/>
                  </a:moveTo>
                  <a:lnTo>
                    <a:pt x="281022" y="116651"/>
                  </a:lnTo>
                  <a:lnTo>
                    <a:pt x="284556" y="116651"/>
                  </a:lnTo>
                  <a:lnTo>
                    <a:pt x="288091" y="120186"/>
                  </a:lnTo>
                  <a:lnTo>
                    <a:pt x="291626" y="125488"/>
                  </a:lnTo>
                  <a:lnTo>
                    <a:pt x="291626" y="130790"/>
                  </a:lnTo>
                  <a:lnTo>
                    <a:pt x="284556" y="134325"/>
                  </a:lnTo>
                  <a:lnTo>
                    <a:pt x="281022" y="130790"/>
                  </a:lnTo>
                  <a:lnTo>
                    <a:pt x="281022" y="125488"/>
                  </a:lnTo>
                  <a:lnTo>
                    <a:pt x="275720" y="121953"/>
                  </a:lnTo>
                  <a:lnTo>
                    <a:pt x="275720" y="120186"/>
                  </a:lnTo>
                  <a:close/>
                  <a:moveTo>
                    <a:pt x="309302" y="107814"/>
                  </a:moveTo>
                  <a:lnTo>
                    <a:pt x="314604" y="107814"/>
                  </a:lnTo>
                  <a:lnTo>
                    <a:pt x="319906" y="113116"/>
                  </a:lnTo>
                  <a:lnTo>
                    <a:pt x="323441" y="116651"/>
                  </a:lnTo>
                  <a:lnTo>
                    <a:pt x="330511" y="120186"/>
                  </a:lnTo>
                  <a:lnTo>
                    <a:pt x="330511" y="116651"/>
                  </a:lnTo>
                  <a:lnTo>
                    <a:pt x="339348" y="116651"/>
                  </a:lnTo>
                  <a:lnTo>
                    <a:pt x="344650" y="116651"/>
                  </a:lnTo>
                  <a:lnTo>
                    <a:pt x="351720" y="121954"/>
                  </a:lnTo>
                  <a:lnTo>
                    <a:pt x="364092" y="130791"/>
                  </a:lnTo>
                  <a:lnTo>
                    <a:pt x="364092" y="139628"/>
                  </a:lnTo>
                  <a:lnTo>
                    <a:pt x="358789" y="144930"/>
                  </a:lnTo>
                  <a:lnTo>
                    <a:pt x="353487" y="144930"/>
                  </a:lnTo>
                  <a:lnTo>
                    <a:pt x="348185" y="144930"/>
                  </a:lnTo>
                  <a:lnTo>
                    <a:pt x="348185" y="146698"/>
                  </a:lnTo>
                  <a:lnTo>
                    <a:pt x="335813" y="146698"/>
                  </a:lnTo>
                  <a:lnTo>
                    <a:pt x="330511" y="146698"/>
                  </a:lnTo>
                  <a:lnTo>
                    <a:pt x="328743" y="146698"/>
                  </a:lnTo>
                  <a:lnTo>
                    <a:pt x="325209" y="141396"/>
                  </a:lnTo>
                  <a:lnTo>
                    <a:pt x="323441" y="134326"/>
                  </a:lnTo>
                  <a:lnTo>
                    <a:pt x="325209" y="127256"/>
                  </a:lnTo>
                  <a:lnTo>
                    <a:pt x="316371" y="127256"/>
                  </a:lnTo>
                  <a:lnTo>
                    <a:pt x="309302" y="125488"/>
                  </a:lnTo>
                  <a:lnTo>
                    <a:pt x="309302" y="120186"/>
                  </a:lnTo>
                  <a:lnTo>
                    <a:pt x="309302" y="116651"/>
                  </a:lnTo>
                  <a:lnTo>
                    <a:pt x="309302" y="111349"/>
                  </a:lnTo>
                  <a:close/>
                  <a:moveTo>
                    <a:pt x="258045" y="93675"/>
                  </a:moveTo>
                  <a:lnTo>
                    <a:pt x="261580" y="93675"/>
                  </a:lnTo>
                  <a:lnTo>
                    <a:pt x="272184" y="93675"/>
                  </a:lnTo>
                  <a:lnTo>
                    <a:pt x="281021" y="93675"/>
                  </a:lnTo>
                  <a:lnTo>
                    <a:pt x="282788" y="100745"/>
                  </a:lnTo>
                  <a:lnTo>
                    <a:pt x="302230" y="100745"/>
                  </a:lnTo>
                  <a:lnTo>
                    <a:pt x="293393" y="106047"/>
                  </a:lnTo>
                  <a:lnTo>
                    <a:pt x="291625" y="107815"/>
                  </a:lnTo>
                  <a:lnTo>
                    <a:pt x="291625" y="104280"/>
                  </a:lnTo>
                  <a:lnTo>
                    <a:pt x="286323" y="104280"/>
                  </a:lnTo>
                  <a:lnTo>
                    <a:pt x="282788" y="104280"/>
                  </a:lnTo>
                  <a:lnTo>
                    <a:pt x="277486" y="104280"/>
                  </a:lnTo>
                  <a:lnTo>
                    <a:pt x="273951" y="104280"/>
                  </a:lnTo>
                  <a:lnTo>
                    <a:pt x="270417" y="104280"/>
                  </a:lnTo>
                  <a:lnTo>
                    <a:pt x="265114" y="104280"/>
                  </a:lnTo>
                  <a:lnTo>
                    <a:pt x="258045" y="102512"/>
                  </a:lnTo>
                  <a:lnTo>
                    <a:pt x="258045" y="100745"/>
                  </a:lnTo>
                  <a:lnTo>
                    <a:pt x="258045" y="97210"/>
                  </a:lnTo>
                  <a:close/>
                  <a:moveTo>
                    <a:pt x="187348" y="51256"/>
                  </a:moveTo>
                  <a:lnTo>
                    <a:pt x="194417" y="51256"/>
                  </a:lnTo>
                  <a:lnTo>
                    <a:pt x="197952" y="51256"/>
                  </a:lnTo>
                  <a:lnTo>
                    <a:pt x="201487" y="53023"/>
                  </a:lnTo>
                  <a:lnTo>
                    <a:pt x="203254" y="56558"/>
                  </a:lnTo>
                  <a:lnTo>
                    <a:pt x="208557" y="65395"/>
                  </a:lnTo>
                  <a:lnTo>
                    <a:pt x="213859" y="65395"/>
                  </a:lnTo>
                  <a:lnTo>
                    <a:pt x="217394" y="74233"/>
                  </a:lnTo>
                  <a:lnTo>
                    <a:pt x="217394" y="81303"/>
                  </a:lnTo>
                  <a:lnTo>
                    <a:pt x="217394" y="86605"/>
                  </a:lnTo>
                  <a:lnTo>
                    <a:pt x="212092" y="86605"/>
                  </a:lnTo>
                  <a:lnTo>
                    <a:pt x="206789" y="81303"/>
                  </a:lnTo>
                  <a:lnTo>
                    <a:pt x="203254" y="77768"/>
                  </a:lnTo>
                  <a:lnTo>
                    <a:pt x="194417" y="81303"/>
                  </a:lnTo>
                  <a:lnTo>
                    <a:pt x="187348" y="83070"/>
                  </a:lnTo>
                  <a:lnTo>
                    <a:pt x="182046" y="79535"/>
                  </a:lnTo>
                  <a:lnTo>
                    <a:pt x="178511" y="74233"/>
                  </a:lnTo>
                  <a:lnTo>
                    <a:pt x="169674" y="68930"/>
                  </a:lnTo>
                  <a:lnTo>
                    <a:pt x="169674" y="63628"/>
                  </a:lnTo>
                  <a:lnTo>
                    <a:pt x="169674" y="56558"/>
                  </a:lnTo>
                  <a:lnTo>
                    <a:pt x="174976" y="56558"/>
                  </a:lnTo>
                  <a:lnTo>
                    <a:pt x="180278" y="56558"/>
                  </a:lnTo>
                  <a:lnTo>
                    <a:pt x="180278" y="53023"/>
                  </a:lnTo>
                  <a:close/>
                  <a:moveTo>
                    <a:pt x="12372" y="15908"/>
                  </a:moveTo>
                  <a:lnTo>
                    <a:pt x="12372" y="21210"/>
                  </a:lnTo>
                  <a:lnTo>
                    <a:pt x="12372" y="24745"/>
                  </a:lnTo>
                  <a:lnTo>
                    <a:pt x="8837" y="28280"/>
                  </a:lnTo>
                  <a:lnTo>
                    <a:pt x="7069" y="31815"/>
                  </a:lnTo>
                  <a:lnTo>
                    <a:pt x="7069" y="38885"/>
                  </a:lnTo>
                  <a:lnTo>
                    <a:pt x="0" y="35350"/>
                  </a:lnTo>
                  <a:lnTo>
                    <a:pt x="0" y="31815"/>
                  </a:lnTo>
                  <a:lnTo>
                    <a:pt x="0" y="28280"/>
                  </a:lnTo>
                  <a:lnTo>
                    <a:pt x="7069" y="21210"/>
                  </a:lnTo>
                  <a:close/>
                  <a:moveTo>
                    <a:pt x="58325" y="0"/>
                  </a:moveTo>
                  <a:lnTo>
                    <a:pt x="63627" y="0"/>
                  </a:lnTo>
                  <a:lnTo>
                    <a:pt x="77767" y="0"/>
                  </a:lnTo>
                  <a:lnTo>
                    <a:pt x="83069" y="0"/>
                  </a:lnTo>
                  <a:lnTo>
                    <a:pt x="88372" y="8837"/>
                  </a:lnTo>
                  <a:lnTo>
                    <a:pt x="88372" y="10604"/>
                  </a:lnTo>
                  <a:lnTo>
                    <a:pt x="88372" y="15907"/>
                  </a:lnTo>
                  <a:lnTo>
                    <a:pt x="86604" y="21209"/>
                  </a:lnTo>
                  <a:lnTo>
                    <a:pt x="86604" y="22977"/>
                  </a:lnTo>
                  <a:lnTo>
                    <a:pt x="81302" y="28279"/>
                  </a:lnTo>
                  <a:lnTo>
                    <a:pt x="77767" y="28279"/>
                  </a:lnTo>
                  <a:lnTo>
                    <a:pt x="72465" y="28279"/>
                  </a:lnTo>
                  <a:lnTo>
                    <a:pt x="68930" y="28279"/>
                  </a:lnTo>
                  <a:lnTo>
                    <a:pt x="60092" y="22977"/>
                  </a:lnTo>
                  <a:lnTo>
                    <a:pt x="58325" y="22977"/>
                  </a:lnTo>
                  <a:lnTo>
                    <a:pt x="49488" y="15907"/>
                  </a:lnTo>
                  <a:lnTo>
                    <a:pt x="49488" y="7070"/>
                  </a:lnTo>
                  <a:lnTo>
                    <a:pt x="49488" y="353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grpSp>
      <p:grpSp>
        <p:nvGrpSpPr>
          <p:cNvPr id="4" name="Group 3">
            <a:extLst>
              <a:ext uri="{FF2B5EF4-FFF2-40B4-BE49-F238E27FC236}">
                <a16:creationId xmlns:a16="http://schemas.microsoft.com/office/drawing/2014/main" id="{7F7812E2-059D-CC42-B2CE-9CC65BC4B80B}"/>
              </a:ext>
            </a:extLst>
          </p:cNvPr>
          <p:cNvGrpSpPr/>
          <p:nvPr/>
        </p:nvGrpSpPr>
        <p:grpSpPr>
          <a:xfrm>
            <a:off x="7645145" y="1131813"/>
            <a:ext cx="9116598" cy="1383468"/>
            <a:chOff x="7645145" y="1407238"/>
            <a:chExt cx="9116598"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7645145" y="1867376"/>
              <a:ext cx="9116598" cy="923330"/>
            </a:xfrm>
            <a:prstGeom prst="rect">
              <a:avLst/>
            </a:prstGeom>
            <a:noFill/>
          </p:spPr>
          <p:txBody>
            <a:bodyPr wrap="none" rtlCol="0">
              <a:spAutoFit/>
            </a:bodyPr>
            <a:lstStyle/>
            <a:p>
              <a:pPr algn="ctr"/>
              <a:r>
                <a:rPr lang="en-US" sz="5400" b="1" spc="600" dirty="0">
                  <a:solidFill>
                    <a:schemeClr val="tx2"/>
                  </a:solidFill>
                  <a:latin typeface="Montserrat" charset="0"/>
                  <a:ea typeface="Montserrat" charset="0"/>
                  <a:cs typeface="Montserrat" charset="0"/>
                </a:rPr>
                <a:t>UNITED STATES MAP</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nvGrpSpPr>
          <p:cNvPr id="6" name="Group 5">
            <a:extLst>
              <a:ext uri="{FF2B5EF4-FFF2-40B4-BE49-F238E27FC236}">
                <a16:creationId xmlns:a16="http://schemas.microsoft.com/office/drawing/2014/main" id="{803E6134-846E-4B41-8204-E919D19FB552}"/>
              </a:ext>
            </a:extLst>
          </p:cNvPr>
          <p:cNvGrpSpPr/>
          <p:nvPr/>
        </p:nvGrpSpPr>
        <p:grpSpPr>
          <a:xfrm>
            <a:off x="16194888" y="8240370"/>
            <a:ext cx="1674886" cy="1674883"/>
            <a:chOff x="11225098" y="5533460"/>
            <a:chExt cx="1674886" cy="1674883"/>
          </a:xfrm>
        </p:grpSpPr>
        <p:sp>
          <p:nvSpPr>
            <p:cNvPr id="114" name="Oval 113">
              <a:extLst>
                <a:ext uri="{FF2B5EF4-FFF2-40B4-BE49-F238E27FC236}">
                  <a16:creationId xmlns:a16="http://schemas.microsoft.com/office/drawing/2014/main" id="{FF915686-9DFD-8044-9B09-FC58DC65294A}"/>
                </a:ext>
              </a:extLst>
            </p:cNvPr>
            <p:cNvSpPr/>
            <p:nvPr/>
          </p:nvSpPr>
          <p:spPr>
            <a:xfrm>
              <a:off x="11225098" y="5533460"/>
              <a:ext cx="1674886" cy="167488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7C510754-16D2-DC41-ADED-9C919C497BE1}"/>
                </a:ext>
              </a:extLst>
            </p:cNvPr>
            <p:cNvSpPr/>
            <p:nvPr/>
          </p:nvSpPr>
          <p:spPr>
            <a:xfrm>
              <a:off x="11499062" y="6062638"/>
              <a:ext cx="1131273"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A</a:t>
              </a:r>
              <a:endParaRPr lang="en-US" sz="5400" b="1" spc="600" dirty="0">
                <a:solidFill>
                  <a:schemeClr val="bg1"/>
                </a:solidFill>
                <a:latin typeface="Montserrat SemiBold" pitchFamily="2" charset="77"/>
                <a:ea typeface="Montserrat" charset="0"/>
                <a:cs typeface="Montserrat" charset="0"/>
              </a:endParaRPr>
            </a:p>
          </p:txBody>
        </p:sp>
      </p:grpSp>
      <p:grpSp>
        <p:nvGrpSpPr>
          <p:cNvPr id="7" name="Group 6">
            <a:extLst>
              <a:ext uri="{FF2B5EF4-FFF2-40B4-BE49-F238E27FC236}">
                <a16:creationId xmlns:a16="http://schemas.microsoft.com/office/drawing/2014/main" id="{86CB4A5B-756C-6B47-9F13-4F2B69530F5F}"/>
              </a:ext>
            </a:extLst>
          </p:cNvPr>
          <p:cNvGrpSpPr/>
          <p:nvPr/>
        </p:nvGrpSpPr>
        <p:grpSpPr>
          <a:xfrm>
            <a:off x="11268260" y="6086776"/>
            <a:ext cx="1674886" cy="1674883"/>
            <a:chOff x="18217335" y="5087723"/>
            <a:chExt cx="1674886" cy="1674883"/>
          </a:xfrm>
        </p:grpSpPr>
        <p:sp>
          <p:nvSpPr>
            <p:cNvPr id="2" name="Oval 1">
              <a:extLst>
                <a:ext uri="{FF2B5EF4-FFF2-40B4-BE49-F238E27FC236}">
                  <a16:creationId xmlns:a16="http://schemas.microsoft.com/office/drawing/2014/main" id="{E81A07F9-624D-8D4F-BA6B-007A5517920E}"/>
                </a:ext>
              </a:extLst>
            </p:cNvPr>
            <p:cNvSpPr/>
            <p:nvPr/>
          </p:nvSpPr>
          <p:spPr>
            <a:xfrm>
              <a:off x="18217335" y="5087723"/>
              <a:ext cx="1674886" cy="1674883"/>
            </a:xfrm>
            <a:prstGeom prst="ellipse">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a:extLst>
                <a:ext uri="{FF2B5EF4-FFF2-40B4-BE49-F238E27FC236}">
                  <a16:creationId xmlns:a16="http://schemas.microsoft.com/office/drawing/2014/main" id="{9FFA96A9-5E40-F946-8C31-ADA49DD900CD}"/>
                </a:ext>
              </a:extLst>
            </p:cNvPr>
            <p:cNvSpPr/>
            <p:nvPr/>
          </p:nvSpPr>
          <p:spPr>
            <a:xfrm>
              <a:off x="18555469" y="5579558"/>
              <a:ext cx="1131273"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B</a:t>
              </a:r>
              <a:endParaRPr lang="en-US" sz="5400" b="1" spc="600" dirty="0">
                <a:solidFill>
                  <a:schemeClr val="bg1"/>
                </a:solidFill>
                <a:latin typeface="Montserrat SemiBold" pitchFamily="2" charset="77"/>
                <a:ea typeface="Montserrat" charset="0"/>
                <a:cs typeface="Montserrat" charset="0"/>
              </a:endParaRPr>
            </a:p>
          </p:txBody>
        </p:sp>
      </p:grpSp>
      <p:grpSp>
        <p:nvGrpSpPr>
          <p:cNvPr id="8" name="Group 7">
            <a:extLst>
              <a:ext uri="{FF2B5EF4-FFF2-40B4-BE49-F238E27FC236}">
                <a16:creationId xmlns:a16="http://schemas.microsoft.com/office/drawing/2014/main" id="{A2F13A44-599C-E540-9DF8-C38AEBD72D1F}"/>
              </a:ext>
            </a:extLst>
          </p:cNvPr>
          <p:cNvGrpSpPr/>
          <p:nvPr/>
        </p:nvGrpSpPr>
        <p:grpSpPr>
          <a:xfrm>
            <a:off x="19637935" y="5884761"/>
            <a:ext cx="1674886" cy="1674883"/>
            <a:chOff x="18449137" y="10060963"/>
            <a:chExt cx="1674886" cy="1674883"/>
          </a:xfrm>
        </p:grpSpPr>
        <p:sp>
          <p:nvSpPr>
            <p:cNvPr id="115" name="Oval 114">
              <a:extLst>
                <a:ext uri="{FF2B5EF4-FFF2-40B4-BE49-F238E27FC236}">
                  <a16:creationId xmlns:a16="http://schemas.microsoft.com/office/drawing/2014/main" id="{12FB1140-5305-974D-91E1-E680566F8F19}"/>
                </a:ext>
              </a:extLst>
            </p:cNvPr>
            <p:cNvSpPr/>
            <p:nvPr/>
          </p:nvSpPr>
          <p:spPr>
            <a:xfrm>
              <a:off x="18449137" y="10060963"/>
              <a:ext cx="1674886" cy="1674883"/>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5ADDE237-56BA-174C-B3F9-6023473321F0}"/>
                </a:ext>
              </a:extLst>
            </p:cNvPr>
            <p:cNvSpPr/>
            <p:nvPr/>
          </p:nvSpPr>
          <p:spPr>
            <a:xfrm>
              <a:off x="18762503" y="10600132"/>
              <a:ext cx="1131273"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C</a:t>
              </a:r>
              <a:endParaRPr lang="en-US" sz="5400" b="1" spc="600" dirty="0">
                <a:solidFill>
                  <a:schemeClr val="bg1"/>
                </a:solidFill>
                <a:latin typeface="Montserrat SemiBold" pitchFamily="2" charset="77"/>
                <a:ea typeface="Montserrat" charset="0"/>
                <a:cs typeface="Montserrat" charset="0"/>
              </a:endParaRPr>
            </a:p>
          </p:txBody>
        </p:sp>
      </p:grpSp>
      <p:grpSp>
        <p:nvGrpSpPr>
          <p:cNvPr id="107" name="Group 106">
            <a:extLst>
              <a:ext uri="{FF2B5EF4-FFF2-40B4-BE49-F238E27FC236}">
                <a16:creationId xmlns:a16="http://schemas.microsoft.com/office/drawing/2014/main" id="{D626BA7E-58FA-E040-82CA-CB233CC0CF50}"/>
              </a:ext>
            </a:extLst>
          </p:cNvPr>
          <p:cNvGrpSpPr/>
          <p:nvPr/>
        </p:nvGrpSpPr>
        <p:grpSpPr>
          <a:xfrm>
            <a:off x="2231118" y="4432826"/>
            <a:ext cx="7627530" cy="7451631"/>
            <a:chOff x="14543667" y="4003432"/>
            <a:chExt cx="7627530" cy="7451631"/>
          </a:xfrm>
        </p:grpSpPr>
        <p:grpSp>
          <p:nvGrpSpPr>
            <p:cNvPr id="108" name="Group 107">
              <a:extLst>
                <a:ext uri="{FF2B5EF4-FFF2-40B4-BE49-F238E27FC236}">
                  <a16:creationId xmlns:a16="http://schemas.microsoft.com/office/drawing/2014/main" id="{B03C352D-9C25-7748-A768-83B18B4EC6BA}"/>
                </a:ext>
              </a:extLst>
            </p:cNvPr>
            <p:cNvGrpSpPr/>
            <p:nvPr/>
          </p:nvGrpSpPr>
          <p:grpSpPr>
            <a:xfrm>
              <a:off x="14543667" y="4003432"/>
              <a:ext cx="7627530" cy="1907329"/>
              <a:chOff x="3001226" y="5815996"/>
              <a:chExt cx="7627530" cy="1907329"/>
            </a:xfrm>
          </p:grpSpPr>
          <p:sp>
            <p:nvSpPr>
              <p:cNvPr id="123" name="Subtitle 2">
                <a:extLst>
                  <a:ext uri="{FF2B5EF4-FFF2-40B4-BE49-F238E27FC236}">
                    <a16:creationId xmlns:a16="http://schemas.microsoft.com/office/drawing/2014/main" id="{EA58D2EB-6363-284D-A1ED-D612134CED04}"/>
                  </a:ext>
                </a:extLst>
              </p:cNvPr>
              <p:cNvSpPr txBox="1">
                <a:spLocks/>
              </p:cNvSpPr>
              <p:nvPr/>
            </p:nvSpPr>
            <p:spPr>
              <a:xfrm>
                <a:off x="3001226" y="6462327"/>
                <a:ext cx="7627530" cy="126099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124" name="Rectangle 123">
                <a:extLst>
                  <a:ext uri="{FF2B5EF4-FFF2-40B4-BE49-F238E27FC236}">
                    <a16:creationId xmlns:a16="http://schemas.microsoft.com/office/drawing/2014/main" id="{B92D7D35-3347-8D41-9BF1-23F2456C6643}"/>
                  </a:ext>
                </a:extLst>
              </p:cNvPr>
              <p:cNvSpPr/>
              <p:nvPr/>
            </p:nvSpPr>
            <p:spPr>
              <a:xfrm>
                <a:off x="3116475" y="5815996"/>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A</a:t>
                </a:r>
                <a:endParaRPr lang="en-US" sz="5400" b="1" spc="600" dirty="0">
                  <a:solidFill>
                    <a:schemeClr val="tx2"/>
                  </a:solidFill>
                  <a:latin typeface="Montserrat SemiBold" pitchFamily="2" charset="77"/>
                  <a:ea typeface="Montserrat" charset="0"/>
                  <a:cs typeface="Montserrat" charset="0"/>
                </a:endParaRPr>
              </a:p>
            </p:txBody>
          </p:sp>
        </p:grpSp>
        <p:grpSp>
          <p:nvGrpSpPr>
            <p:cNvPr id="109" name="Group 108">
              <a:extLst>
                <a:ext uri="{FF2B5EF4-FFF2-40B4-BE49-F238E27FC236}">
                  <a16:creationId xmlns:a16="http://schemas.microsoft.com/office/drawing/2014/main" id="{908B9CE4-17F8-A144-AAED-B24240EB30E2}"/>
                </a:ext>
              </a:extLst>
            </p:cNvPr>
            <p:cNvGrpSpPr/>
            <p:nvPr/>
          </p:nvGrpSpPr>
          <p:grpSpPr>
            <a:xfrm>
              <a:off x="14543667" y="6775260"/>
              <a:ext cx="7627530" cy="1907329"/>
              <a:chOff x="3001226" y="5815996"/>
              <a:chExt cx="7627530" cy="1907329"/>
            </a:xfrm>
          </p:grpSpPr>
          <p:sp>
            <p:nvSpPr>
              <p:cNvPr id="121" name="Subtitle 2">
                <a:extLst>
                  <a:ext uri="{FF2B5EF4-FFF2-40B4-BE49-F238E27FC236}">
                    <a16:creationId xmlns:a16="http://schemas.microsoft.com/office/drawing/2014/main" id="{E9A4A532-B13B-DB4C-A65A-BB2A068A0AA7}"/>
                  </a:ext>
                </a:extLst>
              </p:cNvPr>
              <p:cNvSpPr txBox="1">
                <a:spLocks/>
              </p:cNvSpPr>
              <p:nvPr/>
            </p:nvSpPr>
            <p:spPr>
              <a:xfrm>
                <a:off x="3001226" y="6462327"/>
                <a:ext cx="7627530" cy="126099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122" name="Rectangle 121">
                <a:extLst>
                  <a:ext uri="{FF2B5EF4-FFF2-40B4-BE49-F238E27FC236}">
                    <a16:creationId xmlns:a16="http://schemas.microsoft.com/office/drawing/2014/main" id="{F96A4049-AA08-5C48-8935-A24995A49F42}"/>
                  </a:ext>
                </a:extLst>
              </p:cNvPr>
              <p:cNvSpPr/>
              <p:nvPr/>
            </p:nvSpPr>
            <p:spPr>
              <a:xfrm>
                <a:off x="3116475" y="5815996"/>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B</a:t>
                </a:r>
                <a:endParaRPr lang="en-US" sz="5400" b="1" spc="600" dirty="0">
                  <a:solidFill>
                    <a:schemeClr val="tx2"/>
                  </a:solidFill>
                  <a:latin typeface="Montserrat SemiBold" pitchFamily="2" charset="77"/>
                  <a:ea typeface="Montserrat" charset="0"/>
                  <a:cs typeface="Montserrat" charset="0"/>
                </a:endParaRPr>
              </a:p>
            </p:txBody>
          </p:sp>
        </p:grpSp>
        <p:grpSp>
          <p:nvGrpSpPr>
            <p:cNvPr id="110" name="Group 109">
              <a:extLst>
                <a:ext uri="{FF2B5EF4-FFF2-40B4-BE49-F238E27FC236}">
                  <a16:creationId xmlns:a16="http://schemas.microsoft.com/office/drawing/2014/main" id="{BC4E70DD-563A-B144-8F9E-949962BD714A}"/>
                </a:ext>
              </a:extLst>
            </p:cNvPr>
            <p:cNvGrpSpPr/>
            <p:nvPr/>
          </p:nvGrpSpPr>
          <p:grpSpPr>
            <a:xfrm>
              <a:off x="14543667" y="9547734"/>
              <a:ext cx="7627530" cy="1907329"/>
              <a:chOff x="3001226" y="5815996"/>
              <a:chExt cx="7627530" cy="1907329"/>
            </a:xfrm>
          </p:grpSpPr>
          <p:sp>
            <p:nvSpPr>
              <p:cNvPr id="111" name="Subtitle 2">
                <a:extLst>
                  <a:ext uri="{FF2B5EF4-FFF2-40B4-BE49-F238E27FC236}">
                    <a16:creationId xmlns:a16="http://schemas.microsoft.com/office/drawing/2014/main" id="{7CCEB97D-0463-8746-AD77-50299F759076}"/>
                  </a:ext>
                </a:extLst>
              </p:cNvPr>
              <p:cNvSpPr txBox="1">
                <a:spLocks/>
              </p:cNvSpPr>
              <p:nvPr/>
            </p:nvSpPr>
            <p:spPr>
              <a:xfrm>
                <a:off x="3001226" y="6462327"/>
                <a:ext cx="7627530" cy="126099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112" name="Rectangle 111">
                <a:extLst>
                  <a:ext uri="{FF2B5EF4-FFF2-40B4-BE49-F238E27FC236}">
                    <a16:creationId xmlns:a16="http://schemas.microsoft.com/office/drawing/2014/main" id="{16226F73-AC8C-CA46-A482-A2A2C84AC91E}"/>
                  </a:ext>
                </a:extLst>
              </p:cNvPr>
              <p:cNvSpPr/>
              <p:nvPr/>
            </p:nvSpPr>
            <p:spPr>
              <a:xfrm>
                <a:off x="3146955" y="5815996"/>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C</a:t>
                </a:r>
                <a:endParaRPr lang="en-US" sz="5400" b="1" spc="600" dirty="0">
                  <a:solidFill>
                    <a:schemeClr val="tx2"/>
                  </a:solidFill>
                  <a:latin typeface="Montserrat SemiBold" pitchFamily="2" charset="77"/>
                  <a:ea typeface="Montserrat" charset="0"/>
                  <a:cs typeface="Montserrat" charset="0"/>
                </a:endParaRPr>
              </a:p>
            </p:txBody>
          </p:sp>
        </p:grpSp>
      </p:grpSp>
    </p:spTree>
    <p:extLst>
      <p:ext uri="{BB962C8B-B14F-4D97-AF65-F5344CB8AC3E}">
        <p14:creationId xmlns:p14="http://schemas.microsoft.com/office/powerpoint/2010/main" val="5153151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106">
            <a:extLst>
              <a:ext uri="{FF2B5EF4-FFF2-40B4-BE49-F238E27FC236}">
                <a16:creationId xmlns:a16="http://schemas.microsoft.com/office/drawing/2014/main" id="{535ABEDB-5D8E-4A47-AED0-70ABEB4A1BD4}"/>
              </a:ext>
            </a:extLst>
          </p:cNvPr>
          <p:cNvGrpSpPr/>
          <p:nvPr/>
        </p:nvGrpSpPr>
        <p:grpSpPr>
          <a:xfrm>
            <a:off x="2147221" y="4320255"/>
            <a:ext cx="10636807" cy="7649857"/>
            <a:chOff x="12188820" y="4423893"/>
            <a:chExt cx="10636807" cy="7649857"/>
          </a:xfrm>
          <a:solidFill>
            <a:srgbClr val="F2F2F2"/>
          </a:solidFill>
        </p:grpSpPr>
        <p:sp>
          <p:nvSpPr>
            <p:cNvPr id="108" name="Freeform 107">
              <a:extLst>
                <a:ext uri="{FF2B5EF4-FFF2-40B4-BE49-F238E27FC236}">
                  <a16:creationId xmlns:a16="http://schemas.microsoft.com/office/drawing/2014/main" id="{FCFE7AAF-3C0A-1647-A792-C1A471A24B99}"/>
                </a:ext>
              </a:extLst>
            </p:cNvPr>
            <p:cNvSpPr>
              <a:spLocks/>
            </p:cNvSpPr>
            <p:nvPr/>
          </p:nvSpPr>
          <p:spPr bwMode="auto">
            <a:xfrm>
              <a:off x="18988706" y="11621568"/>
              <a:ext cx="575262" cy="452182"/>
            </a:xfrm>
            <a:custGeom>
              <a:avLst/>
              <a:gdLst>
                <a:gd name="T0" fmla="*/ 553 w 673"/>
                <a:gd name="T1" fmla="*/ 13 h 550"/>
                <a:gd name="T2" fmla="*/ 520 w 673"/>
                <a:gd name="T3" fmla="*/ 52 h 550"/>
                <a:gd name="T4" fmla="*/ 454 w 673"/>
                <a:gd name="T5" fmla="*/ 35 h 550"/>
                <a:gd name="T6" fmla="*/ 411 w 673"/>
                <a:gd name="T7" fmla="*/ 61 h 550"/>
                <a:gd name="T8" fmla="*/ 358 w 673"/>
                <a:gd name="T9" fmla="*/ 78 h 550"/>
                <a:gd name="T10" fmla="*/ 319 w 673"/>
                <a:gd name="T11" fmla="*/ 70 h 550"/>
                <a:gd name="T12" fmla="*/ 284 w 673"/>
                <a:gd name="T13" fmla="*/ 48 h 550"/>
                <a:gd name="T14" fmla="*/ 260 w 673"/>
                <a:gd name="T15" fmla="*/ 89 h 550"/>
                <a:gd name="T16" fmla="*/ 232 w 673"/>
                <a:gd name="T17" fmla="*/ 111 h 550"/>
                <a:gd name="T18" fmla="*/ 160 w 673"/>
                <a:gd name="T19" fmla="*/ 102 h 550"/>
                <a:gd name="T20" fmla="*/ 175 w 673"/>
                <a:gd name="T21" fmla="*/ 148 h 550"/>
                <a:gd name="T22" fmla="*/ 120 w 673"/>
                <a:gd name="T23" fmla="*/ 185 h 550"/>
                <a:gd name="T24" fmla="*/ 53 w 673"/>
                <a:gd name="T25" fmla="*/ 246 h 550"/>
                <a:gd name="T26" fmla="*/ 20 w 673"/>
                <a:gd name="T27" fmla="*/ 280 h 550"/>
                <a:gd name="T28" fmla="*/ 33 w 673"/>
                <a:gd name="T29" fmla="*/ 317 h 550"/>
                <a:gd name="T30" fmla="*/ 33 w 673"/>
                <a:gd name="T31" fmla="*/ 387 h 550"/>
                <a:gd name="T32" fmla="*/ 55 w 673"/>
                <a:gd name="T33" fmla="*/ 437 h 550"/>
                <a:gd name="T34" fmla="*/ 81 w 673"/>
                <a:gd name="T35" fmla="*/ 476 h 550"/>
                <a:gd name="T36" fmla="*/ 138 w 673"/>
                <a:gd name="T37" fmla="*/ 498 h 550"/>
                <a:gd name="T38" fmla="*/ 219 w 673"/>
                <a:gd name="T39" fmla="*/ 500 h 550"/>
                <a:gd name="T40" fmla="*/ 341 w 673"/>
                <a:gd name="T41" fmla="*/ 534 h 550"/>
                <a:gd name="T42" fmla="*/ 374 w 673"/>
                <a:gd name="T43" fmla="*/ 476 h 550"/>
                <a:gd name="T44" fmla="*/ 459 w 673"/>
                <a:gd name="T45" fmla="*/ 426 h 550"/>
                <a:gd name="T46" fmla="*/ 507 w 673"/>
                <a:gd name="T47" fmla="*/ 395 h 550"/>
                <a:gd name="T48" fmla="*/ 568 w 673"/>
                <a:gd name="T49" fmla="*/ 356 h 550"/>
                <a:gd name="T50" fmla="*/ 551 w 673"/>
                <a:gd name="T51" fmla="*/ 306 h 550"/>
                <a:gd name="T52" fmla="*/ 592 w 673"/>
                <a:gd name="T53" fmla="*/ 272 h 550"/>
                <a:gd name="T54" fmla="*/ 572 w 673"/>
                <a:gd name="T55" fmla="*/ 228 h 550"/>
                <a:gd name="T56" fmla="*/ 633 w 673"/>
                <a:gd name="T57" fmla="*/ 156 h 550"/>
                <a:gd name="T58" fmla="*/ 671 w 673"/>
                <a:gd name="T59" fmla="*/ 124 h 550"/>
                <a:gd name="T60" fmla="*/ 649 w 673"/>
                <a:gd name="T61" fmla="*/ 43 h 550"/>
                <a:gd name="T62" fmla="*/ 590 w 673"/>
                <a:gd name="T63" fmla="*/ 31 h 550"/>
                <a:gd name="T64" fmla="*/ 553 w 673"/>
                <a:gd name="T65" fmla="*/ 13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3" h="550">
                  <a:moveTo>
                    <a:pt x="553" y="13"/>
                  </a:moveTo>
                  <a:cubicBezTo>
                    <a:pt x="553" y="13"/>
                    <a:pt x="540" y="59"/>
                    <a:pt x="520" y="52"/>
                  </a:cubicBezTo>
                  <a:cubicBezTo>
                    <a:pt x="500" y="44"/>
                    <a:pt x="476" y="33"/>
                    <a:pt x="454" y="35"/>
                  </a:cubicBezTo>
                  <a:cubicBezTo>
                    <a:pt x="433" y="37"/>
                    <a:pt x="426" y="46"/>
                    <a:pt x="411" y="61"/>
                  </a:cubicBezTo>
                  <a:cubicBezTo>
                    <a:pt x="395" y="76"/>
                    <a:pt x="378" y="85"/>
                    <a:pt x="358" y="78"/>
                  </a:cubicBezTo>
                  <a:cubicBezTo>
                    <a:pt x="339" y="70"/>
                    <a:pt x="330" y="85"/>
                    <a:pt x="319" y="70"/>
                  </a:cubicBezTo>
                  <a:cubicBezTo>
                    <a:pt x="308" y="55"/>
                    <a:pt x="297" y="35"/>
                    <a:pt x="284" y="48"/>
                  </a:cubicBezTo>
                  <a:cubicBezTo>
                    <a:pt x="271" y="61"/>
                    <a:pt x="258" y="68"/>
                    <a:pt x="260" y="89"/>
                  </a:cubicBezTo>
                  <a:cubicBezTo>
                    <a:pt x="262" y="109"/>
                    <a:pt x="245" y="119"/>
                    <a:pt x="232" y="111"/>
                  </a:cubicBezTo>
                  <a:cubicBezTo>
                    <a:pt x="219" y="104"/>
                    <a:pt x="162" y="83"/>
                    <a:pt x="160" y="102"/>
                  </a:cubicBezTo>
                  <a:cubicBezTo>
                    <a:pt x="157" y="120"/>
                    <a:pt x="194" y="135"/>
                    <a:pt x="175" y="148"/>
                  </a:cubicBezTo>
                  <a:cubicBezTo>
                    <a:pt x="155" y="161"/>
                    <a:pt x="140" y="178"/>
                    <a:pt x="120" y="185"/>
                  </a:cubicBezTo>
                  <a:cubicBezTo>
                    <a:pt x="101" y="193"/>
                    <a:pt x="72" y="230"/>
                    <a:pt x="53" y="246"/>
                  </a:cubicBezTo>
                  <a:cubicBezTo>
                    <a:pt x="33" y="263"/>
                    <a:pt x="0" y="261"/>
                    <a:pt x="20" y="280"/>
                  </a:cubicBezTo>
                  <a:cubicBezTo>
                    <a:pt x="39" y="298"/>
                    <a:pt x="44" y="296"/>
                    <a:pt x="33" y="317"/>
                  </a:cubicBezTo>
                  <a:cubicBezTo>
                    <a:pt x="22" y="337"/>
                    <a:pt x="35" y="371"/>
                    <a:pt x="33" y="387"/>
                  </a:cubicBezTo>
                  <a:cubicBezTo>
                    <a:pt x="31" y="404"/>
                    <a:pt x="48" y="413"/>
                    <a:pt x="55" y="437"/>
                  </a:cubicBezTo>
                  <a:cubicBezTo>
                    <a:pt x="61" y="461"/>
                    <a:pt x="50" y="459"/>
                    <a:pt x="81" y="476"/>
                  </a:cubicBezTo>
                  <a:cubicBezTo>
                    <a:pt x="112" y="493"/>
                    <a:pt x="103" y="484"/>
                    <a:pt x="138" y="498"/>
                  </a:cubicBezTo>
                  <a:cubicBezTo>
                    <a:pt x="173" y="513"/>
                    <a:pt x="197" y="487"/>
                    <a:pt x="219" y="500"/>
                  </a:cubicBezTo>
                  <a:cubicBezTo>
                    <a:pt x="240" y="513"/>
                    <a:pt x="332" y="550"/>
                    <a:pt x="341" y="534"/>
                  </a:cubicBezTo>
                  <a:cubicBezTo>
                    <a:pt x="350" y="517"/>
                    <a:pt x="341" y="476"/>
                    <a:pt x="374" y="476"/>
                  </a:cubicBezTo>
                  <a:cubicBezTo>
                    <a:pt x="406" y="476"/>
                    <a:pt x="452" y="441"/>
                    <a:pt x="459" y="426"/>
                  </a:cubicBezTo>
                  <a:cubicBezTo>
                    <a:pt x="465" y="411"/>
                    <a:pt x="489" y="395"/>
                    <a:pt x="507" y="395"/>
                  </a:cubicBezTo>
                  <a:cubicBezTo>
                    <a:pt x="524" y="395"/>
                    <a:pt x="588" y="371"/>
                    <a:pt x="568" y="356"/>
                  </a:cubicBezTo>
                  <a:cubicBezTo>
                    <a:pt x="548" y="341"/>
                    <a:pt x="531" y="309"/>
                    <a:pt x="551" y="306"/>
                  </a:cubicBezTo>
                  <a:cubicBezTo>
                    <a:pt x="570" y="302"/>
                    <a:pt x="609" y="283"/>
                    <a:pt x="592" y="272"/>
                  </a:cubicBezTo>
                  <a:cubicBezTo>
                    <a:pt x="575" y="261"/>
                    <a:pt x="531" y="267"/>
                    <a:pt x="572" y="228"/>
                  </a:cubicBezTo>
                  <a:cubicBezTo>
                    <a:pt x="614" y="189"/>
                    <a:pt x="609" y="159"/>
                    <a:pt x="633" y="156"/>
                  </a:cubicBezTo>
                  <a:cubicBezTo>
                    <a:pt x="658" y="152"/>
                    <a:pt x="673" y="156"/>
                    <a:pt x="671" y="124"/>
                  </a:cubicBezTo>
                  <a:cubicBezTo>
                    <a:pt x="668" y="93"/>
                    <a:pt x="668" y="52"/>
                    <a:pt x="649" y="43"/>
                  </a:cubicBezTo>
                  <a:cubicBezTo>
                    <a:pt x="629" y="33"/>
                    <a:pt x="599" y="41"/>
                    <a:pt x="590" y="31"/>
                  </a:cubicBezTo>
                  <a:cubicBezTo>
                    <a:pt x="581" y="22"/>
                    <a:pt x="555" y="0"/>
                    <a:pt x="553" y="13"/>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9" name="Freeform 108">
              <a:extLst>
                <a:ext uri="{FF2B5EF4-FFF2-40B4-BE49-F238E27FC236}">
                  <a16:creationId xmlns:a16="http://schemas.microsoft.com/office/drawing/2014/main" id="{7234A6E1-2E10-A544-A613-BB926AB82177}"/>
                </a:ext>
              </a:extLst>
            </p:cNvPr>
            <p:cNvSpPr>
              <a:spLocks/>
            </p:cNvSpPr>
            <p:nvPr/>
          </p:nvSpPr>
          <p:spPr bwMode="auto">
            <a:xfrm>
              <a:off x="12188820" y="5537502"/>
              <a:ext cx="4253617" cy="2824808"/>
            </a:xfrm>
            <a:custGeom>
              <a:avLst/>
              <a:gdLst>
                <a:gd name="T0" fmla="*/ 4317 w 4981"/>
                <a:gd name="T1" fmla="*/ 2284 h 3440"/>
                <a:gd name="T2" fmla="*/ 4622 w 4981"/>
                <a:gd name="T3" fmla="*/ 2061 h 3440"/>
                <a:gd name="T4" fmla="*/ 4946 w 4981"/>
                <a:gd name="T5" fmla="*/ 1850 h 3440"/>
                <a:gd name="T6" fmla="*/ 4930 w 4981"/>
                <a:gd name="T7" fmla="*/ 1693 h 3440"/>
                <a:gd name="T8" fmla="*/ 4812 w 4981"/>
                <a:gd name="T9" fmla="*/ 1470 h 3440"/>
                <a:gd name="T10" fmla="*/ 4636 w 4981"/>
                <a:gd name="T11" fmla="*/ 1342 h 3440"/>
                <a:gd name="T12" fmla="*/ 4488 w 4981"/>
                <a:gd name="T13" fmla="*/ 1228 h 3440"/>
                <a:gd name="T14" fmla="*/ 4082 w 4981"/>
                <a:gd name="T15" fmla="*/ 1137 h 3440"/>
                <a:gd name="T16" fmla="*/ 3931 w 4981"/>
                <a:gd name="T17" fmla="*/ 906 h 3440"/>
                <a:gd name="T18" fmla="*/ 3984 w 4981"/>
                <a:gd name="T19" fmla="*/ 684 h 3440"/>
                <a:gd name="T20" fmla="*/ 3787 w 4981"/>
                <a:gd name="T21" fmla="*/ 408 h 3440"/>
                <a:gd name="T22" fmla="*/ 3607 w 4981"/>
                <a:gd name="T23" fmla="*/ 314 h 3440"/>
                <a:gd name="T24" fmla="*/ 3476 w 4981"/>
                <a:gd name="T25" fmla="*/ 141 h 3440"/>
                <a:gd name="T26" fmla="*/ 3472 w 4981"/>
                <a:gd name="T27" fmla="*/ 7 h 3440"/>
                <a:gd name="T28" fmla="*/ 3233 w 4981"/>
                <a:gd name="T29" fmla="*/ 27 h 3440"/>
                <a:gd name="T30" fmla="*/ 3096 w 4981"/>
                <a:gd name="T31" fmla="*/ 155 h 3440"/>
                <a:gd name="T32" fmla="*/ 2965 w 4981"/>
                <a:gd name="T33" fmla="*/ 333 h 3440"/>
                <a:gd name="T34" fmla="*/ 2876 w 4981"/>
                <a:gd name="T35" fmla="*/ 497 h 3440"/>
                <a:gd name="T36" fmla="*/ 2726 w 4981"/>
                <a:gd name="T37" fmla="*/ 478 h 3440"/>
                <a:gd name="T38" fmla="*/ 2359 w 4981"/>
                <a:gd name="T39" fmla="*/ 536 h 3440"/>
                <a:gd name="T40" fmla="*/ 2224 w 4981"/>
                <a:gd name="T41" fmla="*/ 781 h 3440"/>
                <a:gd name="T42" fmla="*/ 2175 w 4981"/>
                <a:gd name="T43" fmla="*/ 850 h 3440"/>
                <a:gd name="T44" fmla="*/ 2008 w 4981"/>
                <a:gd name="T45" fmla="*/ 809 h 3440"/>
                <a:gd name="T46" fmla="*/ 1710 w 4981"/>
                <a:gd name="T47" fmla="*/ 836 h 3440"/>
                <a:gd name="T48" fmla="*/ 1759 w 4981"/>
                <a:gd name="T49" fmla="*/ 1017 h 3440"/>
                <a:gd name="T50" fmla="*/ 1775 w 4981"/>
                <a:gd name="T51" fmla="*/ 1290 h 3440"/>
                <a:gd name="T52" fmla="*/ 1674 w 4981"/>
                <a:gd name="T53" fmla="*/ 1378 h 3440"/>
                <a:gd name="T54" fmla="*/ 1559 w 4981"/>
                <a:gd name="T55" fmla="*/ 1562 h 3440"/>
                <a:gd name="T56" fmla="*/ 1287 w 4981"/>
                <a:gd name="T57" fmla="*/ 1623 h 3440"/>
                <a:gd name="T58" fmla="*/ 1051 w 4981"/>
                <a:gd name="T59" fmla="*/ 1715 h 3440"/>
                <a:gd name="T60" fmla="*/ 760 w 4981"/>
                <a:gd name="T61" fmla="*/ 1768 h 3440"/>
                <a:gd name="T62" fmla="*/ 563 w 4981"/>
                <a:gd name="T63" fmla="*/ 1787 h 3440"/>
                <a:gd name="T64" fmla="*/ 370 w 4981"/>
                <a:gd name="T65" fmla="*/ 1723 h 3440"/>
                <a:gd name="T66" fmla="*/ 180 w 4981"/>
                <a:gd name="T67" fmla="*/ 1768 h 3440"/>
                <a:gd name="T68" fmla="*/ 42 w 4981"/>
                <a:gd name="T69" fmla="*/ 1934 h 3440"/>
                <a:gd name="T70" fmla="*/ 23 w 4981"/>
                <a:gd name="T71" fmla="*/ 2093 h 3440"/>
                <a:gd name="T72" fmla="*/ 232 w 4981"/>
                <a:gd name="T73" fmla="*/ 2199 h 3440"/>
                <a:gd name="T74" fmla="*/ 190 w 4981"/>
                <a:gd name="T75" fmla="*/ 2415 h 3440"/>
                <a:gd name="T76" fmla="*/ 105 w 4981"/>
                <a:gd name="T77" fmla="*/ 2454 h 3440"/>
                <a:gd name="T78" fmla="*/ 53 w 4981"/>
                <a:gd name="T79" fmla="*/ 2535 h 3440"/>
                <a:gd name="T80" fmla="*/ 219 w 4981"/>
                <a:gd name="T81" fmla="*/ 2595 h 3440"/>
                <a:gd name="T82" fmla="*/ 307 w 4981"/>
                <a:gd name="T83" fmla="*/ 2806 h 3440"/>
                <a:gd name="T84" fmla="*/ 442 w 4981"/>
                <a:gd name="T85" fmla="*/ 2962 h 3440"/>
                <a:gd name="T86" fmla="*/ 717 w 4981"/>
                <a:gd name="T87" fmla="*/ 3144 h 3440"/>
                <a:gd name="T88" fmla="*/ 861 w 4981"/>
                <a:gd name="T89" fmla="*/ 3385 h 3440"/>
                <a:gd name="T90" fmla="*/ 1054 w 4981"/>
                <a:gd name="T91" fmla="*/ 3422 h 3440"/>
                <a:gd name="T92" fmla="*/ 1241 w 4981"/>
                <a:gd name="T93" fmla="*/ 3196 h 3440"/>
                <a:gd name="T94" fmla="*/ 1547 w 4981"/>
                <a:gd name="T95" fmla="*/ 3325 h 3440"/>
                <a:gd name="T96" fmla="*/ 1779 w 4981"/>
                <a:gd name="T97" fmla="*/ 3247 h 3440"/>
                <a:gd name="T98" fmla="*/ 2063 w 4981"/>
                <a:gd name="T99" fmla="*/ 3348 h 3440"/>
                <a:gd name="T100" fmla="*/ 2355 w 4981"/>
                <a:gd name="T101" fmla="*/ 3325 h 3440"/>
                <a:gd name="T102" fmla="*/ 2823 w 4981"/>
                <a:gd name="T103" fmla="*/ 3221 h 3440"/>
                <a:gd name="T104" fmla="*/ 3303 w 4981"/>
                <a:gd name="T105" fmla="*/ 3314 h 3440"/>
                <a:gd name="T106" fmla="*/ 3657 w 4981"/>
                <a:gd name="T107" fmla="*/ 3310 h 3440"/>
                <a:gd name="T108" fmla="*/ 3683 w 4981"/>
                <a:gd name="T109" fmla="*/ 3162 h 3440"/>
                <a:gd name="T110" fmla="*/ 3640 w 4981"/>
                <a:gd name="T111" fmla="*/ 2988 h 3440"/>
                <a:gd name="T112" fmla="*/ 3701 w 4981"/>
                <a:gd name="T113" fmla="*/ 2721 h 3440"/>
                <a:gd name="T114" fmla="*/ 4129 w 4981"/>
                <a:gd name="T115" fmla="*/ 2651 h 3440"/>
                <a:gd name="T116" fmla="*/ 4380 w 4981"/>
                <a:gd name="T117" fmla="*/ 2630 h 3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981" h="3440">
                  <a:moveTo>
                    <a:pt x="4343" y="2565"/>
                  </a:moveTo>
                  <a:cubicBezTo>
                    <a:pt x="4365" y="2536"/>
                    <a:pt x="4347" y="2491"/>
                    <a:pt x="4343" y="2454"/>
                  </a:cubicBezTo>
                  <a:cubicBezTo>
                    <a:pt x="4339" y="2417"/>
                    <a:pt x="4317" y="2350"/>
                    <a:pt x="4317" y="2284"/>
                  </a:cubicBezTo>
                  <a:cubicBezTo>
                    <a:pt x="4317" y="2217"/>
                    <a:pt x="4391" y="2195"/>
                    <a:pt x="4430" y="2191"/>
                  </a:cubicBezTo>
                  <a:cubicBezTo>
                    <a:pt x="4470" y="2187"/>
                    <a:pt x="4500" y="2180"/>
                    <a:pt x="4513" y="2143"/>
                  </a:cubicBezTo>
                  <a:cubicBezTo>
                    <a:pt x="4526" y="2106"/>
                    <a:pt x="4592" y="2095"/>
                    <a:pt x="4622" y="2061"/>
                  </a:cubicBezTo>
                  <a:cubicBezTo>
                    <a:pt x="4653" y="2028"/>
                    <a:pt x="4701" y="2035"/>
                    <a:pt x="4745" y="2006"/>
                  </a:cubicBezTo>
                  <a:cubicBezTo>
                    <a:pt x="4788" y="1976"/>
                    <a:pt x="4841" y="1987"/>
                    <a:pt x="4911" y="1965"/>
                  </a:cubicBezTo>
                  <a:cubicBezTo>
                    <a:pt x="4981" y="1943"/>
                    <a:pt x="4933" y="1895"/>
                    <a:pt x="4946" y="1850"/>
                  </a:cubicBezTo>
                  <a:cubicBezTo>
                    <a:pt x="4951" y="1831"/>
                    <a:pt x="4965" y="1812"/>
                    <a:pt x="4978" y="1797"/>
                  </a:cubicBezTo>
                  <a:cubicBezTo>
                    <a:pt x="4972" y="1792"/>
                    <a:pt x="4980" y="1784"/>
                    <a:pt x="4976" y="1765"/>
                  </a:cubicBezTo>
                  <a:cubicBezTo>
                    <a:pt x="4970" y="1734"/>
                    <a:pt x="4947" y="1718"/>
                    <a:pt x="4930" y="1693"/>
                  </a:cubicBezTo>
                  <a:cubicBezTo>
                    <a:pt x="4914" y="1668"/>
                    <a:pt x="4891" y="1681"/>
                    <a:pt x="4885" y="1631"/>
                  </a:cubicBezTo>
                  <a:cubicBezTo>
                    <a:pt x="4878" y="1581"/>
                    <a:pt x="4852" y="1551"/>
                    <a:pt x="4845" y="1523"/>
                  </a:cubicBezTo>
                  <a:cubicBezTo>
                    <a:pt x="4839" y="1495"/>
                    <a:pt x="4852" y="1495"/>
                    <a:pt x="4812" y="1470"/>
                  </a:cubicBezTo>
                  <a:cubicBezTo>
                    <a:pt x="4773" y="1445"/>
                    <a:pt x="4803" y="1442"/>
                    <a:pt x="4796" y="1409"/>
                  </a:cubicBezTo>
                  <a:cubicBezTo>
                    <a:pt x="4790" y="1376"/>
                    <a:pt x="4757" y="1387"/>
                    <a:pt x="4721" y="1384"/>
                  </a:cubicBezTo>
                  <a:cubicBezTo>
                    <a:pt x="4685" y="1381"/>
                    <a:pt x="4675" y="1362"/>
                    <a:pt x="4636" y="1342"/>
                  </a:cubicBezTo>
                  <a:cubicBezTo>
                    <a:pt x="4596" y="1323"/>
                    <a:pt x="4629" y="1328"/>
                    <a:pt x="4596" y="1301"/>
                  </a:cubicBezTo>
                  <a:cubicBezTo>
                    <a:pt x="4563" y="1273"/>
                    <a:pt x="4560" y="1278"/>
                    <a:pt x="4524" y="1276"/>
                  </a:cubicBezTo>
                  <a:cubicBezTo>
                    <a:pt x="4488" y="1273"/>
                    <a:pt x="4495" y="1251"/>
                    <a:pt x="4488" y="1228"/>
                  </a:cubicBezTo>
                  <a:cubicBezTo>
                    <a:pt x="4482" y="1206"/>
                    <a:pt x="4452" y="1206"/>
                    <a:pt x="4416" y="1184"/>
                  </a:cubicBezTo>
                  <a:cubicBezTo>
                    <a:pt x="4380" y="1162"/>
                    <a:pt x="4252" y="1167"/>
                    <a:pt x="4210" y="1164"/>
                  </a:cubicBezTo>
                  <a:cubicBezTo>
                    <a:pt x="4167" y="1162"/>
                    <a:pt x="4147" y="1145"/>
                    <a:pt x="4082" y="1137"/>
                  </a:cubicBezTo>
                  <a:cubicBezTo>
                    <a:pt x="4016" y="1128"/>
                    <a:pt x="4056" y="1120"/>
                    <a:pt x="3957" y="1095"/>
                  </a:cubicBezTo>
                  <a:cubicBezTo>
                    <a:pt x="3859" y="1070"/>
                    <a:pt x="3885" y="1031"/>
                    <a:pt x="3879" y="1003"/>
                  </a:cubicBezTo>
                  <a:cubicBezTo>
                    <a:pt x="3872" y="975"/>
                    <a:pt x="3889" y="936"/>
                    <a:pt x="3931" y="906"/>
                  </a:cubicBezTo>
                  <a:cubicBezTo>
                    <a:pt x="3974" y="875"/>
                    <a:pt x="3974" y="850"/>
                    <a:pt x="3948" y="814"/>
                  </a:cubicBezTo>
                  <a:cubicBezTo>
                    <a:pt x="3921" y="778"/>
                    <a:pt x="3948" y="781"/>
                    <a:pt x="3977" y="753"/>
                  </a:cubicBezTo>
                  <a:cubicBezTo>
                    <a:pt x="4007" y="725"/>
                    <a:pt x="3990" y="714"/>
                    <a:pt x="3984" y="684"/>
                  </a:cubicBezTo>
                  <a:cubicBezTo>
                    <a:pt x="3977" y="653"/>
                    <a:pt x="3964" y="625"/>
                    <a:pt x="3928" y="595"/>
                  </a:cubicBezTo>
                  <a:cubicBezTo>
                    <a:pt x="3892" y="564"/>
                    <a:pt x="3885" y="481"/>
                    <a:pt x="3875" y="444"/>
                  </a:cubicBezTo>
                  <a:cubicBezTo>
                    <a:pt x="3866" y="408"/>
                    <a:pt x="3830" y="408"/>
                    <a:pt x="3787" y="408"/>
                  </a:cubicBezTo>
                  <a:cubicBezTo>
                    <a:pt x="3744" y="408"/>
                    <a:pt x="3751" y="369"/>
                    <a:pt x="3731" y="347"/>
                  </a:cubicBezTo>
                  <a:cubicBezTo>
                    <a:pt x="3712" y="325"/>
                    <a:pt x="3689" y="344"/>
                    <a:pt x="3653" y="364"/>
                  </a:cubicBezTo>
                  <a:cubicBezTo>
                    <a:pt x="3617" y="383"/>
                    <a:pt x="3626" y="358"/>
                    <a:pt x="3607" y="314"/>
                  </a:cubicBezTo>
                  <a:cubicBezTo>
                    <a:pt x="3587" y="269"/>
                    <a:pt x="3577" y="283"/>
                    <a:pt x="3564" y="239"/>
                  </a:cubicBezTo>
                  <a:cubicBezTo>
                    <a:pt x="3551" y="194"/>
                    <a:pt x="3499" y="203"/>
                    <a:pt x="3469" y="189"/>
                  </a:cubicBezTo>
                  <a:cubicBezTo>
                    <a:pt x="3440" y="175"/>
                    <a:pt x="3450" y="175"/>
                    <a:pt x="3476" y="141"/>
                  </a:cubicBezTo>
                  <a:cubicBezTo>
                    <a:pt x="3502" y="108"/>
                    <a:pt x="3450" y="108"/>
                    <a:pt x="3430" y="91"/>
                  </a:cubicBezTo>
                  <a:cubicBezTo>
                    <a:pt x="3410" y="75"/>
                    <a:pt x="3417" y="72"/>
                    <a:pt x="3453" y="50"/>
                  </a:cubicBezTo>
                  <a:cubicBezTo>
                    <a:pt x="3467" y="41"/>
                    <a:pt x="3471" y="24"/>
                    <a:pt x="3472" y="7"/>
                  </a:cubicBezTo>
                  <a:cubicBezTo>
                    <a:pt x="3467" y="9"/>
                    <a:pt x="3462" y="9"/>
                    <a:pt x="3436" y="11"/>
                  </a:cubicBezTo>
                  <a:cubicBezTo>
                    <a:pt x="3391" y="14"/>
                    <a:pt x="3351" y="25"/>
                    <a:pt x="3341" y="14"/>
                  </a:cubicBezTo>
                  <a:cubicBezTo>
                    <a:pt x="3332" y="2"/>
                    <a:pt x="3233" y="0"/>
                    <a:pt x="3233" y="27"/>
                  </a:cubicBezTo>
                  <a:cubicBezTo>
                    <a:pt x="3233" y="55"/>
                    <a:pt x="3256" y="58"/>
                    <a:pt x="3227" y="91"/>
                  </a:cubicBezTo>
                  <a:cubicBezTo>
                    <a:pt x="3197" y="125"/>
                    <a:pt x="3201" y="128"/>
                    <a:pt x="3171" y="139"/>
                  </a:cubicBezTo>
                  <a:cubicBezTo>
                    <a:pt x="3142" y="150"/>
                    <a:pt x="3125" y="158"/>
                    <a:pt x="3096" y="155"/>
                  </a:cubicBezTo>
                  <a:cubicBezTo>
                    <a:pt x="3066" y="153"/>
                    <a:pt x="3053" y="128"/>
                    <a:pt x="3027" y="158"/>
                  </a:cubicBezTo>
                  <a:cubicBezTo>
                    <a:pt x="3001" y="189"/>
                    <a:pt x="2965" y="236"/>
                    <a:pt x="2965" y="264"/>
                  </a:cubicBezTo>
                  <a:cubicBezTo>
                    <a:pt x="2965" y="292"/>
                    <a:pt x="2965" y="305"/>
                    <a:pt x="2965" y="333"/>
                  </a:cubicBezTo>
                  <a:cubicBezTo>
                    <a:pt x="2965" y="361"/>
                    <a:pt x="2955" y="367"/>
                    <a:pt x="2968" y="392"/>
                  </a:cubicBezTo>
                  <a:cubicBezTo>
                    <a:pt x="2981" y="417"/>
                    <a:pt x="2981" y="419"/>
                    <a:pt x="2965" y="442"/>
                  </a:cubicBezTo>
                  <a:cubicBezTo>
                    <a:pt x="2948" y="464"/>
                    <a:pt x="2893" y="494"/>
                    <a:pt x="2876" y="497"/>
                  </a:cubicBezTo>
                  <a:cubicBezTo>
                    <a:pt x="2860" y="500"/>
                    <a:pt x="2824" y="494"/>
                    <a:pt x="2814" y="511"/>
                  </a:cubicBezTo>
                  <a:cubicBezTo>
                    <a:pt x="2804" y="528"/>
                    <a:pt x="2778" y="517"/>
                    <a:pt x="2768" y="508"/>
                  </a:cubicBezTo>
                  <a:cubicBezTo>
                    <a:pt x="2758" y="500"/>
                    <a:pt x="2762" y="478"/>
                    <a:pt x="2726" y="478"/>
                  </a:cubicBezTo>
                  <a:cubicBezTo>
                    <a:pt x="2690" y="478"/>
                    <a:pt x="2621" y="489"/>
                    <a:pt x="2588" y="456"/>
                  </a:cubicBezTo>
                  <a:cubicBezTo>
                    <a:pt x="2555" y="422"/>
                    <a:pt x="2460" y="330"/>
                    <a:pt x="2444" y="400"/>
                  </a:cubicBezTo>
                  <a:cubicBezTo>
                    <a:pt x="2427" y="469"/>
                    <a:pt x="2382" y="503"/>
                    <a:pt x="2359" y="536"/>
                  </a:cubicBezTo>
                  <a:cubicBezTo>
                    <a:pt x="2336" y="570"/>
                    <a:pt x="2319" y="589"/>
                    <a:pt x="2293" y="631"/>
                  </a:cubicBezTo>
                  <a:cubicBezTo>
                    <a:pt x="2267" y="672"/>
                    <a:pt x="2290" y="689"/>
                    <a:pt x="2260" y="711"/>
                  </a:cubicBezTo>
                  <a:cubicBezTo>
                    <a:pt x="2231" y="734"/>
                    <a:pt x="2178" y="759"/>
                    <a:pt x="2224" y="781"/>
                  </a:cubicBezTo>
                  <a:cubicBezTo>
                    <a:pt x="2270" y="803"/>
                    <a:pt x="2293" y="823"/>
                    <a:pt x="2273" y="845"/>
                  </a:cubicBezTo>
                  <a:cubicBezTo>
                    <a:pt x="2254" y="867"/>
                    <a:pt x="2247" y="917"/>
                    <a:pt x="2224" y="884"/>
                  </a:cubicBezTo>
                  <a:cubicBezTo>
                    <a:pt x="2201" y="850"/>
                    <a:pt x="2205" y="842"/>
                    <a:pt x="2175" y="850"/>
                  </a:cubicBezTo>
                  <a:cubicBezTo>
                    <a:pt x="2146" y="859"/>
                    <a:pt x="2113" y="859"/>
                    <a:pt x="2106" y="836"/>
                  </a:cubicBezTo>
                  <a:cubicBezTo>
                    <a:pt x="2100" y="814"/>
                    <a:pt x="2113" y="784"/>
                    <a:pt x="2077" y="797"/>
                  </a:cubicBezTo>
                  <a:cubicBezTo>
                    <a:pt x="2041" y="811"/>
                    <a:pt x="2038" y="809"/>
                    <a:pt x="2008" y="809"/>
                  </a:cubicBezTo>
                  <a:cubicBezTo>
                    <a:pt x="1979" y="809"/>
                    <a:pt x="1949" y="836"/>
                    <a:pt x="1913" y="817"/>
                  </a:cubicBezTo>
                  <a:cubicBezTo>
                    <a:pt x="1877" y="797"/>
                    <a:pt x="1854" y="828"/>
                    <a:pt x="1825" y="828"/>
                  </a:cubicBezTo>
                  <a:cubicBezTo>
                    <a:pt x="1795" y="828"/>
                    <a:pt x="1713" y="814"/>
                    <a:pt x="1710" y="836"/>
                  </a:cubicBezTo>
                  <a:cubicBezTo>
                    <a:pt x="1707" y="859"/>
                    <a:pt x="1694" y="881"/>
                    <a:pt x="1733" y="886"/>
                  </a:cubicBezTo>
                  <a:cubicBezTo>
                    <a:pt x="1772" y="892"/>
                    <a:pt x="1821" y="895"/>
                    <a:pt x="1798" y="925"/>
                  </a:cubicBezTo>
                  <a:cubicBezTo>
                    <a:pt x="1775" y="956"/>
                    <a:pt x="1756" y="973"/>
                    <a:pt x="1759" y="1017"/>
                  </a:cubicBezTo>
                  <a:cubicBezTo>
                    <a:pt x="1762" y="1062"/>
                    <a:pt x="1746" y="1089"/>
                    <a:pt x="1766" y="1145"/>
                  </a:cubicBezTo>
                  <a:cubicBezTo>
                    <a:pt x="1785" y="1201"/>
                    <a:pt x="1782" y="1209"/>
                    <a:pt x="1782" y="1237"/>
                  </a:cubicBezTo>
                  <a:cubicBezTo>
                    <a:pt x="1782" y="1265"/>
                    <a:pt x="1759" y="1256"/>
                    <a:pt x="1775" y="1290"/>
                  </a:cubicBezTo>
                  <a:cubicBezTo>
                    <a:pt x="1792" y="1323"/>
                    <a:pt x="1779" y="1337"/>
                    <a:pt x="1759" y="1323"/>
                  </a:cubicBezTo>
                  <a:cubicBezTo>
                    <a:pt x="1739" y="1309"/>
                    <a:pt x="1716" y="1306"/>
                    <a:pt x="1707" y="1328"/>
                  </a:cubicBezTo>
                  <a:cubicBezTo>
                    <a:pt x="1697" y="1351"/>
                    <a:pt x="1707" y="1376"/>
                    <a:pt x="1674" y="1378"/>
                  </a:cubicBezTo>
                  <a:cubicBezTo>
                    <a:pt x="1641" y="1381"/>
                    <a:pt x="1621" y="1390"/>
                    <a:pt x="1625" y="1429"/>
                  </a:cubicBezTo>
                  <a:cubicBezTo>
                    <a:pt x="1628" y="1467"/>
                    <a:pt x="1648" y="1492"/>
                    <a:pt x="1625" y="1523"/>
                  </a:cubicBezTo>
                  <a:cubicBezTo>
                    <a:pt x="1602" y="1554"/>
                    <a:pt x="1602" y="1565"/>
                    <a:pt x="1559" y="1562"/>
                  </a:cubicBezTo>
                  <a:cubicBezTo>
                    <a:pt x="1517" y="1559"/>
                    <a:pt x="1513" y="1590"/>
                    <a:pt x="1481" y="1593"/>
                  </a:cubicBezTo>
                  <a:cubicBezTo>
                    <a:pt x="1448" y="1595"/>
                    <a:pt x="1395" y="1581"/>
                    <a:pt x="1369" y="1595"/>
                  </a:cubicBezTo>
                  <a:cubicBezTo>
                    <a:pt x="1343" y="1609"/>
                    <a:pt x="1323" y="1623"/>
                    <a:pt x="1287" y="1623"/>
                  </a:cubicBezTo>
                  <a:cubicBezTo>
                    <a:pt x="1251" y="1623"/>
                    <a:pt x="1241" y="1626"/>
                    <a:pt x="1209" y="1643"/>
                  </a:cubicBezTo>
                  <a:cubicBezTo>
                    <a:pt x="1176" y="1659"/>
                    <a:pt x="1150" y="1676"/>
                    <a:pt x="1124" y="1701"/>
                  </a:cubicBezTo>
                  <a:cubicBezTo>
                    <a:pt x="1097" y="1726"/>
                    <a:pt x="1074" y="1734"/>
                    <a:pt x="1051" y="1715"/>
                  </a:cubicBezTo>
                  <a:cubicBezTo>
                    <a:pt x="1028" y="1695"/>
                    <a:pt x="933" y="1732"/>
                    <a:pt x="920" y="1704"/>
                  </a:cubicBezTo>
                  <a:cubicBezTo>
                    <a:pt x="907" y="1676"/>
                    <a:pt x="868" y="1640"/>
                    <a:pt x="835" y="1676"/>
                  </a:cubicBezTo>
                  <a:cubicBezTo>
                    <a:pt x="802" y="1712"/>
                    <a:pt x="776" y="1737"/>
                    <a:pt x="760" y="1768"/>
                  </a:cubicBezTo>
                  <a:cubicBezTo>
                    <a:pt x="743" y="1798"/>
                    <a:pt x="691" y="1840"/>
                    <a:pt x="671" y="1812"/>
                  </a:cubicBezTo>
                  <a:cubicBezTo>
                    <a:pt x="652" y="1784"/>
                    <a:pt x="658" y="1782"/>
                    <a:pt x="632" y="1787"/>
                  </a:cubicBezTo>
                  <a:cubicBezTo>
                    <a:pt x="606" y="1793"/>
                    <a:pt x="573" y="1826"/>
                    <a:pt x="563" y="1787"/>
                  </a:cubicBezTo>
                  <a:cubicBezTo>
                    <a:pt x="553" y="1748"/>
                    <a:pt x="563" y="1709"/>
                    <a:pt x="537" y="1706"/>
                  </a:cubicBezTo>
                  <a:cubicBezTo>
                    <a:pt x="511" y="1704"/>
                    <a:pt x="475" y="1757"/>
                    <a:pt x="455" y="1734"/>
                  </a:cubicBezTo>
                  <a:cubicBezTo>
                    <a:pt x="436" y="1712"/>
                    <a:pt x="380" y="1698"/>
                    <a:pt x="370" y="1723"/>
                  </a:cubicBezTo>
                  <a:cubicBezTo>
                    <a:pt x="360" y="1748"/>
                    <a:pt x="344" y="1754"/>
                    <a:pt x="321" y="1754"/>
                  </a:cubicBezTo>
                  <a:cubicBezTo>
                    <a:pt x="298" y="1754"/>
                    <a:pt x="301" y="1784"/>
                    <a:pt x="268" y="1782"/>
                  </a:cubicBezTo>
                  <a:cubicBezTo>
                    <a:pt x="236" y="1779"/>
                    <a:pt x="213" y="1743"/>
                    <a:pt x="180" y="1768"/>
                  </a:cubicBezTo>
                  <a:cubicBezTo>
                    <a:pt x="147" y="1793"/>
                    <a:pt x="128" y="1793"/>
                    <a:pt x="128" y="1837"/>
                  </a:cubicBezTo>
                  <a:cubicBezTo>
                    <a:pt x="128" y="1882"/>
                    <a:pt x="147" y="1890"/>
                    <a:pt x="101" y="1896"/>
                  </a:cubicBezTo>
                  <a:cubicBezTo>
                    <a:pt x="55" y="1901"/>
                    <a:pt x="39" y="1904"/>
                    <a:pt x="42" y="1934"/>
                  </a:cubicBezTo>
                  <a:cubicBezTo>
                    <a:pt x="46" y="1965"/>
                    <a:pt x="0" y="1965"/>
                    <a:pt x="33" y="1987"/>
                  </a:cubicBezTo>
                  <a:cubicBezTo>
                    <a:pt x="65" y="2009"/>
                    <a:pt x="75" y="2015"/>
                    <a:pt x="49" y="2037"/>
                  </a:cubicBezTo>
                  <a:cubicBezTo>
                    <a:pt x="23" y="2060"/>
                    <a:pt x="19" y="2068"/>
                    <a:pt x="23" y="2093"/>
                  </a:cubicBezTo>
                  <a:cubicBezTo>
                    <a:pt x="26" y="2118"/>
                    <a:pt x="49" y="2165"/>
                    <a:pt x="72" y="2146"/>
                  </a:cubicBezTo>
                  <a:cubicBezTo>
                    <a:pt x="95" y="2126"/>
                    <a:pt x="88" y="2115"/>
                    <a:pt x="141" y="2132"/>
                  </a:cubicBezTo>
                  <a:cubicBezTo>
                    <a:pt x="193" y="2148"/>
                    <a:pt x="219" y="2168"/>
                    <a:pt x="232" y="2199"/>
                  </a:cubicBezTo>
                  <a:cubicBezTo>
                    <a:pt x="245" y="2229"/>
                    <a:pt x="203" y="2226"/>
                    <a:pt x="206" y="2265"/>
                  </a:cubicBezTo>
                  <a:cubicBezTo>
                    <a:pt x="209" y="2304"/>
                    <a:pt x="242" y="2335"/>
                    <a:pt x="216" y="2357"/>
                  </a:cubicBezTo>
                  <a:cubicBezTo>
                    <a:pt x="190" y="2379"/>
                    <a:pt x="180" y="2379"/>
                    <a:pt x="190" y="2415"/>
                  </a:cubicBezTo>
                  <a:cubicBezTo>
                    <a:pt x="200" y="2451"/>
                    <a:pt x="229" y="2479"/>
                    <a:pt x="196" y="2496"/>
                  </a:cubicBezTo>
                  <a:cubicBezTo>
                    <a:pt x="164" y="2513"/>
                    <a:pt x="150" y="2527"/>
                    <a:pt x="128" y="2499"/>
                  </a:cubicBezTo>
                  <a:cubicBezTo>
                    <a:pt x="114" y="2482"/>
                    <a:pt x="113" y="2466"/>
                    <a:pt x="105" y="2454"/>
                  </a:cubicBezTo>
                  <a:cubicBezTo>
                    <a:pt x="92" y="2456"/>
                    <a:pt x="80" y="2456"/>
                    <a:pt x="73" y="2456"/>
                  </a:cubicBezTo>
                  <a:cubicBezTo>
                    <a:pt x="55" y="2456"/>
                    <a:pt x="63" y="2479"/>
                    <a:pt x="52" y="2498"/>
                  </a:cubicBezTo>
                  <a:cubicBezTo>
                    <a:pt x="47" y="2506"/>
                    <a:pt x="49" y="2522"/>
                    <a:pt x="53" y="2535"/>
                  </a:cubicBezTo>
                  <a:cubicBezTo>
                    <a:pt x="56" y="2536"/>
                    <a:pt x="59" y="2536"/>
                    <a:pt x="62" y="2536"/>
                  </a:cubicBezTo>
                  <a:cubicBezTo>
                    <a:pt x="93" y="2536"/>
                    <a:pt x="106" y="2547"/>
                    <a:pt x="141" y="2565"/>
                  </a:cubicBezTo>
                  <a:cubicBezTo>
                    <a:pt x="176" y="2584"/>
                    <a:pt x="176" y="2580"/>
                    <a:pt x="219" y="2595"/>
                  </a:cubicBezTo>
                  <a:cubicBezTo>
                    <a:pt x="263" y="2610"/>
                    <a:pt x="245" y="2654"/>
                    <a:pt x="272" y="2658"/>
                  </a:cubicBezTo>
                  <a:cubicBezTo>
                    <a:pt x="298" y="2662"/>
                    <a:pt x="307" y="2677"/>
                    <a:pt x="333" y="2721"/>
                  </a:cubicBezTo>
                  <a:cubicBezTo>
                    <a:pt x="359" y="2766"/>
                    <a:pt x="328" y="2784"/>
                    <a:pt x="307" y="2806"/>
                  </a:cubicBezTo>
                  <a:cubicBezTo>
                    <a:pt x="285" y="2829"/>
                    <a:pt x="302" y="2836"/>
                    <a:pt x="320" y="2862"/>
                  </a:cubicBezTo>
                  <a:cubicBezTo>
                    <a:pt x="337" y="2888"/>
                    <a:pt x="337" y="2914"/>
                    <a:pt x="377" y="2914"/>
                  </a:cubicBezTo>
                  <a:cubicBezTo>
                    <a:pt x="416" y="2914"/>
                    <a:pt x="407" y="2918"/>
                    <a:pt x="442" y="2962"/>
                  </a:cubicBezTo>
                  <a:cubicBezTo>
                    <a:pt x="477" y="3007"/>
                    <a:pt x="538" y="3025"/>
                    <a:pt x="582" y="3055"/>
                  </a:cubicBezTo>
                  <a:cubicBezTo>
                    <a:pt x="626" y="3084"/>
                    <a:pt x="669" y="3073"/>
                    <a:pt x="722" y="3073"/>
                  </a:cubicBezTo>
                  <a:cubicBezTo>
                    <a:pt x="774" y="3073"/>
                    <a:pt x="713" y="3129"/>
                    <a:pt x="717" y="3144"/>
                  </a:cubicBezTo>
                  <a:cubicBezTo>
                    <a:pt x="722" y="3158"/>
                    <a:pt x="730" y="3214"/>
                    <a:pt x="726" y="3255"/>
                  </a:cubicBezTo>
                  <a:cubicBezTo>
                    <a:pt x="722" y="3296"/>
                    <a:pt x="752" y="3310"/>
                    <a:pt x="774" y="3333"/>
                  </a:cubicBezTo>
                  <a:cubicBezTo>
                    <a:pt x="796" y="3355"/>
                    <a:pt x="822" y="3362"/>
                    <a:pt x="861" y="3385"/>
                  </a:cubicBezTo>
                  <a:cubicBezTo>
                    <a:pt x="870" y="3389"/>
                    <a:pt x="874" y="3394"/>
                    <a:pt x="875" y="3399"/>
                  </a:cubicBezTo>
                  <a:cubicBezTo>
                    <a:pt x="901" y="3404"/>
                    <a:pt x="929" y="3410"/>
                    <a:pt x="949" y="3418"/>
                  </a:cubicBezTo>
                  <a:cubicBezTo>
                    <a:pt x="992" y="3436"/>
                    <a:pt x="1027" y="3440"/>
                    <a:pt x="1054" y="3422"/>
                  </a:cubicBezTo>
                  <a:cubicBezTo>
                    <a:pt x="1080" y="3403"/>
                    <a:pt x="1075" y="3396"/>
                    <a:pt x="1084" y="3366"/>
                  </a:cubicBezTo>
                  <a:cubicBezTo>
                    <a:pt x="1093" y="3336"/>
                    <a:pt x="1145" y="3303"/>
                    <a:pt x="1180" y="3270"/>
                  </a:cubicBezTo>
                  <a:cubicBezTo>
                    <a:pt x="1215" y="3236"/>
                    <a:pt x="1198" y="3155"/>
                    <a:pt x="1241" y="3196"/>
                  </a:cubicBezTo>
                  <a:cubicBezTo>
                    <a:pt x="1285" y="3236"/>
                    <a:pt x="1290" y="3251"/>
                    <a:pt x="1324" y="3255"/>
                  </a:cubicBezTo>
                  <a:cubicBezTo>
                    <a:pt x="1359" y="3259"/>
                    <a:pt x="1438" y="3247"/>
                    <a:pt x="1460" y="3281"/>
                  </a:cubicBezTo>
                  <a:cubicBezTo>
                    <a:pt x="1482" y="3314"/>
                    <a:pt x="1504" y="3351"/>
                    <a:pt x="1547" y="3325"/>
                  </a:cubicBezTo>
                  <a:cubicBezTo>
                    <a:pt x="1591" y="3299"/>
                    <a:pt x="1604" y="3247"/>
                    <a:pt x="1648" y="3244"/>
                  </a:cubicBezTo>
                  <a:cubicBezTo>
                    <a:pt x="1691" y="3240"/>
                    <a:pt x="1691" y="3210"/>
                    <a:pt x="1713" y="3236"/>
                  </a:cubicBezTo>
                  <a:cubicBezTo>
                    <a:pt x="1735" y="3262"/>
                    <a:pt x="1718" y="3240"/>
                    <a:pt x="1779" y="3247"/>
                  </a:cubicBezTo>
                  <a:cubicBezTo>
                    <a:pt x="1840" y="3255"/>
                    <a:pt x="1875" y="3255"/>
                    <a:pt x="1901" y="3273"/>
                  </a:cubicBezTo>
                  <a:cubicBezTo>
                    <a:pt x="1927" y="3292"/>
                    <a:pt x="1923" y="3325"/>
                    <a:pt x="1975" y="3333"/>
                  </a:cubicBezTo>
                  <a:cubicBezTo>
                    <a:pt x="2028" y="3340"/>
                    <a:pt x="2041" y="3325"/>
                    <a:pt x="2063" y="3348"/>
                  </a:cubicBezTo>
                  <a:cubicBezTo>
                    <a:pt x="2085" y="3370"/>
                    <a:pt x="2111" y="3381"/>
                    <a:pt x="2150" y="3351"/>
                  </a:cubicBezTo>
                  <a:cubicBezTo>
                    <a:pt x="2189" y="3322"/>
                    <a:pt x="2202" y="3322"/>
                    <a:pt x="2255" y="3322"/>
                  </a:cubicBezTo>
                  <a:cubicBezTo>
                    <a:pt x="2307" y="3322"/>
                    <a:pt x="2316" y="3318"/>
                    <a:pt x="2355" y="3325"/>
                  </a:cubicBezTo>
                  <a:cubicBezTo>
                    <a:pt x="2395" y="3333"/>
                    <a:pt x="2412" y="3336"/>
                    <a:pt x="2460" y="3307"/>
                  </a:cubicBezTo>
                  <a:cubicBezTo>
                    <a:pt x="2508" y="3277"/>
                    <a:pt x="2543" y="3233"/>
                    <a:pt x="2604" y="3236"/>
                  </a:cubicBezTo>
                  <a:cubicBezTo>
                    <a:pt x="2665" y="3240"/>
                    <a:pt x="2783" y="3247"/>
                    <a:pt x="2823" y="3221"/>
                  </a:cubicBezTo>
                  <a:cubicBezTo>
                    <a:pt x="2862" y="3196"/>
                    <a:pt x="2862" y="3181"/>
                    <a:pt x="2932" y="3192"/>
                  </a:cubicBezTo>
                  <a:cubicBezTo>
                    <a:pt x="3002" y="3203"/>
                    <a:pt x="3146" y="3247"/>
                    <a:pt x="3194" y="3273"/>
                  </a:cubicBezTo>
                  <a:cubicBezTo>
                    <a:pt x="3242" y="3299"/>
                    <a:pt x="3255" y="3322"/>
                    <a:pt x="3303" y="3314"/>
                  </a:cubicBezTo>
                  <a:cubicBezTo>
                    <a:pt x="3351" y="3307"/>
                    <a:pt x="3377" y="3292"/>
                    <a:pt x="3430" y="3314"/>
                  </a:cubicBezTo>
                  <a:cubicBezTo>
                    <a:pt x="3482" y="3336"/>
                    <a:pt x="3491" y="3362"/>
                    <a:pt x="3583" y="3340"/>
                  </a:cubicBezTo>
                  <a:cubicBezTo>
                    <a:pt x="3675" y="3318"/>
                    <a:pt x="3618" y="3310"/>
                    <a:pt x="3657" y="3310"/>
                  </a:cubicBezTo>
                  <a:cubicBezTo>
                    <a:pt x="3696" y="3310"/>
                    <a:pt x="3723" y="3292"/>
                    <a:pt x="3661" y="3277"/>
                  </a:cubicBezTo>
                  <a:cubicBezTo>
                    <a:pt x="3600" y="3262"/>
                    <a:pt x="3574" y="3244"/>
                    <a:pt x="3609" y="3207"/>
                  </a:cubicBezTo>
                  <a:cubicBezTo>
                    <a:pt x="3644" y="3170"/>
                    <a:pt x="3640" y="3181"/>
                    <a:pt x="3683" y="3162"/>
                  </a:cubicBezTo>
                  <a:cubicBezTo>
                    <a:pt x="3727" y="3144"/>
                    <a:pt x="3705" y="3129"/>
                    <a:pt x="3718" y="3110"/>
                  </a:cubicBezTo>
                  <a:cubicBezTo>
                    <a:pt x="3731" y="3092"/>
                    <a:pt x="3766" y="3084"/>
                    <a:pt x="3740" y="3051"/>
                  </a:cubicBezTo>
                  <a:cubicBezTo>
                    <a:pt x="3714" y="3018"/>
                    <a:pt x="3648" y="3018"/>
                    <a:pt x="3640" y="2988"/>
                  </a:cubicBezTo>
                  <a:cubicBezTo>
                    <a:pt x="3631" y="2958"/>
                    <a:pt x="3548" y="2969"/>
                    <a:pt x="3548" y="2921"/>
                  </a:cubicBezTo>
                  <a:cubicBezTo>
                    <a:pt x="3548" y="2873"/>
                    <a:pt x="3522" y="2814"/>
                    <a:pt x="3570" y="2784"/>
                  </a:cubicBezTo>
                  <a:cubicBezTo>
                    <a:pt x="3618" y="2754"/>
                    <a:pt x="3631" y="2714"/>
                    <a:pt x="3701" y="2721"/>
                  </a:cubicBezTo>
                  <a:cubicBezTo>
                    <a:pt x="3771" y="2729"/>
                    <a:pt x="3784" y="2717"/>
                    <a:pt x="3867" y="2714"/>
                  </a:cubicBezTo>
                  <a:cubicBezTo>
                    <a:pt x="3950" y="2710"/>
                    <a:pt x="3950" y="2677"/>
                    <a:pt x="4011" y="2673"/>
                  </a:cubicBezTo>
                  <a:cubicBezTo>
                    <a:pt x="4072" y="2669"/>
                    <a:pt x="4081" y="2647"/>
                    <a:pt x="4129" y="2651"/>
                  </a:cubicBezTo>
                  <a:cubicBezTo>
                    <a:pt x="4177" y="2654"/>
                    <a:pt x="4216" y="2677"/>
                    <a:pt x="4238" y="2647"/>
                  </a:cubicBezTo>
                  <a:cubicBezTo>
                    <a:pt x="4260" y="2617"/>
                    <a:pt x="4260" y="2588"/>
                    <a:pt x="4295" y="2617"/>
                  </a:cubicBezTo>
                  <a:cubicBezTo>
                    <a:pt x="4315" y="2634"/>
                    <a:pt x="4346" y="2633"/>
                    <a:pt x="4380" y="2630"/>
                  </a:cubicBezTo>
                  <a:cubicBezTo>
                    <a:pt x="4351" y="2567"/>
                    <a:pt x="4325" y="2590"/>
                    <a:pt x="4343" y="2565"/>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0" name="Freeform 109">
              <a:extLst>
                <a:ext uri="{FF2B5EF4-FFF2-40B4-BE49-F238E27FC236}">
                  <a16:creationId xmlns:a16="http://schemas.microsoft.com/office/drawing/2014/main" id="{FDF85F22-5490-8046-A22A-4109EB23FEB3}"/>
                </a:ext>
              </a:extLst>
            </p:cNvPr>
            <p:cNvSpPr>
              <a:spLocks/>
            </p:cNvSpPr>
            <p:nvPr/>
          </p:nvSpPr>
          <p:spPr bwMode="auto">
            <a:xfrm>
              <a:off x="12705080" y="8128240"/>
              <a:ext cx="4146677" cy="1945270"/>
            </a:xfrm>
            <a:custGeom>
              <a:avLst/>
              <a:gdLst>
                <a:gd name="T0" fmla="*/ 4405 w 4857"/>
                <a:gd name="T1" fmla="*/ 1256 h 2368"/>
                <a:gd name="T2" fmla="*/ 4222 w 4857"/>
                <a:gd name="T3" fmla="*/ 1404 h 2368"/>
                <a:gd name="T4" fmla="*/ 4032 w 4857"/>
                <a:gd name="T5" fmla="*/ 1381 h 2368"/>
                <a:gd name="T6" fmla="*/ 3838 w 4857"/>
                <a:gd name="T7" fmla="*/ 1190 h 2368"/>
                <a:gd name="T8" fmla="*/ 3484 w 4857"/>
                <a:gd name="T9" fmla="*/ 1142 h 2368"/>
                <a:gd name="T10" fmla="*/ 3239 w 4857"/>
                <a:gd name="T11" fmla="*/ 1084 h 2368"/>
                <a:gd name="T12" fmla="*/ 2996 w 4857"/>
                <a:gd name="T13" fmla="*/ 984 h 2368"/>
                <a:gd name="T14" fmla="*/ 2787 w 4857"/>
                <a:gd name="T15" fmla="*/ 856 h 2368"/>
                <a:gd name="T16" fmla="*/ 2665 w 4857"/>
                <a:gd name="T17" fmla="*/ 620 h 2368"/>
                <a:gd name="T18" fmla="*/ 2737 w 4857"/>
                <a:gd name="T19" fmla="*/ 514 h 2368"/>
                <a:gd name="T20" fmla="*/ 2764 w 4857"/>
                <a:gd name="T21" fmla="*/ 339 h 2368"/>
                <a:gd name="T22" fmla="*/ 2718 w 4857"/>
                <a:gd name="T23" fmla="*/ 225 h 2368"/>
                <a:gd name="T24" fmla="*/ 2699 w 4857"/>
                <a:gd name="T25" fmla="*/ 159 h 2368"/>
                <a:gd name="T26" fmla="*/ 2219 w 4857"/>
                <a:gd name="T27" fmla="*/ 66 h 2368"/>
                <a:gd name="T28" fmla="*/ 1751 w 4857"/>
                <a:gd name="T29" fmla="*/ 170 h 2368"/>
                <a:gd name="T30" fmla="*/ 1459 w 4857"/>
                <a:gd name="T31" fmla="*/ 193 h 2368"/>
                <a:gd name="T32" fmla="*/ 1175 w 4857"/>
                <a:gd name="T33" fmla="*/ 92 h 2368"/>
                <a:gd name="T34" fmla="*/ 943 w 4857"/>
                <a:gd name="T35" fmla="*/ 170 h 2368"/>
                <a:gd name="T36" fmla="*/ 637 w 4857"/>
                <a:gd name="T37" fmla="*/ 41 h 2368"/>
                <a:gd name="T38" fmla="*/ 450 w 4857"/>
                <a:gd name="T39" fmla="*/ 267 h 2368"/>
                <a:gd name="T40" fmla="*/ 201 w 4857"/>
                <a:gd name="T41" fmla="*/ 304 h 2368"/>
                <a:gd name="T42" fmla="*/ 205 w 4857"/>
                <a:gd name="T43" fmla="*/ 493 h 2368"/>
                <a:gd name="T44" fmla="*/ 275 w 4857"/>
                <a:gd name="T45" fmla="*/ 689 h 2368"/>
                <a:gd name="T46" fmla="*/ 96 w 4857"/>
                <a:gd name="T47" fmla="*/ 678 h 2368"/>
                <a:gd name="T48" fmla="*/ 52 w 4857"/>
                <a:gd name="T49" fmla="*/ 837 h 2368"/>
                <a:gd name="T50" fmla="*/ 78 w 4857"/>
                <a:gd name="T51" fmla="*/ 975 h 2368"/>
                <a:gd name="T52" fmla="*/ 205 w 4857"/>
                <a:gd name="T53" fmla="*/ 1097 h 2368"/>
                <a:gd name="T54" fmla="*/ 406 w 4857"/>
                <a:gd name="T55" fmla="*/ 1275 h 2368"/>
                <a:gd name="T56" fmla="*/ 550 w 4857"/>
                <a:gd name="T57" fmla="*/ 1379 h 2368"/>
                <a:gd name="T58" fmla="*/ 768 w 4857"/>
                <a:gd name="T59" fmla="*/ 1445 h 2368"/>
                <a:gd name="T60" fmla="*/ 1039 w 4857"/>
                <a:gd name="T61" fmla="*/ 1731 h 2368"/>
                <a:gd name="T62" fmla="*/ 1175 w 4857"/>
                <a:gd name="T63" fmla="*/ 1809 h 2368"/>
                <a:gd name="T64" fmla="*/ 1380 w 4857"/>
                <a:gd name="T65" fmla="*/ 1923 h 2368"/>
                <a:gd name="T66" fmla="*/ 1511 w 4857"/>
                <a:gd name="T67" fmla="*/ 2012 h 2368"/>
                <a:gd name="T68" fmla="*/ 1651 w 4857"/>
                <a:gd name="T69" fmla="*/ 2105 h 2368"/>
                <a:gd name="T70" fmla="*/ 1856 w 4857"/>
                <a:gd name="T71" fmla="*/ 2164 h 2368"/>
                <a:gd name="T72" fmla="*/ 2131 w 4857"/>
                <a:gd name="T73" fmla="*/ 2172 h 2368"/>
                <a:gd name="T74" fmla="*/ 2245 w 4857"/>
                <a:gd name="T75" fmla="*/ 2316 h 2368"/>
                <a:gd name="T76" fmla="*/ 2586 w 4857"/>
                <a:gd name="T77" fmla="*/ 2127 h 2368"/>
                <a:gd name="T78" fmla="*/ 2795 w 4857"/>
                <a:gd name="T79" fmla="*/ 2227 h 2368"/>
                <a:gd name="T80" fmla="*/ 2983 w 4857"/>
                <a:gd name="T81" fmla="*/ 2309 h 2368"/>
                <a:gd name="T82" fmla="*/ 3241 w 4857"/>
                <a:gd name="T83" fmla="*/ 2268 h 2368"/>
                <a:gd name="T84" fmla="*/ 3538 w 4857"/>
                <a:gd name="T85" fmla="*/ 2101 h 2368"/>
                <a:gd name="T86" fmla="*/ 3914 w 4857"/>
                <a:gd name="T87" fmla="*/ 2057 h 2368"/>
                <a:gd name="T88" fmla="*/ 4154 w 4857"/>
                <a:gd name="T89" fmla="*/ 2001 h 2368"/>
                <a:gd name="T90" fmla="*/ 4211 w 4857"/>
                <a:gd name="T91" fmla="*/ 2094 h 2368"/>
                <a:gd name="T92" fmla="*/ 4246 w 4857"/>
                <a:gd name="T93" fmla="*/ 2220 h 2368"/>
                <a:gd name="T94" fmla="*/ 4447 w 4857"/>
                <a:gd name="T95" fmla="*/ 2220 h 2368"/>
                <a:gd name="T96" fmla="*/ 4594 w 4857"/>
                <a:gd name="T97" fmla="*/ 2315 h 2368"/>
                <a:gd name="T98" fmla="*/ 4722 w 4857"/>
                <a:gd name="T99" fmla="*/ 2268 h 2368"/>
                <a:gd name="T100" fmla="*/ 4770 w 4857"/>
                <a:gd name="T101" fmla="*/ 2072 h 2368"/>
                <a:gd name="T102" fmla="*/ 4822 w 4857"/>
                <a:gd name="T103" fmla="*/ 1820 h 2368"/>
                <a:gd name="T104" fmla="*/ 4730 w 4857"/>
                <a:gd name="T105" fmla="*/ 1564 h 2368"/>
                <a:gd name="T106" fmla="*/ 4704 w 4857"/>
                <a:gd name="T107" fmla="*/ 1367 h 2368"/>
                <a:gd name="T108" fmla="*/ 4481 w 4857"/>
                <a:gd name="T109" fmla="*/ 1186 h 2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857" h="2368">
                  <a:moveTo>
                    <a:pt x="4418" y="1148"/>
                  </a:moveTo>
                  <a:cubicBezTo>
                    <a:pt x="4385" y="1153"/>
                    <a:pt x="4402" y="1187"/>
                    <a:pt x="4415" y="1198"/>
                  </a:cubicBezTo>
                  <a:cubicBezTo>
                    <a:pt x="4428" y="1209"/>
                    <a:pt x="4418" y="1226"/>
                    <a:pt x="4405" y="1256"/>
                  </a:cubicBezTo>
                  <a:cubicBezTo>
                    <a:pt x="4392" y="1287"/>
                    <a:pt x="4392" y="1306"/>
                    <a:pt x="4366" y="1323"/>
                  </a:cubicBezTo>
                  <a:cubicBezTo>
                    <a:pt x="4339" y="1340"/>
                    <a:pt x="4343" y="1340"/>
                    <a:pt x="4303" y="1395"/>
                  </a:cubicBezTo>
                  <a:cubicBezTo>
                    <a:pt x="4264" y="1451"/>
                    <a:pt x="4244" y="1417"/>
                    <a:pt x="4222" y="1404"/>
                  </a:cubicBezTo>
                  <a:cubicBezTo>
                    <a:pt x="4199" y="1390"/>
                    <a:pt x="4199" y="1387"/>
                    <a:pt x="4166" y="1409"/>
                  </a:cubicBezTo>
                  <a:cubicBezTo>
                    <a:pt x="4133" y="1431"/>
                    <a:pt x="4127" y="1420"/>
                    <a:pt x="4104" y="1404"/>
                  </a:cubicBezTo>
                  <a:cubicBezTo>
                    <a:pt x="4081" y="1387"/>
                    <a:pt x="4068" y="1384"/>
                    <a:pt x="4032" y="1381"/>
                  </a:cubicBezTo>
                  <a:cubicBezTo>
                    <a:pt x="3995" y="1379"/>
                    <a:pt x="4012" y="1359"/>
                    <a:pt x="4002" y="1315"/>
                  </a:cubicBezTo>
                  <a:cubicBezTo>
                    <a:pt x="3992" y="1270"/>
                    <a:pt x="3943" y="1276"/>
                    <a:pt x="3920" y="1262"/>
                  </a:cubicBezTo>
                  <a:cubicBezTo>
                    <a:pt x="3897" y="1248"/>
                    <a:pt x="3881" y="1226"/>
                    <a:pt x="3838" y="1190"/>
                  </a:cubicBezTo>
                  <a:cubicBezTo>
                    <a:pt x="3796" y="1153"/>
                    <a:pt x="3740" y="1173"/>
                    <a:pt x="3701" y="1165"/>
                  </a:cubicBezTo>
                  <a:cubicBezTo>
                    <a:pt x="3661" y="1156"/>
                    <a:pt x="3648" y="1153"/>
                    <a:pt x="3609" y="1156"/>
                  </a:cubicBezTo>
                  <a:cubicBezTo>
                    <a:pt x="3570" y="1159"/>
                    <a:pt x="3537" y="1151"/>
                    <a:pt x="3484" y="1142"/>
                  </a:cubicBezTo>
                  <a:cubicBezTo>
                    <a:pt x="3432" y="1134"/>
                    <a:pt x="3435" y="1139"/>
                    <a:pt x="3393" y="1106"/>
                  </a:cubicBezTo>
                  <a:cubicBezTo>
                    <a:pt x="3350" y="1073"/>
                    <a:pt x="3344" y="1109"/>
                    <a:pt x="3301" y="1120"/>
                  </a:cubicBezTo>
                  <a:cubicBezTo>
                    <a:pt x="3258" y="1131"/>
                    <a:pt x="3258" y="1106"/>
                    <a:pt x="3239" y="1084"/>
                  </a:cubicBezTo>
                  <a:cubicBezTo>
                    <a:pt x="3219" y="1062"/>
                    <a:pt x="3193" y="1053"/>
                    <a:pt x="3173" y="1031"/>
                  </a:cubicBezTo>
                  <a:cubicBezTo>
                    <a:pt x="3154" y="1009"/>
                    <a:pt x="3111" y="1020"/>
                    <a:pt x="3078" y="1012"/>
                  </a:cubicBezTo>
                  <a:cubicBezTo>
                    <a:pt x="3045" y="1003"/>
                    <a:pt x="3016" y="1003"/>
                    <a:pt x="2996" y="984"/>
                  </a:cubicBezTo>
                  <a:cubicBezTo>
                    <a:pt x="2977" y="964"/>
                    <a:pt x="2914" y="975"/>
                    <a:pt x="2862" y="967"/>
                  </a:cubicBezTo>
                  <a:cubicBezTo>
                    <a:pt x="2810" y="959"/>
                    <a:pt x="2819" y="934"/>
                    <a:pt x="2816" y="906"/>
                  </a:cubicBezTo>
                  <a:cubicBezTo>
                    <a:pt x="2813" y="878"/>
                    <a:pt x="2806" y="875"/>
                    <a:pt x="2787" y="856"/>
                  </a:cubicBezTo>
                  <a:cubicBezTo>
                    <a:pt x="2767" y="836"/>
                    <a:pt x="2754" y="800"/>
                    <a:pt x="2747" y="773"/>
                  </a:cubicBezTo>
                  <a:cubicBezTo>
                    <a:pt x="2741" y="745"/>
                    <a:pt x="2711" y="709"/>
                    <a:pt x="2678" y="684"/>
                  </a:cubicBezTo>
                  <a:cubicBezTo>
                    <a:pt x="2646" y="659"/>
                    <a:pt x="2662" y="645"/>
                    <a:pt x="2665" y="620"/>
                  </a:cubicBezTo>
                  <a:cubicBezTo>
                    <a:pt x="2669" y="595"/>
                    <a:pt x="2656" y="564"/>
                    <a:pt x="2656" y="542"/>
                  </a:cubicBezTo>
                  <a:cubicBezTo>
                    <a:pt x="2656" y="520"/>
                    <a:pt x="2685" y="525"/>
                    <a:pt x="2708" y="533"/>
                  </a:cubicBezTo>
                  <a:cubicBezTo>
                    <a:pt x="2731" y="542"/>
                    <a:pt x="2737" y="531"/>
                    <a:pt x="2737" y="514"/>
                  </a:cubicBezTo>
                  <a:cubicBezTo>
                    <a:pt x="2737" y="497"/>
                    <a:pt x="2734" y="481"/>
                    <a:pt x="2721" y="456"/>
                  </a:cubicBezTo>
                  <a:cubicBezTo>
                    <a:pt x="2708" y="431"/>
                    <a:pt x="2734" y="420"/>
                    <a:pt x="2751" y="389"/>
                  </a:cubicBezTo>
                  <a:cubicBezTo>
                    <a:pt x="2767" y="358"/>
                    <a:pt x="2741" y="358"/>
                    <a:pt x="2764" y="339"/>
                  </a:cubicBezTo>
                  <a:cubicBezTo>
                    <a:pt x="2787" y="319"/>
                    <a:pt x="2793" y="303"/>
                    <a:pt x="2793" y="283"/>
                  </a:cubicBezTo>
                  <a:cubicBezTo>
                    <a:pt x="2793" y="264"/>
                    <a:pt x="2783" y="256"/>
                    <a:pt x="2760" y="247"/>
                  </a:cubicBezTo>
                  <a:cubicBezTo>
                    <a:pt x="2737" y="239"/>
                    <a:pt x="2728" y="247"/>
                    <a:pt x="2718" y="225"/>
                  </a:cubicBezTo>
                  <a:cubicBezTo>
                    <a:pt x="2708" y="203"/>
                    <a:pt x="2767" y="214"/>
                    <a:pt x="2787" y="186"/>
                  </a:cubicBezTo>
                  <a:cubicBezTo>
                    <a:pt x="2794" y="176"/>
                    <a:pt x="2794" y="162"/>
                    <a:pt x="2792" y="149"/>
                  </a:cubicBezTo>
                  <a:cubicBezTo>
                    <a:pt x="2760" y="144"/>
                    <a:pt x="2736" y="154"/>
                    <a:pt x="2699" y="159"/>
                  </a:cubicBezTo>
                  <a:cubicBezTo>
                    <a:pt x="2651" y="167"/>
                    <a:pt x="2638" y="144"/>
                    <a:pt x="2590" y="118"/>
                  </a:cubicBezTo>
                  <a:cubicBezTo>
                    <a:pt x="2542" y="92"/>
                    <a:pt x="2398" y="48"/>
                    <a:pt x="2328" y="37"/>
                  </a:cubicBezTo>
                  <a:cubicBezTo>
                    <a:pt x="2258" y="26"/>
                    <a:pt x="2258" y="41"/>
                    <a:pt x="2219" y="66"/>
                  </a:cubicBezTo>
                  <a:cubicBezTo>
                    <a:pt x="2179" y="92"/>
                    <a:pt x="2061" y="85"/>
                    <a:pt x="2000" y="81"/>
                  </a:cubicBezTo>
                  <a:cubicBezTo>
                    <a:pt x="1939" y="78"/>
                    <a:pt x="1904" y="122"/>
                    <a:pt x="1856" y="152"/>
                  </a:cubicBezTo>
                  <a:cubicBezTo>
                    <a:pt x="1808" y="181"/>
                    <a:pt x="1791" y="178"/>
                    <a:pt x="1751" y="170"/>
                  </a:cubicBezTo>
                  <a:cubicBezTo>
                    <a:pt x="1712" y="163"/>
                    <a:pt x="1703" y="167"/>
                    <a:pt x="1651" y="167"/>
                  </a:cubicBezTo>
                  <a:cubicBezTo>
                    <a:pt x="1598" y="167"/>
                    <a:pt x="1585" y="167"/>
                    <a:pt x="1546" y="196"/>
                  </a:cubicBezTo>
                  <a:cubicBezTo>
                    <a:pt x="1507" y="226"/>
                    <a:pt x="1481" y="215"/>
                    <a:pt x="1459" y="193"/>
                  </a:cubicBezTo>
                  <a:cubicBezTo>
                    <a:pt x="1437" y="170"/>
                    <a:pt x="1424" y="185"/>
                    <a:pt x="1371" y="178"/>
                  </a:cubicBezTo>
                  <a:cubicBezTo>
                    <a:pt x="1319" y="170"/>
                    <a:pt x="1323" y="137"/>
                    <a:pt x="1297" y="118"/>
                  </a:cubicBezTo>
                  <a:cubicBezTo>
                    <a:pt x="1271" y="100"/>
                    <a:pt x="1236" y="100"/>
                    <a:pt x="1175" y="92"/>
                  </a:cubicBezTo>
                  <a:cubicBezTo>
                    <a:pt x="1114" y="85"/>
                    <a:pt x="1131" y="107"/>
                    <a:pt x="1109" y="81"/>
                  </a:cubicBezTo>
                  <a:cubicBezTo>
                    <a:pt x="1087" y="55"/>
                    <a:pt x="1087" y="85"/>
                    <a:pt x="1044" y="89"/>
                  </a:cubicBezTo>
                  <a:cubicBezTo>
                    <a:pt x="1000" y="92"/>
                    <a:pt x="987" y="144"/>
                    <a:pt x="943" y="170"/>
                  </a:cubicBezTo>
                  <a:cubicBezTo>
                    <a:pt x="900" y="196"/>
                    <a:pt x="878" y="159"/>
                    <a:pt x="856" y="126"/>
                  </a:cubicBezTo>
                  <a:cubicBezTo>
                    <a:pt x="834" y="92"/>
                    <a:pt x="755" y="104"/>
                    <a:pt x="720" y="100"/>
                  </a:cubicBezTo>
                  <a:cubicBezTo>
                    <a:pt x="686" y="96"/>
                    <a:pt x="681" y="81"/>
                    <a:pt x="637" y="41"/>
                  </a:cubicBezTo>
                  <a:cubicBezTo>
                    <a:pt x="594" y="0"/>
                    <a:pt x="611" y="81"/>
                    <a:pt x="576" y="115"/>
                  </a:cubicBezTo>
                  <a:cubicBezTo>
                    <a:pt x="541" y="148"/>
                    <a:pt x="489" y="181"/>
                    <a:pt x="480" y="211"/>
                  </a:cubicBezTo>
                  <a:cubicBezTo>
                    <a:pt x="471" y="241"/>
                    <a:pt x="476" y="248"/>
                    <a:pt x="450" y="267"/>
                  </a:cubicBezTo>
                  <a:cubicBezTo>
                    <a:pt x="423" y="285"/>
                    <a:pt x="388" y="281"/>
                    <a:pt x="345" y="263"/>
                  </a:cubicBezTo>
                  <a:cubicBezTo>
                    <a:pt x="325" y="255"/>
                    <a:pt x="297" y="249"/>
                    <a:pt x="271" y="244"/>
                  </a:cubicBezTo>
                  <a:cubicBezTo>
                    <a:pt x="276" y="263"/>
                    <a:pt x="238" y="283"/>
                    <a:pt x="201" y="304"/>
                  </a:cubicBezTo>
                  <a:cubicBezTo>
                    <a:pt x="153" y="330"/>
                    <a:pt x="214" y="352"/>
                    <a:pt x="236" y="374"/>
                  </a:cubicBezTo>
                  <a:cubicBezTo>
                    <a:pt x="257" y="396"/>
                    <a:pt x="236" y="411"/>
                    <a:pt x="201" y="422"/>
                  </a:cubicBezTo>
                  <a:cubicBezTo>
                    <a:pt x="166" y="433"/>
                    <a:pt x="170" y="467"/>
                    <a:pt x="205" y="493"/>
                  </a:cubicBezTo>
                  <a:cubicBezTo>
                    <a:pt x="240" y="519"/>
                    <a:pt x="231" y="530"/>
                    <a:pt x="262" y="545"/>
                  </a:cubicBezTo>
                  <a:cubicBezTo>
                    <a:pt x="292" y="559"/>
                    <a:pt x="284" y="578"/>
                    <a:pt x="262" y="597"/>
                  </a:cubicBezTo>
                  <a:cubicBezTo>
                    <a:pt x="240" y="615"/>
                    <a:pt x="275" y="641"/>
                    <a:pt x="275" y="689"/>
                  </a:cubicBezTo>
                  <a:cubicBezTo>
                    <a:pt x="275" y="737"/>
                    <a:pt x="227" y="715"/>
                    <a:pt x="205" y="708"/>
                  </a:cubicBezTo>
                  <a:cubicBezTo>
                    <a:pt x="183" y="700"/>
                    <a:pt x="174" y="723"/>
                    <a:pt x="144" y="730"/>
                  </a:cubicBezTo>
                  <a:cubicBezTo>
                    <a:pt x="113" y="737"/>
                    <a:pt x="105" y="708"/>
                    <a:pt x="96" y="678"/>
                  </a:cubicBezTo>
                  <a:cubicBezTo>
                    <a:pt x="87" y="648"/>
                    <a:pt x="43" y="652"/>
                    <a:pt x="22" y="671"/>
                  </a:cubicBezTo>
                  <a:cubicBezTo>
                    <a:pt x="0" y="689"/>
                    <a:pt x="13" y="730"/>
                    <a:pt x="26" y="756"/>
                  </a:cubicBezTo>
                  <a:cubicBezTo>
                    <a:pt x="39" y="782"/>
                    <a:pt x="65" y="811"/>
                    <a:pt x="52" y="837"/>
                  </a:cubicBezTo>
                  <a:cubicBezTo>
                    <a:pt x="39" y="863"/>
                    <a:pt x="30" y="867"/>
                    <a:pt x="52" y="900"/>
                  </a:cubicBezTo>
                  <a:cubicBezTo>
                    <a:pt x="74" y="934"/>
                    <a:pt x="35" y="938"/>
                    <a:pt x="39" y="960"/>
                  </a:cubicBezTo>
                  <a:cubicBezTo>
                    <a:pt x="43" y="982"/>
                    <a:pt x="70" y="989"/>
                    <a:pt x="78" y="975"/>
                  </a:cubicBezTo>
                  <a:cubicBezTo>
                    <a:pt x="87" y="960"/>
                    <a:pt x="109" y="967"/>
                    <a:pt x="122" y="978"/>
                  </a:cubicBezTo>
                  <a:cubicBezTo>
                    <a:pt x="135" y="989"/>
                    <a:pt x="148" y="1049"/>
                    <a:pt x="153" y="1071"/>
                  </a:cubicBezTo>
                  <a:cubicBezTo>
                    <a:pt x="157" y="1093"/>
                    <a:pt x="188" y="1112"/>
                    <a:pt x="205" y="1097"/>
                  </a:cubicBezTo>
                  <a:cubicBezTo>
                    <a:pt x="222" y="1082"/>
                    <a:pt x="244" y="1112"/>
                    <a:pt x="266" y="1138"/>
                  </a:cubicBezTo>
                  <a:cubicBezTo>
                    <a:pt x="288" y="1164"/>
                    <a:pt x="327" y="1201"/>
                    <a:pt x="340" y="1230"/>
                  </a:cubicBezTo>
                  <a:cubicBezTo>
                    <a:pt x="354" y="1260"/>
                    <a:pt x="406" y="1264"/>
                    <a:pt x="406" y="1275"/>
                  </a:cubicBezTo>
                  <a:cubicBezTo>
                    <a:pt x="406" y="1286"/>
                    <a:pt x="445" y="1304"/>
                    <a:pt x="467" y="1327"/>
                  </a:cubicBezTo>
                  <a:cubicBezTo>
                    <a:pt x="489" y="1349"/>
                    <a:pt x="493" y="1342"/>
                    <a:pt x="493" y="1390"/>
                  </a:cubicBezTo>
                  <a:cubicBezTo>
                    <a:pt x="493" y="1438"/>
                    <a:pt x="541" y="1397"/>
                    <a:pt x="550" y="1379"/>
                  </a:cubicBezTo>
                  <a:cubicBezTo>
                    <a:pt x="559" y="1360"/>
                    <a:pt x="611" y="1345"/>
                    <a:pt x="637" y="1319"/>
                  </a:cubicBezTo>
                  <a:cubicBezTo>
                    <a:pt x="664" y="1293"/>
                    <a:pt x="672" y="1356"/>
                    <a:pt x="694" y="1390"/>
                  </a:cubicBezTo>
                  <a:cubicBezTo>
                    <a:pt x="716" y="1423"/>
                    <a:pt x="729" y="1397"/>
                    <a:pt x="768" y="1445"/>
                  </a:cubicBezTo>
                  <a:cubicBezTo>
                    <a:pt x="808" y="1493"/>
                    <a:pt x="812" y="1464"/>
                    <a:pt x="856" y="1505"/>
                  </a:cubicBezTo>
                  <a:cubicBezTo>
                    <a:pt x="900" y="1545"/>
                    <a:pt x="939" y="1564"/>
                    <a:pt x="974" y="1582"/>
                  </a:cubicBezTo>
                  <a:cubicBezTo>
                    <a:pt x="1009" y="1601"/>
                    <a:pt x="1017" y="1694"/>
                    <a:pt x="1039" y="1731"/>
                  </a:cubicBezTo>
                  <a:cubicBezTo>
                    <a:pt x="1061" y="1768"/>
                    <a:pt x="1109" y="1723"/>
                    <a:pt x="1135" y="1690"/>
                  </a:cubicBezTo>
                  <a:cubicBezTo>
                    <a:pt x="1162" y="1657"/>
                    <a:pt x="1170" y="1712"/>
                    <a:pt x="1170" y="1723"/>
                  </a:cubicBezTo>
                  <a:cubicBezTo>
                    <a:pt x="1170" y="1734"/>
                    <a:pt x="1175" y="1783"/>
                    <a:pt x="1175" y="1809"/>
                  </a:cubicBezTo>
                  <a:cubicBezTo>
                    <a:pt x="1175" y="1834"/>
                    <a:pt x="1236" y="1849"/>
                    <a:pt x="1271" y="1860"/>
                  </a:cubicBezTo>
                  <a:cubicBezTo>
                    <a:pt x="1306" y="1872"/>
                    <a:pt x="1310" y="1905"/>
                    <a:pt x="1358" y="1901"/>
                  </a:cubicBezTo>
                  <a:cubicBezTo>
                    <a:pt x="1406" y="1897"/>
                    <a:pt x="1389" y="1912"/>
                    <a:pt x="1380" y="1923"/>
                  </a:cubicBezTo>
                  <a:cubicBezTo>
                    <a:pt x="1371" y="1935"/>
                    <a:pt x="1398" y="1957"/>
                    <a:pt x="1398" y="1972"/>
                  </a:cubicBezTo>
                  <a:cubicBezTo>
                    <a:pt x="1398" y="1986"/>
                    <a:pt x="1441" y="2001"/>
                    <a:pt x="1459" y="1990"/>
                  </a:cubicBezTo>
                  <a:cubicBezTo>
                    <a:pt x="1476" y="1979"/>
                    <a:pt x="1494" y="1998"/>
                    <a:pt x="1511" y="2012"/>
                  </a:cubicBezTo>
                  <a:cubicBezTo>
                    <a:pt x="1529" y="2027"/>
                    <a:pt x="1559" y="2023"/>
                    <a:pt x="1555" y="2061"/>
                  </a:cubicBezTo>
                  <a:cubicBezTo>
                    <a:pt x="1594" y="2142"/>
                    <a:pt x="1598" y="2094"/>
                    <a:pt x="1612" y="2072"/>
                  </a:cubicBezTo>
                  <a:cubicBezTo>
                    <a:pt x="1625" y="2049"/>
                    <a:pt x="1633" y="2075"/>
                    <a:pt x="1651" y="2105"/>
                  </a:cubicBezTo>
                  <a:cubicBezTo>
                    <a:pt x="1668" y="2135"/>
                    <a:pt x="1725" y="2094"/>
                    <a:pt x="1747" y="2079"/>
                  </a:cubicBezTo>
                  <a:cubicBezTo>
                    <a:pt x="1769" y="2064"/>
                    <a:pt x="1782" y="2101"/>
                    <a:pt x="1786" y="2116"/>
                  </a:cubicBezTo>
                  <a:cubicBezTo>
                    <a:pt x="1791" y="2131"/>
                    <a:pt x="1843" y="2142"/>
                    <a:pt x="1856" y="2164"/>
                  </a:cubicBezTo>
                  <a:cubicBezTo>
                    <a:pt x="1869" y="2187"/>
                    <a:pt x="1895" y="2187"/>
                    <a:pt x="1948" y="2172"/>
                  </a:cubicBezTo>
                  <a:cubicBezTo>
                    <a:pt x="2000" y="2157"/>
                    <a:pt x="1992" y="2190"/>
                    <a:pt x="2040" y="2194"/>
                  </a:cubicBezTo>
                  <a:cubicBezTo>
                    <a:pt x="2088" y="2198"/>
                    <a:pt x="2079" y="2172"/>
                    <a:pt x="2131" y="2172"/>
                  </a:cubicBezTo>
                  <a:cubicBezTo>
                    <a:pt x="2184" y="2172"/>
                    <a:pt x="2179" y="2172"/>
                    <a:pt x="2214" y="2146"/>
                  </a:cubicBezTo>
                  <a:cubicBezTo>
                    <a:pt x="2249" y="2120"/>
                    <a:pt x="2267" y="2168"/>
                    <a:pt x="2284" y="2205"/>
                  </a:cubicBezTo>
                  <a:cubicBezTo>
                    <a:pt x="2302" y="2242"/>
                    <a:pt x="2241" y="2264"/>
                    <a:pt x="2245" y="2316"/>
                  </a:cubicBezTo>
                  <a:cubicBezTo>
                    <a:pt x="2249" y="2368"/>
                    <a:pt x="2337" y="2283"/>
                    <a:pt x="2350" y="2264"/>
                  </a:cubicBezTo>
                  <a:cubicBezTo>
                    <a:pt x="2363" y="2246"/>
                    <a:pt x="2420" y="2194"/>
                    <a:pt x="2446" y="2164"/>
                  </a:cubicBezTo>
                  <a:cubicBezTo>
                    <a:pt x="2472" y="2135"/>
                    <a:pt x="2542" y="2142"/>
                    <a:pt x="2586" y="2127"/>
                  </a:cubicBezTo>
                  <a:cubicBezTo>
                    <a:pt x="2629" y="2112"/>
                    <a:pt x="2647" y="2153"/>
                    <a:pt x="2660" y="2175"/>
                  </a:cubicBezTo>
                  <a:cubicBezTo>
                    <a:pt x="2673" y="2198"/>
                    <a:pt x="2664" y="2198"/>
                    <a:pt x="2704" y="2198"/>
                  </a:cubicBezTo>
                  <a:cubicBezTo>
                    <a:pt x="2743" y="2198"/>
                    <a:pt x="2773" y="2205"/>
                    <a:pt x="2795" y="2227"/>
                  </a:cubicBezTo>
                  <a:cubicBezTo>
                    <a:pt x="2817" y="2250"/>
                    <a:pt x="2861" y="2246"/>
                    <a:pt x="2874" y="2224"/>
                  </a:cubicBezTo>
                  <a:cubicBezTo>
                    <a:pt x="2887" y="2201"/>
                    <a:pt x="2922" y="2227"/>
                    <a:pt x="2966" y="2253"/>
                  </a:cubicBezTo>
                  <a:cubicBezTo>
                    <a:pt x="3009" y="2279"/>
                    <a:pt x="2974" y="2287"/>
                    <a:pt x="2983" y="2309"/>
                  </a:cubicBezTo>
                  <a:cubicBezTo>
                    <a:pt x="2992" y="2331"/>
                    <a:pt x="3057" y="2339"/>
                    <a:pt x="3071" y="2316"/>
                  </a:cubicBezTo>
                  <a:cubicBezTo>
                    <a:pt x="3084" y="2294"/>
                    <a:pt x="3114" y="2305"/>
                    <a:pt x="3140" y="2320"/>
                  </a:cubicBezTo>
                  <a:cubicBezTo>
                    <a:pt x="3167" y="2335"/>
                    <a:pt x="3223" y="2305"/>
                    <a:pt x="3241" y="2268"/>
                  </a:cubicBezTo>
                  <a:cubicBezTo>
                    <a:pt x="3258" y="2231"/>
                    <a:pt x="3237" y="2227"/>
                    <a:pt x="3285" y="2220"/>
                  </a:cubicBezTo>
                  <a:cubicBezTo>
                    <a:pt x="3333" y="2213"/>
                    <a:pt x="3341" y="2179"/>
                    <a:pt x="3376" y="2138"/>
                  </a:cubicBezTo>
                  <a:cubicBezTo>
                    <a:pt x="3411" y="2098"/>
                    <a:pt x="3481" y="2112"/>
                    <a:pt x="3538" y="2101"/>
                  </a:cubicBezTo>
                  <a:cubicBezTo>
                    <a:pt x="3595" y="2090"/>
                    <a:pt x="3630" y="2038"/>
                    <a:pt x="3700" y="1990"/>
                  </a:cubicBezTo>
                  <a:cubicBezTo>
                    <a:pt x="3769" y="1942"/>
                    <a:pt x="3796" y="2005"/>
                    <a:pt x="3813" y="2016"/>
                  </a:cubicBezTo>
                  <a:cubicBezTo>
                    <a:pt x="3831" y="2027"/>
                    <a:pt x="3887" y="2031"/>
                    <a:pt x="3914" y="2057"/>
                  </a:cubicBezTo>
                  <a:cubicBezTo>
                    <a:pt x="3940" y="2083"/>
                    <a:pt x="3949" y="2035"/>
                    <a:pt x="3975" y="2009"/>
                  </a:cubicBezTo>
                  <a:cubicBezTo>
                    <a:pt x="4001" y="1983"/>
                    <a:pt x="4023" y="1975"/>
                    <a:pt x="4058" y="1960"/>
                  </a:cubicBezTo>
                  <a:cubicBezTo>
                    <a:pt x="4093" y="1946"/>
                    <a:pt x="4132" y="1975"/>
                    <a:pt x="4154" y="2001"/>
                  </a:cubicBezTo>
                  <a:cubicBezTo>
                    <a:pt x="4176" y="2027"/>
                    <a:pt x="4132" y="2027"/>
                    <a:pt x="4119" y="2061"/>
                  </a:cubicBezTo>
                  <a:cubicBezTo>
                    <a:pt x="4106" y="2094"/>
                    <a:pt x="4154" y="2086"/>
                    <a:pt x="4167" y="2064"/>
                  </a:cubicBezTo>
                  <a:cubicBezTo>
                    <a:pt x="4180" y="2042"/>
                    <a:pt x="4202" y="2064"/>
                    <a:pt x="4211" y="2094"/>
                  </a:cubicBezTo>
                  <a:cubicBezTo>
                    <a:pt x="4219" y="2124"/>
                    <a:pt x="4228" y="2127"/>
                    <a:pt x="4206" y="2150"/>
                  </a:cubicBezTo>
                  <a:cubicBezTo>
                    <a:pt x="4184" y="2172"/>
                    <a:pt x="4167" y="2168"/>
                    <a:pt x="4158" y="2205"/>
                  </a:cubicBezTo>
                  <a:cubicBezTo>
                    <a:pt x="4149" y="2242"/>
                    <a:pt x="4228" y="2205"/>
                    <a:pt x="4246" y="2220"/>
                  </a:cubicBezTo>
                  <a:cubicBezTo>
                    <a:pt x="4263" y="2235"/>
                    <a:pt x="4285" y="2253"/>
                    <a:pt x="4320" y="2250"/>
                  </a:cubicBezTo>
                  <a:cubicBezTo>
                    <a:pt x="4355" y="2246"/>
                    <a:pt x="4346" y="2242"/>
                    <a:pt x="4385" y="2268"/>
                  </a:cubicBezTo>
                  <a:cubicBezTo>
                    <a:pt x="4425" y="2294"/>
                    <a:pt x="4425" y="2246"/>
                    <a:pt x="4447" y="2220"/>
                  </a:cubicBezTo>
                  <a:cubicBezTo>
                    <a:pt x="4468" y="2194"/>
                    <a:pt x="4495" y="2209"/>
                    <a:pt x="4508" y="2235"/>
                  </a:cubicBezTo>
                  <a:cubicBezTo>
                    <a:pt x="4521" y="2261"/>
                    <a:pt x="4530" y="2250"/>
                    <a:pt x="4564" y="2272"/>
                  </a:cubicBezTo>
                  <a:cubicBezTo>
                    <a:pt x="4585" y="2285"/>
                    <a:pt x="4590" y="2296"/>
                    <a:pt x="4594" y="2315"/>
                  </a:cubicBezTo>
                  <a:cubicBezTo>
                    <a:pt x="4599" y="2309"/>
                    <a:pt x="4605" y="2302"/>
                    <a:pt x="4613" y="2294"/>
                  </a:cubicBezTo>
                  <a:cubicBezTo>
                    <a:pt x="4656" y="2246"/>
                    <a:pt x="4639" y="2290"/>
                    <a:pt x="4674" y="2305"/>
                  </a:cubicBezTo>
                  <a:cubicBezTo>
                    <a:pt x="4709" y="2320"/>
                    <a:pt x="4717" y="2301"/>
                    <a:pt x="4722" y="2268"/>
                  </a:cubicBezTo>
                  <a:cubicBezTo>
                    <a:pt x="4726" y="2235"/>
                    <a:pt x="4713" y="2183"/>
                    <a:pt x="4713" y="2142"/>
                  </a:cubicBezTo>
                  <a:cubicBezTo>
                    <a:pt x="4713" y="2101"/>
                    <a:pt x="4726" y="2124"/>
                    <a:pt x="4770" y="2112"/>
                  </a:cubicBezTo>
                  <a:cubicBezTo>
                    <a:pt x="4813" y="2101"/>
                    <a:pt x="4770" y="2112"/>
                    <a:pt x="4770" y="2072"/>
                  </a:cubicBezTo>
                  <a:cubicBezTo>
                    <a:pt x="4770" y="2031"/>
                    <a:pt x="4796" y="2053"/>
                    <a:pt x="4827" y="2035"/>
                  </a:cubicBezTo>
                  <a:cubicBezTo>
                    <a:pt x="4857" y="2016"/>
                    <a:pt x="4827" y="2001"/>
                    <a:pt x="4818" y="1968"/>
                  </a:cubicBezTo>
                  <a:cubicBezTo>
                    <a:pt x="4809" y="1935"/>
                    <a:pt x="4827" y="1857"/>
                    <a:pt x="4822" y="1820"/>
                  </a:cubicBezTo>
                  <a:cubicBezTo>
                    <a:pt x="4818" y="1783"/>
                    <a:pt x="4822" y="1771"/>
                    <a:pt x="4818" y="1731"/>
                  </a:cubicBezTo>
                  <a:cubicBezTo>
                    <a:pt x="4813" y="1690"/>
                    <a:pt x="4796" y="1660"/>
                    <a:pt x="4792" y="1631"/>
                  </a:cubicBezTo>
                  <a:cubicBezTo>
                    <a:pt x="4787" y="1601"/>
                    <a:pt x="4752" y="1594"/>
                    <a:pt x="4730" y="1564"/>
                  </a:cubicBezTo>
                  <a:cubicBezTo>
                    <a:pt x="4709" y="1534"/>
                    <a:pt x="4744" y="1542"/>
                    <a:pt x="4792" y="1531"/>
                  </a:cubicBezTo>
                  <a:cubicBezTo>
                    <a:pt x="4840" y="1519"/>
                    <a:pt x="4774" y="1475"/>
                    <a:pt x="4744" y="1449"/>
                  </a:cubicBezTo>
                  <a:cubicBezTo>
                    <a:pt x="4713" y="1423"/>
                    <a:pt x="4709" y="1408"/>
                    <a:pt x="4704" y="1367"/>
                  </a:cubicBezTo>
                  <a:cubicBezTo>
                    <a:pt x="4700" y="1327"/>
                    <a:pt x="4656" y="1312"/>
                    <a:pt x="4647" y="1264"/>
                  </a:cubicBezTo>
                  <a:cubicBezTo>
                    <a:pt x="4639" y="1215"/>
                    <a:pt x="4608" y="1230"/>
                    <a:pt x="4582" y="1227"/>
                  </a:cubicBezTo>
                  <a:cubicBezTo>
                    <a:pt x="4556" y="1223"/>
                    <a:pt x="4516" y="1193"/>
                    <a:pt x="4481" y="1186"/>
                  </a:cubicBezTo>
                  <a:cubicBezTo>
                    <a:pt x="4454" y="1180"/>
                    <a:pt x="4462" y="1168"/>
                    <a:pt x="4478" y="1157"/>
                  </a:cubicBezTo>
                  <a:cubicBezTo>
                    <a:pt x="4460" y="1150"/>
                    <a:pt x="4440" y="1144"/>
                    <a:pt x="4418" y="1148"/>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1" name="Freeform 110">
              <a:extLst>
                <a:ext uri="{FF2B5EF4-FFF2-40B4-BE49-F238E27FC236}">
                  <a16:creationId xmlns:a16="http://schemas.microsoft.com/office/drawing/2014/main" id="{4FD79040-E55F-2847-9C18-E0C383661022}"/>
                </a:ext>
              </a:extLst>
            </p:cNvPr>
            <p:cNvSpPr>
              <a:spLocks/>
            </p:cNvSpPr>
            <p:nvPr/>
          </p:nvSpPr>
          <p:spPr bwMode="auto">
            <a:xfrm>
              <a:off x="14963719" y="7663645"/>
              <a:ext cx="2682710" cy="1656228"/>
            </a:xfrm>
            <a:custGeom>
              <a:avLst/>
              <a:gdLst>
                <a:gd name="T0" fmla="*/ 3054 w 3142"/>
                <a:gd name="T1" fmla="*/ 771 h 2018"/>
                <a:gd name="T2" fmla="*/ 2993 w 3142"/>
                <a:gd name="T3" fmla="*/ 656 h 2018"/>
                <a:gd name="T4" fmla="*/ 2875 w 3142"/>
                <a:gd name="T5" fmla="*/ 478 h 2018"/>
                <a:gd name="T6" fmla="*/ 2652 w 3142"/>
                <a:gd name="T7" fmla="*/ 396 h 2018"/>
                <a:gd name="T8" fmla="*/ 2460 w 3142"/>
                <a:gd name="T9" fmla="*/ 204 h 2018"/>
                <a:gd name="T10" fmla="*/ 2298 w 3142"/>
                <a:gd name="T11" fmla="*/ 200 h 2018"/>
                <a:gd name="T12" fmla="*/ 2023 w 3142"/>
                <a:gd name="T13" fmla="*/ 152 h 2018"/>
                <a:gd name="T14" fmla="*/ 1700 w 3142"/>
                <a:gd name="T15" fmla="*/ 185 h 2018"/>
                <a:gd name="T16" fmla="*/ 1482 w 3142"/>
                <a:gd name="T17" fmla="*/ 118 h 2018"/>
                <a:gd name="T18" fmla="*/ 1206 w 3142"/>
                <a:gd name="T19" fmla="*/ 40 h 2018"/>
                <a:gd name="T20" fmla="*/ 988 w 3142"/>
                <a:gd name="T21" fmla="*/ 59 h 2018"/>
                <a:gd name="T22" fmla="*/ 761 w 3142"/>
                <a:gd name="T23" fmla="*/ 85 h 2018"/>
                <a:gd name="T24" fmla="*/ 451 w 3142"/>
                <a:gd name="T25" fmla="*/ 133 h 2018"/>
                <a:gd name="T26" fmla="*/ 298 w 3142"/>
                <a:gd name="T27" fmla="*/ 333 h 2018"/>
                <a:gd name="T28" fmla="*/ 490 w 3142"/>
                <a:gd name="T29" fmla="*/ 463 h 2018"/>
                <a:gd name="T30" fmla="*/ 433 w 3142"/>
                <a:gd name="T31" fmla="*/ 574 h 2018"/>
                <a:gd name="T32" fmla="*/ 411 w 3142"/>
                <a:gd name="T33" fmla="*/ 689 h 2018"/>
                <a:gd name="T34" fmla="*/ 333 w 3142"/>
                <a:gd name="T35" fmla="*/ 752 h 2018"/>
                <a:gd name="T36" fmla="*/ 146 w 3142"/>
                <a:gd name="T37" fmla="*/ 716 h 2018"/>
                <a:gd name="T38" fmla="*/ 72 w 3142"/>
                <a:gd name="T39" fmla="*/ 792 h 2018"/>
                <a:gd name="T40" fmla="*/ 147 w 3142"/>
                <a:gd name="T41" fmla="*/ 850 h 2018"/>
                <a:gd name="T42" fmla="*/ 105 w 3142"/>
                <a:gd name="T43" fmla="*/ 956 h 2018"/>
                <a:gd name="T44" fmla="*/ 91 w 3142"/>
                <a:gd name="T45" fmla="*/ 1081 h 2018"/>
                <a:gd name="T46" fmla="*/ 10 w 3142"/>
                <a:gd name="T47" fmla="*/ 1109 h 2018"/>
                <a:gd name="T48" fmla="*/ 32 w 3142"/>
                <a:gd name="T49" fmla="*/ 1251 h 2018"/>
                <a:gd name="T50" fmla="*/ 141 w 3142"/>
                <a:gd name="T51" fmla="*/ 1423 h 2018"/>
                <a:gd name="T52" fmla="*/ 216 w 3142"/>
                <a:gd name="T53" fmla="*/ 1534 h 2018"/>
                <a:gd name="T54" fmla="*/ 432 w 3142"/>
                <a:gd name="T55" fmla="*/ 1579 h 2018"/>
                <a:gd name="T56" fmla="*/ 593 w 3142"/>
                <a:gd name="T57" fmla="*/ 1651 h 2018"/>
                <a:gd name="T58" fmla="*/ 747 w 3142"/>
                <a:gd name="T59" fmla="*/ 1673 h 2018"/>
                <a:gd name="T60" fmla="*/ 963 w 3142"/>
                <a:gd name="T61" fmla="*/ 1723 h 2018"/>
                <a:gd name="T62" fmla="*/ 1192 w 3142"/>
                <a:gd name="T63" fmla="*/ 1757 h 2018"/>
                <a:gd name="T64" fmla="*/ 1356 w 3142"/>
                <a:gd name="T65" fmla="*/ 1882 h 2018"/>
                <a:gd name="T66" fmla="*/ 1458 w 3142"/>
                <a:gd name="T67" fmla="*/ 1971 h 2018"/>
                <a:gd name="T68" fmla="*/ 1576 w 3142"/>
                <a:gd name="T69" fmla="*/ 1971 h 2018"/>
                <a:gd name="T70" fmla="*/ 1720 w 3142"/>
                <a:gd name="T71" fmla="*/ 1890 h 2018"/>
                <a:gd name="T72" fmla="*/ 1769 w 3142"/>
                <a:gd name="T73" fmla="*/ 1765 h 2018"/>
                <a:gd name="T74" fmla="*/ 1832 w 3142"/>
                <a:gd name="T75" fmla="*/ 1724 h 2018"/>
                <a:gd name="T76" fmla="*/ 1853 w 3142"/>
                <a:gd name="T77" fmla="*/ 1631 h 2018"/>
                <a:gd name="T78" fmla="*/ 2036 w 3142"/>
                <a:gd name="T79" fmla="*/ 1586 h 2018"/>
                <a:gd name="T80" fmla="*/ 2189 w 3142"/>
                <a:gd name="T81" fmla="*/ 1597 h 2018"/>
                <a:gd name="T82" fmla="*/ 2347 w 3142"/>
                <a:gd name="T83" fmla="*/ 1597 h 2018"/>
                <a:gd name="T84" fmla="*/ 2499 w 3142"/>
                <a:gd name="T85" fmla="*/ 1738 h 2018"/>
                <a:gd name="T86" fmla="*/ 2661 w 3142"/>
                <a:gd name="T87" fmla="*/ 1686 h 2018"/>
                <a:gd name="T88" fmla="*/ 2805 w 3142"/>
                <a:gd name="T89" fmla="*/ 1649 h 2018"/>
                <a:gd name="T90" fmla="*/ 2949 w 3142"/>
                <a:gd name="T91" fmla="*/ 1656 h 2018"/>
                <a:gd name="T92" fmla="*/ 3011 w 3142"/>
                <a:gd name="T93" fmla="*/ 1530 h 2018"/>
                <a:gd name="T94" fmla="*/ 2831 w 3142"/>
                <a:gd name="T95" fmla="*/ 1441 h 2018"/>
                <a:gd name="T96" fmla="*/ 2661 w 3142"/>
                <a:gd name="T97" fmla="*/ 1323 h 2018"/>
                <a:gd name="T98" fmla="*/ 2818 w 3142"/>
                <a:gd name="T99" fmla="*/ 1382 h 2018"/>
                <a:gd name="T100" fmla="*/ 2884 w 3142"/>
                <a:gd name="T101" fmla="*/ 1234 h 2018"/>
                <a:gd name="T102" fmla="*/ 2976 w 3142"/>
                <a:gd name="T103" fmla="*/ 1115 h 2018"/>
                <a:gd name="T104" fmla="*/ 3032 w 3142"/>
                <a:gd name="T105" fmla="*/ 1026 h 2018"/>
                <a:gd name="T106" fmla="*/ 3089 w 3142"/>
                <a:gd name="T107" fmla="*/ 997 h 2018"/>
                <a:gd name="T108" fmla="*/ 3085 w 3142"/>
                <a:gd name="T109" fmla="*/ 823 h 2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42" h="2018">
                  <a:moveTo>
                    <a:pt x="3085" y="823"/>
                  </a:moveTo>
                  <a:cubicBezTo>
                    <a:pt x="3054" y="797"/>
                    <a:pt x="3054" y="789"/>
                    <a:pt x="3054" y="771"/>
                  </a:cubicBezTo>
                  <a:cubicBezTo>
                    <a:pt x="3054" y="752"/>
                    <a:pt x="3063" y="726"/>
                    <a:pt x="3032" y="708"/>
                  </a:cubicBezTo>
                  <a:cubicBezTo>
                    <a:pt x="2962" y="682"/>
                    <a:pt x="2976" y="678"/>
                    <a:pt x="2993" y="656"/>
                  </a:cubicBezTo>
                  <a:cubicBezTo>
                    <a:pt x="3011" y="633"/>
                    <a:pt x="2980" y="604"/>
                    <a:pt x="2971" y="574"/>
                  </a:cubicBezTo>
                  <a:cubicBezTo>
                    <a:pt x="2962" y="545"/>
                    <a:pt x="2901" y="530"/>
                    <a:pt x="2875" y="478"/>
                  </a:cubicBezTo>
                  <a:cubicBezTo>
                    <a:pt x="2849" y="426"/>
                    <a:pt x="2796" y="489"/>
                    <a:pt x="2762" y="496"/>
                  </a:cubicBezTo>
                  <a:cubicBezTo>
                    <a:pt x="2727" y="504"/>
                    <a:pt x="2679" y="426"/>
                    <a:pt x="2652" y="396"/>
                  </a:cubicBezTo>
                  <a:cubicBezTo>
                    <a:pt x="2626" y="367"/>
                    <a:pt x="2547" y="348"/>
                    <a:pt x="2499" y="330"/>
                  </a:cubicBezTo>
                  <a:cubicBezTo>
                    <a:pt x="2451" y="311"/>
                    <a:pt x="2464" y="244"/>
                    <a:pt x="2460" y="204"/>
                  </a:cubicBezTo>
                  <a:cubicBezTo>
                    <a:pt x="2456" y="163"/>
                    <a:pt x="2403" y="207"/>
                    <a:pt x="2360" y="226"/>
                  </a:cubicBezTo>
                  <a:cubicBezTo>
                    <a:pt x="2316" y="244"/>
                    <a:pt x="2303" y="229"/>
                    <a:pt x="2298" y="200"/>
                  </a:cubicBezTo>
                  <a:cubicBezTo>
                    <a:pt x="2294" y="170"/>
                    <a:pt x="2224" y="170"/>
                    <a:pt x="2141" y="126"/>
                  </a:cubicBezTo>
                  <a:cubicBezTo>
                    <a:pt x="2058" y="81"/>
                    <a:pt x="2050" y="122"/>
                    <a:pt x="2023" y="152"/>
                  </a:cubicBezTo>
                  <a:cubicBezTo>
                    <a:pt x="1997" y="181"/>
                    <a:pt x="1910" y="144"/>
                    <a:pt x="1844" y="133"/>
                  </a:cubicBezTo>
                  <a:cubicBezTo>
                    <a:pt x="1779" y="122"/>
                    <a:pt x="1770" y="159"/>
                    <a:pt x="1700" y="185"/>
                  </a:cubicBezTo>
                  <a:cubicBezTo>
                    <a:pt x="1630" y="211"/>
                    <a:pt x="1639" y="215"/>
                    <a:pt x="1595" y="207"/>
                  </a:cubicBezTo>
                  <a:cubicBezTo>
                    <a:pt x="1552" y="200"/>
                    <a:pt x="1517" y="166"/>
                    <a:pt x="1482" y="118"/>
                  </a:cubicBezTo>
                  <a:cubicBezTo>
                    <a:pt x="1447" y="70"/>
                    <a:pt x="1420" y="96"/>
                    <a:pt x="1368" y="92"/>
                  </a:cubicBezTo>
                  <a:cubicBezTo>
                    <a:pt x="1316" y="89"/>
                    <a:pt x="1263" y="48"/>
                    <a:pt x="1206" y="40"/>
                  </a:cubicBezTo>
                  <a:cubicBezTo>
                    <a:pt x="1150" y="33"/>
                    <a:pt x="1080" y="59"/>
                    <a:pt x="1045" y="29"/>
                  </a:cubicBezTo>
                  <a:cubicBezTo>
                    <a:pt x="1010" y="0"/>
                    <a:pt x="1010" y="29"/>
                    <a:pt x="988" y="59"/>
                  </a:cubicBezTo>
                  <a:cubicBezTo>
                    <a:pt x="966" y="89"/>
                    <a:pt x="927" y="66"/>
                    <a:pt x="879" y="63"/>
                  </a:cubicBezTo>
                  <a:cubicBezTo>
                    <a:pt x="831" y="59"/>
                    <a:pt x="822" y="81"/>
                    <a:pt x="761" y="85"/>
                  </a:cubicBezTo>
                  <a:cubicBezTo>
                    <a:pt x="700" y="89"/>
                    <a:pt x="700" y="122"/>
                    <a:pt x="617" y="126"/>
                  </a:cubicBezTo>
                  <a:cubicBezTo>
                    <a:pt x="534" y="129"/>
                    <a:pt x="521" y="141"/>
                    <a:pt x="451" y="133"/>
                  </a:cubicBezTo>
                  <a:cubicBezTo>
                    <a:pt x="381" y="126"/>
                    <a:pt x="368" y="166"/>
                    <a:pt x="320" y="196"/>
                  </a:cubicBezTo>
                  <a:cubicBezTo>
                    <a:pt x="272" y="226"/>
                    <a:pt x="298" y="285"/>
                    <a:pt x="298" y="333"/>
                  </a:cubicBezTo>
                  <a:cubicBezTo>
                    <a:pt x="298" y="381"/>
                    <a:pt x="381" y="370"/>
                    <a:pt x="390" y="400"/>
                  </a:cubicBezTo>
                  <a:cubicBezTo>
                    <a:pt x="398" y="430"/>
                    <a:pt x="464" y="430"/>
                    <a:pt x="490" y="463"/>
                  </a:cubicBezTo>
                  <a:cubicBezTo>
                    <a:pt x="516" y="496"/>
                    <a:pt x="481" y="504"/>
                    <a:pt x="468" y="522"/>
                  </a:cubicBezTo>
                  <a:cubicBezTo>
                    <a:pt x="455" y="541"/>
                    <a:pt x="477" y="556"/>
                    <a:pt x="433" y="574"/>
                  </a:cubicBezTo>
                  <a:cubicBezTo>
                    <a:pt x="390" y="593"/>
                    <a:pt x="394" y="582"/>
                    <a:pt x="359" y="619"/>
                  </a:cubicBezTo>
                  <a:cubicBezTo>
                    <a:pt x="324" y="656"/>
                    <a:pt x="350" y="674"/>
                    <a:pt x="411" y="689"/>
                  </a:cubicBezTo>
                  <a:cubicBezTo>
                    <a:pt x="473" y="704"/>
                    <a:pt x="446" y="722"/>
                    <a:pt x="407" y="722"/>
                  </a:cubicBezTo>
                  <a:cubicBezTo>
                    <a:pt x="368" y="722"/>
                    <a:pt x="425" y="730"/>
                    <a:pt x="333" y="752"/>
                  </a:cubicBezTo>
                  <a:cubicBezTo>
                    <a:pt x="241" y="774"/>
                    <a:pt x="232" y="748"/>
                    <a:pt x="180" y="726"/>
                  </a:cubicBezTo>
                  <a:cubicBezTo>
                    <a:pt x="167" y="721"/>
                    <a:pt x="156" y="718"/>
                    <a:pt x="146" y="716"/>
                  </a:cubicBezTo>
                  <a:cubicBezTo>
                    <a:pt x="148" y="729"/>
                    <a:pt x="148" y="743"/>
                    <a:pt x="141" y="753"/>
                  </a:cubicBezTo>
                  <a:cubicBezTo>
                    <a:pt x="121" y="781"/>
                    <a:pt x="62" y="770"/>
                    <a:pt x="72" y="792"/>
                  </a:cubicBezTo>
                  <a:cubicBezTo>
                    <a:pt x="82" y="814"/>
                    <a:pt x="91" y="806"/>
                    <a:pt x="114" y="814"/>
                  </a:cubicBezTo>
                  <a:cubicBezTo>
                    <a:pt x="137" y="823"/>
                    <a:pt x="147" y="831"/>
                    <a:pt x="147" y="850"/>
                  </a:cubicBezTo>
                  <a:cubicBezTo>
                    <a:pt x="147" y="870"/>
                    <a:pt x="141" y="886"/>
                    <a:pt x="118" y="906"/>
                  </a:cubicBezTo>
                  <a:cubicBezTo>
                    <a:pt x="95" y="925"/>
                    <a:pt x="121" y="925"/>
                    <a:pt x="105" y="956"/>
                  </a:cubicBezTo>
                  <a:cubicBezTo>
                    <a:pt x="88" y="987"/>
                    <a:pt x="62" y="998"/>
                    <a:pt x="75" y="1023"/>
                  </a:cubicBezTo>
                  <a:cubicBezTo>
                    <a:pt x="88" y="1048"/>
                    <a:pt x="91" y="1064"/>
                    <a:pt x="91" y="1081"/>
                  </a:cubicBezTo>
                  <a:cubicBezTo>
                    <a:pt x="91" y="1098"/>
                    <a:pt x="85" y="1109"/>
                    <a:pt x="62" y="1100"/>
                  </a:cubicBezTo>
                  <a:cubicBezTo>
                    <a:pt x="39" y="1092"/>
                    <a:pt x="10" y="1087"/>
                    <a:pt x="10" y="1109"/>
                  </a:cubicBezTo>
                  <a:cubicBezTo>
                    <a:pt x="10" y="1131"/>
                    <a:pt x="23" y="1162"/>
                    <a:pt x="19" y="1187"/>
                  </a:cubicBezTo>
                  <a:cubicBezTo>
                    <a:pt x="16" y="1212"/>
                    <a:pt x="0" y="1226"/>
                    <a:pt x="32" y="1251"/>
                  </a:cubicBezTo>
                  <a:cubicBezTo>
                    <a:pt x="65" y="1276"/>
                    <a:pt x="95" y="1312"/>
                    <a:pt x="101" y="1340"/>
                  </a:cubicBezTo>
                  <a:cubicBezTo>
                    <a:pt x="108" y="1367"/>
                    <a:pt x="121" y="1403"/>
                    <a:pt x="141" y="1423"/>
                  </a:cubicBezTo>
                  <a:cubicBezTo>
                    <a:pt x="160" y="1442"/>
                    <a:pt x="167" y="1445"/>
                    <a:pt x="170" y="1473"/>
                  </a:cubicBezTo>
                  <a:cubicBezTo>
                    <a:pt x="173" y="1501"/>
                    <a:pt x="164" y="1526"/>
                    <a:pt x="216" y="1534"/>
                  </a:cubicBezTo>
                  <a:cubicBezTo>
                    <a:pt x="268" y="1542"/>
                    <a:pt x="331" y="1531"/>
                    <a:pt x="350" y="1551"/>
                  </a:cubicBezTo>
                  <a:cubicBezTo>
                    <a:pt x="370" y="1570"/>
                    <a:pt x="399" y="1570"/>
                    <a:pt x="432" y="1579"/>
                  </a:cubicBezTo>
                  <a:cubicBezTo>
                    <a:pt x="465" y="1587"/>
                    <a:pt x="508" y="1576"/>
                    <a:pt x="527" y="1598"/>
                  </a:cubicBezTo>
                  <a:cubicBezTo>
                    <a:pt x="547" y="1620"/>
                    <a:pt x="573" y="1629"/>
                    <a:pt x="593" y="1651"/>
                  </a:cubicBezTo>
                  <a:cubicBezTo>
                    <a:pt x="612" y="1673"/>
                    <a:pt x="612" y="1698"/>
                    <a:pt x="655" y="1687"/>
                  </a:cubicBezTo>
                  <a:cubicBezTo>
                    <a:pt x="698" y="1676"/>
                    <a:pt x="704" y="1640"/>
                    <a:pt x="747" y="1673"/>
                  </a:cubicBezTo>
                  <a:cubicBezTo>
                    <a:pt x="789" y="1706"/>
                    <a:pt x="786" y="1701"/>
                    <a:pt x="838" y="1709"/>
                  </a:cubicBezTo>
                  <a:cubicBezTo>
                    <a:pt x="891" y="1718"/>
                    <a:pt x="924" y="1726"/>
                    <a:pt x="963" y="1723"/>
                  </a:cubicBezTo>
                  <a:cubicBezTo>
                    <a:pt x="1002" y="1720"/>
                    <a:pt x="1015" y="1723"/>
                    <a:pt x="1055" y="1732"/>
                  </a:cubicBezTo>
                  <a:cubicBezTo>
                    <a:pt x="1094" y="1740"/>
                    <a:pt x="1150" y="1720"/>
                    <a:pt x="1192" y="1757"/>
                  </a:cubicBezTo>
                  <a:cubicBezTo>
                    <a:pt x="1235" y="1793"/>
                    <a:pt x="1251" y="1815"/>
                    <a:pt x="1274" y="1829"/>
                  </a:cubicBezTo>
                  <a:cubicBezTo>
                    <a:pt x="1297" y="1843"/>
                    <a:pt x="1346" y="1837"/>
                    <a:pt x="1356" y="1882"/>
                  </a:cubicBezTo>
                  <a:cubicBezTo>
                    <a:pt x="1366" y="1926"/>
                    <a:pt x="1349" y="1946"/>
                    <a:pt x="1386" y="1948"/>
                  </a:cubicBezTo>
                  <a:cubicBezTo>
                    <a:pt x="1422" y="1951"/>
                    <a:pt x="1435" y="1954"/>
                    <a:pt x="1458" y="1971"/>
                  </a:cubicBezTo>
                  <a:cubicBezTo>
                    <a:pt x="1481" y="1987"/>
                    <a:pt x="1487" y="1998"/>
                    <a:pt x="1520" y="1976"/>
                  </a:cubicBezTo>
                  <a:cubicBezTo>
                    <a:pt x="1553" y="1954"/>
                    <a:pt x="1553" y="1957"/>
                    <a:pt x="1576" y="1971"/>
                  </a:cubicBezTo>
                  <a:cubicBezTo>
                    <a:pt x="1598" y="1984"/>
                    <a:pt x="1618" y="2018"/>
                    <a:pt x="1657" y="1962"/>
                  </a:cubicBezTo>
                  <a:cubicBezTo>
                    <a:pt x="1697" y="1907"/>
                    <a:pt x="1693" y="1907"/>
                    <a:pt x="1720" y="1890"/>
                  </a:cubicBezTo>
                  <a:cubicBezTo>
                    <a:pt x="1746" y="1873"/>
                    <a:pt x="1746" y="1854"/>
                    <a:pt x="1759" y="1823"/>
                  </a:cubicBezTo>
                  <a:cubicBezTo>
                    <a:pt x="1772" y="1793"/>
                    <a:pt x="1782" y="1776"/>
                    <a:pt x="1769" y="1765"/>
                  </a:cubicBezTo>
                  <a:cubicBezTo>
                    <a:pt x="1756" y="1754"/>
                    <a:pt x="1739" y="1720"/>
                    <a:pt x="1772" y="1715"/>
                  </a:cubicBezTo>
                  <a:cubicBezTo>
                    <a:pt x="1794" y="1711"/>
                    <a:pt x="1814" y="1717"/>
                    <a:pt x="1832" y="1724"/>
                  </a:cubicBezTo>
                  <a:cubicBezTo>
                    <a:pt x="1837" y="1721"/>
                    <a:pt x="1843" y="1718"/>
                    <a:pt x="1849" y="1716"/>
                  </a:cubicBezTo>
                  <a:cubicBezTo>
                    <a:pt x="1875" y="1705"/>
                    <a:pt x="1840" y="1645"/>
                    <a:pt x="1853" y="1631"/>
                  </a:cubicBezTo>
                  <a:cubicBezTo>
                    <a:pt x="1866" y="1616"/>
                    <a:pt x="1879" y="1605"/>
                    <a:pt x="1918" y="1586"/>
                  </a:cubicBezTo>
                  <a:cubicBezTo>
                    <a:pt x="1958" y="1568"/>
                    <a:pt x="2015" y="1586"/>
                    <a:pt x="2036" y="1586"/>
                  </a:cubicBezTo>
                  <a:cubicBezTo>
                    <a:pt x="2058" y="1586"/>
                    <a:pt x="2102" y="1590"/>
                    <a:pt x="2124" y="1571"/>
                  </a:cubicBezTo>
                  <a:cubicBezTo>
                    <a:pt x="2146" y="1553"/>
                    <a:pt x="2163" y="1571"/>
                    <a:pt x="2189" y="1597"/>
                  </a:cubicBezTo>
                  <a:cubicBezTo>
                    <a:pt x="2215" y="1623"/>
                    <a:pt x="2233" y="1605"/>
                    <a:pt x="2264" y="1631"/>
                  </a:cubicBezTo>
                  <a:cubicBezTo>
                    <a:pt x="2294" y="1656"/>
                    <a:pt x="2316" y="1616"/>
                    <a:pt x="2347" y="1597"/>
                  </a:cubicBezTo>
                  <a:cubicBezTo>
                    <a:pt x="2377" y="1579"/>
                    <a:pt x="2399" y="1608"/>
                    <a:pt x="2412" y="1638"/>
                  </a:cubicBezTo>
                  <a:cubicBezTo>
                    <a:pt x="2425" y="1668"/>
                    <a:pt x="2469" y="1705"/>
                    <a:pt x="2499" y="1738"/>
                  </a:cubicBezTo>
                  <a:cubicBezTo>
                    <a:pt x="2530" y="1771"/>
                    <a:pt x="2574" y="1768"/>
                    <a:pt x="2626" y="1768"/>
                  </a:cubicBezTo>
                  <a:cubicBezTo>
                    <a:pt x="2679" y="1768"/>
                    <a:pt x="2661" y="1716"/>
                    <a:pt x="2661" y="1686"/>
                  </a:cubicBezTo>
                  <a:cubicBezTo>
                    <a:pt x="2661" y="1656"/>
                    <a:pt x="2705" y="1631"/>
                    <a:pt x="2735" y="1608"/>
                  </a:cubicBezTo>
                  <a:cubicBezTo>
                    <a:pt x="2766" y="1586"/>
                    <a:pt x="2779" y="1616"/>
                    <a:pt x="2805" y="1649"/>
                  </a:cubicBezTo>
                  <a:cubicBezTo>
                    <a:pt x="2831" y="1682"/>
                    <a:pt x="2862" y="1656"/>
                    <a:pt x="2888" y="1627"/>
                  </a:cubicBezTo>
                  <a:cubicBezTo>
                    <a:pt x="2914" y="1597"/>
                    <a:pt x="2932" y="1631"/>
                    <a:pt x="2949" y="1656"/>
                  </a:cubicBezTo>
                  <a:cubicBezTo>
                    <a:pt x="2967" y="1682"/>
                    <a:pt x="2997" y="1649"/>
                    <a:pt x="2997" y="1619"/>
                  </a:cubicBezTo>
                  <a:cubicBezTo>
                    <a:pt x="2997" y="1590"/>
                    <a:pt x="3015" y="1575"/>
                    <a:pt x="3011" y="1530"/>
                  </a:cubicBezTo>
                  <a:cubicBezTo>
                    <a:pt x="3006" y="1486"/>
                    <a:pt x="2971" y="1504"/>
                    <a:pt x="2928" y="1501"/>
                  </a:cubicBezTo>
                  <a:cubicBezTo>
                    <a:pt x="2884" y="1497"/>
                    <a:pt x="2853" y="1475"/>
                    <a:pt x="2831" y="1441"/>
                  </a:cubicBezTo>
                  <a:cubicBezTo>
                    <a:pt x="2810" y="1408"/>
                    <a:pt x="2753" y="1423"/>
                    <a:pt x="2696" y="1416"/>
                  </a:cubicBezTo>
                  <a:cubicBezTo>
                    <a:pt x="2639" y="1408"/>
                    <a:pt x="2644" y="1367"/>
                    <a:pt x="2661" y="1323"/>
                  </a:cubicBezTo>
                  <a:cubicBezTo>
                    <a:pt x="2679" y="1278"/>
                    <a:pt x="2692" y="1319"/>
                    <a:pt x="2722" y="1353"/>
                  </a:cubicBezTo>
                  <a:cubicBezTo>
                    <a:pt x="2753" y="1386"/>
                    <a:pt x="2779" y="1371"/>
                    <a:pt x="2818" y="1382"/>
                  </a:cubicBezTo>
                  <a:cubicBezTo>
                    <a:pt x="2858" y="1393"/>
                    <a:pt x="2866" y="1375"/>
                    <a:pt x="2875" y="1341"/>
                  </a:cubicBezTo>
                  <a:cubicBezTo>
                    <a:pt x="2884" y="1308"/>
                    <a:pt x="2888" y="1282"/>
                    <a:pt x="2884" y="1234"/>
                  </a:cubicBezTo>
                  <a:cubicBezTo>
                    <a:pt x="2879" y="1186"/>
                    <a:pt x="2932" y="1208"/>
                    <a:pt x="2958" y="1182"/>
                  </a:cubicBezTo>
                  <a:cubicBezTo>
                    <a:pt x="2984" y="1156"/>
                    <a:pt x="2997" y="1134"/>
                    <a:pt x="2976" y="1115"/>
                  </a:cubicBezTo>
                  <a:cubicBezTo>
                    <a:pt x="2954" y="1097"/>
                    <a:pt x="2976" y="1063"/>
                    <a:pt x="2993" y="1067"/>
                  </a:cubicBezTo>
                  <a:cubicBezTo>
                    <a:pt x="3011" y="1071"/>
                    <a:pt x="3024" y="1060"/>
                    <a:pt x="3032" y="1026"/>
                  </a:cubicBezTo>
                  <a:cubicBezTo>
                    <a:pt x="3041" y="993"/>
                    <a:pt x="3032" y="1026"/>
                    <a:pt x="3059" y="1045"/>
                  </a:cubicBezTo>
                  <a:cubicBezTo>
                    <a:pt x="3085" y="1063"/>
                    <a:pt x="3089" y="1012"/>
                    <a:pt x="3089" y="997"/>
                  </a:cubicBezTo>
                  <a:cubicBezTo>
                    <a:pt x="3089" y="982"/>
                    <a:pt x="3107" y="967"/>
                    <a:pt x="3124" y="926"/>
                  </a:cubicBezTo>
                  <a:cubicBezTo>
                    <a:pt x="3142" y="886"/>
                    <a:pt x="3115" y="848"/>
                    <a:pt x="3085" y="823"/>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2" name="Freeform 111">
              <a:extLst>
                <a:ext uri="{FF2B5EF4-FFF2-40B4-BE49-F238E27FC236}">
                  <a16:creationId xmlns:a16="http://schemas.microsoft.com/office/drawing/2014/main" id="{81C3965E-A66F-F546-ACD0-86539303F626}"/>
                </a:ext>
              </a:extLst>
            </p:cNvPr>
            <p:cNvSpPr>
              <a:spLocks/>
            </p:cNvSpPr>
            <p:nvPr/>
          </p:nvSpPr>
          <p:spPr bwMode="auto">
            <a:xfrm>
              <a:off x="20349421" y="4423893"/>
              <a:ext cx="2476206" cy="1886752"/>
            </a:xfrm>
            <a:custGeom>
              <a:avLst/>
              <a:gdLst>
                <a:gd name="T0" fmla="*/ 2816 w 2901"/>
                <a:gd name="T1" fmla="*/ 823 h 2299"/>
                <a:gd name="T2" fmla="*/ 2595 w 2901"/>
                <a:gd name="T3" fmla="*/ 966 h 2299"/>
                <a:gd name="T4" fmla="*/ 2459 w 2901"/>
                <a:gd name="T5" fmla="*/ 1101 h 2299"/>
                <a:gd name="T6" fmla="*/ 2172 w 2901"/>
                <a:gd name="T7" fmla="*/ 1175 h 2299"/>
                <a:gd name="T8" fmla="*/ 2095 w 2901"/>
                <a:gd name="T9" fmla="*/ 1030 h 2299"/>
                <a:gd name="T10" fmla="*/ 1971 w 2901"/>
                <a:gd name="T11" fmla="*/ 915 h 2299"/>
                <a:gd name="T12" fmla="*/ 1823 w 2901"/>
                <a:gd name="T13" fmla="*/ 855 h 2299"/>
                <a:gd name="T14" fmla="*/ 1589 w 2901"/>
                <a:gd name="T15" fmla="*/ 817 h 2299"/>
                <a:gd name="T16" fmla="*/ 1344 w 2901"/>
                <a:gd name="T17" fmla="*/ 713 h 2299"/>
                <a:gd name="T18" fmla="*/ 1154 w 2901"/>
                <a:gd name="T19" fmla="*/ 491 h 2299"/>
                <a:gd name="T20" fmla="*/ 1073 w 2901"/>
                <a:gd name="T21" fmla="*/ 352 h 2299"/>
                <a:gd name="T22" fmla="*/ 954 w 2901"/>
                <a:gd name="T23" fmla="*/ 188 h 2299"/>
                <a:gd name="T24" fmla="*/ 814 w 2901"/>
                <a:gd name="T25" fmla="*/ 82 h 2299"/>
                <a:gd name="T26" fmla="*/ 641 w 2901"/>
                <a:gd name="T27" fmla="*/ 75 h 2299"/>
                <a:gd name="T28" fmla="*/ 330 w 2901"/>
                <a:gd name="T29" fmla="*/ 32 h 2299"/>
                <a:gd name="T30" fmla="*/ 64 w 2901"/>
                <a:gd name="T31" fmla="*/ 131 h 2299"/>
                <a:gd name="T32" fmla="*/ 99 w 2901"/>
                <a:gd name="T33" fmla="*/ 248 h 2299"/>
                <a:gd name="T34" fmla="*/ 210 w 2901"/>
                <a:gd name="T35" fmla="*/ 370 h 2299"/>
                <a:gd name="T36" fmla="*/ 348 w 2901"/>
                <a:gd name="T37" fmla="*/ 403 h 2299"/>
                <a:gd name="T38" fmla="*/ 623 w 2901"/>
                <a:gd name="T39" fmla="*/ 576 h 2299"/>
                <a:gd name="T40" fmla="*/ 920 w 2901"/>
                <a:gd name="T41" fmla="*/ 505 h 2299"/>
                <a:gd name="T42" fmla="*/ 970 w 2901"/>
                <a:gd name="T43" fmla="*/ 724 h 2299"/>
                <a:gd name="T44" fmla="*/ 961 w 2901"/>
                <a:gd name="T45" fmla="*/ 1069 h 2299"/>
                <a:gd name="T46" fmla="*/ 911 w 2901"/>
                <a:gd name="T47" fmla="*/ 1289 h 2299"/>
                <a:gd name="T48" fmla="*/ 835 w 2901"/>
                <a:gd name="T49" fmla="*/ 1269 h 2299"/>
                <a:gd name="T50" fmla="*/ 605 w 2901"/>
                <a:gd name="T51" fmla="*/ 1563 h 2299"/>
                <a:gd name="T52" fmla="*/ 721 w 2901"/>
                <a:gd name="T53" fmla="*/ 1730 h 2299"/>
                <a:gd name="T54" fmla="*/ 813 w 2901"/>
                <a:gd name="T55" fmla="*/ 1775 h 2299"/>
                <a:gd name="T56" fmla="*/ 766 w 2901"/>
                <a:gd name="T57" fmla="*/ 1889 h 2299"/>
                <a:gd name="T58" fmla="*/ 934 w 2901"/>
                <a:gd name="T59" fmla="*/ 1865 h 2299"/>
                <a:gd name="T60" fmla="*/ 1114 w 2901"/>
                <a:gd name="T61" fmla="*/ 2027 h 2299"/>
                <a:gd name="T62" fmla="*/ 1330 w 2901"/>
                <a:gd name="T63" fmla="*/ 1982 h 2299"/>
                <a:gd name="T64" fmla="*/ 1520 w 2901"/>
                <a:gd name="T65" fmla="*/ 1990 h 2299"/>
                <a:gd name="T66" fmla="*/ 1651 w 2901"/>
                <a:gd name="T67" fmla="*/ 2118 h 2299"/>
                <a:gd name="T68" fmla="*/ 1868 w 2901"/>
                <a:gd name="T69" fmla="*/ 2210 h 2299"/>
                <a:gd name="T70" fmla="*/ 1914 w 2901"/>
                <a:gd name="T71" fmla="*/ 2071 h 2299"/>
                <a:gd name="T72" fmla="*/ 1976 w 2901"/>
                <a:gd name="T73" fmla="*/ 2205 h 2299"/>
                <a:gd name="T74" fmla="*/ 2156 w 2901"/>
                <a:gd name="T75" fmla="*/ 2255 h 2299"/>
                <a:gd name="T76" fmla="*/ 2284 w 2901"/>
                <a:gd name="T77" fmla="*/ 2138 h 2299"/>
                <a:gd name="T78" fmla="*/ 2431 w 2901"/>
                <a:gd name="T79" fmla="*/ 2205 h 2299"/>
                <a:gd name="T80" fmla="*/ 2507 w 2901"/>
                <a:gd name="T81" fmla="*/ 1988 h 2299"/>
                <a:gd name="T82" fmla="*/ 2515 w 2901"/>
                <a:gd name="T83" fmla="*/ 1808 h 2299"/>
                <a:gd name="T84" fmla="*/ 2733 w 2901"/>
                <a:gd name="T85" fmla="*/ 1728 h 2299"/>
                <a:gd name="T86" fmla="*/ 2800 w 2901"/>
                <a:gd name="T87" fmla="*/ 1657 h 2299"/>
                <a:gd name="T88" fmla="*/ 2824 w 2901"/>
                <a:gd name="T89" fmla="*/ 1501 h 2299"/>
                <a:gd name="T90" fmla="*/ 2857 w 2901"/>
                <a:gd name="T91" fmla="*/ 1357 h 2299"/>
                <a:gd name="T92" fmla="*/ 2834 w 2901"/>
                <a:gd name="T93" fmla="*/ 1193 h 2299"/>
                <a:gd name="T94" fmla="*/ 2870 w 2901"/>
                <a:gd name="T95" fmla="*/ 1063 h 2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01" h="2299">
                  <a:moveTo>
                    <a:pt x="2867" y="958"/>
                  </a:moveTo>
                  <a:cubicBezTo>
                    <a:pt x="2834" y="938"/>
                    <a:pt x="2815" y="941"/>
                    <a:pt x="2819" y="905"/>
                  </a:cubicBezTo>
                  <a:cubicBezTo>
                    <a:pt x="2824" y="869"/>
                    <a:pt x="2841" y="823"/>
                    <a:pt x="2816" y="823"/>
                  </a:cubicBezTo>
                  <a:cubicBezTo>
                    <a:pt x="2792" y="823"/>
                    <a:pt x="2754" y="840"/>
                    <a:pt x="2728" y="859"/>
                  </a:cubicBezTo>
                  <a:cubicBezTo>
                    <a:pt x="2701" y="879"/>
                    <a:pt x="2665" y="895"/>
                    <a:pt x="2647" y="919"/>
                  </a:cubicBezTo>
                  <a:cubicBezTo>
                    <a:pt x="2629" y="942"/>
                    <a:pt x="2624" y="966"/>
                    <a:pt x="2595" y="966"/>
                  </a:cubicBezTo>
                  <a:cubicBezTo>
                    <a:pt x="2566" y="966"/>
                    <a:pt x="2538" y="976"/>
                    <a:pt x="2525" y="998"/>
                  </a:cubicBezTo>
                  <a:cubicBezTo>
                    <a:pt x="2511" y="1020"/>
                    <a:pt x="2475" y="1056"/>
                    <a:pt x="2479" y="1077"/>
                  </a:cubicBezTo>
                  <a:cubicBezTo>
                    <a:pt x="2482" y="1098"/>
                    <a:pt x="2485" y="1091"/>
                    <a:pt x="2459" y="1101"/>
                  </a:cubicBezTo>
                  <a:cubicBezTo>
                    <a:pt x="2433" y="1111"/>
                    <a:pt x="2377" y="1127"/>
                    <a:pt x="2351" y="1140"/>
                  </a:cubicBezTo>
                  <a:cubicBezTo>
                    <a:pt x="2325" y="1152"/>
                    <a:pt x="2258" y="1138"/>
                    <a:pt x="2238" y="1163"/>
                  </a:cubicBezTo>
                  <a:cubicBezTo>
                    <a:pt x="2218" y="1189"/>
                    <a:pt x="2194" y="1200"/>
                    <a:pt x="2172" y="1175"/>
                  </a:cubicBezTo>
                  <a:cubicBezTo>
                    <a:pt x="2151" y="1150"/>
                    <a:pt x="2140" y="1122"/>
                    <a:pt x="2113" y="1109"/>
                  </a:cubicBezTo>
                  <a:cubicBezTo>
                    <a:pt x="2087" y="1097"/>
                    <a:pt x="2076" y="1098"/>
                    <a:pt x="2090" y="1080"/>
                  </a:cubicBezTo>
                  <a:cubicBezTo>
                    <a:pt x="2105" y="1062"/>
                    <a:pt x="2113" y="1047"/>
                    <a:pt x="2095" y="1030"/>
                  </a:cubicBezTo>
                  <a:cubicBezTo>
                    <a:pt x="2077" y="1013"/>
                    <a:pt x="2035" y="1002"/>
                    <a:pt x="2035" y="977"/>
                  </a:cubicBezTo>
                  <a:cubicBezTo>
                    <a:pt x="2035" y="952"/>
                    <a:pt x="2036" y="926"/>
                    <a:pt x="2022" y="916"/>
                  </a:cubicBezTo>
                  <a:cubicBezTo>
                    <a:pt x="2007" y="906"/>
                    <a:pt x="1979" y="895"/>
                    <a:pt x="1971" y="915"/>
                  </a:cubicBezTo>
                  <a:cubicBezTo>
                    <a:pt x="1963" y="934"/>
                    <a:pt x="1964" y="934"/>
                    <a:pt x="1928" y="919"/>
                  </a:cubicBezTo>
                  <a:cubicBezTo>
                    <a:pt x="1892" y="904"/>
                    <a:pt x="1874" y="898"/>
                    <a:pt x="1863" y="888"/>
                  </a:cubicBezTo>
                  <a:cubicBezTo>
                    <a:pt x="1851" y="879"/>
                    <a:pt x="1828" y="865"/>
                    <a:pt x="1823" y="855"/>
                  </a:cubicBezTo>
                  <a:cubicBezTo>
                    <a:pt x="1819" y="845"/>
                    <a:pt x="1786" y="812"/>
                    <a:pt x="1763" y="829"/>
                  </a:cubicBezTo>
                  <a:cubicBezTo>
                    <a:pt x="1740" y="845"/>
                    <a:pt x="1715" y="863"/>
                    <a:pt x="1684" y="851"/>
                  </a:cubicBezTo>
                  <a:cubicBezTo>
                    <a:pt x="1653" y="838"/>
                    <a:pt x="1612" y="802"/>
                    <a:pt x="1589" y="817"/>
                  </a:cubicBezTo>
                  <a:cubicBezTo>
                    <a:pt x="1566" y="833"/>
                    <a:pt x="1479" y="873"/>
                    <a:pt x="1452" y="852"/>
                  </a:cubicBezTo>
                  <a:cubicBezTo>
                    <a:pt x="1424" y="831"/>
                    <a:pt x="1362" y="833"/>
                    <a:pt x="1362" y="792"/>
                  </a:cubicBezTo>
                  <a:cubicBezTo>
                    <a:pt x="1362" y="752"/>
                    <a:pt x="1378" y="733"/>
                    <a:pt x="1344" y="713"/>
                  </a:cubicBezTo>
                  <a:cubicBezTo>
                    <a:pt x="1309" y="694"/>
                    <a:pt x="1293" y="677"/>
                    <a:pt x="1291" y="655"/>
                  </a:cubicBezTo>
                  <a:cubicBezTo>
                    <a:pt x="1289" y="633"/>
                    <a:pt x="1276" y="596"/>
                    <a:pt x="1258" y="584"/>
                  </a:cubicBezTo>
                  <a:cubicBezTo>
                    <a:pt x="1240" y="571"/>
                    <a:pt x="1149" y="507"/>
                    <a:pt x="1154" y="491"/>
                  </a:cubicBezTo>
                  <a:cubicBezTo>
                    <a:pt x="1158" y="474"/>
                    <a:pt x="1176" y="462"/>
                    <a:pt x="1152" y="444"/>
                  </a:cubicBezTo>
                  <a:cubicBezTo>
                    <a:pt x="1127" y="425"/>
                    <a:pt x="1093" y="417"/>
                    <a:pt x="1093" y="399"/>
                  </a:cubicBezTo>
                  <a:cubicBezTo>
                    <a:pt x="1093" y="381"/>
                    <a:pt x="1103" y="366"/>
                    <a:pt x="1073" y="352"/>
                  </a:cubicBezTo>
                  <a:cubicBezTo>
                    <a:pt x="1044" y="338"/>
                    <a:pt x="1029" y="328"/>
                    <a:pt x="1029" y="298"/>
                  </a:cubicBezTo>
                  <a:cubicBezTo>
                    <a:pt x="1029" y="267"/>
                    <a:pt x="1004" y="256"/>
                    <a:pt x="991" y="245"/>
                  </a:cubicBezTo>
                  <a:cubicBezTo>
                    <a:pt x="978" y="234"/>
                    <a:pt x="985" y="204"/>
                    <a:pt x="954" y="188"/>
                  </a:cubicBezTo>
                  <a:cubicBezTo>
                    <a:pt x="923" y="171"/>
                    <a:pt x="896" y="181"/>
                    <a:pt x="896" y="159"/>
                  </a:cubicBezTo>
                  <a:cubicBezTo>
                    <a:pt x="896" y="136"/>
                    <a:pt x="900" y="121"/>
                    <a:pt x="870" y="111"/>
                  </a:cubicBezTo>
                  <a:cubicBezTo>
                    <a:pt x="841" y="102"/>
                    <a:pt x="826" y="97"/>
                    <a:pt x="814" y="82"/>
                  </a:cubicBezTo>
                  <a:cubicBezTo>
                    <a:pt x="803" y="67"/>
                    <a:pt x="773" y="56"/>
                    <a:pt x="759" y="49"/>
                  </a:cubicBezTo>
                  <a:cubicBezTo>
                    <a:pt x="744" y="42"/>
                    <a:pt x="724" y="32"/>
                    <a:pt x="711" y="39"/>
                  </a:cubicBezTo>
                  <a:cubicBezTo>
                    <a:pt x="698" y="46"/>
                    <a:pt x="669" y="72"/>
                    <a:pt x="641" y="75"/>
                  </a:cubicBezTo>
                  <a:cubicBezTo>
                    <a:pt x="613" y="78"/>
                    <a:pt x="569" y="56"/>
                    <a:pt x="539" y="42"/>
                  </a:cubicBezTo>
                  <a:cubicBezTo>
                    <a:pt x="510" y="28"/>
                    <a:pt x="447" y="0"/>
                    <a:pt x="426" y="6"/>
                  </a:cubicBezTo>
                  <a:cubicBezTo>
                    <a:pt x="405" y="11"/>
                    <a:pt x="344" y="17"/>
                    <a:pt x="330" y="32"/>
                  </a:cubicBezTo>
                  <a:cubicBezTo>
                    <a:pt x="315" y="47"/>
                    <a:pt x="285" y="67"/>
                    <a:pt x="246" y="68"/>
                  </a:cubicBezTo>
                  <a:cubicBezTo>
                    <a:pt x="207" y="70"/>
                    <a:pt x="164" y="68"/>
                    <a:pt x="138" y="88"/>
                  </a:cubicBezTo>
                  <a:cubicBezTo>
                    <a:pt x="112" y="107"/>
                    <a:pt x="97" y="120"/>
                    <a:pt x="64" y="131"/>
                  </a:cubicBezTo>
                  <a:cubicBezTo>
                    <a:pt x="56" y="134"/>
                    <a:pt x="46" y="136"/>
                    <a:pt x="36" y="137"/>
                  </a:cubicBezTo>
                  <a:cubicBezTo>
                    <a:pt x="45" y="150"/>
                    <a:pt x="55" y="162"/>
                    <a:pt x="66" y="170"/>
                  </a:cubicBezTo>
                  <a:cubicBezTo>
                    <a:pt x="105" y="198"/>
                    <a:pt x="131" y="209"/>
                    <a:pt x="99" y="248"/>
                  </a:cubicBezTo>
                  <a:cubicBezTo>
                    <a:pt x="66" y="286"/>
                    <a:pt x="0" y="342"/>
                    <a:pt x="66" y="353"/>
                  </a:cubicBezTo>
                  <a:cubicBezTo>
                    <a:pt x="131" y="364"/>
                    <a:pt x="138" y="353"/>
                    <a:pt x="164" y="387"/>
                  </a:cubicBezTo>
                  <a:cubicBezTo>
                    <a:pt x="190" y="420"/>
                    <a:pt x="210" y="403"/>
                    <a:pt x="210" y="370"/>
                  </a:cubicBezTo>
                  <a:cubicBezTo>
                    <a:pt x="210" y="336"/>
                    <a:pt x="236" y="309"/>
                    <a:pt x="256" y="336"/>
                  </a:cubicBezTo>
                  <a:cubicBezTo>
                    <a:pt x="275" y="364"/>
                    <a:pt x="282" y="375"/>
                    <a:pt x="308" y="375"/>
                  </a:cubicBezTo>
                  <a:cubicBezTo>
                    <a:pt x="334" y="375"/>
                    <a:pt x="348" y="353"/>
                    <a:pt x="348" y="403"/>
                  </a:cubicBezTo>
                  <a:cubicBezTo>
                    <a:pt x="348" y="453"/>
                    <a:pt x="361" y="492"/>
                    <a:pt x="367" y="526"/>
                  </a:cubicBezTo>
                  <a:cubicBezTo>
                    <a:pt x="374" y="559"/>
                    <a:pt x="400" y="598"/>
                    <a:pt x="452" y="603"/>
                  </a:cubicBezTo>
                  <a:cubicBezTo>
                    <a:pt x="505" y="609"/>
                    <a:pt x="570" y="587"/>
                    <a:pt x="623" y="576"/>
                  </a:cubicBezTo>
                  <a:cubicBezTo>
                    <a:pt x="675" y="564"/>
                    <a:pt x="701" y="581"/>
                    <a:pt x="741" y="542"/>
                  </a:cubicBezTo>
                  <a:cubicBezTo>
                    <a:pt x="780" y="503"/>
                    <a:pt x="773" y="448"/>
                    <a:pt x="839" y="453"/>
                  </a:cubicBezTo>
                  <a:cubicBezTo>
                    <a:pt x="905" y="459"/>
                    <a:pt x="878" y="474"/>
                    <a:pt x="920" y="505"/>
                  </a:cubicBezTo>
                  <a:cubicBezTo>
                    <a:pt x="961" y="537"/>
                    <a:pt x="1007" y="546"/>
                    <a:pt x="1009" y="574"/>
                  </a:cubicBezTo>
                  <a:cubicBezTo>
                    <a:pt x="1012" y="602"/>
                    <a:pt x="963" y="620"/>
                    <a:pt x="981" y="648"/>
                  </a:cubicBezTo>
                  <a:cubicBezTo>
                    <a:pt x="998" y="676"/>
                    <a:pt x="983" y="705"/>
                    <a:pt x="970" y="724"/>
                  </a:cubicBezTo>
                  <a:cubicBezTo>
                    <a:pt x="957" y="742"/>
                    <a:pt x="933" y="789"/>
                    <a:pt x="937" y="831"/>
                  </a:cubicBezTo>
                  <a:cubicBezTo>
                    <a:pt x="942" y="874"/>
                    <a:pt x="931" y="920"/>
                    <a:pt x="955" y="948"/>
                  </a:cubicBezTo>
                  <a:cubicBezTo>
                    <a:pt x="979" y="976"/>
                    <a:pt x="990" y="1050"/>
                    <a:pt x="961" y="1069"/>
                  </a:cubicBezTo>
                  <a:cubicBezTo>
                    <a:pt x="933" y="1087"/>
                    <a:pt x="911" y="1094"/>
                    <a:pt x="911" y="1119"/>
                  </a:cubicBezTo>
                  <a:cubicBezTo>
                    <a:pt x="911" y="1143"/>
                    <a:pt x="891" y="1174"/>
                    <a:pt x="896" y="1204"/>
                  </a:cubicBezTo>
                  <a:cubicBezTo>
                    <a:pt x="900" y="1233"/>
                    <a:pt x="896" y="1269"/>
                    <a:pt x="911" y="1289"/>
                  </a:cubicBezTo>
                  <a:cubicBezTo>
                    <a:pt x="926" y="1309"/>
                    <a:pt x="933" y="1367"/>
                    <a:pt x="911" y="1356"/>
                  </a:cubicBezTo>
                  <a:cubicBezTo>
                    <a:pt x="889" y="1345"/>
                    <a:pt x="867" y="1335"/>
                    <a:pt x="861" y="1309"/>
                  </a:cubicBezTo>
                  <a:cubicBezTo>
                    <a:pt x="854" y="1283"/>
                    <a:pt x="861" y="1239"/>
                    <a:pt x="835" y="1269"/>
                  </a:cubicBezTo>
                  <a:cubicBezTo>
                    <a:pt x="808" y="1298"/>
                    <a:pt x="806" y="1326"/>
                    <a:pt x="771" y="1365"/>
                  </a:cubicBezTo>
                  <a:cubicBezTo>
                    <a:pt x="736" y="1404"/>
                    <a:pt x="686" y="1452"/>
                    <a:pt x="666" y="1484"/>
                  </a:cubicBezTo>
                  <a:cubicBezTo>
                    <a:pt x="647" y="1515"/>
                    <a:pt x="629" y="1545"/>
                    <a:pt x="605" y="1563"/>
                  </a:cubicBezTo>
                  <a:cubicBezTo>
                    <a:pt x="581" y="1582"/>
                    <a:pt x="562" y="1624"/>
                    <a:pt x="579" y="1645"/>
                  </a:cubicBezTo>
                  <a:cubicBezTo>
                    <a:pt x="597" y="1665"/>
                    <a:pt x="640" y="1684"/>
                    <a:pt x="658" y="1699"/>
                  </a:cubicBezTo>
                  <a:cubicBezTo>
                    <a:pt x="675" y="1713"/>
                    <a:pt x="673" y="1721"/>
                    <a:pt x="721" y="1730"/>
                  </a:cubicBezTo>
                  <a:cubicBezTo>
                    <a:pt x="769" y="1739"/>
                    <a:pt x="776" y="1750"/>
                    <a:pt x="806" y="1732"/>
                  </a:cubicBezTo>
                  <a:cubicBezTo>
                    <a:pt x="837" y="1713"/>
                    <a:pt x="843" y="1712"/>
                    <a:pt x="843" y="1728"/>
                  </a:cubicBezTo>
                  <a:cubicBezTo>
                    <a:pt x="843" y="1745"/>
                    <a:pt x="835" y="1767"/>
                    <a:pt x="813" y="1775"/>
                  </a:cubicBezTo>
                  <a:cubicBezTo>
                    <a:pt x="791" y="1782"/>
                    <a:pt x="736" y="1776"/>
                    <a:pt x="730" y="1799"/>
                  </a:cubicBezTo>
                  <a:cubicBezTo>
                    <a:pt x="723" y="1821"/>
                    <a:pt x="712" y="1849"/>
                    <a:pt x="728" y="1864"/>
                  </a:cubicBezTo>
                  <a:cubicBezTo>
                    <a:pt x="739" y="1875"/>
                    <a:pt x="763" y="1878"/>
                    <a:pt x="766" y="1889"/>
                  </a:cubicBezTo>
                  <a:cubicBezTo>
                    <a:pt x="776" y="1887"/>
                    <a:pt x="789" y="1883"/>
                    <a:pt x="806" y="1879"/>
                  </a:cubicBezTo>
                  <a:cubicBezTo>
                    <a:pt x="852" y="1868"/>
                    <a:pt x="849" y="1854"/>
                    <a:pt x="878" y="1854"/>
                  </a:cubicBezTo>
                  <a:cubicBezTo>
                    <a:pt x="908" y="1854"/>
                    <a:pt x="918" y="1838"/>
                    <a:pt x="934" y="1865"/>
                  </a:cubicBezTo>
                  <a:cubicBezTo>
                    <a:pt x="950" y="1893"/>
                    <a:pt x="937" y="1932"/>
                    <a:pt x="970" y="1949"/>
                  </a:cubicBezTo>
                  <a:cubicBezTo>
                    <a:pt x="1003" y="1965"/>
                    <a:pt x="1000" y="1979"/>
                    <a:pt x="1039" y="2007"/>
                  </a:cubicBezTo>
                  <a:cubicBezTo>
                    <a:pt x="1078" y="2035"/>
                    <a:pt x="1085" y="2041"/>
                    <a:pt x="1114" y="2027"/>
                  </a:cubicBezTo>
                  <a:cubicBezTo>
                    <a:pt x="1144" y="2013"/>
                    <a:pt x="1144" y="1988"/>
                    <a:pt x="1176" y="1999"/>
                  </a:cubicBezTo>
                  <a:cubicBezTo>
                    <a:pt x="1209" y="2010"/>
                    <a:pt x="1212" y="2021"/>
                    <a:pt x="1242" y="2004"/>
                  </a:cubicBezTo>
                  <a:cubicBezTo>
                    <a:pt x="1271" y="1988"/>
                    <a:pt x="1304" y="1952"/>
                    <a:pt x="1330" y="1982"/>
                  </a:cubicBezTo>
                  <a:cubicBezTo>
                    <a:pt x="1357" y="2013"/>
                    <a:pt x="1334" y="2021"/>
                    <a:pt x="1383" y="2024"/>
                  </a:cubicBezTo>
                  <a:cubicBezTo>
                    <a:pt x="1432" y="2027"/>
                    <a:pt x="1435" y="2038"/>
                    <a:pt x="1455" y="2018"/>
                  </a:cubicBezTo>
                  <a:cubicBezTo>
                    <a:pt x="1475" y="1999"/>
                    <a:pt x="1475" y="1985"/>
                    <a:pt x="1520" y="1990"/>
                  </a:cubicBezTo>
                  <a:cubicBezTo>
                    <a:pt x="1566" y="1996"/>
                    <a:pt x="1609" y="2013"/>
                    <a:pt x="1625" y="2027"/>
                  </a:cubicBezTo>
                  <a:cubicBezTo>
                    <a:pt x="1642" y="2041"/>
                    <a:pt x="1632" y="2054"/>
                    <a:pt x="1619" y="2077"/>
                  </a:cubicBezTo>
                  <a:cubicBezTo>
                    <a:pt x="1606" y="2099"/>
                    <a:pt x="1619" y="2116"/>
                    <a:pt x="1651" y="2118"/>
                  </a:cubicBezTo>
                  <a:cubicBezTo>
                    <a:pt x="1684" y="2121"/>
                    <a:pt x="1737" y="2077"/>
                    <a:pt x="1746" y="2107"/>
                  </a:cubicBezTo>
                  <a:cubicBezTo>
                    <a:pt x="1756" y="2138"/>
                    <a:pt x="1766" y="2166"/>
                    <a:pt x="1796" y="2188"/>
                  </a:cubicBezTo>
                  <a:cubicBezTo>
                    <a:pt x="1825" y="2210"/>
                    <a:pt x="1851" y="2210"/>
                    <a:pt x="1868" y="2210"/>
                  </a:cubicBezTo>
                  <a:cubicBezTo>
                    <a:pt x="1884" y="2210"/>
                    <a:pt x="1907" y="2199"/>
                    <a:pt x="1891" y="2180"/>
                  </a:cubicBezTo>
                  <a:cubicBezTo>
                    <a:pt x="1874" y="2160"/>
                    <a:pt x="1851" y="2149"/>
                    <a:pt x="1855" y="2118"/>
                  </a:cubicBezTo>
                  <a:cubicBezTo>
                    <a:pt x="1858" y="2088"/>
                    <a:pt x="1874" y="2068"/>
                    <a:pt x="1914" y="2071"/>
                  </a:cubicBezTo>
                  <a:cubicBezTo>
                    <a:pt x="1953" y="2074"/>
                    <a:pt x="1943" y="2082"/>
                    <a:pt x="1943" y="2107"/>
                  </a:cubicBezTo>
                  <a:cubicBezTo>
                    <a:pt x="1943" y="2132"/>
                    <a:pt x="1923" y="2149"/>
                    <a:pt x="1946" y="2166"/>
                  </a:cubicBezTo>
                  <a:cubicBezTo>
                    <a:pt x="1969" y="2182"/>
                    <a:pt x="1976" y="2185"/>
                    <a:pt x="1976" y="2205"/>
                  </a:cubicBezTo>
                  <a:cubicBezTo>
                    <a:pt x="1976" y="2224"/>
                    <a:pt x="2041" y="2221"/>
                    <a:pt x="2054" y="2252"/>
                  </a:cubicBezTo>
                  <a:cubicBezTo>
                    <a:pt x="2068" y="2282"/>
                    <a:pt x="2081" y="2299"/>
                    <a:pt x="2110" y="2296"/>
                  </a:cubicBezTo>
                  <a:cubicBezTo>
                    <a:pt x="2140" y="2293"/>
                    <a:pt x="2159" y="2288"/>
                    <a:pt x="2156" y="2255"/>
                  </a:cubicBezTo>
                  <a:cubicBezTo>
                    <a:pt x="2153" y="2221"/>
                    <a:pt x="2136" y="2207"/>
                    <a:pt x="2169" y="2199"/>
                  </a:cubicBezTo>
                  <a:cubicBezTo>
                    <a:pt x="2202" y="2191"/>
                    <a:pt x="2228" y="2196"/>
                    <a:pt x="2241" y="2168"/>
                  </a:cubicBezTo>
                  <a:cubicBezTo>
                    <a:pt x="2254" y="2141"/>
                    <a:pt x="2274" y="2110"/>
                    <a:pt x="2284" y="2138"/>
                  </a:cubicBezTo>
                  <a:cubicBezTo>
                    <a:pt x="2294" y="2166"/>
                    <a:pt x="2297" y="2177"/>
                    <a:pt x="2330" y="2152"/>
                  </a:cubicBezTo>
                  <a:cubicBezTo>
                    <a:pt x="2362" y="2127"/>
                    <a:pt x="2336" y="2096"/>
                    <a:pt x="2376" y="2152"/>
                  </a:cubicBezTo>
                  <a:cubicBezTo>
                    <a:pt x="2415" y="2207"/>
                    <a:pt x="2395" y="2202"/>
                    <a:pt x="2431" y="2205"/>
                  </a:cubicBezTo>
                  <a:cubicBezTo>
                    <a:pt x="2460" y="2207"/>
                    <a:pt x="2517" y="2214"/>
                    <a:pt x="2587" y="2205"/>
                  </a:cubicBezTo>
                  <a:cubicBezTo>
                    <a:pt x="2577" y="2174"/>
                    <a:pt x="2552" y="2158"/>
                    <a:pt x="2552" y="2128"/>
                  </a:cubicBezTo>
                  <a:cubicBezTo>
                    <a:pt x="2552" y="2095"/>
                    <a:pt x="2539" y="2018"/>
                    <a:pt x="2507" y="1988"/>
                  </a:cubicBezTo>
                  <a:cubicBezTo>
                    <a:pt x="2474" y="1957"/>
                    <a:pt x="2457" y="1927"/>
                    <a:pt x="2438" y="1908"/>
                  </a:cubicBezTo>
                  <a:cubicBezTo>
                    <a:pt x="2418" y="1890"/>
                    <a:pt x="2405" y="1863"/>
                    <a:pt x="2436" y="1854"/>
                  </a:cubicBezTo>
                  <a:cubicBezTo>
                    <a:pt x="2467" y="1846"/>
                    <a:pt x="2510" y="1835"/>
                    <a:pt x="2515" y="1808"/>
                  </a:cubicBezTo>
                  <a:cubicBezTo>
                    <a:pt x="2520" y="1782"/>
                    <a:pt x="2533" y="1715"/>
                    <a:pt x="2559" y="1718"/>
                  </a:cubicBezTo>
                  <a:cubicBezTo>
                    <a:pt x="2585" y="1721"/>
                    <a:pt x="2621" y="1736"/>
                    <a:pt x="2661" y="1735"/>
                  </a:cubicBezTo>
                  <a:cubicBezTo>
                    <a:pt x="2700" y="1733"/>
                    <a:pt x="2718" y="1738"/>
                    <a:pt x="2733" y="1728"/>
                  </a:cubicBezTo>
                  <a:cubicBezTo>
                    <a:pt x="2747" y="1718"/>
                    <a:pt x="2751" y="1722"/>
                    <a:pt x="2760" y="1726"/>
                  </a:cubicBezTo>
                  <a:cubicBezTo>
                    <a:pt x="2770" y="1731"/>
                    <a:pt x="2806" y="1735"/>
                    <a:pt x="2810" y="1722"/>
                  </a:cubicBezTo>
                  <a:cubicBezTo>
                    <a:pt x="2813" y="1710"/>
                    <a:pt x="2811" y="1672"/>
                    <a:pt x="2800" y="1657"/>
                  </a:cubicBezTo>
                  <a:cubicBezTo>
                    <a:pt x="2788" y="1642"/>
                    <a:pt x="2775" y="1617"/>
                    <a:pt x="2795" y="1603"/>
                  </a:cubicBezTo>
                  <a:cubicBezTo>
                    <a:pt x="2815" y="1589"/>
                    <a:pt x="2847" y="1560"/>
                    <a:pt x="2831" y="1542"/>
                  </a:cubicBezTo>
                  <a:cubicBezTo>
                    <a:pt x="2815" y="1523"/>
                    <a:pt x="2805" y="1512"/>
                    <a:pt x="2824" y="1501"/>
                  </a:cubicBezTo>
                  <a:cubicBezTo>
                    <a:pt x="2844" y="1490"/>
                    <a:pt x="2857" y="1482"/>
                    <a:pt x="2851" y="1465"/>
                  </a:cubicBezTo>
                  <a:cubicBezTo>
                    <a:pt x="2844" y="1448"/>
                    <a:pt x="2813" y="1430"/>
                    <a:pt x="2839" y="1415"/>
                  </a:cubicBezTo>
                  <a:cubicBezTo>
                    <a:pt x="2865" y="1400"/>
                    <a:pt x="2877" y="1380"/>
                    <a:pt x="2857" y="1357"/>
                  </a:cubicBezTo>
                  <a:cubicBezTo>
                    <a:pt x="2837" y="1333"/>
                    <a:pt x="2811" y="1326"/>
                    <a:pt x="2836" y="1308"/>
                  </a:cubicBezTo>
                  <a:cubicBezTo>
                    <a:pt x="2860" y="1290"/>
                    <a:pt x="2851" y="1266"/>
                    <a:pt x="2836" y="1247"/>
                  </a:cubicBezTo>
                  <a:cubicBezTo>
                    <a:pt x="2821" y="1227"/>
                    <a:pt x="2826" y="1211"/>
                    <a:pt x="2834" y="1193"/>
                  </a:cubicBezTo>
                  <a:cubicBezTo>
                    <a:pt x="2842" y="1175"/>
                    <a:pt x="2859" y="1163"/>
                    <a:pt x="2841" y="1148"/>
                  </a:cubicBezTo>
                  <a:cubicBezTo>
                    <a:pt x="2823" y="1133"/>
                    <a:pt x="2810" y="1104"/>
                    <a:pt x="2828" y="1088"/>
                  </a:cubicBezTo>
                  <a:cubicBezTo>
                    <a:pt x="2846" y="1073"/>
                    <a:pt x="2854" y="1065"/>
                    <a:pt x="2870" y="1063"/>
                  </a:cubicBezTo>
                  <a:cubicBezTo>
                    <a:pt x="2887" y="1062"/>
                    <a:pt x="2901" y="1036"/>
                    <a:pt x="2901" y="1013"/>
                  </a:cubicBezTo>
                  <a:cubicBezTo>
                    <a:pt x="2901" y="991"/>
                    <a:pt x="2900" y="977"/>
                    <a:pt x="2867" y="958"/>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9" name="Freeform 118">
              <a:extLst>
                <a:ext uri="{FF2B5EF4-FFF2-40B4-BE49-F238E27FC236}">
                  <a16:creationId xmlns:a16="http://schemas.microsoft.com/office/drawing/2014/main" id="{78D11B43-43B7-194A-AD2B-60B6263E25BE}"/>
                </a:ext>
              </a:extLst>
            </p:cNvPr>
            <p:cNvSpPr>
              <a:spLocks/>
            </p:cNvSpPr>
            <p:nvPr/>
          </p:nvSpPr>
          <p:spPr bwMode="auto">
            <a:xfrm>
              <a:off x="20485861" y="6496838"/>
              <a:ext cx="1248244" cy="1074597"/>
            </a:xfrm>
            <a:custGeom>
              <a:avLst/>
              <a:gdLst>
                <a:gd name="T0" fmla="*/ 1410 w 1462"/>
                <a:gd name="T1" fmla="*/ 456 h 1310"/>
                <a:gd name="T2" fmla="*/ 1321 w 1462"/>
                <a:gd name="T3" fmla="*/ 328 h 1310"/>
                <a:gd name="T4" fmla="*/ 1288 w 1462"/>
                <a:gd name="T5" fmla="*/ 242 h 1310"/>
                <a:gd name="T6" fmla="*/ 1187 w 1462"/>
                <a:gd name="T7" fmla="*/ 148 h 1310"/>
                <a:gd name="T8" fmla="*/ 1125 w 1462"/>
                <a:gd name="T9" fmla="*/ 78 h 1310"/>
                <a:gd name="T10" fmla="*/ 1056 w 1462"/>
                <a:gd name="T11" fmla="*/ 117 h 1310"/>
                <a:gd name="T12" fmla="*/ 1013 w 1462"/>
                <a:gd name="T13" fmla="*/ 61 h 1310"/>
                <a:gd name="T14" fmla="*/ 935 w 1462"/>
                <a:gd name="T15" fmla="*/ 31 h 1310"/>
                <a:gd name="T16" fmla="*/ 895 w 1462"/>
                <a:gd name="T17" fmla="*/ 22 h 1310"/>
                <a:gd name="T18" fmla="*/ 886 w 1462"/>
                <a:gd name="T19" fmla="*/ 47 h 1310"/>
                <a:gd name="T20" fmla="*/ 891 w 1462"/>
                <a:gd name="T21" fmla="*/ 57 h 1310"/>
                <a:gd name="T22" fmla="*/ 873 w 1462"/>
                <a:gd name="T23" fmla="*/ 127 h 1310"/>
                <a:gd name="T24" fmla="*/ 817 w 1462"/>
                <a:gd name="T25" fmla="*/ 172 h 1310"/>
                <a:gd name="T26" fmla="*/ 775 w 1462"/>
                <a:gd name="T27" fmla="*/ 227 h 1310"/>
                <a:gd name="T28" fmla="*/ 718 w 1462"/>
                <a:gd name="T29" fmla="*/ 236 h 1310"/>
                <a:gd name="T30" fmla="*/ 668 w 1462"/>
                <a:gd name="T31" fmla="*/ 227 h 1310"/>
                <a:gd name="T32" fmla="*/ 640 w 1462"/>
                <a:gd name="T33" fmla="*/ 327 h 1310"/>
                <a:gd name="T34" fmla="*/ 557 w 1462"/>
                <a:gd name="T35" fmla="*/ 316 h 1310"/>
                <a:gd name="T36" fmla="*/ 493 w 1462"/>
                <a:gd name="T37" fmla="*/ 338 h 1310"/>
                <a:gd name="T38" fmla="*/ 454 w 1462"/>
                <a:gd name="T39" fmla="*/ 355 h 1310"/>
                <a:gd name="T40" fmla="*/ 413 w 1462"/>
                <a:gd name="T41" fmla="*/ 414 h 1310"/>
                <a:gd name="T42" fmla="*/ 356 w 1462"/>
                <a:gd name="T43" fmla="*/ 444 h 1310"/>
                <a:gd name="T44" fmla="*/ 290 w 1462"/>
                <a:gd name="T45" fmla="*/ 520 h 1310"/>
                <a:gd name="T46" fmla="*/ 233 w 1462"/>
                <a:gd name="T47" fmla="*/ 583 h 1310"/>
                <a:gd name="T48" fmla="*/ 179 w 1462"/>
                <a:gd name="T49" fmla="*/ 505 h 1310"/>
                <a:gd name="T50" fmla="*/ 107 w 1462"/>
                <a:gd name="T51" fmla="*/ 461 h 1310"/>
                <a:gd name="T52" fmla="*/ 65 w 1462"/>
                <a:gd name="T53" fmla="*/ 468 h 1310"/>
                <a:gd name="T54" fmla="*/ 61 w 1462"/>
                <a:gd name="T55" fmla="*/ 516 h 1310"/>
                <a:gd name="T56" fmla="*/ 78 w 1462"/>
                <a:gd name="T57" fmla="*/ 555 h 1310"/>
                <a:gd name="T58" fmla="*/ 94 w 1462"/>
                <a:gd name="T59" fmla="*/ 633 h 1310"/>
                <a:gd name="T60" fmla="*/ 107 w 1462"/>
                <a:gd name="T61" fmla="*/ 705 h 1310"/>
                <a:gd name="T62" fmla="*/ 54 w 1462"/>
                <a:gd name="T63" fmla="*/ 791 h 1310"/>
                <a:gd name="T64" fmla="*/ 24 w 1462"/>
                <a:gd name="T65" fmla="*/ 854 h 1310"/>
                <a:gd name="T66" fmla="*/ 94 w 1462"/>
                <a:gd name="T67" fmla="*/ 894 h 1310"/>
                <a:gd name="T68" fmla="*/ 198 w 1462"/>
                <a:gd name="T69" fmla="*/ 930 h 1310"/>
                <a:gd name="T70" fmla="*/ 295 w 1462"/>
                <a:gd name="T71" fmla="*/ 1052 h 1310"/>
                <a:gd name="T72" fmla="*/ 415 w 1462"/>
                <a:gd name="T73" fmla="*/ 928 h 1310"/>
                <a:gd name="T74" fmla="*/ 550 w 1462"/>
                <a:gd name="T75" fmla="*/ 757 h 1310"/>
                <a:gd name="T76" fmla="*/ 716 w 1462"/>
                <a:gd name="T77" fmla="*/ 791 h 1310"/>
                <a:gd name="T78" fmla="*/ 764 w 1462"/>
                <a:gd name="T79" fmla="*/ 872 h 1310"/>
                <a:gd name="T80" fmla="*/ 672 w 1462"/>
                <a:gd name="T81" fmla="*/ 991 h 1310"/>
                <a:gd name="T82" fmla="*/ 633 w 1462"/>
                <a:gd name="T83" fmla="*/ 1091 h 1310"/>
                <a:gd name="T84" fmla="*/ 699 w 1462"/>
                <a:gd name="T85" fmla="*/ 1139 h 1310"/>
                <a:gd name="T86" fmla="*/ 725 w 1462"/>
                <a:gd name="T87" fmla="*/ 1161 h 1310"/>
                <a:gd name="T88" fmla="*/ 664 w 1462"/>
                <a:gd name="T89" fmla="*/ 1228 h 1310"/>
                <a:gd name="T90" fmla="*/ 620 w 1462"/>
                <a:gd name="T91" fmla="*/ 1284 h 1310"/>
                <a:gd name="T92" fmla="*/ 712 w 1462"/>
                <a:gd name="T93" fmla="*/ 1269 h 1310"/>
                <a:gd name="T94" fmla="*/ 830 w 1462"/>
                <a:gd name="T95" fmla="*/ 1161 h 1310"/>
                <a:gd name="T96" fmla="*/ 956 w 1462"/>
                <a:gd name="T97" fmla="*/ 1028 h 1310"/>
                <a:gd name="T98" fmla="*/ 1061 w 1462"/>
                <a:gd name="T99" fmla="*/ 965 h 1310"/>
                <a:gd name="T100" fmla="*/ 1170 w 1462"/>
                <a:gd name="T101" fmla="*/ 920 h 1310"/>
                <a:gd name="T102" fmla="*/ 1239 w 1462"/>
                <a:gd name="T103" fmla="*/ 884 h 1310"/>
                <a:gd name="T104" fmla="*/ 1262 w 1462"/>
                <a:gd name="T105" fmla="*/ 802 h 1310"/>
                <a:gd name="T106" fmla="*/ 1411 w 1462"/>
                <a:gd name="T107" fmla="*/ 657 h 1310"/>
                <a:gd name="T108" fmla="*/ 1460 w 1462"/>
                <a:gd name="T109" fmla="*/ 630 h 1310"/>
                <a:gd name="T110" fmla="*/ 1462 w 1462"/>
                <a:gd name="T111" fmla="*/ 528 h 1310"/>
                <a:gd name="T112" fmla="*/ 1410 w 1462"/>
                <a:gd name="T113" fmla="*/ 456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62" h="1310">
                  <a:moveTo>
                    <a:pt x="1410" y="456"/>
                  </a:moveTo>
                  <a:cubicBezTo>
                    <a:pt x="1374" y="428"/>
                    <a:pt x="1321" y="384"/>
                    <a:pt x="1321" y="328"/>
                  </a:cubicBezTo>
                  <a:cubicBezTo>
                    <a:pt x="1321" y="273"/>
                    <a:pt x="1324" y="275"/>
                    <a:pt x="1288" y="242"/>
                  </a:cubicBezTo>
                  <a:cubicBezTo>
                    <a:pt x="1252" y="209"/>
                    <a:pt x="1213" y="195"/>
                    <a:pt x="1187" y="148"/>
                  </a:cubicBezTo>
                  <a:cubicBezTo>
                    <a:pt x="1161" y="100"/>
                    <a:pt x="1144" y="78"/>
                    <a:pt x="1125" y="78"/>
                  </a:cubicBezTo>
                  <a:cubicBezTo>
                    <a:pt x="1105" y="78"/>
                    <a:pt x="1098" y="173"/>
                    <a:pt x="1056" y="117"/>
                  </a:cubicBezTo>
                  <a:cubicBezTo>
                    <a:pt x="1013" y="61"/>
                    <a:pt x="1056" y="67"/>
                    <a:pt x="1013" y="61"/>
                  </a:cubicBezTo>
                  <a:cubicBezTo>
                    <a:pt x="971" y="56"/>
                    <a:pt x="957" y="47"/>
                    <a:pt x="935" y="31"/>
                  </a:cubicBezTo>
                  <a:cubicBezTo>
                    <a:pt x="912" y="14"/>
                    <a:pt x="908" y="0"/>
                    <a:pt x="895" y="22"/>
                  </a:cubicBezTo>
                  <a:cubicBezTo>
                    <a:pt x="890" y="31"/>
                    <a:pt x="888" y="40"/>
                    <a:pt x="886" y="47"/>
                  </a:cubicBezTo>
                  <a:cubicBezTo>
                    <a:pt x="888" y="49"/>
                    <a:pt x="890" y="52"/>
                    <a:pt x="891" y="57"/>
                  </a:cubicBezTo>
                  <a:cubicBezTo>
                    <a:pt x="895" y="81"/>
                    <a:pt x="908" y="105"/>
                    <a:pt x="873" y="127"/>
                  </a:cubicBezTo>
                  <a:cubicBezTo>
                    <a:pt x="838" y="149"/>
                    <a:pt x="817" y="140"/>
                    <a:pt x="817" y="172"/>
                  </a:cubicBezTo>
                  <a:cubicBezTo>
                    <a:pt x="817" y="203"/>
                    <a:pt x="797" y="222"/>
                    <a:pt x="775" y="227"/>
                  </a:cubicBezTo>
                  <a:cubicBezTo>
                    <a:pt x="753" y="233"/>
                    <a:pt x="734" y="246"/>
                    <a:pt x="718" y="236"/>
                  </a:cubicBezTo>
                  <a:cubicBezTo>
                    <a:pt x="703" y="227"/>
                    <a:pt x="675" y="211"/>
                    <a:pt x="668" y="227"/>
                  </a:cubicBezTo>
                  <a:cubicBezTo>
                    <a:pt x="662" y="244"/>
                    <a:pt x="681" y="331"/>
                    <a:pt x="640" y="327"/>
                  </a:cubicBezTo>
                  <a:cubicBezTo>
                    <a:pt x="598" y="324"/>
                    <a:pt x="576" y="285"/>
                    <a:pt x="557" y="316"/>
                  </a:cubicBezTo>
                  <a:cubicBezTo>
                    <a:pt x="537" y="348"/>
                    <a:pt x="513" y="338"/>
                    <a:pt x="493" y="338"/>
                  </a:cubicBezTo>
                  <a:cubicBezTo>
                    <a:pt x="474" y="338"/>
                    <a:pt x="458" y="331"/>
                    <a:pt x="454" y="355"/>
                  </a:cubicBezTo>
                  <a:cubicBezTo>
                    <a:pt x="450" y="379"/>
                    <a:pt x="441" y="401"/>
                    <a:pt x="413" y="414"/>
                  </a:cubicBezTo>
                  <a:cubicBezTo>
                    <a:pt x="384" y="427"/>
                    <a:pt x="373" y="424"/>
                    <a:pt x="356" y="444"/>
                  </a:cubicBezTo>
                  <a:cubicBezTo>
                    <a:pt x="338" y="464"/>
                    <a:pt x="297" y="494"/>
                    <a:pt x="290" y="520"/>
                  </a:cubicBezTo>
                  <a:cubicBezTo>
                    <a:pt x="284" y="546"/>
                    <a:pt x="260" y="620"/>
                    <a:pt x="233" y="583"/>
                  </a:cubicBezTo>
                  <a:cubicBezTo>
                    <a:pt x="207" y="546"/>
                    <a:pt x="209" y="535"/>
                    <a:pt x="179" y="505"/>
                  </a:cubicBezTo>
                  <a:cubicBezTo>
                    <a:pt x="148" y="476"/>
                    <a:pt x="124" y="487"/>
                    <a:pt x="107" y="461"/>
                  </a:cubicBezTo>
                  <a:cubicBezTo>
                    <a:pt x="89" y="435"/>
                    <a:pt x="72" y="453"/>
                    <a:pt x="65" y="468"/>
                  </a:cubicBezTo>
                  <a:cubicBezTo>
                    <a:pt x="59" y="483"/>
                    <a:pt x="35" y="503"/>
                    <a:pt x="61" y="516"/>
                  </a:cubicBezTo>
                  <a:cubicBezTo>
                    <a:pt x="87" y="529"/>
                    <a:pt x="78" y="539"/>
                    <a:pt x="78" y="555"/>
                  </a:cubicBezTo>
                  <a:cubicBezTo>
                    <a:pt x="78" y="572"/>
                    <a:pt x="70" y="600"/>
                    <a:pt x="94" y="633"/>
                  </a:cubicBezTo>
                  <a:cubicBezTo>
                    <a:pt x="118" y="666"/>
                    <a:pt x="129" y="681"/>
                    <a:pt x="107" y="705"/>
                  </a:cubicBezTo>
                  <a:cubicBezTo>
                    <a:pt x="85" y="729"/>
                    <a:pt x="59" y="763"/>
                    <a:pt x="54" y="791"/>
                  </a:cubicBezTo>
                  <a:cubicBezTo>
                    <a:pt x="50" y="818"/>
                    <a:pt x="0" y="818"/>
                    <a:pt x="24" y="854"/>
                  </a:cubicBezTo>
                  <a:cubicBezTo>
                    <a:pt x="48" y="889"/>
                    <a:pt x="63" y="891"/>
                    <a:pt x="94" y="894"/>
                  </a:cubicBezTo>
                  <a:cubicBezTo>
                    <a:pt x="124" y="898"/>
                    <a:pt x="190" y="907"/>
                    <a:pt x="198" y="930"/>
                  </a:cubicBezTo>
                  <a:cubicBezTo>
                    <a:pt x="206" y="949"/>
                    <a:pt x="264" y="1009"/>
                    <a:pt x="295" y="1052"/>
                  </a:cubicBezTo>
                  <a:cubicBezTo>
                    <a:pt x="330" y="1027"/>
                    <a:pt x="369" y="991"/>
                    <a:pt x="415" y="928"/>
                  </a:cubicBezTo>
                  <a:cubicBezTo>
                    <a:pt x="485" y="831"/>
                    <a:pt x="445" y="754"/>
                    <a:pt x="550" y="757"/>
                  </a:cubicBezTo>
                  <a:cubicBezTo>
                    <a:pt x="655" y="761"/>
                    <a:pt x="694" y="761"/>
                    <a:pt x="716" y="791"/>
                  </a:cubicBezTo>
                  <a:cubicBezTo>
                    <a:pt x="738" y="820"/>
                    <a:pt x="808" y="817"/>
                    <a:pt x="764" y="872"/>
                  </a:cubicBezTo>
                  <a:cubicBezTo>
                    <a:pt x="720" y="928"/>
                    <a:pt x="694" y="972"/>
                    <a:pt x="672" y="991"/>
                  </a:cubicBezTo>
                  <a:cubicBezTo>
                    <a:pt x="651" y="1009"/>
                    <a:pt x="594" y="1065"/>
                    <a:pt x="633" y="1091"/>
                  </a:cubicBezTo>
                  <a:cubicBezTo>
                    <a:pt x="672" y="1117"/>
                    <a:pt x="655" y="1135"/>
                    <a:pt x="699" y="1139"/>
                  </a:cubicBezTo>
                  <a:cubicBezTo>
                    <a:pt x="742" y="1143"/>
                    <a:pt x="738" y="1117"/>
                    <a:pt x="725" y="1161"/>
                  </a:cubicBezTo>
                  <a:cubicBezTo>
                    <a:pt x="712" y="1206"/>
                    <a:pt x="720" y="1213"/>
                    <a:pt x="664" y="1228"/>
                  </a:cubicBezTo>
                  <a:cubicBezTo>
                    <a:pt x="607" y="1243"/>
                    <a:pt x="616" y="1258"/>
                    <a:pt x="620" y="1284"/>
                  </a:cubicBezTo>
                  <a:cubicBezTo>
                    <a:pt x="624" y="1310"/>
                    <a:pt x="668" y="1295"/>
                    <a:pt x="712" y="1269"/>
                  </a:cubicBezTo>
                  <a:cubicBezTo>
                    <a:pt x="755" y="1243"/>
                    <a:pt x="803" y="1206"/>
                    <a:pt x="830" y="1161"/>
                  </a:cubicBezTo>
                  <a:cubicBezTo>
                    <a:pt x="856" y="1117"/>
                    <a:pt x="895" y="1057"/>
                    <a:pt x="956" y="1028"/>
                  </a:cubicBezTo>
                  <a:cubicBezTo>
                    <a:pt x="1018" y="998"/>
                    <a:pt x="1009" y="987"/>
                    <a:pt x="1061" y="965"/>
                  </a:cubicBezTo>
                  <a:cubicBezTo>
                    <a:pt x="1114" y="943"/>
                    <a:pt x="1127" y="935"/>
                    <a:pt x="1170" y="920"/>
                  </a:cubicBezTo>
                  <a:cubicBezTo>
                    <a:pt x="1202" y="909"/>
                    <a:pt x="1216" y="885"/>
                    <a:pt x="1239" y="884"/>
                  </a:cubicBezTo>
                  <a:cubicBezTo>
                    <a:pt x="1240" y="852"/>
                    <a:pt x="1245" y="812"/>
                    <a:pt x="1262" y="802"/>
                  </a:cubicBezTo>
                  <a:cubicBezTo>
                    <a:pt x="1293" y="783"/>
                    <a:pt x="1358" y="683"/>
                    <a:pt x="1411" y="657"/>
                  </a:cubicBezTo>
                  <a:cubicBezTo>
                    <a:pt x="1425" y="650"/>
                    <a:pt x="1443" y="640"/>
                    <a:pt x="1460" y="630"/>
                  </a:cubicBezTo>
                  <a:cubicBezTo>
                    <a:pt x="1461" y="592"/>
                    <a:pt x="1462" y="543"/>
                    <a:pt x="1462" y="528"/>
                  </a:cubicBezTo>
                  <a:cubicBezTo>
                    <a:pt x="1462" y="503"/>
                    <a:pt x="1446" y="484"/>
                    <a:pt x="1410" y="456"/>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1" name="Freeform 120">
              <a:extLst>
                <a:ext uri="{FF2B5EF4-FFF2-40B4-BE49-F238E27FC236}">
                  <a16:creationId xmlns:a16="http://schemas.microsoft.com/office/drawing/2014/main" id="{196FD24F-BD1F-F641-B4CE-8E703507993E}"/>
                </a:ext>
              </a:extLst>
            </p:cNvPr>
            <p:cNvSpPr>
              <a:spLocks/>
            </p:cNvSpPr>
            <p:nvPr/>
          </p:nvSpPr>
          <p:spPr bwMode="auto">
            <a:xfrm>
              <a:off x="20755054" y="5932940"/>
              <a:ext cx="1816130" cy="1079917"/>
            </a:xfrm>
            <a:custGeom>
              <a:avLst/>
              <a:gdLst>
                <a:gd name="T0" fmla="*/ 2111 w 2127"/>
                <a:gd name="T1" fmla="*/ 367 h 1316"/>
                <a:gd name="T2" fmla="*/ 1900 w 2127"/>
                <a:gd name="T3" fmla="*/ 314 h 1316"/>
                <a:gd name="T4" fmla="*/ 1808 w 2127"/>
                <a:gd name="T5" fmla="*/ 300 h 1316"/>
                <a:gd name="T6" fmla="*/ 1693 w 2127"/>
                <a:gd name="T7" fmla="*/ 361 h 1316"/>
                <a:gd name="T8" fmla="*/ 1634 w 2127"/>
                <a:gd name="T9" fmla="*/ 458 h 1316"/>
                <a:gd name="T10" fmla="*/ 1500 w 2127"/>
                <a:gd name="T11" fmla="*/ 367 h 1316"/>
                <a:gd name="T12" fmla="*/ 1467 w 2127"/>
                <a:gd name="T13" fmla="*/ 269 h 1316"/>
                <a:gd name="T14" fmla="*/ 1379 w 2127"/>
                <a:gd name="T15" fmla="*/ 280 h 1316"/>
                <a:gd name="T16" fmla="*/ 1392 w 2127"/>
                <a:gd name="T17" fmla="*/ 372 h 1316"/>
                <a:gd name="T18" fmla="*/ 1270 w 2127"/>
                <a:gd name="T19" fmla="*/ 269 h 1316"/>
                <a:gd name="T20" fmla="*/ 1143 w 2127"/>
                <a:gd name="T21" fmla="*/ 239 h 1316"/>
                <a:gd name="T22" fmla="*/ 1044 w 2127"/>
                <a:gd name="T23" fmla="*/ 152 h 1316"/>
                <a:gd name="T24" fmla="*/ 907 w 2127"/>
                <a:gd name="T25" fmla="*/ 186 h 1316"/>
                <a:gd name="T26" fmla="*/ 766 w 2127"/>
                <a:gd name="T27" fmla="*/ 166 h 1316"/>
                <a:gd name="T28" fmla="*/ 638 w 2127"/>
                <a:gd name="T29" fmla="*/ 189 h 1316"/>
                <a:gd name="T30" fmla="*/ 494 w 2127"/>
                <a:gd name="T31" fmla="*/ 111 h 1316"/>
                <a:gd name="T32" fmla="*/ 402 w 2127"/>
                <a:gd name="T33" fmla="*/ 16 h 1316"/>
                <a:gd name="T34" fmla="*/ 290 w 2127"/>
                <a:gd name="T35" fmla="*/ 51 h 1316"/>
                <a:gd name="T36" fmla="*/ 245 w 2127"/>
                <a:gd name="T37" fmla="*/ 114 h 1316"/>
                <a:gd name="T38" fmla="*/ 160 w 2127"/>
                <a:gd name="T39" fmla="*/ 157 h 1316"/>
                <a:gd name="T40" fmla="*/ 64 w 2127"/>
                <a:gd name="T41" fmla="*/ 146 h 1316"/>
                <a:gd name="T42" fmla="*/ 103 w 2127"/>
                <a:gd name="T43" fmla="*/ 239 h 1316"/>
                <a:gd name="T44" fmla="*/ 177 w 2127"/>
                <a:gd name="T45" fmla="*/ 316 h 1316"/>
                <a:gd name="T46" fmla="*/ 180 w 2127"/>
                <a:gd name="T47" fmla="*/ 478 h 1316"/>
                <a:gd name="T48" fmla="*/ 271 w 2127"/>
                <a:gd name="T49" fmla="*/ 569 h 1316"/>
                <a:gd name="T50" fmla="*/ 404 w 2127"/>
                <a:gd name="T51" fmla="*/ 493 h 1316"/>
                <a:gd name="T52" fmla="*/ 512 w 2127"/>
                <a:gd name="T53" fmla="*/ 637 h 1316"/>
                <a:gd name="T54" fmla="*/ 570 w 2127"/>
                <a:gd name="T55" fmla="*/ 733 h 1316"/>
                <a:gd name="T56" fmla="*/ 619 w 2127"/>
                <a:gd name="T57" fmla="*/ 717 h 1316"/>
                <a:gd name="T58" fmla="*/ 740 w 2127"/>
                <a:gd name="T59" fmla="*/ 803 h 1316"/>
                <a:gd name="T60" fmla="*/ 871 w 2127"/>
                <a:gd name="T61" fmla="*/ 834 h 1316"/>
                <a:gd name="T62" fmla="*/ 1005 w 2127"/>
                <a:gd name="T63" fmla="*/ 1014 h 1316"/>
                <a:gd name="T64" fmla="*/ 1146 w 2127"/>
                <a:gd name="T65" fmla="*/ 1214 h 1316"/>
                <a:gd name="T66" fmla="*/ 1243 w 2127"/>
                <a:gd name="T67" fmla="*/ 1228 h 1316"/>
                <a:gd name="T68" fmla="*/ 1339 w 2127"/>
                <a:gd name="T69" fmla="*/ 995 h 1316"/>
                <a:gd name="T70" fmla="*/ 1470 w 2127"/>
                <a:gd name="T71" fmla="*/ 1039 h 1316"/>
                <a:gd name="T72" fmla="*/ 1552 w 2127"/>
                <a:gd name="T73" fmla="*/ 1039 h 1316"/>
                <a:gd name="T74" fmla="*/ 1647 w 2127"/>
                <a:gd name="T75" fmla="*/ 1017 h 1316"/>
                <a:gd name="T76" fmla="*/ 1587 w 2127"/>
                <a:gd name="T77" fmla="*/ 911 h 1316"/>
                <a:gd name="T78" fmla="*/ 1693 w 2127"/>
                <a:gd name="T79" fmla="*/ 846 h 1316"/>
                <a:gd name="T80" fmla="*/ 1811 w 2127"/>
                <a:gd name="T81" fmla="*/ 714 h 1316"/>
                <a:gd name="T82" fmla="*/ 1862 w 2127"/>
                <a:gd name="T83" fmla="*/ 588 h 1316"/>
                <a:gd name="T84" fmla="*/ 1978 w 2127"/>
                <a:gd name="T85" fmla="*/ 596 h 1316"/>
                <a:gd name="T86" fmla="*/ 2127 w 2127"/>
                <a:gd name="T87" fmla="*/ 489 h 1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27" h="1316">
                  <a:moveTo>
                    <a:pt x="2114" y="376"/>
                  </a:moveTo>
                  <a:cubicBezTo>
                    <a:pt x="2113" y="373"/>
                    <a:pt x="2112" y="370"/>
                    <a:pt x="2111" y="367"/>
                  </a:cubicBezTo>
                  <a:cubicBezTo>
                    <a:pt x="2041" y="376"/>
                    <a:pt x="1984" y="369"/>
                    <a:pt x="1955" y="367"/>
                  </a:cubicBezTo>
                  <a:cubicBezTo>
                    <a:pt x="1919" y="364"/>
                    <a:pt x="1939" y="369"/>
                    <a:pt x="1900" y="314"/>
                  </a:cubicBezTo>
                  <a:cubicBezTo>
                    <a:pt x="1860" y="258"/>
                    <a:pt x="1886" y="289"/>
                    <a:pt x="1854" y="314"/>
                  </a:cubicBezTo>
                  <a:cubicBezTo>
                    <a:pt x="1821" y="339"/>
                    <a:pt x="1818" y="328"/>
                    <a:pt x="1808" y="300"/>
                  </a:cubicBezTo>
                  <a:cubicBezTo>
                    <a:pt x="1798" y="272"/>
                    <a:pt x="1778" y="303"/>
                    <a:pt x="1765" y="330"/>
                  </a:cubicBezTo>
                  <a:cubicBezTo>
                    <a:pt x="1752" y="358"/>
                    <a:pt x="1726" y="353"/>
                    <a:pt x="1693" y="361"/>
                  </a:cubicBezTo>
                  <a:cubicBezTo>
                    <a:pt x="1660" y="369"/>
                    <a:pt x="1677" y="383"/>
                    <a:pt x="1680" y="417"/>
                  </a:cubicBezTo>
                  <a:cubicBezTo>
                    <a:pt x="1683" y="450"/>
                    <a:pt x="1664" y="455"/>
                    <a:pt x="1634" y="458"/>
                  </a:cubicBezTo>
                  <a:cubicBezTo>
                    <a:pt x="1605" y="461"/>
                    <a:pt x="1592" y="444"/>
                    <a:pt x="1578" y="414"/>
                  </a:cubicBezTo>
                  <a:cubicBezTo>
                    <a:pt x="1565" y="383"/>
                    <a:pt x="1500" y="386"/>
                    <a:pt x="1500" y="367"/>
                  </a:cubicBezTo>
                  <a:cubicBezTo>
                    <a:pt x="1500" y="347"/>
                    <a:pt x="1493" y="344"/>
                    <a:pt x="1470" y="328"/>
                  </a:cubicBezTo>
                  <a:cubicBezTo>
                    <a:pt x="1447" y="311"/>
                    <a:pt x="1467" y="294"/>
                    <a:pt x="1467" y="269"/>
                  </a:cubicBezTo>
                  <a:cubicBezTo>
                    <a:pt x="1467" y="244"/>
                    <a:pt x="1477" y="236"/>
                    <a:pt x="1438" y="233"/>
                  </a:cubicBezTo>
                  <a:cubicBezTo>
                    <a:pt x="1398" y="230"/>
                    <a:pt x="1382" y="250"/>
                    <a:pt x="1379" y="280"/>
                  </a:cubicBezTo>
                  <a:cubicBezTo>
                    <a:pt x="1375" y="311"/>
                    <a:pt x="1398" y="322"/>
                    <a:pt x="1415" y="342"/>
                  </a:cubicBezTo>
                  <a:cubicBezTo>
                    <a:pt x="1431" y="361"/>
                    <a:pt x="1408" y="372"/>
                    <a:pt x="1392" y="372"/>
                  </a:cubicBezTo>
                  <a:cubicBezTo>
                    <a:pt x="1375" y="372"/>
                    <a:pt x="1349" y="372"/>
                    <a:pt x="1320" y="350"/>
                  </a:cubicBezTo>
                  <a:cubicBezTo>
                    <a:pt x="1290" y="328"/>
                    <a:pt x="1280" y="300"/>
                    <a:pt x="1270" y="269"/>
                  </a:cubicBezTo>
                  <a:cubicBezTo>
                    <a:pt x="1261" y="239"/>
                    <a:pt x="1208" y="283"/>
                    <a:pt x="1175" y="280"/>
                  </a:cubicBezTo>
                  <a:cubicBezTo>
                    <a:pt x="1143" y="278"/>
                    <a:pt x="1130" y="261"/>
                    <a:pt x="1143" y="239"/>
                  </a:cubicBezTo>
                  <a:cubicBezTo>
                    <a:pt x="1156" y="216"/>
                    <a:pt x="1166" y="203"/>
                    <a:pt x="1149" y="189"/>
                  </a:cubicBezTo>
                  <a:cubicBezTo>
                    <a:pt x="1133" y="175"/>
                    <a:pt x="1090" y="158"/>
                    <a:pt x="1044" y="152"/>
                  </a:cubicBezTo>
                  <a:cubicBezTo>
                    <a:pt x="999" y="147"/>
                    <a:pt x="999" y="161"/>
                    <a:pt x="979" y="180"/>
                  </a:cubicBezTo>
                  <a:cubicBezTo>
                    <a:pt x="959" y="200"/>
                    <a:pt x="956" y="189"/>
                    <a:pt x="907" y="186"/>
                  </a:cubicBezTo>
                  <a:cubicBezTo>
                    <a:pt x="858" y="183"/>
                    <a:pt x="881" y="175"/>
                    <a:pt x="854" y="144"/>
                  </a:cubicBezTo>
                  <a:cubicBezTo>
                    <a:pt x="828" y="114"/>
                    <a:pt x="795" y="150"/>
                    <a:pt x="766" y="166"/>
                  </a:cubicBezTo>
                  <a:cubicBezTo>
                    <a:pt x="736" y="183"/>
                    <a:pt x="733" y="172"/>
                    <a:pt x="700" y="161"/>
                  </a:cubicBezTo>
                  <a:cubicBezTo>
                    <a:pt x="668" y="150"/>
                    <a:pt x="668" y="175"/>
                    <a:pt x="638" y="189"/>
                  </a:cubicBezTo>
                  <a:cubicBezTo>
                    <a:pt x="609" y="203"/>
                    <a:pt x="602" y="197"/>
                    <a:pt x="563" y="169"/>
                  </a:cubicBezTo>
                  <a:cubicBezTo>
                    <a:pt x="524" y="141"/>
                    <a:pt x="527" y="127"/>
                    <a:pt x="494" y="111"/>
                  </a:cubicBezTo>
                  <a:cubicBezTo>
                    <a:pt x="461" y="94"/>
                    <a:pt x="474" y="55"/>
                    <a:pt x="458" y="27"/>
                  </a:cubicBezTo>
                  <a:cubicBezTo>
                    <a:pt x="442" y="0"/>
                    <a:pt x="432" y="16"/>
                    <a:pt x="402" y="16"/>
                  </a:cubicBezTo>
                  <a:cubicBezTo>
                    <a:pt x="373" y="16"/>
                    <a:pt x="376" y="30"/>
                    <a:pt x="330" y="41"/>
                  </a:cubicBezTo>
                  <a:cubicBezTo>
                    <a:pt x="313" y="45"/>
                    <a:pt x="300" y="49"/>
                    <a:pt x="290" y="51"/>
                  </a:cubicBezTo>
                  <a:cubicBezTo>
                    <a:pt x="291" y="55"/>
                    <a:pt x="290" y="59"/>
                    <a:pt x="287" y="64"/>
                  </a:cubicBezTo>
                  <a:cubicBezTo>
                    <a:pt x="271" y="89"/>
                    <a:pt x="243" y="81"/>
                    <a:pt x="245" y="114"/>
                  </a:cubicBezTo>
                  <a:cubicBezTo>
                    <a:pt x="247" y="148"/>
                    <a:pt x="265" y="213"/>
                    <a:pt x="221" y="189"/>
                  </a:cubicBezTo>
                  <a:cubicBezTo>
                    <a:pt x="177" y="165"/>
                    <a:pt x="180" y="139"/>
                    <a:pt x="160" y="157"/>
                  </a:cubicBezTo>
                  <a:cubicBezTo>
                    <a:pt x="140" y="176"/>
                    <a:pt x="142" y="183"/>
                    <a:pt x="116" y="170"/>
                  </a:cubicBezTo>
                  <a:cubicBezTo>
                    <a:pt x="90" y="157"/>
                    <a:pt x="73" y="131"/>
                    <a:pt x="64" y="146"/>
                  </a:cubicBezTo>
                  <a:cubicBezTo>
                    <a:pt x="55" y="161"/>
                    <a:pt x="0" y="215"/>
                    <a:pt x="35" y="226"/>
                  </a:cubicBezTo>
                  <a:cubicBezTo>
                    <a:pt x="70" y="237"/>
                    <a:pt x="99" y="211"/>
                    <a:pt x="103" y="239"/>
                  </a:cubicBezTo>
                  <a:cubicBezTo>
                    <a:pt x="107" y="266"/>
                    <a:pt x="110" y="266"/>
                    <a:pt x="134" y="278"/>
                  </a:cubicBezTo>
                  <a:cubicBezTo>
                    <a:pt x="158" y="289"/>
                    <a:pt x="180" y="292"/>
                    <a:pt x="177" y="316"/>
                  </a:cubicBezTo>
                  <a:cubicBezTo>
                    <a:pt x="175" y="341"/>
                    <a:pt x="136" y="392"/>
                    <a:pt x="147" y="420"/>
                  </a:cubicBezTo>
                  <a:cubicBezTo>
                    <a:pt x="158" y="448"/>
                    <a:pt x="169" y="457"/>
                    <a:pt x="180" y="478"/>
                  </a:cubicBezTo>
                  <a:cubicBezTo>
                    <a:pt x="190" y="498"/>
                    <a:pt x="219" y="502"/>
                    <a:pt x="225" y="535"/>
                  </a:cubicBezTo>
                  <a:cubicBezTo>
                    <a:pt x="232" y="569"/>
                    <a:pt x="236" y="593"/>
                    <a:pt x="271" y="569"/>
                  </a:cubicBezTo>
                  <a:cubicBezTo>
                    <a:pt x="306" y="544"/>
                    <a:pt x="341" y="537"/>
                    <a:pt x="352" y="515"/>
                  </a:cubicBezTo>
                  <a:cubicBezTo>
                    <a:pt x="363" y="493"/>
                    <a:pt x="398" y="463"/>
                    <a:pt x="404" y="493"/>
                  </a:cubicBezTo>
                  <a:cubicBezTo>
                    <a:pt x="411" y="522"/>
                    <a:pt x="463" y="531"/>
                    <a:pt x="468" y="567"/>
                  </a:cubicBezTo>
                  <a:cubicBezTo>
                    <a:pt x="472" y="602"/>
                    <a:pt x="498" y="607"/>
                    <a:pt x="512" y="637"/>
                  </a:cubicBezTo>
                  <a:cubicBezTo>
                    <a:pt x="525" y="667"/>
                    <a:pt x="503" y="721"/>
                    <a:pt x="522" y="730"/>
                  </a:cubicBezTo>
                  <a:cubicBezTo>
                    <a:pt x="538" y="737"/>
                    <a:pt x="560" y="726"/>
                    <a:pt x="570" y="733"/>
                  </a:cubicBezTo>
                  <a:cubicBezTo>
                    <a:pt x="572" y="726"/>
                    <a:pt x="574" y="717"/>
                    <a:pt x="579" y="708"/>
                  </a:cubicBezTo>
                  <a:cubicBezTo>
                    <a:pt x="592" y="686"/>
                    <a:pt x="596" y="700"/>
                    <a:pt x="619" y="717"/>
                  </a:cubicBezTo>
                  <a:cubicBezTo>
                    <a:pt x="641" y="733"/>
                    <a:pt x="655" y="742"/>
                    <a:pt x="697" y="747"/>
                  </a:cubicBezTo>
                  <a:cubicBezTo>
                    <a:pt x="740" y="753"/>
                    <a:pt x="697" y="747"/>
                    <a:pt x="740" y="803"/>
                  </a:cubicBezTo>
                  <a:cubicBezTo>
                    <a:pt x="782" y="859"/>
                    <a:pt x="789" y="764"/>
                    <a:pt x="809" y="764"/>
                  </a:cubicBezTo>
                  <a:cubicBezTo>
                    <a:pt x="828" y="764"/>
                    <a:pt x="845" y="786"/>
                    <a:pt x="871" y="834"/>
                  </a:cubicBezTo>
                  <a:cubicBezTo>
                    <a:pt x="897" y="881"/>
                    <a:pt x="936" y="895"/>
                    <a:pt x="972" y="928"/>
                  </a:cubicBezTo>
                  <a:cubicBezTo>
                    <a:pt x="1008" y="961"/>
                    <a:pt x="1005" y="959"/>
                    <a:pt x="1005" y="1014"/>
                  </a:cubicBezTo>
                  <a:cubicBezTo>
                    <a:pt x="1005" y="1070"/>
                    <a:pt x="1058" y="1114"/>
                    <a:pt x="1094" y="1142"/>
                  </a:cubicBezTo>
                  <a:cubicBezTo>
                    <a:pt x="1130" y="1170"/>
                    <a:pt x="1146" y="1189"/>
                    <a:pt x="1146" y="1214"/>
                  </a:cubicBezTo>
                  <a:cubicBezTo>
                    <a:pt x="1146" y="1229"/>
                    <a:pt x="1145" y="1278"/>
                    <a:pt x="1144" y="1316"/>
                  </a:cubicBezTo>
                  <a:cubicBezTo>
                    <a:pt x="1188" y="1289"/>
                    <a:pt x="1234" y="1255"/>
                    <a:pt x="1243" y="1228"/>
                  </a:cubicBezTo>
                  <a:cubicBezTo>
                    <a:pt x="1256" y="1191"/>
                    <a:pt x="1296" y="1139"/>
                    <a:pt x="1300" y="1106"/>
                  </a:cubicBezTo>
                  <a:cubicBezTo>
                    <a:pt x="1304" y="1073"/>
                    <a:pt x="1313" y="995"/>
                    <a:pt x="1339" y="995"/>
                  </a:cubicBezTo>
                  <a:cubicBezTo>
                    <a:pt x="1365" y="995"/>
                    <a:pt x="1392" y="1002"/>
                    <a:pt x="1409" y="1021"/>
                  </a:cubicBezTo>
                  <a:cubicBezTo>
                    <a:pt x="1427" y="1039"/>
                    <a:pt x="1440" y="1043"/>
                    <a:pt x="1470" y="1039"/>
                  </a:cubicBezTo>
                  <a:cubicBezTo>
                    <a:pt x="1501" y="1036"/>
                    <a:pt x="1492" y="1024"/>
                    <a:pt x="1515" y="1039"/>
                  </a:cubicBezTo>
                  <a:cubicBezTo>
                    <a:pt x="1537" y="1055"/>
                    <a:pt x="1544" y="1048"/>
                    <a:pt x="1552" y="1039"/>
                  </a:cubicBezTo>
                  <a:cubicBezTo>
                    <a:pt x="1560" y="1031"/>
                    <a:pt x="1580" y="1010"/>
                    <a:pt x="1595" y="1021"/>
                  </a:cubicBezTo>
                  <a:cubicBezTo>
                    <a:pt x="1610" y="1032"/>
                    <a:pt x="1639" y="1043"/>
                    <a:pt x="1647" y="1017"/>
                  </a:cubicBezTo>
                  <a:cubicBezTo>
                    <a:pt x="1655" y="991"/>
                    <a:pt x="1672" y="975"/>
                    <a:pt x="1649" y="960"/>
                  </a:cubicBezTo>
                  <a:cubicBezTo>
                    <a:pt x="1626" y="945"/>
                    <a:pt x="1587" y="936"/>
                    <a:pt x="1587" y="911"/>
                  </a:cubicBezTo>
                  <a:cubicBezTo>
                    <a:pt x="1587" y="886"/>
                    <a:pt x="1585" y="853"/>
                    <a:pt x="1613" y="854"/>
                  </a:cubicBezTo>
                  <a:cubicBezTo>
                    <a:pt x="1641" y="856"/>
                    <a:pt x="1657" y="863"/>
                    <a:pt x="1693" y="846"/>
                  </a:cubicBezTo>
                  <a:cubicBezTo>
                    <a:pt x="1729" y="829"/>
                    <a:pt x="1752" y="842"/>
                    <a:pt x="1773" y="802"/>
                  </a:cubicBezTo>
                  <a:cubicBezTo>
                    <a:pt x="1795" y="761"/>
                    <a:pt x="1777" y="722"/>
                    <a:pt x="1811" y="714"/>
                  </a:cubicBezTo>
                  <a:cubicBezTo>
                    <a:pt x="1845" y="706"/>
                    <a:pt x="1890" y="693"/>
                    <a:pt x="1881" y="667"/>
                  </a:cubicBezTo>
                  <a:cubicBezTo>
                    <a:pt x="1873" y="640"/>
                    <a:pt x="1859" y="604"/>
                    <a:pt x="1862" y="588"/>
                  </a:cubicBezTo>
                  <a:cubicBezTo>
                    <a:pt x="1865" y="571"/>
                    <a:pt x="1883" y="522"/>
                    <a:pt x="1922" y="546"/>
                  </a:cubicBezTo>
                  <a:cubicBezTo>
                    <a:pt x="1962" y="569"/>
                    <a:pt x="1937" y="586"/>
                    <a:pt x="1978" y="596"/>
                  </a:cubicBezTo>
                  <a:cubicBezTo>
                    <a:pt x="2019" y="606"/>
                    <a:pt x="1998" y="572"/>
                    <a:pt x="2034" y="553"/>
                  </a:cubicBezTo>
                  <a:cubicBezTo>
                    <a:pt x="2070" y="533"/>
                    <a:pt x="2127" y="526"/>
                    <a:pt x="2127" y="489"/>
                  </a:cubicBezTo>
                  <a:cubicBezTo>
                    <a:pt x="2127" y="451"/>
                    <a:pt x="2122" y="414"/>
                    <a:pt x="2114" y="376"/>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2" name="Freeform 121">
              <a:extLst>
                <a:ext uri="{FF2B5EF4-FFF2-40B4-BE49-F238E27FC236}">
                  <a16:creationId xmlns:a16="http://schemas.microsoft.com/office/drawing/2014/main" id="{D0C1C7D7-BDFD-0D43-AC75-937379042623}"/>
                </a:ext>
              </a:extLst>
            </p:cNvPr>
            <p:cNvSpPr>
              <a:spLocks/>
            </p:cNvSpPr>
            <p:nvPr/>
          </p:nvSpPr>
          <p:spPr bwMode="auto">
            <a:xfrm>
              <a:off x="16584408" y="4535609"/>
              <a:ext cx="4675844" cy="3599724"/>
            </a:xfrm>
            <a:custGeom>
              <a:avLst/>
              <a:gdLst>
                <a:gd name="T0" fmla="*/ 318 w 5477"/>
                <a:gd name="T1" fmla="*/ 3541 h 4382"/>
                <a:gd name="T2" fmla="*/ 498 w 5477"/>
                <a:gd name="T3" fmla="*/ 3760 h 4382"/>
                <a:gd name="T4" fmla="*/ 1096 w 5477"/>
                <a:gd name="T5" fmla="*/ 4000 h 4382"/>
                <a:gd name="T6" fmla="*/ 1349 w 5477"/>
                <a:gd name="T7" fmla="*/ 4245 h 4382"/>
                <a:gd name="T8" fmla="*/ 1817 w 5477"/>
                <a:gd name="T9" fmla="*/ 4278 h 4382"/>
                <a:gd name="T10" fmla="*/ 2000 w 5477"/>
                <a:gd name="T11" fmla="*/ 3871 h 4382"/>
                <a:gd name="T12" fmla="*/ 2166 w 5477"/>
                <a:gd name="T13" fmla="*/ 4182 h 4382"/>
                <a:gd name="T14" fmla="*/ 2516 w 5477"/>
                <a:gd name="T15" fmla="*/ 4204 h 4382"/>
                <a:gd name="T16" fmla="*/ 2765 w 5477"/>
                <a:gd name="T17" fmla="*/ 3860 h 4382"/>
                <a:gd name="T18" fmla="*/ 3057 w 5477"/>
                <a:gd name="T19" fmla="*/ 3737 h 4382"/>
                <a:gd name="T20" fmla="*/ 3385 w 5477"/>
                <a:gd name="T21" fmla="*/ 3504 h 4382"/>
                <a:gd name="T22" fmla="*/ 3547 w 5477"/>
                <a:gd name="T23" fmla="*/ 3352 h 4382"/>
                <a:gd name="T24" fmla="*/ 3625 w 5477"/>
                <a:gd name="T25" fmla="*/ 3059 h 4382"/>
                <a:gd name="T26" fmla="*/ 4005 w 5477"/>
                <a:gd name="T27" fmla="*/ 3029 h 4382"/>
                <a:gd name="T28" fmla="*/ 4237 w 5477"/>
                <a:gd name="T29" fmla="*/ 2837 h 4382"/>
                <a:gd name="T30" fmla="*/ 4477 w 5477"/>
                <a:gd name="T31" fmla="*/ 3129 h 4382"/>
                <a:gd name="T32" fmla="*/ 4647 w 5477"/>
                <a:gd name="T33" fmla="*/ 2942 h 4382"/>
                <a:gd name="T34" fmla="*/ 4802 w 5477"/>
                <a:gd name="T35" fmla="*/ 2970 h 4382"/>
                <a:gd name="T36" fmla="*/ 5062 w 5477"/>
                <a:gd name="T37" fmla="*/ 2725 h 4382"/>
                <a:gd name="T38" fmla="*/ 5344 w 5477"/>
                <a:gd name="T39" fmla="*/ 2614 h 4382"/>
                <a:gd name="T40" fmla="*/ 5397 w 5477"/>
                <a:gd name="T41" fmla="*/ 2338 h 4382"/>
                <a:gd name="T42" fmla="*/ 5110 w 5477"/>
                <a:gd name="T43" fmla="*/ 2236 h 4382"/>
                <a:gd name="T44" fmla="*/ 4988 w 5477"/>
                <a:gd name="T45" fmla="*/ 1940 h 4382"/>
                <a:gd name="T46" fmla="*/ 5106 w 5477"/>
                <a:gd name="T47" fmla="*/ 1890 h 4382"/>
                <a:gd name="T48" fmla="*/ 5222 w 5477"/>
                <a:gd name="T49" fmla="*/ 1638 h 4382"/>
                <a:gd name="T50" fmla="*/ 4988 w 5477"/>
                <a:gd name="T51" fmla="*/ 1508 h 4382"/>
                <a:gd name="T52" fmla="*/ 5270 w 5477"/>
                <a:gd name="T53" fmla="*/ 1172 h 4382"/>
                <a:gd name="T54" fmla="*/ 5370 w 5477"/>
                <a:gd name="T55" fmla="*/ 932 h 4382"/>
                <a:gd name="T56" fmla="*/ 5418 w 5477"/>
                <a:gd name="T57" fmla="*/ 437 h 4382"/>
                <a:gd name="T58" fmla="*/ 4861 w 5477"/>
                <a:gd name="T59" fmla="*/ 466 h 4382"/>
                <a:gd name="T60" fmla="*/ 4619 w 5477"/>
                <a:gd name="T61" fmla="*/ 233 h 4382"/>
                <a:gd name="T62" fmla="*/ 4445 w 5477"/>
                <a:gd name="T63" fmla="*/ 0 h 4382"/>
                <a:gd name="T64" fmla="*/ 4370 w 5477"/>
                <a:gd name="T65" fmla="*/ 226 h 4382"/>
                <a:gd name="T66" fmla="*/ 4303 w 5477"/>
                <a:gd name="T67" fmla="*/ 541 h 4382"/>
                <a:gd name="T68" fmla="*/ 4239 w 5477"/>
                <a:gd name="T69" fmla="*/ 747 h 4382"/>
                <a:gd name="T70" fmla="*/ 4144 w 5477"/>
                <a:gd name="T71" fmla="*/ 957 h 4382"/>
                <a:gd name="T72" fmla="*/ 3764 w 5477"/>
                <a:gd name="T73" fmla="*/ 1100 h 4382"/>
                <a:gd name="T74" fmla="*/ 3630 w 5477"/>
                <a:gd name="T75" fmla="*/ 1506 h 4382"/>
                <a:gd name="T76" fmla="*/ 3970 w 5477"/>
                <a:gd name="T77" fmla="*/ 1564 h 4382"/>
                <a:gd name="T78" fmla="*/ 4314 w 5477"/>
                <a:gd name="T79" fmla="*/ 1498 h 4382"/>
                <a:gd name="T80" fmla="*/ 4429 w 5477"/>
                <a:gd name="T81" fmla="*/ 1778 h 4382"/>
                <a:gd name="T82" fmla="*/ 4108 w 5477"/>
                <a:gd name="T83" fmla="*/ 1831 h 4382"/>
                <a:gd name="T84" fmla="*/ 3843 w 5477"/>
                <a:gd name="T85" fmla="*/ 2098 h 4382"/>
                <a:gd name="T86" fmla="*/ 3361 w 5477"/>
                <a:gd name="T87" fmla="*/ 2387 h 4382"/>
                <a:gd name="T88" fmla="*/ 2945 w 5477"/>
                <a:gd name="T89" fmla="*/ 2498 h 4382"/>
                <a:gd name="T90" fmla="*/ 2883 w 5477"/>
                <a:gd name="T91" fmla="*/ 2807 h 4382"/>
                <a:gd name="T92" fmla="*/ 2381 w 5477"/>
                <a:gd name="T93" fmla="*/ 3068 h 4382"/>
                <a:gd name="T94" fmla="*/ 1756 w 5477"/>
                <a:gd name="T95" fmla="*/ 3241 h 4382"/>
                <a:gd name="T96" fmla="*/ 1372 w 5477"/>
                <a:gd name="T97" fmla="*/ 3280 h 4382"/>
                <a:gd name="T98" fmla="*/ 753 w 5477"/>
                <a:gd name="T99" fmla="*/ 3085 h 4382"/>
                <a:gd name="T100" fmla="*/ 137 w 5477"/>
                <a:gd name="T101" fmla="*/ 3043 h 4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477" h="4382">
                  <a:moveTo>
                    <a:pt x="26" y="3270"/>
                  </a:moveTo>
                  <a:cubicBezTo>
                    <a:pt x="0" y="3300"/>
                    <a:pt x="21" y="3322"/>
                    <a:pt x="21" y="3356"/>
                  </a:cubicBezTo>
                  <a:cubicBezTo>
                    <a:pt x="21" y="3389"/>
                    <a:pt x="61" y="3422"/>
                    <a:pt x="78" y="3459"/>
                  </a:cubicBezTo>
                  <a:cubicBezTo>
                    <a:pt x="96" y="3496"/>
                    <a:pt x="135" y="3519"/>
                    <a:pt x="187" y="3570"/>
                  </a:cubicBezTo>
                  <a:cubicBezTo>
                    <a:pt x="240" y="3622"/>
                    <a:pt x="292" y="3574"/>
                    <a:pt x="318" y="3541"/>
                  </a:cubicBezTo>
                  <a:cubicBezTo>
                    <a:pt x="345" y="3507"/>
                    <a:pt x="349" y="3500"/>
                    <a:pt x="375" y="3493"/>
                  </a:cubicBezTo>
                  <a:cubicBezTo>
                    <a:pt x="401" y="3485"/>
                    <a:pt x="546" y="3485"/>
                    <a:pt x="607" y="3507"/>
                  </a:cubicBezTo>
                  <a:cubicBezTo>
                    <a:pt x="668" y="3530"/>
                    <a:pt x="659" y="3567"/>
                    <a:pt x="655" y="3608"/>
                  </a:cubicBezTo>
                  <a:cubicBezTo>
                    <a:pt x="650" y="3648"/>
                    <a:pt x="607" y="3656"/>
                    <a:pt x="572" y="3667"/>
                  </a:cubicBezTo>
                  <a:cubicBezTo>
                    <a:pt x="537" y="3678"/>
                    <a:pt x="502" y="3741"/>
                    <a:pt x="498" y="3760"/>
                  </a:cubicBezTo>
                  <a:cubicBezTo>
                    <a:pt x="493" y="3778"/>
                    <a:pt x="581" y="3789"/>
                    <a:pt x="616" y="3826"/>
                  </a:cubicBezTo>
                  <a:cubicBezTo>
                    <a:pt x="650" y="3863"/>
                    <a:pt x="672" y="3848"/>
                    <a:pt x="720" y="3848"/>
                  </a:cubicBezTo>
                  <a:cubicBezTo>
                    <a:pt x="768" y="3848"/>
                    <a:pt x="733" y="3926"/>
                    <a:pt x="764" y="3963"/>
                  </a:cubicBezTo>
                  <a:cubicBezTo>
                    <a:pt x="795" y="4000"/>
                    <a:pt x="830" y="3982"/>
                    <a:pt x="891" y="4012"/>
                  </a:cubicBezTo>
                  <a:cubicBezTo>
                    <a:pt x="952" y="4041"/>
                    <a:pt x="1026" y="4015"/>
                    <a:pt x="1096" y="4000"/>
                  </a:cubicBezTo>
                  <a:cubicBezTo>
                    <a:pt x="1166" y="3986"/>
                    <a:pt x="1231" y="3904"/>
                    <a:pt x="1271" y="3871"/>
                  </a:cubicBezTo>
                  <a:cubicBezTo>
                    <a:pt x="1310" y="3837"/>
                    <a:pt x="1393" y="3874"/>
                    <a:pt x="1437" y="3904"/>
                  </a:cubicBezTo>
                  <a:cubicBezTo>
                    <a:pt x="1480" y="3934"/>
                    <a:pt x="1480" y="3974"/>
                    <a:pt x="1476" y="4034"/>
                  </a:cubicBezTo>
                  <a:cubicBezTo>
                    <a:pt x="1472" y="4093"/>
                    <a:pt x="1428" y="4119"/>
                    <a:pt x="1380" y="4134"/>
                  </a:cubicBezTo>
                  <a:cubicBezTo>
                    <a:pt x="1332" y="4149"/>
                    <a:pt x="1362" y="4201"/>
                    <a:pt x="1349" y="4245"/>
                  </a:cubicBezTo>
                  <a:cubicBezTo>
                    <a:pt x="1336" y="4290"/>
                    <a:pt x="1380" y="4293"/>
                    <a:pt x="1419" y="4323"/>
                  </a:cubicBezTo>
                  <a:cubicBezTo>
                    <a:pt x="1459" y="4353"/>
                    <a:pt x="1459" y="4382"/>
                    <a:pt x="1502" y="4375"/>
                  </a:cubicBezTo>
                  <a:cubicBezTo>
                    <a:pt x="1546" y="4367"/>
                    <a:pt x="1528" y="4330"/>
                    <a:pt x="1581" y="4345"/>
                  </a:cubicBezTo>
                  <a:cubicBezTo>
                    <a:pt x="1633" y="4360"/>
                    <a:pt x="1690" y="4315"/>
                    <a:pt x="1708" y="4282"/>
                  </a:cubicBezTo>
                  <a:cubicBezTo>
                    <a:pt x="1725" y="4249"/>
                    <a:pt x="1764" y="4282"/>
                    <a:pt x="1817" y="4278"/>
                  </a:cubicBezTo>
                  <a:cubicBezTo>
                    <a:pt x="1869" y="4275"/>
                    <a:pt x="1852" y="4208"/>
                    <a:pt x="1830" y="4197"/>
                  </a:cubicBezTo>
                  <a:cubicBezTo>
                    <a:pt x="1808" y="4186"/>
                    <a:pt x="1830" y="4138"/>
                    <a:pt x="1856" y="4112"/>
                  </a:cubicBezTo>
                  <a:cubicBezTo>
                    <a:pt x="1882" y="4086"/>
                    <a:pt x="1860" y="4037"/>
                    <a:pt x="1856" y="4004"/>
                  </a:cubicBezTo>
                  <a:cubicBezTo>
                    <a:pt x="1852" y="3971"/>
                    <a:pt x="1887" y="3960"/>
                    <a:pt x="1913" y="3923"/>
                  </a:cubicBezTo>
                  <a:cubicBezTo>
                    <a:pt x="1939" y="3886"/>
                    <a:pt x="1974" y="3889"/>
                    <a:pt x="2000" y="3871"/>
                  </a:cubicBezTo>
                  <a:cubicBezTo>
                    <a:pt x="2026" y="3852"/>
                    <a:pt x="2044" y="3889"/>
                    <a:pt x="2061" y="3904"/>
                  </a:cubicBezTo>
                  <a:cubicBezTo>
                    <a:pt x="2079" y="3919"/>
                    <a:pt x="2101" y="3949"/>
                    <a:pt x="2088" y="3978"/>
                  </a:cubicBezTo>
                  <a:cubicBezTo>
                    <a:pt x="2075" y="4008"/>
                    <a:pt x="2048" y="4023"/>
                    <a:pt x="2022" y="4049"/>
                  </a:cubicBezTo>
                  <a:cubicBezTo>
                    <a:pt x="1996" y="4075"/>
                    <a:pt x="2000" y="4134"/>
                    <a:pt x="2040" y="4160"/>
                  </a:cubicBezTo>
                  <a:cubicBezTo>
                    <a:pt x="2079" y="4186"/>
                    <a:pt x="2092" y="4160"/>
                    <a:pt x="2166" y="4182"/>
                  </a:cubicBezTo>
                  <a:cubicBezTo>
                    <a:pt x="2240" y="4204"/>
                    <a:pt x="2223" y="4252"/>
                    <a:pt x="2249" y="4252"/>
                  </a:cubicBezTo>
                  <a:cubicBezTo>
                    <a:pt x="2275" y="4252"/>
                    <a:pt x="2323" y="4264"/>
                    <a:pt x="2341" y="4241"/>
                  </a:cubicBezTo>
                  <a:cubicBezTo>
                    <a:pt x="2358" y="4219"/>
                    <a:pt x="2389" y="4252"/>
                    <a:pt x="2415" y="4278"/>
                  </a:cubicBezTo>
                  <a:cubicBezTo>
                    <a:pt x="2441" y="4304"/>
                    <a:pt x="2463" y="4256"/>
                    <a:pt x="2494" y="4256"/>
                  </a:cubicBezTo>
                  <a:cubicBezTo>
                    <a:pt x="2524" y="4256"/>
                    <a:pt x="2516" y="4241"/>
                    <a:pt x="2516" y="4204"/>
                  </a:cubicBezTo>
                  <a:cubicBezTo>
                    <a:pt x="2516" y="4167"/>
                    <a:pt x="2546" y="4156"/>
                    <a:pt x="2564" y="4130"/>
                  </a:cubicBezTo>
                  <a:cubicBezTo>
                    <a:pt x="2581" y="4104"/>
                    <a:pt x="2616" y="4082"/>
                    <a:pt x="2629" y="4052"/>
                  </a:cubicBezTo>
                  <a:cubicBezTo>
                    <a:pt x="2642" y="4023"/>
                    <a:pt x="2629" y="4023"/>
                    <a:pt x="2699" y="4015"/>
                  </a:cubicBezTo>
                  <a:cubicBezTo>
                    <a:pt x="2769" y="4008"/>
                    <a:pt x="2712" y="3960"/>
                    <a:pt x="2708" y="3923"/>
                  </a:cubicBezTo>
                  <a:cubicBezTo>
                    <a:pt x="2704" y="3886"/>
                    <a:pt x="2738" y="3882"/>
                    <a:pt x="2765" y="3860"/>
                  </a:cubicBezTo>
                  <a:cubicBezTo>
                    <a:pt x="2791" y="3837"/>
                    <a:pt x="2782" y="3823"/>
                    <a:pt x="2782" y="3797"/>
                  </a:cubicBezTo>
                  <a:cubicBezTo>
                    <a:pt x="2782" y="3771"/>
                    <a:pt x="2839" y="3811"/>
                    <a:pt x="2861" y="3826"/>
                  </a:cubicBezTo>
                  <a:cubicBezTo>
                    <a:pt x="2883" y="3841"/>
                    <a:pt x="2904" y="3830"/>
                    <a:pt x="2939" y="3774"/>
                  </a:cubicBezTo>
                  <a:cubicBezTo>
                    <a:pt x="2974" y="3719"/>
                    <a:pt x="2974" y="3774"/>
                    <a:pt x="3018" y="3793"/>
                  </a:cubicBezTo>
                  <a:cubicBezTo>
                    <a:pt x="3062" y="3811"/>
                    <a:pt x="3057" y="3774"/>
                    <a:pt x="3057" y="3737"/>
                  </a:cubicBezTo>
                  <a:cubicBezTo>
                    <a:pt x="3057" y="3700"/>
                    <a:pt x="3097" y="3726"/>
                    <a:pt x="3110" y="3734"/>
                  </a:cubicBezTo>
                  <a:cubicBezTo>
                    <a:pt x="3123" y="3741"/>
                    <a:pt x="3153" y="3722"/>
                    <a:pt x="3162" y="3697"/>
                  </a:cubicBezTo>
                  <a:cubicBezTo>
                    <a:pt x="3171" y="3671"/>
                    <a:pt x="3197" y="3589"/>
                    <a:pt x="3215" y="3563"/>
                  </a:cubicBezTo>
                  <a:cubicBezTo>
                    <a:pt x="3232" y="3537"/>
                    <a:pt x="3284" y="3548"/>
                    <a:pt x="3319" y="3563"/>
                  </a:cubicBezTo>
                  <a:cubicBezTo>
                    <a:pt x="3354" y="3578"/>
                    <a:pt x="3372" y="3530"/>
                    <a:pt x="3385" y="3504"/>
                  </a:cubicBezTo>
                  <a:cubicBezTo>
                    <a:pt x="3398" y="3478"/>
                    <a:pt x="3420" y="3500"/>
                    <a:pt x="3442" y="3519"/>
                  </a:cubicBezTo>
                  <a:cubicBezTo>
                    <a:pt x="3464" y="3537"/>
                    <a:pt x="3499" y="3515"/>
                    <a:pt x="3503" y="3489"/>
                  </a:cubicBezTo>
                  <a:cubicBezTo>
                    <a:pt x="3507" y="3463"/>
                    <a:pt x="3542" y="3478"/>
                    <a:pt x="3577" y="3470"/>
                  </a:cubicBezTo>
                  <a:cubicBezTo>
                    <a:pt x="3612" y="3463"/>
                    <a:pt x="3590" y="3411"/>
                    <a:pt x="3595" y="3396"/>
                  </a:cubicBezTo>
                  <a:cubicBezTo>
                    <a:pt x="3599" y="3381"/>
                    <a:pt x="3564" y="3381"/>
                    <a:pt x="3547" y="3352"/>
                  </a:cubicBezTo>
                  <a:cubicBezTo>
                    <a:pt x="3529" y="3322"/>
                    <a:pt x="3516" y="3311"/>
                    <a:pt x="3538" y="3300"/>
                  </a:cubicBezTo>
                  <a:cubicBezTo>
                    <a:pt x="3560" y="3289"/>
                    <a:pt x="3533" y="3270"/>
                    <a:pt x="3538" y="3233"/>
                  </a:cubicBezTo>
                  <a:cubicBezTo>
                    <a:pt x="3542" y="3196"/>
                    <a:pt x="3538" y="3189"/>
                    <a:pt x="3555" y="3185"/>
                  </a:cubicBezTo>
                  <a:cubicBezTo>
                    <a:pt x="3573" y="3181"/>
                    <a:pt x="3590" y="3159"/>
                    <a:pt x="3590" y="3129"/>
                  </a:cubicBezTo>
                  <a:cubicBezTo>
                    <a:pt x="3590" y="3100"/>
                    <a:pt x="3595" y="3089"/>
                    <a:pt x="3625" y="3059"/>
                  </a:cubicBezTo>
                  <a:cubicBezTo>
                    <a:pt x="3656" y="3029"/>
                    <a:pt x="3678" y="3026"/>
                    <a:pt x="3708" y="3048"/>
                  </a:cubicBezTo>
                  <a:cubicBezTo>
                    <a:pt x="3739" y="3070"/>
                    <a:pt x="3699" y="3129"/>
                    <a:pt x="3739" y="3166"/>
                  </a:cubicBezTo>
                  <a:cubicBezTo>
                    <a:pt x="3778" y="3204"/>
                    <a:pt x="3826" y="3118"/>
                    <a:pt x="3857" y="3085"/>
                  </a:cubicBezTo>
                  <a:cubicBezTo>
                    <a:pt x="3887" y="3052"/>
                    <a:pt x="3909" y="3048"/>
                    <a:pt x="3935" y="3070"/>
                  </a:cubicBezTo>
                  <a:cubicBezTo>
                    <a:pt x="3962" y="3092"/>
                    <a:pt x="3979" y="3066"/>
                    <a:pt x="4005" y="3029"/>
                  </a:cubicBezTo>
                  <a:cubicBezTo>
                    <a:pt x="4031" y="2992"/>
                    <a:pt x="4058" y="3018"/>
                    <a:pt x="4084" y="3033"/>
                  </a:cubicBezTo>
                  <a:cubicBezTo>
                    <a:pt x="4110" y="3048"/>
                    <a:pt x="4123" y="3018"/>
                    <a:pt x="4119" y="2996"/>
                  </a:cubicBezTo>
                  <a:cubicBezTo>
                    <a:pt x="4114" y="2974"/>
                    <a:pt x="4097" y="2959"/>
                    <a:pt x="4093" y="2929"/>
                  </a:cubicBezTo>
                  <a:cubicBezTo>
                    <a:pt x="4088" y="2900"/>
                    <a:pt x="4119" y="2885"/>
                    <a:pt x="4184" y="2870"/>
                  </a:cubicBezTo>
                  <a:cubicBezTo>
                    <a:pt x="4250" y="2855"/>
                    <a:pt x="4184" y="2870"/>
                    <a:pt x="4237" y="2837"/>
                  </a:cubicBezTo>
                  <a:cubicBezTo>
                    <a:pt x="4289" y="2803"/>
                    <a:pt x="4311" y="2855"/>
                    <a:pt x="4311" y="2855"/>
                  </a:cubicBezTo>
                  <a:cubicBezTo>
                    <a:pt x="4311" y="2855"/>
                    <a:pt x="4350" y="2914"/>
                    <a:pt x="4377" y="2929"/>
                  </a:cubicBezTo>
                  <a:cubicBezTo>
                    <a:pt x="4403" y="2944"/>
                    <a:pt x="4394" y="2959"/>
                    <a:pt x="4394" y="2992"/>
                  </a:cubicBezTo>
                  <a:cubicBezTo>
                    <a:pt x="4394" y="3026"/>
                    <a:pt x="4394" y="3037"/>
                    <a:pt x="4425" y="3052"/>
                  </a:cubicBezTo>
                  <a:cubicBezTo>
                    <a:pt x="4455" y="3066"/>
                    <a:pt x="4442" y="3103"/>
                    <a:pt x="4477" y="3129"/>
                  </a:cubicBezTo>
                  <a:cubicBezTo>
                    <a:pt x="4512" y="3155"/>
                    <a:pt x="4543" y="3129"/>
                    <a:pt x="4582" y="3129"/>
                  </a:cubicBezTo>
                  <a:cubicBezTo>
                    <a:pt x="4599" y="3129"/>
                    <a:pt x="4627" y="3126"/>
                    <a:pt x="4652" y="3122"/>
                  </a:cubicBezTo>
                  <a:cubicBezTo>
                    <a:pt x="4659" y="3111"/>
                    <a:pt x="4668" y="3101"/>
                    <a:pt x="4676" y="3092"/>
                  </a:cubicBezTo>
                  <a:cubicBezTo>
                    <a:pt x="4698" y="3068"/>
                    <a:pt x="4687" y="3053"/>
                    <a:pt x="4663" y="3020"/>
                  </a:cubicBezTo>
                  <a:cubicBezTo>
                    <a:pt x="4639" y="2987"/>
                    <a:pt x="4647" y="2959"/>
                    <a:pt x="4647" y="2942"/>
                  </a:cubicBezTo>
                  <a:cubicBezTo>
                    <a:pt x="4647" y="2926"/>
                    <a:pt x="4656" y="2916"/>
                    <a:pt x="4630" y="2903"/>
                  </a:cubicBezTo>
                  <a:cubicBezTo>
                    <a:pt x="4604" y="2890"/>
                    <a:pt x="4628" y="2870"/>
                    <a:pt x="4634" y="2855"/>
                  </a:cubicBezTo>
                  <a:cubicBezTo>
                    <a:pt x="4641" y="2840"/>
                    <a:pt x="4658" y="2822"/>
                    <a:pt x="4676" y="2848"/>
                  </a:cubicBezTo>
                  <a:cubicBezTo>
                    <a:pt x="4693" y="2874"/>
                    <a:pt x="4717" y="2863"/>
                    <a:pt x="4748" y="2892"/>
                  </a:cubicBezTo>
                  <a:cubicBezTo>
                    <a:pt x="4778" y="2922"/>
                    <a:pt x="4776" y="2933"/>
                    <a:pt x="4802" y="2970"/>
                  </a:cubicBezTo>
                  <a:cubicBezTo>
                    <a:pt x="4829" y="3007"/>
                    <a:pt x="4853" y="2933"/>
                    <a:pt x="4859" y="2907"/>
                  </a:cubicBezTo>
                  <a:cubicBezTo>
                    <a:pt x="4866" y="2881"/>
                    <a:pt x="4907" y="2851"/>
                    <a:pt x="4925" y="2831"/>
                  </a:cubicBezTo>
                  <a:cubicBezTo>
                    <a:pt x="4942" y="2811"/>
                    <a:pt x="4953" y="2814"/>
                    <a:pt x="4982" y="2801"/>
                  </a:cubicBezTo>
                  <a:cubicBezTo>
                    <a:pt x="5010" y="2788"/>
                    <a:pt x="5019" y="2766"/>
                    <a:pt x="5023" y="2742"/>
                  </a:cubicBezTo>
                  <a:cubicBezTo>
                    <a:pt x="5027" y="2718"/>
                    <a:pt x="5043" y="2725"/>
                    <a:pt x="5062" y="2725"/>
                  </a:cubicBezTo>
                  <a:cubicBezTo>
                    <a:pt x="5082" y="2725"/>
                    <a:pt x="5106" y="2735"/>
                    <a:pt x="5126" y="2703"/>
                  </a:cubicBezTo>
                  <a:cubicBezTo>
                    <a:pt x="5145" y="2672"/>
                    <a:pt x="5167" y="2711"/>
                    <a:pt x="5209" y="2714"/>
                  </a:cubicBezTo>
                  <a:cubicBezTo>
                    <a:pt x="5250" y="2718"/>
                    <a:pt x="5231" y="2631"/>
                    <a:pt x="5237" y="2614"/>
                  </a:cubicBezTo>
                  <a:cubicBezTo>
                    <a:pt x="5244" y="2598"/>
                    <a:pt x="5272" y="2614"/>
                    <a:pt x="5287" y="2623"/>
                  </a:cubicBezTo>
                  <a:cubicBezTo>
                    <a:pt x="5303" y="2633"/>
                    <a:pt x="5322" y="2620"/>
                    <a:pt x="5344" y="2614"/>
                  </a:cubicBezTo>
                  <a:cubicBezTo>
                    <a:pt x="5366" y="2609"/>
                    <a:pt x="5386" y="2590"/>
                    <a:pt x="5386" y="2559"/>
                  </a:cubicBezTo>
                  <a:cubicBezTo>
                    <a:pt x="5386" y="2527"/>
                    <a:pt x="5407" y="2536"/>
                    <a:pt x="5442" y="2514"/>
                  </a:cubicBezTo>
                  <a:cubicBezTo>
                    <a:pt x="5477" y="2492"/>
                    <a:pt x="5464" y="2468"/>
                    <a:pt x="5460" y="2444"/>
                  </a:cubicBezTo>
                  <a:cubicBezTo>
                    <a:pt x="5455" y="2420"/>
                    <a:pt x="5427" y="2440"/>
                    <a:pt x="5407" y="2431"/>
                  </a:cubicBezTo>
                  <a:cubicBezTo>
                    <a:pt x="5388" y="2422"/>
                    <a:pt x="5410" y="2368"/>
                    <a:pt x="5397" y="2338"/>
                  </a:cubicBezTo>
                  <a:cubicBezTo>
                    <a:pt x="5383" y="2308"/>
                    <a:pt x="5357" y="2303"/>
                    <a:pt x="5353" y="2268"/>
                  </a:cubicBezTo>
                  <a:cubicBezTo>
                    <a:pt x="5348" y="2232"/>
                    <a:pt x="5296" y="2223"/>
                    <a:pt x="5289" y="2194"/>
                  </a:cubicBezTo>
                  <a:cubicBezTo>
                    <a:pt x="5283" y="2164"/>
                    <a:pt x="5248" y="2194"/>
                    <a:pt x="5237" y="2216"/>
                  </a:cubicBezTo>
                  <a:cubicBezTo>
                    <a:pt x="5226" y="2238"/>
                    <a:pt x="5191" y="2245"/>
                    <a:pt x="5156" y="2270"/>
                  </a:cubicBezTo>
                  <a:cubicBezTo>
                    <a:pt x="5121" y="2294"/>
                    <a:pt x="5117" y="2270"/>
                    <a:pt x="5110" y="2236"/>
                  </a:cubicBezTo>
                  <a:cubicBezTo>
                    <a:pt x="5104" y="2203"/>
                    <a:pt x="5075" y="2199"/>
                    <a:pt x="5065" y="2179"/>
                  </a:cubicBezTo>
                  <a:cubicBezTo>
                    <a:pt x="5054" y="2158"/>
                    <a:pt x="5043" y="2149"/>
                    <a:pt x="5032" y="2121"/>
                  </a:cubicBezTo>
                  <a:cubicBezTo>
                    <a:pt x="5021" y="2093"/>
                    <a:pt x="5060" y="2042"/>
                    <a:pt x="5062" y="2017"/>
                  </a:cubicBezTo>
                  <a:cubicBezTo>
                    <a:pt x="5065" y="1993"/>
                    <a:pt x="5043" y="1990"/>
                    <a:pt x="5019" y="1979"/>
                  </a:cubicBezTo>
                  <a:cubicBezTo>
                    <a:pt x="4995" y="1967"/>
                    <a:pt x="4992" y="1967"/>
                    <a:pt x="4988" y="1940"/>
                  </a:cubicBezTo>
                  <a:cubicBezTo>
                    <a:pt x="4984" y="1912"/>
                    <a:pt x="4955" y="1938"/>
                    <a:pt x="4920" y="1927"/>
                  </a:cubicBezTo>
                  <a:cubicBezTo>
                    <a:pt x="4885" y="1916"/>
                    <a:pt x="4940" y="1862"/>
                    <a:pt x="4949" y="1847"/>
                  </a:cubicBezTo>
                  <a:cubicBezTo>
                    <a:pt x="4958" y="1832"/>
                    <a:pt x="4975" y="1858"/>
                    <a:pt x="5001" y="1871"/>
                  </a:cubicBezTo>
                  <a:cubicBezTo>
                    <a:pt x="5027" y="1884"/>
                    <a:pt x="5025" y="1877"/>
                    <a:pt x="5045" y="1858"/>
                  </a:cubicBezTo>
                  <a:cubicBezTo>
                    <a:pt x="5065" y="1840"/>
                    <a:pt x="5062" y="1866"/>
                    <a:pt x="5106" y="1890"/>
                  </a:cubicBezTo>
                  <a:cubicBezTo>
                    <a:pt x="5150" y="1914"/>
                    <a:pt x="5132" y="1849"/>
                    <a:pt x="5130" y="1815"/>
                  </a:cubicBezTo>
                  <a:cubicBezTo>
                    <a:pt x="5128" y="1782"/>
                    <a:pt x="5156" y="1790"/>
                    <a:pt x="5172" y="1765"/>
                  </a:cubicBezTo>
                  <a:cubicBezTo>
                    <a:pt x="5187" y="1741"/>
                    <a:pt x="5152" y="1741"/>
                    <a:pt x="5137" y="1727"/>
                  </a:cubicBezTo>
                  <a:cubicBezTo>
                    <a:pt x="5121" y="1712"/>
                    <a:pt x="5132" y="1684"/>
                    <a:pt x="5139" y="1662"/>
                  </a:cubicBezTo>
                  <a:cubicBezTo>
                    <a:pt x="5145" y="1639"/>
                    <a:pt x="5200" y="1645"/>
                    <a:pt x="5222" y="1638"/>
                  </a:cubicBezTo>
                  <a:cubicBezTo>
                    <a:pt x="5244" y="1630"/>
                    <a:pt x="5252" y="1608"/>
                    <a:pt x="5252" y="1591"/>
                  </a:cubicBezTo>
                  <a:cubicBezTo>
                    <a:pt x="5252" y="1575"/>
                    <a:pt x="5246" y="1576"/>
                    <a:pt x="5215" y="1595"/>
                  </a:cubicBezTo>
                  <a:cubicBezTo>
                    <a:pt x="5185" y="1613"/>
                    <a:pt x="5178" y="1602"/>
                    <a:pt x="5130" y="1593"/>
                  </a:cubicBezTo>
                  <a:cubicBezTo>
                    <a:pt x="5082" y="1584"/>
                    <a:pt x="5084" y="1576"/>
                    <a:pt x="5067" y="1562"/>
                  </a:cubicBezTo>
                  <a:cubicBezTo>
                    <a:pt x="5049" y="1547"/>
                    <a:pt x="5006" y="1528"/>
                    <a:pt x="4988" y="1508"/>
                  </a:cubicBezTo>
                  <a:cubicBezTo>
                    <a:pt x="4971" y="1487"/>
                    <a:pt x="4990" y="1445"/>
                    <a:pt x="5014" y="1426"/>
                  </a:cubicBezTo>
                  <a:cubicBezTo>
                    <a:pt x="5038" y="1408"/>
                    <a:pt x="5056" y="1378"/>
                    <a:pt x="5075" y="1347"/>
                  </a:cubicBezTo>
                  <a:cubicBezTo>
                    <a:pt x="5095" y="1315"/>
                    <a:pt x="5145" y="1267"/>
                    <a:pt x="5180" y="1228"/>
                  </a:cubicBezTo>
                  <a:cubicBezTo>
                    <a:pt x="5215" y="1189"/>
                    <a:pt x="5217" y="1161"/>
                    <a:pt x="5244" y="1132"/>
                  </a:cubicBezTo>
                  <a:cubicBezTo>
                    <a:pt x="5270" y="1102"/>
                    <a:pt x="5263" y="1146"/>
                    <a:pt x="5270" y="1172"/>
                  </a:cubicBezTo>
                  <a:cubicBezTo>
                    <a:pt x="5276" y="1198"/>
                    <a:pt x="5298" y="1208"/>
                    <a:pt x="5320" y="1219"/>
                  </a:cubicBezTo>
                  <a:cubicBezTo>
                    <a:pt x="5342" y="1230"/>
                    <a:pt x="5335" y="1172"/>
                    <a:pt x="5320" y="1152"/>
                  </a:cubicBezTo>
                  <a:cubicBezTo>
                    <a:pt x="5305" y="1132"/>
                    <a:pt x="5309" y="1096"/>
                    <a:pt x="5305" y="1067"/>
                  </a:cubicBezTo>
                  <a:cubicBezTo>
                    <a:pt x="5300" y="1037"/>
                    <a:pt x="5320" y="1006"/>
                    <a:pt x="5320" y="982"/>
                  </a:cubicBezTo>
                  <a:cubicBezTo>
                    <a:pt x="5320" y="957"/>
                    <a:pt x="5342" y="950"/>
                    <a:pt x="5370" y="932"/>
                  </a:cubicBezTo>
                  <a:cubicBezTo>
                    <a:pt x="5399" y="913"/>
                    <a:pt x="5388" y="839"/>
                    <a:pt x="5364" y="811"/>
                  </a:cubicBezTo>
                  <a:cubicBezTo>
                    <a:pt x="5340" y="783"/>
                    <a:pt x="5351" y="737"/>
                    <a:pt x="5346" y="694"/>
                  </a:cubicBezTo>
                  <a:cubicBezTo>
                    <a:pt x="5342" y="652"/>
                    <a:pt x="5366" y="605"/>
                    <a:pt x="5379" y="587"/>
                  </a:cubicBezTo>
                  <a:cubicBezTo>
                    <a:pt x="5392" y="568"/>
                    <a:pt x="5407" y="539"/>
                    <a:pt x="5390" y="511"/>
                  </a:cubicBezTo>
                  <a:cubicBezTo>
                    <a:pt x="5372" y="483"/>
                    <a:pt x="5421" y="465"/>
                    <a:pt x="5418" y="437"/>
                  </a:cubicBezTo>
                  <a:cubicBezTo>
                    <a:pt x="5416" y="409"/>
                    <a:pt x="5370" y="400"/>
                    <a:pt x="5329" y="368"/>
                  </a:cubicBezTo>
                  <a:cubicBezTo>
                    <a:pt x="5287" y="337"/>
                    <a:pt x="5314" y="322"/>
                    <a:pt x="5248" y="316"/>
                  </a:cubicBezTo>
                  <a:cubicBezTo>
                    <a:pt x="5182" y="311"/>
                    <a:pt x="5189" y="366"/>
                    <a:pt x="5150" y="405"/>
                  </a:cubicBezTo>
                  <a:cubicBezTo>
                    <a:pt x="5110" y="444"/>
                    <a:pt x="5084" y="427"/>
                    <a:pt x="5032" y="439"/>
                  </a:cubicBezTo>
                  <a:cubicBezTo>
                    <a:pt x="4979" y="450"/>
                    <a:pt x="4914" y="472"/>
                    <a:pt x="4861" y="466"/>
                  </a:cubicBezTo>
                  <a:cubicBezTo>
                    <a:pt x="4809" y="461"/>
                    <a:pt x="4783" y="422"/>
                    <a:pt x="4776" y="389"/>
                  </a:cubicBezTo>
                  <a:cubicBezTo>
                    <a:pt x="4770" y="355"/>
                    <a:pt x="4757" y="316"/>
                    <a:pt x="4757" y="266"/>
                  </a:cubicBezTo>
                  <a:cubicBezTo>
                    <a:pt x="4757" y="216"/>
                    <a:pt x="4743" y="238"/>
                    <a:pt x="4717" y="238"/>
                  </a:cubicBezTo>
                  <a:cubicBezTo>
                    <a:pt x="4691" y="238"/>
                    <a:pt x="4684" y="227"/>
                    <a:pt x="4665" y="199"/>
                  </a:cubicBezTo>
                  <a:cubicBezTo>
                    <a:pt x="4645" y="172"/>
                    <a:pt x="4619" y="199"/>
                    <a:pt x="4619" y="233"/>
                  </a:cubicBezTo>
                  <a:cubicBezTo>
                    <a:pt x="4619" y="266"/>
                    <a:pt x="4599" y="283"/>
                    <a:pt x="4573" y="250"/>
                  </a:cubicBezTo>
                  <a:cubicBezTo>
                    <a:pt x="4547" y="216"/>
                    <a:pt x="4540" y="227"/>
                    <a:pt x="4475" y="216"/>
                  </a:cubicBezTo>
                  <a:cubicBezTo>
                    <a:pt x="4409" y="205"/>
                    <a:pt x="4475" y="149"/>
                    <a:pt x="4508" y="111"/>
                  </a:cubicBezTo>
                  <a:cubicBezTo>
                    <a:pt x="4540" y="72"/>
                    <a:pt x="4514" y="61"/>
                    <a:pt x="4475" y="33"/>
                  </a:cubicBezTo>
                  <a:cubicBezTo>
                    <a:pt x="4464" y="25"/>
                    <a:pt x="4454" y="13"/>
                    <a:pt x="4445" y="0"/>
                  </a:cubicBezTo>
                  <a:cubicBezTo>
                    <a:pt x="4418" y="4"/>
                    <a:pt x="4389" y="5"/>
                    <a:pt x="4375" y="22"/>
                  </a:cubicBezTo>
                  <a:cubicBezTo>
                    <a:pt x="4355" y="44"/>
                    <a:pt x="4301" y="126"/>
                    <a:pt x="4280" y="147"/>
                  </a:cubicBezTo>
                  <a:cubicBezTo>
                    <a:pt x="4259" y="168"/>
                    <a:pt x="4231" y="179"/>
                    <a:pt x="4242" y="201"/>
                  </a:cubicBezTo>
                  <a:cubicBezTo>
                    <a:pt x="4254" y="223"/>
                    <a:pt x="4270" y="241"/>
                    <a:pt x="4291" y="226"/>
                  </a:cubicBezTo>
                  <a:cubicBezTo>
                    <a:pt x="4313" y="211"/>
                    <a:pt x="4360" y="198"/>
                    <a:pt x="4370" y="226"/>
                  </a:cubicBezTo>
                  <a:cubicBezTo>
                    <a:pt x="4380" y="254"/>
                    <a:pt x="4370" y="248"/>
                    <a:pt x="4372" y="269"/>
                  </a:cubicBezTo>
                  <a:cubicBezTo>
                    <a:pt x="4373" y="290"/>
                    <a:pt x="4399" y="291"/>
                    <a:pt x="4408" y="315"/>
                  </a:cubicBezTo>
                  <a:cubicBezTo>
                    <a:pt x="4416" y="338"/>
                    <a:pt x="4409" y="376"/>
                    <a:pt x="4396" y="393"/>
                  </a:cubicBezTo>
                  <a:cubicBezTo>
                    <a:pt x="4383" y="409"/>
                    <a:pt x="4332" y="437"/>
                    <a:pt x="4319" y="465"/>
                  </a:cubicBezTo>
                  <a:cubicBezTo>
                    <a:pt x="4306" y="493"/>
                    <a:pt x="4301" y="528"/>
                    <a:pt x="4303" y="541"/>
                  </a:cubicBezTo>
                  <a:cubicBezTo>
                    <a:pt x="4304" y="555"/>
                    <a:pt x="4303" y="565"/>
                    <a:pt x="4288" y="573"/>
                  </a:cubicBezTo>
                  <a:cubicBezTo>
                    <a:pt x="4273" y="582"/>
                    <a:pt x="4270" y="594"/>
                    <a:pt x="4277" y="615"/>
                  </a:cubicBezTo>
                  <a:cubicBezTo>
                    <a:pt x="4283" y="636"/>
                    <a:pt x="4277" y="644"/>
                    <a:pt x="4264" y="655"/>
                  </a:cubicBezTo>
                  <a:cubicBezTo>
                    <a:pt x="4250" y="667"/>
                    <a:pt x="4249" y="673"/>
                    <a:pt x="4254" y="696"/>
                  </a:cubicBezTo>
                  <a:cubicBezTo>
                    <a:pt x="4259" y="718"/>
                    <a:pt x="4254" y="730"/>
                    <a:pt x="4239" y="747"/>
                  </a:cubicBezTo>
                  <a:cubicBezTo>
                    <a:pt x="4224" y="764"/>
                    <a:pt x="4209" y="780"/>
                    <a:pt x="4211" y="799"/>
                  </a:cubicBezTo>
                  <a:cubicBezTo>
                    <a:pt x="4213" y="817"/>
                    <a:pt x="4205" y="826"/>
                    <a:pt x="4218" y="837"/>
                  </a:cubicBezTo>
                  <a:cubicBezTo>
                    <a:pt x="4231" y="849"/>
                    <a:pt x="4249" y="840"/>
                    <a:pt x="4252" y="867"/>
                  </a:cubicBezTo>
                  <a:cubicBezTo>
                    <a:pt x="4255" y="893"/>
                    <a:pt x="4247" y="918"/>
                    <a:pt x="4223" y="928"/>
                  </a:cubicBezTo>
                  <a:cubicBezTo>
                    <a:pt x="4198" y="938"/>
                    <a:pt x="4162" y="938"/>
                    <a:pt x="4144" y="957"/>
                  </a:cubicBezTo>
                  <a:cubicBezTo>
                    <a:pt x="4126" y="976"/>
                    <a:pt x="4069" y="1024"/>
                    <a:pt x="4047" y="1047"/>
                  </a:cubicBezTo>
                  <a:cubicBezTo>
                    <a:pt x="4026" y="1071"/>
                    <a:pt x="4011" y="1111"/>
                    <a:pt x="3957" y="1090"/>
                  </a:cubicBezTo>
                  <a:cubicBezTo>
                    <a:pt x="3903" y="1070"/>
                    <a:pt x="3938" y="1056"/>
                    <a:pt x="3888" y="1058"/>
                  </a:cubicBezTo>
                  <a:cubicBezTo>
                    <a:pt x="3850" y="1061"/>
                    <a:pt x="3806" y="1053"/>
                    <a:pt x="3777" y="1036"/>
                  </a:cubicBezTo>
                  <a:cubicBezTo>
                    <a:pt x="3771" y="1061"/>
                    <a:pt x="3765" y="1086"/>
                    <a:pt x="3764" y="1100"/>
                  </a:cubicBezTo>
                  <a:cubicBezTo>
                    <a:pt x="3761" y="1134"/>
                    <a:pt x="3738" y="1181"/>
                    <a:pt x="3725" y="1225"/>
                  </a:cubicBezTo>
                  <a:cubicBezTo>
                    <a:pt x="3711" y="1270"/>
                    <a:pt x="3705" y="1298"/>
                    <a:pt x="3695" y="1339"/>
                  </a:cubicBezTo>
                  <a:cubicBezTo>
                    <a:pt x="3685" y="1381"/>
                    <a:pt x="3675" y="1384"/>
                    <a:pt x="3675" y="1423"/>
                  </a:cubicBezTo>
                  <a:cubicBezTo>
                    <a:pt x="3675" y="1462"/>
                    <a:pt x="3666" y="1462"/>
                    <a:pt x="3636" y="1459"/>
                  </a:cubicBezTo>
                  <a:cubicBezTo>
                    <a:pt x="3607" y="1456"/>
                    <a:pt x="3623" y="1487"/>
                    <a:pt x="3630" y="1506"/>
                  </a:cubicBezTo>
                  <a:cubicBezTo>
                    <a:pt x="3636" y="1525"/>
                    <a:pt x="3649" y="1550"/>
                    <a:pt x="3682" y="1581"/>
                  </a:cubicBezTo>
                  <a:cubicBezTo>
                    <a:pt x="3715" y="1612"/>
                    <a:pt x="3725" y="1584"/>
                    <a:pt x="3751" y="1559"/>
                  </a:cubicBezTo>
                  <a:cubicBezTo>
                    <a:pt x="3777" y="1534"/>
                    <a:pt x="3787" y="1537"/>
                    <a:pt x="3810" y="1545"/>
                  </a:cubicBezTo>
                  <a:cubicBezTo>
                    <a:pt x="3833" y="1553"/>
                    <a:pt x="3872" y="1523"/>
                    <a:pt x="3892" y="1520"/>
                  </a:cubicBezTo>
                  <a:cubicBezTo>
                    <a:pt x="3911" y="1517"/>
                    <a:pt x="3951" y="1545"/>
                    <a:pt x="3970" y="1564"/>
                  </a:cubicBezTo>
                  <a:cubicBezTo>
                    <a:pt x="3990" y="1584"/>
                    <a:pt x="4016" y="1564"/>
                    <a:pt x="4016" y="1553"/>
                  </a:cubicBezTo>
                  <a:cubicBezTo>
                    <a:pt x="4016" y="1542"/>
                    <a:pt x="4042" y="1492"/>
                    <a:pt x="4055" y="1467"/>
                  </a:cubicBezTo>
                  <a:cubicBezTo>
                    <a:pt x="4069" y="1442"/>
                    <a:pt x="4101" y="1453"/>
                    <a:pt x="4134" y="1445"/>
                  </a:cubicBezTo>
                  <a:cubicBezTo>
                    <a:pt x="4167" y="1437"/>
                    <a:pt x="4213" y="1450"/>
                    <a:pt x="4223" y="1467"/>
                  </a:cubicBezTo>
                  <a:cubicBezTo>
                    <a:pt x="4232" y="1484"/>
                    <a:pt x="4291" y="1500"/>
                    <a:pt x="4314" y="1498"/>
                  </a:cubicBezTo>
                  <a:cubicBezTo>
                    <a:pt x="4337" y="1495"/>
                    <a:pt x="4344" y="1523"/>
                    <a:pt x="4344" y="1542"/>
                  </a:cubicBezTo>
                  <a:cubicBezTo>
                    <a:pt x="4344" y="1562"/>
                    <a:pt x="4399" y="1564"/>
                    <a:pt x="4439" y="1592"/>
                  </a:cubicBezTo>
                  <a:cubicBezTo>
                    <a:pt x="4478" y="1620"/>
                    <a:pt x="4481" y="1637"/>
                    <a:pt x="4511" y="1659"/>
                  </a:cubicBezTo>
                  <a:cubicBezTo>
                    <a:pt x="4540" y="1681"/>
                    <a:pt x="4544" y="1717"/>
                    <a:pt x="4527" y="1748"/>
                  </a:cubicBezTo>
                  <a:cubicBezTo>
                    <a:pt x="4511" y="1778"/>
                    <a:pt x="4491" y="1778"/>
                    <a:pt x="4429" y="1778"/>
                  </a:cubicBezTo>
                  <a:cubicBezTo>
                    <a:pt x="4367" y="1778"/>
                    <a:pt x="4373" y="1778"/>
                    <a:pt x="4360" y="1762"/>
                  </a:cubicBezTo>
                  <a:cubicBezTo>
                    <a:pt x="4347" y="1745"/>
                    <a:pt x="4311" y="1773"/>
                    <a:pt x="4311" y="1773"/>
                  </a:cubicBezTo>
                  <a:cubicBezTo>
                    <a:pt x="4311" y="1773"/>
                    <a:pt x="4282" y="1776"/>
                    <a:pt x="4229" y="1767"/>
                  </a:cubicBezTo>
                  <a:cubicBezTo>
                    <a:pt x="4177" y="1759"/>
                    <a:pt x="4183" y="1795"/>
                    <a:pt x="4147" y="1826"/>
                  </a:cubicBezTo>
                  <a:cubicBezTo>
                    <a:pt x="4111" y="1856"/>
                    <a:pt x="4114" y="1853"/>
                    <a:pt x="4108" y="1831"/>
                  </a:cubicBezTo>
                  <a:cubicBezTo>
                    <a:pt x="4101" y="1809"/>
                    <a:pt x="4055" y="1840"/>
                    <a:pt x="4052" y="1879"/>
                  </a:cubicBezTo>
                  <a:cubicBezTo>
                    <a:pt x="4049" y="1917"/>
                    <a:pt x="4036" y="1898"/>
                    <a:pt x="3980" y="1898"/>
                  </a:cubicBezTo>
                  <a:cubicBezTo>
                    <a:pt x="3924" y="1898"/>
                    <a:pt x="3977" y="1920"/>
                    <a:pt x="3918" y="1954"/>
                  </a:cubicBezTo>
                  <a:cubicBezTo>
                    <a:pt x="3859" y="1987"/>
                    <a:pt x="3852" y="2023"/>
                    <a:pt x="3865" y="2051"/>
                  </a:cubicBezTo>
                  <a:cubicBezTo>
                    <a:pt x="3879" y="2079"/>
                    <a:pt x="3885" y="2081"/>
                    <a:pt x="3843" y="2098"/>
                  </a:cubicBezTo>
                  <a:cubicBezTo>
                    <a:pt x="3800" y="2115"/>
                    <a:pt x="3813" y="2143"/>
                    <a:pt x="3748" y="2179"/>
                  </a:cubicBezTo>
                  <a:cubicBezTo>
                    <a:pt x="3682" y="2215"/>
                    <a:pt x="3646" y="2201"/>
                    <a:pt x="3594" y="2198"/>
                  </a:cubicBezTo>
                  <a:cubicBezTo>
                    <a:pt x="3541" y="2195"/>
                    <a:pt x="3551" y="2234"/>
                    <a:pt x="3518" y="2268"/>
                  </a:cubicBezTo>
                  <a:cubicBezTo>
                    <a:pt x="3485" y="2301"/>
                    <a:pt x="3505" y="2315"/>
                    <a:pt x="3453" y="2332"/>
                  </a:cubicBezTo>
                  <a:cubicBezTo>
                    <a:pt x="3400" y="2348"/>
                    <a:pt x="3410" y="2368"/>
                    <a:pt x="3361" y="2387"/>
                  </a:cubicBezTo>
                  <a:cubicBezTo>
                    <a:pt x="3312" y="2407"/>
                    <a:pt x="3266" y="2398"/>
                    <a:pt x="3227" y="2393"/>
                  </a:cubicBezTo>
                  <a:cubicBezTo>
                    <a:pt x="3187" y="2387"/>
                    <a:pt x="3174" y="2387"/>
                    <a:pt x="3148" y="2357"/>
                  </a:cubicBezTo>
                  <a:cubicBezTo>
                    <a:pt x="3122" y="2326"/>
                    <a:pt x="3105" y="2343"/>
                    <a:pt x="3060" y="2343"/>
                  </a:cubicBezTo>
                  <a:cubicBezTo>
                    <a:pt x="3014" y="2343"/>
                    <a:pt x="2991" y="2373"/>
                    <a:pt x="2981" y="2401"/>
                  </a:cubicBezTo>
                  <a:cubicBezTo>
                    <a:pt x="2971" y="2429"/>
                    <a:pt x="2965" y="2457"/>
                    <a:pt x="2945" y="2498"/>
                  </a:cubicBezTo>
                  <a:cubicBezTo>
                    <a:pt x="2925" y="2540"/>
                    <a:pt x="2945" y="2529"/>
                    <a:pt x="2961" y="2571"/>
                  </a:cubicBezTo>
                  <a:cubicBezTo>
                    <a:pt x="2978" y="2612"/>
                    <a:pt x="3004" y="2601"/>
                    <a:pt x="3037" y="2623"/>
                  </a:cubicBezTo>
                  <a:cubicBezTo>
                    <a:pt x="3069" y="2646"/>
                    <a:pt x="3073" y="2654"/>
                    <a:pt x="3063" y="2682"/>
                  </a:cubicBezTo>
                  <a:cubicBezTo>
                    <a:pt x="3053" y="2710"/>
                    <a:pt x="3007" y="2729"/>
                    <a:pt x="2974" y="2749"/>
                  </a:cubicBezTo>
                  <a:cubicBezTo>
                    <a:pt x="2942" y="2768"/>
                    <a:pt x="2915" y="2785"/>
                    <a:pt x="2883" y="2807"/>
                  </a:cubicBezTo>
                  <a:cubicBezTo>
                    <a:pt x="2850" y="2829"/>
                    <a:pt x="2850" y="2865"/>
                    <a:pt x="2804" y="2921"/>
                  </a:cubicBezTo>
                  <a:cubicBezTo>
                    <a:pt x="2758" y="2977"/>
                    <a:pt x="2758" y="2982"/>
                    <a:pt x="2702" y="2993"/>
                  </a:cubicBezTo>
                  <a:cubicBezTo>
                    <a:pt x="2647" y="3004"/>
                    <a:pt x="2657" y="3007"/>
                    <a:pt x="2614" y="3038"/>
                  </a:cubicBezTo>
                  <a:cubicBezTo>
                    <a:pt x="2571" y="3068"/>
                    <a:pt x="2529" y="3049"/>
                    <a:pt x="2483" y="3068"/>
                  </a:cubicBezTo>
                  <a:cubicBezTo>
                    <a:pt x="2437" y="3088"/>
                    <a:pt x="2414" y="3079"/>
                    <a:pt x="2381" y="3068"/>
                  </a:cubicBezTo>
                  <a:cubicBezTo>
                    <a:pt x="2349" y="3057"/>
                    <a:pt x="2332" y="3071"/>
                    <a:pt x="2306" y="3079"/>
                  </a:cubicBezTo>
                  <a:cubicBezTo>
                    <a:pt x="2280" y="3088"/>
                    <a:pt x="2234" y="3091"/>
                    <a:pt x="2178" y="3079"/>
                  </a:cubicBezTo>
                  <a:cubicBezTo>
                    <a:pt x="2123" y="3068"/>
                    <a:pt x="2149" y="3082"/>
                    <a:pt x="2116" y="3104"/>
                  </a:cubicBezTo>
                  <a:cubicBezTo>
                    <a:pt x="2083" y="3127"/>
                    <a:pt x="2070" y="3124"/>
                    <a:pt x="1992" y="3135"/>
                  </a:cubicBezTo>
                  <a:cubicBezTo>
                    <a:pt x="1913" y="3146"/>
                    <a:pt x="1824" y="3213"/>
                    <a:pt x="1756" y="3241"/>
                  </a:cubicBezTo>
                  <a:cubicBezTo>
                    <a:pt x="1687" y="3268"/>
                    <a:pt x="1713" y="3280"/>
                    <a:pt x="1661" y="3327"/>
                  </a:cubicBezTo>
                  <a:cubicBezTo>
                    <a:pt x="1608" y="3374"/>
                    <a:pt x="1592" y="3332"/>
                    <a:pt x="1553" y="3324"/>
                  </a:cubicBezTo>
                  <a:cubicBezTo>
                    <a:pt x="1513" y="3316"/>
                    <a:pt x="1543" y="3299"/>
                    <a:pt x="1536" y="3260"/>
                  </a:cubicBezTo>
                  <a:cubicBezTo>
                    <a:pt x="1530" y="3221"/>
                    <a:pt x="1494" y="3257"/>
                    <a:pt x="1467" y="3271"/>
                  </a:cubicBezTo>
                  <a:cubicBezTo>
                    <a:pt x="1441" y="3285"/>
                    <a:pt x="1405" y="3280"/>
                    <a:pt x="1372" y="3280"/>
                  </a:cubicBezTo>
                  <a:cubicBezTo>
                    <a:pt x="1340" y="3280"/>
                    <a:pt x="1245" y="3243"/>
                    <a:pt x="1215" y="3229"/>
                  </a:cubicBezTo>
                  <a:cubicBezTo>
                    <a:pt x="1186" y="3216"/>
                    <a:pt x="1123" y="3210"/>
                    <a:pt x="1051" y="3191"/>
                  </a:cubicBezTo>
                  <a:cubicBezTo>
                    <a:pt x="979" y="3171"/>
                    <a:pt x="1025" y="3152"/>
                    <a:pt x="989" y="3118"/>
                  </a:cubicBezTo>
                  <a:cubicBezTo>
                    <a:pt x="953" y="3085"/>
                    <a:pt x="907" y="3096"/>
                    <a:pt x="861" y="3093"/>
                  </a:cubicBezTo>
                  <a:cubicBezTo>
                    <a:pt x="815" y="3091"/>
                    <a:pt x="799" y="3091"/>
                    <a:pt x="753" y="3085"/>
                  </a:cubicBezTo>
                  <a:cubicBezTo>
                    <a:pt x="707" y="3079"/>
                    <a:pt x="707" y="3074"/>
                    <a:pt x="648" y="3057"/>
                  </a:cubicBezTo>
                  <a:cubicBezTo>
                    <a:pt x="589" y="3040"/>
                    <a:pt x="543" y="3071"/>
                    <a:pt x="491" y="3088"/>
                  </a:cubicBezTo>
                  <a:cubicBezTo>
                    <a:pt x="439" y="3104"/>
                    <a:pt x="435" y="3085"/>
                    <a:pt x="380" y="3082"/>
                  </a:cubicBezTo>
                  <a:cubicBezTo>
                    <a:pt x="324" y="3079"/>
                    <a:pt x="294" y="3077"/>
                    <a:pt x="245" y="3071"/>
                  </a:cubicBezTo>
                  <a:cubicBezTo>
                    <a:pt x="196" y="3065"/>
                    <a:pt x="173" y="3071"/>
                    <a:pt x="137" y="3043"/>
                  </a:cubicBezTo>
                  <a:cubicBezTo>
                    <a:pt x="101" y="3015"/>
                    <a:pt x="82" y="3049"/>
                    <a:pt x="59" y="3054"/>
                  </a:cubicBezTo>
                  <a:cubicBezTo>
                    <a:pt x="45" y="3058"/>
                    <a:pt x="34" y="3057"/>
                    <a:pt x="18" y="3050"/>
                  </a:cubicBezTo>
                  <a:cubicBezTo>
                    <a:pt x="19" y="3100"/>
                    <a:pt x="34" y="3164"/>
                    <a:pt x="43" y="3189"/>
                  </a:cubicBezTo>
                  <a:cubicBezTo>
                    <a:pt x="56" y="3222"/>
                    <a:pt x="52" y="3241"/>
                    <a:pt x="26" y="3270"/>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3" name="Freeform 122">
              <a:extLst>
                <a:ext uri="{FF2B5EF4-FFF2-40B4-BE49-F238E27FC236}">
                  <a16:creationId xmlns:a16="http://schemas.microsoft.com/office/drawing/2014/main" id="{67CB6991-06A1-D24A-8957-90D4651E04E4}"/>
                </a:ext>
              </a:extLst>
            </p:cNvPr>
            <p:cNvSpPr>
              <a:spLocks/>
            </p:cNvSpPr>
            <p:nvPr/>
          </p:nvSpPr>
          <p:spPr bwMode="auto">
            <a:xfrm>
              <a:off x="19204429" y="10456534"/>
              <a:ext cx="1613314" cy="1168580"/>
            </a:xfrm>
            <a:custGeom>
              <a:avLst/>
              <a:gdLst>
                <a:gd name="T0" fmla="*/ 1778 w 1889"/>
                <a:gd name="T1" fmla="*/ 152 h 1423"/>
                <a:gd name="T2" fmla="*/ 1673 w 1889"/>
                <a:gd name="T3" fmla="*/ 115 h 1423"/>
                <a:gd name="T4" fmla="*/ 1507 w 1889"/>
                <a:gd name="T5" fmla="*/ 82 h 1423"/>
                <a:gd name="T6" fmla="*/ 1385 w 1889"/>
                <a:gd name="T7" fmla="*/ 134 h 1423"/>
                <a:gd name="T8" fmla="*/ 1127 w 1889"/>
                <a:gd name="T9" fmla="*/ 215 h 1423"/>
                <a:gd name="T10" fmla="*/ 1210 w 1889"/>
                <a:gd name="T11" fmla="*/ 59 h 1423"/>
                <a:gd name="T12" fmla="*/ 1127 w 1889"/>
                <a:gd name="T13" fmla="*/ 22 h 1423"/>
                <a:gd name="T14" fmla="*/ 1012 w 1889"/>
                <a:gd name="T15" fmla="*/ 3 h 1423"/>
                <a:gd name="T16" fmla="*/ 861 w 1889"/>
                <a:gd name="T17" fmla="*/ 28 h 1423"/>
                <a:gd name="T18" fmla="*/ 758 w 1889"/>
                <a:gd name="T19" fmla="*/ 56 h 1423"/>
                <a:gd name="T20" fmla="*/ 686 w 1889"/>
                <a:gd name="T21" fmla="*/ 126 h 1423"/>
                <a:gd name="T22" fmla="*/ 570 w 1889"/>
                <a:gd name="T23" fmla="*/ 193 h 1423"/>
                <a:gd name="T24" fmla="*/ 520 w 1889"/>
                <a:gd name="T25" fmla="*/ 263 h 1423"/>
                <a:gd name="T26" fmla="*/ 536 w 1889"/>
                <a:gd name="T27" fmla="*/ 356 h 1423"/>
                <a:gd name="T28" fmla="*/ 444 w 1889"/>
                <a:gd name="T29" fmla="*/ 514 h 1423"/>
                <a:gd name="T30" fmla="*/ 383 w 1889"/>
                <a:gd name="T31" fmla="*/ 743 h 1423"/>
                <a:gd name="T32" fmla="*/ 267 w 1889"/>
                <a:gd name="T33" fmla="*/ 853 h 1423"/>
                <a:gd name="T34" fmla="*/ 190 w 1889"/>
                <a:gd name="T35" fmla="*/ 912 h 1423"/>
                <a:gd name="T36" fmla="*/ 83 w 1889"/>
                <a:gd name="T37" fmla="*/ 997 h 1423"/>
                <a:gd name="T38" fmla="*/ 29 w 1889"/>
                <a:gd name="T39" fmla="*/ 1064 h 1423"/>
                <a:gd name="T40" fmla="*/ 44 w 1889"/>
                <a:gd name="T41" fmla="*/ 1116 h 1423"/>
                <a:gd name="T42" fmla="*/ 22 w 1889"/>
                <a:gd name="T43" fmla="*/ 1223 h 1423"/>
                <a:gd name="T44" fmla="*/ 70 w 1889"/>
                <a:gd name="T45" fmla="*/ 1353 h 1423"/>
                <a:gd name="T46" fmla="*/ 254 w 1889"/>
                <a:gd name="T47" fmla="*/ 1375 h 1423"/>
                <a:gd name="T48" fmla="*/ 201 w 1889"/>
                <a:gd name="T49" fmla="*/ 1249 h 1423"/>
                <a:gd name="T50" fmla="*/ 232 w 1889"/>
                <a:gd name="T51" fmla="*/ 1157 h 1423"/>
                <a:gd name="T52" fmla="*/ 346 w 1889"/>
                <a:gd name="T53" fmla="*/ 1097 h 1423"/>
                <a:gd name="T54" fmla="*/ 564 w 1889"/>
                <a:gd name="T55" fmla="*/ 1019 h 1423"/>
                <a:gd name="T56" fmla="*/ 743 w 1889"/>
                <a:gd name="T57" fmla="*/ 971 h 1423"/>
                <a:gd name="T58" fmla="*/ 883 w 1889"/>
                <a:gd name="T59" fmla="*/ 897 h 1423"/>
                <a:gd name="T60" fmla="*/ 1014 w 1889"/>
                <a:gd name="T61" fmla="*/ 827 h 1423"/>
                <a:gd name="T62" fmla="*/ 979 w 1889"/>
                <a:gd name="T63" fmla="*/ 693 h 1423"/>
                <a:gd name="T64" fmla="*/ 1088 w 1889"/>
                <a:gd name="T65" fmla="*/ 730 h 1423"/>
                <a:gd name="T66" fmla="*/ 1237 w 1889"/>
                <a:gd name="T67" fmla="*/ 738 h 1423"/>
                <a:gd name="T68" fmla="*/ 1328 w 1889"/>
                <a:gd name="T69" fmla="*/ 686 h 1423"/>
                <a:gd name="T70" fmla="*/ 1473 w 1889"/>
                <a:gd name="T71" fmla="*/ 634 h 1423"/>
                <a:gd name="T72" fmla="*/ 1538 w 1889"/>
                <a:gd name="T73" fmla="*/ 597 h 1423"/>
                <a:gd name="T74" fmla="*/ 1748 w 1889"/>
                <a:gd name="T75" fmla="*/ 556 h 1423"/>
                <a:gd name="T76" fmla="*/ 1835 w 1889"/>
                <a:gd name="T77" fmla="*/ 423 h 1423"/>
                <a:gd name="T78" fmla="*/ 1839 w 1889"/>
                <a:gd name="T79" fmla="*/ 267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89" h="1423">
                  <a:moveTo>
                    <a:pt x="1839" y="267"/>
                  </a:moveTo>
                  <a:cubicBezTo>
                    <a:pt x="1844" y="211"/>
                    <a:pt x="1787" y="182"/>
                    <a:pt x="1778" y="152"/>
                  </a:cubicBezTo>
                  <a:cubicBezTo>
                    <a:pt x="1770" y="123"/>
                    <a:pt x="1765" y="100"/>
                    <a:pt x="1743" y="119"/>
                  </a:cubicBezTo>
                  <a:cubicBezTo>
                    <a:pt x="1722" y="137"/>
                    <a:pt x="1687" y="134"/>
                    <a:pt x="1673" y="115"/>
                  </a:cubicBezTo>
                  <a:cubicBezTo>
                    <a:pt x="1660" y="97"/>
                    <a:pt x="1639" y="78"/>
                    <a:pt x="1617" y="82"/>
                  </a:cubicBezTo>
                  <a:cubicBezTo>
                    <a:pt x="1595" y="85"/>
                    <a:pt x="1521" y="52"/>
                    <a:pt x="1507" y="82"/>
                  </a:cubicBezTo>
                  <a:cubicBezTo>
                    <a:pt x="1494" y="111"/>
                    <a:pt x="1521" y="189"/>
                    <a:pt x="1486" y="174"/>
                  </a:cubicBezTo>
                  <a:cubicBezTo>
                    <a:pt x="1451" y="160"/>
                    <a:pt x="1420" y="104"/>
                    <a:pt x="1385" y="134"/>
                  </a:cubicBezTo>
                  <a:cubicBezTo>
                    <a:pt x="1350" y="163"/>
                    <a:pt x="1298" y="152"/>
                    <a:pt x="1254" y="186"/>
                  </a:cubicBezTo>
                  <a:cubicBezTo>
                    <a:pt x="1210" y="219"/>
                    <a:pt x="1162" y="245"/>
                    <a:pt x="1127" y="215"/>
                  </a:cubicBezTo>
                  <a:cubicBezTo>
                    <a:pt x="1093" y="186"/>
                    <a:pt x="1084" y="152"/>
                    <a:pt x="1132" y="126"/>
                  </a:cubicBezTo>
                  <a:cubicBezTo>
                    <a:pt x="1180" y="100"/>
                    <a:pt x="1206" y="82"/>
                    <a:pt x="1210" y="59"/>
                  </a:cubicBezTo>
                  <a:cubicBezTo>
                    <a:pt x="1215" y="37"/>
                    <a:pt x="1206" y="22"/>
                    <a:pt x="1189" y="11"/>
                  </a:cubicBezTo>
                  <a:cubicBezTo>
                    <a:pt x="1171" y="0"/>
                    <a:pt x="1167" y="0"/>
                    <a:pt x="1127" y="22"/>
                  </a:cubicBezTo>
                  <a:cubicBezTo>
                    <a:pt x="1088" y="45"/>
                    <a:pt x="1044" y="52"/>
                    <a:pt x="1031" y="30"/>
                  </a:cubicBezTo>
                  <a:cubicBezTo>
                    <a:pt x="1026" y="22"/>
                    <a:pt x="1019" y="13"/>
                    <a:pt x="1012" y="3"/>
                  </a:cubicBezTo>
                  <a:cubicBezTo>
                    <a:pt x="983" y="24"/>
                    <a:pt x="958" y="34"/>
                    <a:pt x="929" y="45"/>
                  </a:cubicBezTo>
                  <a:cubicBezTo>
                    <a:pt x="892" y="58"/>
                    <a:pt x="887" y="41"/>
                    <a:pt x="861" y="28"/>
                  </a:cubicBezTo>
                  <a:cubicBezTo>
                    <a:pt x="835" y="15"/>
                    <a:pt x="839" y="6"/>
                    <a:pt x="819" y="8"/>
                  </a:cubicBezTo>
                  <a:cubicBezTo>
                    <a:pt x="800" y="9"/>
                    <a:pt x="791" y="41"/>
                    <a:pt x="758" y="56"/>
                  </a:cubicBezTo>
                  <a:cubicBezTo>
                    <a:pt x="726" y="71"/>
                    <a:pt x="780" y="80"/>
                    <a:pt x="765" y="132"/>
                  </a:cubicBezTo>
                  <a:cubicBezTo>
                    <a:pt x="750" y="184"/>
                    <a:pt x="741" y="152"/>
                    <a:pt x="686" y="126"/>
                  </a:cubicBezTo>
                  <a:cubicBezTo>
                    <a:pt x="632" y="100"/>
                    <a:pt x="610" y="119"/>
                    <a:pt x="575" y="132"/>
                  </a:cubicBezTo>
                  <a:cubicBezTo>
                    <a:pt x="540" y="145"/>
                    <a:pt x="560" y="163"/>
                    <a:pt x="570" y="193"/>
                  </a:cubicBezTo>
                  <a:cubicBezTo>
                    <a:pt x="581" y="223"/>
                    <a:pt x="573" y="221"/>
                    <a:pt x="553" y="223"/>
                  </a:cubicBezTo>
                  <a:cubicBezTo>
                    <a:pt x="503" y="226"/>
                    <a:pt x="529" y="234"/>
                    <a:pt x="520" y="263"/>
                  </a:cubicBezTo>
                  <a:cubicBezTo>
                    <a:pt x="512" y="293"/>
                    <a:pt x="538" y="289"/>
                    <a:pt x="549" y="313"/>
                  </a:cubicBezTo>
                  <a:cubicBezTo>
                    <a:pt x="560" y="337"/>
                    <a:pt x="557" y="343"/>
                    <a:pt x="536" y="356"/>
                  </a:cubicBezTo>
                  <a:cubicBezTo>
                    <a:pt x="514" y="369"/>
                    <a:pt x="522" y="391"/>
                    <a:pt x="520" y="432"/>
                  </a:cubicBezTo>
                  <a:cubicBezTo>
                    <a:pt x="518" y="473"/>
                    <a:pt x="498" y="462"/>
                    <a:pt x="444" y="514"/>
                  </a:cubicBezTo>
                  <a:cubicBezTo>
                    <a:pt x="389" y="565"/>
                    <a:pt x="411" y="636"/>
                    <a:pt x="422" y="669"/>
                  </a:cubicBezTo>
                  <a:cubicBezTo>
                    <a:pt x="433" y="703"/>
                    <a:pt x="407" y="714"/>
                    <a:pt x="383" y="743"/>
                  </a:cubicBezTo>
                  <a:cubicBezTo>
                    <a:pt x="359" y="773"/>
                    <a:pt x="297" y="797"/>
                    <a:pt x="276" y="804"/>
                  </a:cubicBezTo>
                  <a:cubicBezTo>
                    <a:pt x="254" y="812"/>
                    <a:pt x="252" y="830"/>
                    <a:pt x="267" y="853"/>
                  </a:cubicBezTo>
                  <a:cubicBezTo>
                    <a:pt x="282" y="875"/>
                    <a:pt x="267" y="875"/>
                    <a:pt x="256" y="899"/>
                  </a:cubicBezTo>
                  <a:cubicBezTo>
                    <a:pt x="245" y="923"/>
                    <a:pt x="223" y="929"/>
                    <a:pt x="190" y="912"/>
                  </a:cubicBezTo>
                  <a:cubicBezTo>
                    <a:pt x="158" y="895"/>
                    <a:pt x="173" y="925"/>
                    <a:pt x="173" y="968"/>
                  </a:cubicBezTo>
                  <a:cubicBezTo>
                    <a:pt x="173" y="1010"/>
                    <a:pt x="114" y="997"/>
                    <a:pt x="83" y="997"/>
                  </a:cubicBezTo>
                  <a:cubicBezTo>
                    <a:pt x="53" y="997"/>
                    <a:pt x="68" y="1006"/>
                    <a:pt x="68" y="1027"/>
                  </a:cubicBezTo>
                  <a:cubicBezTo>
                    <a:pt x="68" y="1047"/>
                    <a:pt x="51" y="1055"/>
                    <a:pt x="29" y="1064"/>
                  </a:cubicBezTo>
                  <a:cubicBezTo>
                    <a:pt x="19" y="1068"/>
                    <a:pt x="12" y="1080"/>
                    <a:pt x="6" y="1092"/>
                  </a:cubicBezTo>
                  <a:cubicBezTo>
                    <a:pt x="11" y="1116"/>
                    <a:pt x="21" y="1116"/>
                    <a:pt x="44" y="1116"/>
                  </a:cubicBezTo>
                  <a:cubicBezTo>
                    <a:pt x="70" y="1116"/>
                    <a:pt x="92" y="1108"/>
                    <a:pt x="57" y="1145"/>
                  </a:cubicBezTo>
                  <a:cubicBezTo>
                    <a:pt x="22" y="1183"/>
                    <a:pt x="18" y="1190"/>
                    <a:pt x="22" y="1223"/>
                  </a:cubicBezTo>
                  <a:cubicBezTo>
                    <a:pt x="27" y="1257"/>
                    <a:pt x="0" y="1279"/>
                    <a:pt x="44" y="1301"/>
                  </a:cubicBezTo>
                  <a:cubicBezTo>
                    <a:pt x="88" y="1323"/>
                    <a:pt x="44" y="1309"/>
                    <a:pt x="70" y="1353"/>
                  </a:cubicBezTo>
                  <a:cubicBezTo>
                    <a:pt x="97" y="1398"/>
                    <a:pt x="40" y="1394"/>
                    <a:pt x="123" y="1398"/>
                  </a:cubicBezTo>
                  <a:cubicBezTo>
                    <a:pt x="206" y="1401"/>
                    <a:pt x="241" y="1423"/>
                    <a:pt x="254" y="1375"/>
                  </a:cubicBezTo>
                  <a:cubicBezTo>
                    <a:pt x="267" y="1327"/>
                    <a:pt x="197" y="1305"/>
                    <a:pt x="210" y="1286"/>
                  </a:cubicBezTo>
                  <a:cubicBezTo>
                    <a:pt x="223" y="1268"/>
                    <a:pt x="245" y="1246"/>
                    <a:pt x="201" y="1249"/>
                  </a:cubicBezTo>
                  <a:cubicBezTo>
                    <a:pt x="158" y="1253"/>
                    <a:pt x="132" y="1242"/>
                    <a:pt x="162" y="1216"/>
                  </a:cubicBezTo>
                  <a:cubicBezTo>
                    <a:pt x="193" y="1190"/>
                    <a:pt x="193" y="1153"/>
                    <a:pt x="232" y="1157"/>
                  </a:cubicBezTo>
                  <a:cubicBezTo>
                    <a:pt x="271" y="1160"/>
                    <a:pt x="267" y="1153"/>
                    <a:pt x="284" y="1131"/>
                  </a:cubicBezTo>
                  <a:cubicBezTo>
                    <a:pt x="302" y="1108"/>
                    <a:pt x="315" y="1097"/>
                    <a:pt x="346" y="1097"/>
                  </a:cubicBezTo>
                  <a:cubicBezTo>
                    <a:pt x="376" y="1097"/>
                    <a:pt x="450" y="1060"/>
                    <a:pt x="481" y="1057"/>
                  </a:cubicBezTo>
                  <a:cubicBezTo>
                    <a:pt x="512" y="1053"/>
                    <a:pt x="551" y="1060"/>
                    <a:pt x="564" y="1019"/>
                  </a:cubicBezTo>
                  <a:cubicBezTo>
                    <a:pt x="577" y="979"/>
                    <a:pt x="625" y="949"/>
                    <a:pt x="651" y="964"/>
                  </a:cubicBezTo>
                  <a:cubicBezTo>
                    <a:pt x="678" y="979"/>
                    <a:pt x="734" y="1008"/>
                    <a:pt x="743" y="971"/>
                  </a:cubicBezTo>
                  <a:cubicBezTo>
                    <a:pt x="752" y="934"/>
                    <a:pt x="787" y="971"/>
                    <a:pt x="822" y="942"/>
                  </a:cubicBezTo>
                  <a:cubicBezTo>
                    <a:pt x="857" y="912"/>
                    <a:pt x="878" y="938"/>
                    <a:pt x="883" y="897"/>
                  </a:cubicBezTo>
                  <a:cubicBezTo>
                    <a:pt x="887" y="856"/>
                    <a:pt x="922" y="853"/>
                    <a:pt x="935" y="864"/>
                  </a:cubicBezTo>
                  <a:cubicBezTo>
                    <a:pt x="948" y="875"/>
                    <a:pt x="992" y="849"/>
                    <a:pt x="1014" y="827"/>
                  </a:cubicBezTo>
                  <a:cubicBezTo>
                    <a:pt x="1036" y="804"/>
                    <a:pt x="1079" y="804"/>
                    <a:pt x="1040" y="764"/>
                  </a:cubicBezTo>
                  <a:cubicBezTo>
                    <a:pt x="1001" y="723"/>
                    <a:pt x="996" y="730"/>
                    <a:pt x="979" y="693"/>
                  </a:cubicBezTo>
                  <a:cubicBezTo>
                    <a:pt x="961" y="656"/>
                    <a:pt x="940" y="615"/>
                    <a:pt x="996" y="641"/>
                  </a:cubicBezTo>
                  <a:cubicBezTo>
                    <a:pt x="1053" y="667"/>
                    <a:pt x="1075" y="701"/>
                    <a:pt x="1088" y="730"/>
                  </a:cubicBezTo>
                  <a:cubicBezTo>
                    <a:pt x="1101" y="760"/>
                    <a:pt x="1175" y="790"/>
                    <a:pt x="1206" y="764"/>
                  </a:cubicBezTo>
                  <a:cubicBezTo>
                    <a:pt x="1237" y="738"/>
                    <a:pt x="1197" y="749"/>
                    <a:pt x="1237" y="738"/>
                  </a:cubicBezTo>
                  <a:cubicBezTo>
                    <a:pt x="1276" y="727"/>
                    <a:pt x="1285" y="716"/>
                    <a:pt x="1289" y="686"/>
                  </a:cubicBezTo>
                  <a:cubicBezTo>
                    <a:pt x="1293" y="656"/>
                    <a:pt x="1298" y="667"/>
                    <a:pt x="1328" y="686"/>
                  </a:cubicBezTo>
                  <a:cubicBezTo>
                    <a:pt x="1359" y="704"/>
                    <a:pt x="1363" y="686"/>
                    <a:pt x="1385" y="664"/>
                  </a:cubicBezTo>
                  <a:cubicBezTo>
                    <a:pt x="1407" y="641"/>
                    <a:pt x="1468" y="615"/>
                    <a:pt x="1473" y="634"/>
                  </a:cubicBezTo>
                  <a:cubicBezTo>
                    <a:pt x="1477" y="653"/>
                    <a:pt x="1560" y="660"/>
                    <a:pt x="1538" y="641"/>
                  </a:cubicBezTo>
                  <a:cubicBezTo>
                    <a:pt x="1516" y="623"/>
                    <a:pt x="1507" y="582"/>
                    <a:pt x="1538" y="597"/>
                  </a:cubicBezTo>
                  <a:cubicBezTo>
                    <a:pt x="1569" y="612"/>
                    <a:pt x="1586" y="638"/>
                    <a:pt x="1647" y="604"/>
                  </a:cubicBezTo>
                  <a:cubicBezTo>
                    <a:pt x="1708" y="571"/>
                    <a:pt x="1735" y="556"/>
                    <a:pt x="1748" y="556"/>
                  </a:cubicBezTo>
                  <a:cubicBezTo>
                    <a:pt x="1761" y="556"/>
                    <a:pt x="1778" y="526"/>
                    <a:pt x="1778" y="504"/>
                  </a:cubicBezTo>
                  <a:cubicBezTo>
                    <a:pt x="1778" y="482"/>
                    <a:pt x="1826" y="460"/>
                    <a:pt x="1835" y="423"/>
                  </a:cubicBezTo>
                  <a:cubicBezTo>
                    <a:pt x="1841" y="398"/>
                    <a:pt x="1861" y="375"/>
                    <a:pt x="1889" y="354"/>
                  </a:cubicBezTo>
                  <a:cubicBezTo>
                    <a:pt x="1864" y="331"/>
                    <a:pt x="1837" y="298"/>
                    <a:pt x="1839" y="267"/>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4" name="Freeform 123">
              <a:extLst>
                <a:ext uri="{FF2B5EF4-FFF2-40B4-BE49-F238E27FC236}">
                  <a16:creationId xmlns:a16="http://schemas.microsoft.com/office/drawing/2014/main" id="{533087F3-6B19-1B41-9B07-219577029EDE}"/>
                </a:ext>
              </a:extLst>
            </p:cNvPr>
            <p:cNvSpPr>
              <a:spLocks/>
            </p:cNvSpPr>
            <p:nvPr/>
          </p:nvSpPr>
          <p:spPr bwMode="auto">
            <a:xfrm>
              <a:off x="18889142" y="9562809"/>
              <a:ext cx="1226118" cy="1136662"/>
            </a:xfrm>
            <a:custGeom>
              <a:avLst/>
              <a:gdLst>
                <a:gd name="T0" fmla="*/ 1367 w 1437"/>
                <a:gd name="T1" fmla="*/ 819 h 1384"/>
                <a:gd name="T2" fmla="*/ 1289 w 1437"/>
                <a:gd name="T3" fmla="*/ 678 h 1384"/>
                <a:gd name="T4" fmla="*/ 1236 w 1437"/>
                <a:gd name="T5" fmla="*/ 492 h 1384"/>
                <a:gd name="T6" fmla="*/ 1306 w 1437"/>
                <a:gd name="T7" fmla="*/ 277 h 1384"/>
                <a:gd name="T8" fmla="*/ 1175 w 1437"/>
                <a:gd name="T9" fmla="*/ 148 h 1384"/>
                <a:gd name="T10" fmla="*/ 1092 w 1437"/>
                <a:gd name="T11" fmla="*/ 48 h 1384"/>
                <a:gd name="T12" fmla="*/ 992 w 1437"/>
                <a:gd name="T13" fmla="*/ 59 h 1384"/>
                <a:gd name="T14" fmla="*/ 900 w 1437"/>
                <a:gd name="T15" fmla="*/ 77 h 1384"/>
                <a:gd name="T16" fmla="*/ 708 w 1437"/>
                <a:gd name="T17" fmla="*/ 29 h 1384"/>
                <a:gd name="T18" fmla="*/ 472 w 1437"/>
                <a:gd name="T19" fmla="*/ 0 h 1384"/>
                <a:gd name="T20" fmla="*/ 398 w 1437"/>
                <a:gd name="T21" fmla="*/ 133 h 1384"/>
                <a:gd name="T22" fmla="*/ 236 w 1437"/>
                <a:gd name="T23" fmla="*/ 100 h 1384"/>
                <a:gd name="T24" fmla="*/ 96 w 1437"/>
                <a:gd name="T25" fmla="*/ 281 h 1384"/>
                <a:gd name="T26" fmla="*/ 118 w 1437"/>
                <a:gd name="T27" fmla="*/ 470 h 1384"/>
                <a:gd name="T28" fmla="*/ 153 w 1437"/>
                <a:gd name="T29" fmla="*/ 615 h 1384"/>
                <a:gd name="T30" fmla="*/ 57 w 1437"/>
                <a:gd name="T31" fmla="*/ 756 h 1384"/>
                <a:gd name="T32" fmla="*/ 109 w 1437"/>
                <a:gd name="T33" fmla="*/ 782 h 1384"/>
                <a:gd name="T34" fmla="*/ 188 w 1437"/>
                <a:gd name="T35" fmla="*/ 863 h 1384"/>
                <a:gd name="T36" fmla="*/ 184 w 1437"/>
                <a:gd name="T37" fmla="*/ 941 h 1384"/>
                <a:gd name="T38" fmla="*/ 214 w 1437"/>
                <a:gd name="T39" fmla="*/ 1042 h 1384"/>
                <a:gd name="T40" fmla="*/ 318 w 1437"/>
                <a:gd name="T41" fmla="*/ 1042 h 1384"/>
                <a:gd name="T42" fmla="*/ 442 w 1437"/>
                <a:gd name="T43" fmla="*/ 1036 h 1384"/>
                <a:gd name="T44" fmla="*/ 531 w 1437"/>
                <a:gd name="T45" fmla="*/ 959 h 1384"/>
                <a:gd name="T46" fmla="*/ 629 w 1437"/>
                <a:gd name="T47" fmla="*/ 934 h 1384"/>
                <a:gd name="T48" fmla="*/ 668 w 1437"/>
                <a:gd name="T49" fmla="*/ 1039 h 1384"/>
                <a:gd name="T50" fmla="*/ 672 w 1437"/>
                <a:gd name="T51" fmla="*/ 1189 h 1384"/>
                <a:gd name="T52" fmla="*/ 747 w 1437"/>
                <a:gd name="T53" fmla="*/ 1267 h 1384"/>
                <a:gd name="T54" fmla="*/ 849 w 1437"/>
                <a:gd name="T55" fmla="*/ 1320 h 1384"/>
                <a:gd name="T56" fmla="*/ 924 w 1437"/>
                <a:gd name="T57" fmla="*/ 1312 h 1384"/>
                <a:gd name="T58" fmla="*/ 946 w 1437"/>
                <a:gd name="T59" fmla="*/ 1221 h 1384"/>
                <a:gd name="T60" fmla="*/ 1136 w 1437"/>
                <a:gd name="T61" fmla="*/ 1221 h 1384"/>
                <a:gd name="T62" fmla="*/ 1190 w 1437"/>
                <a:gd name="T63" fmla="*/ 1097 h 1384"/>
                <a:gd name="T64" fmla="*/ 1300 w 1437"/>
                <a:gd name="T65" fmla="*/ 1134 h 1384"/>
                <a:gd name="T66" fmla="*/ 1363 w 1437"/>
                <a:gd name="T67" fmla="*/ 1030 h 1384"/>
                <a:gd name="T68" fmla="*/ 1411 w 1437"/>
                <a:gd name="T69" fmla="*/ 885 h 1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37" h="1384">
                  <a:moveTo>
                    <a:pt x="1411" y="885"/>
                  </a:moveTo>
                  <a:cubicBezTo>
                    <a:pt x="1385" y="863"/>
                    <a:pt x="1389" y="841"/>
                    <a:pt x="1367" y="819"/>
                  </a:cubicBezTo>
                  <a:cubicBezTo>
                    <a:pt x="1346" y="796"/>
                    <a:pt x="1302" y="793"/>
                    <a:pt x="1302" y="756"/>
                  </a:cubicBezTo>
                  <a:cubicBezTo>
                    <a:pt x="1302" y="719"/>
                    <a:pt x="1289" y="711"/>
                    <a:pt x="1289" y="678"/>
                  </a:cubicBezTo>
                  <a:cubicBezTo>
                    <a:pt x="1289" y="644"/>
                    <a:pt x="1271" y="656"/>
                    <a:pt x="1241" y="615"/>
                  </a:cubicBezTo>
                  <a:cubicBezTo>
                    <a:pt x="1210" y="574"/>
                    <a:pt x="1193" y="530"/>
                    <a:pt x="1236" y="492"/>
                  </a:cubicBezTo>
                  <a:cubicBezTo>
                    <a:pt x="1280" y="455"/>
                    <a:pt x="1332" y="429"/>
                    <a:pt x="1337" y="381"/>
                  </a:cubicBezTo>
                  <a:cubicBezTo>
                    <a:pt x="1341" y="333"/>
                    <a:pt x="1298" y="296"/>
                    <a:pt x="1306" y="277"/>
                  </a:cubicBezTo>
                  <a:cubicBezTo>
                    <a:pt x="1315" y="259"/>
                    <a:pt x="1302" y="229"/>
                    <a:pt x="1276" y="207"/>
                  </a:cubicBezTo>
                  <a:cubicBezTo>
                    <a:pt x="1249" y="185"/>
                    <a:pt x="1175" y="203"/>
                    <a:pt x="1175" y="148"/>
                  </a:cubicBezTo>
                  <a:cubicBezTo>
                    <a:pt x="1175" y="92"/>
                    <a:pt x="1206" y="66"/>
                    <a:pt x="1166" y="44"/>
                  </a:cubicBezTo>
                  <a:cubicBezTo>
                    <a:pt x="1127" y="22"/>
                    <a:pt x="1123" y="14"/>
                    <a:pt x="1092" y="48"/>
                  </a:cubicBezTo>
                  <a:cubicBezTo>
                    <a:pt x="1062" y="81"/>
                    <a:pt x="1075" y="133"/>
                    <a:pt x="1031" y="111"/>
                  </a:cubicBezTo>
                  <a:cubicBezTo>
                    <a:pt x="987" y="88"/>
                    <a:pt x="974" y="70"/>
                    <a:pt x="992" y="59"/>
                  </a:cubicBezTo>
                  <a:cubicBezTo>
                    <a:pt x="1009" y="48"/>
                    <a:pt x="1000" y="14"/>
                    <a:pt x="970" y="25"/>
                  </a:cubicBezTo>
                  <a:cubicBezTo>
                    <a:pt x="939" y="37"/>
                    <a:pt x="948" y="59"/>
                    <a:pt x="900" y="77"/>
                  </a:cubicBezTo>
                  <a:cubicBezTo>
                    <a:pt x="852" y="96"/>
                    <a:pt x="821" y="111"/>
                    <a:pt x="791" y="81"/>
                  </a:cubicBezTo>
                  <a:cubicBezTo>
                    <a:pt x="760" y="51"/>
                    <a:pt x="778" y="18"/>
                    <a:pt x="708" y="29"/>
                  </a:cubicBezTo>
                  <a:cubicBezTo>
                    <a:pt x="638" y="40"/>
                    <a:pt x="603" y="37"/>
                    <a:pt x="577" y="22"/>
                  </a:cubicBezTo>
                  <a:cubicBezTo>
                    <a:pt x="551" y="7"/>
                    <a:pt x="511" y="0"/>
                    <a:pt x="472" y="0"/>
                  </a:cubicBezTo>
                  <a:cubicBezTo>
                    <a:pt x="433" y="0"/>
                    <a:pt x="350" y="11"/>
                    <a:pt x="380" y="40"/>
                  </a:cubicBezTo>
                  <a:cubicBezTo>
                    <a:pt x="411" y="70"/>
                    <a:pt x="446" y="137"/>
                    <a:pt x="398" y="133"/>
                  </a:cubicBezTo>
                  <a:cubicBezTo>
                    <a:pt x="350" y="129"/>
                    <a:pt x="337" y="107"/>
                    <a:pt x="315" y="126"/>
                  </a:cubicBezTo>
                  <a:cubicBezTo>
                    <a:pt x="293" y="144"/>
                    <a:pt x="275" y="81"/>
                    <a:pt x="236" y="100"/>
                  </a:cubicBezTo>
                  <a:cubicBezTo>
                    <a:pt x="197" y="118"/>
                    <a:pt x="144" y="137"/>
                    <a:pt x="127" y="174"/>
                  </a:cubicBezTo>
                  <a:cubicBezTo>
                    <a:pt x="109" y="211"/>
                    <a:pt x="96" y="229"/>
                    <a:pt x="96" y="281"/>
                  </a:cubicBezTo>
                  <a:cubicBezTo>
                    <a:pt x="96" y="333"/>
                    <a:pt x="105" y="385"/>
                    <a:pt x="122" y="411"/>
                  </a:cubicBezTo>
                  <a:cubicBezTo>
                    <a:pt x="140" y="437"/>
                    <a:pt x="92" y="441"/>
                    <a:pt x="118" y="470"/>
                  </a:cubicBezTo>
                  <a:cubicBezTo>
                    <a:pt x="144" y="500"/>
                    <a:pt x="153" y="496"/>
                    <a:pt x="140" y="533"/>
                  </a:cubicBezTo>
                  <a:cubicBezTo>
                    <a:pt x="127" y="570"/>
                    <a:pt x="131" y="581"/>
                    <a:pt x="153" y="615"/>
                  </a:cubicBezTo>
                  <a:cubicBezTo>
                    <a:pt x="175" y="648"/>
                    <a:pt x="201" y="681"/>
                    <a:pt x="166" y="689"/>
                  </a:cubicBezTo>
                  <a:cubicBezTo>
                    <a:pt x="131" y="696"/>
                    <a:pt x="79" y="730"/>
                    <a:pt x="57" y="756"/>
                  </a:cubicBezTo>
                  <a:cubicBezTo>
                    <a:pt x="35" y="782"/>
                    <a:pt x="0" y="789"/>
                    <a:pt x="39" y="804"/>
                  </a:cubicBezTo>
                  <a:cubicBezTo>
                    <a:pt x="79" y="819"/>
                    <a:pt x="66" y="774"/>
                    <a:pt x="109" y="782"/>
                  </a:cubicBezTo>
                  <a:cubicBezTo>
                    <a:pt x="153" y="789"/>
                    <a:pt x="197" y="752"/>
                    <a:pt x="201" y="796"/>
                  </a:cubicBezTo>
                  <a:cubicBezTo>
                    <a:pt x="205" y="841"/>
                    <a:pt x="210" y="852"/>
                    <a:pt x="188" y="863"/>
                  </a:cubicBezTo>
                  <a:cubicBezTo>
                    <a:pt x="166" y="874"/>
                    <a:pt x="184" y="889"/>
                    <a:pt x="197" y="908"/>
                  </a:cubicBezTo>
                  <a:cubicBezTo>
                    <a:pt x="210" y="926"/>
                    <a:pt x="201" y="919"/>
                    <a:pt x="184" y="941"/>
                  </a:cubicBezTo>
                  <a:cubicBezTo>
                    <a:pt x="166" y="963"/>
                    <a:pt x="192" y="1004"/>
                    <a:pt x="201" y="1015"/>
                  </a:cubicBezTo>
                  <a:cubicBezTo>
                    <a:pt x="205" y="1020"/>
                    <a:pt x="211" y="1030"/>
                    <a:pt x="214" y="1042"/>
                  </a:cubicBezTo>
                  <a:cubicBezTo>
                    <a:pt x="238" y="1043"/>
                    <a:pt x="262" y="1046"/>
                    <a:pt x="269" y="1059"/>
                  </a:cubicBezTo>
                  <a:cubicBezTo>
                    <a:pt x="282" y="1084"/>
                    <a:pt x="315" y="1070"/>
                    <a:pt x="318" y="1042"/>
                  </a:cubicBezTo>
                  <a:cubicBezTo>
                    <a:pt x="321" y="1014"/>
                    <a:pt x="347" y="945"/>
                    <a:pt x="377" y="992"/>
                  </a:cubicBezTo>
                  <a:cubicBezTo>
                    <a:pt x="406" y="1039"/>
                    <a:pt x="357" y="1050"/>
                    <a:pt x="442" y="1036"/>
                  </a:cubicBezTo>
                  <a:cubicBezTo>
                    <a:pt x="478" y="997"/>
                    <a:pt x="482" y="1011"/>
                    <a:pt x="488" y="984"/>
                  </a:cubicBezTo>
                  <a:cubicBezTo>
                    <a:pt x="495" y="956"/>
                    <a:pt x="505" y="953"/>
                    <a:pt x="531" y="959"/>
                  </a:cubicBezTo>
                  <a:cubicBezTo>
                    <a:pt x="557" y="964"/>
                    <a:pt x="567" y="967"/>
                    <a:pt x="580" y="956"/>
                  </a:cubicBezTo>
                  <a:cubicBezTo>
                    <a:pt x="593" y="945"/>
                    <a:pt x="596" y="922"/>
                    <a:pt x="629" y="934"/>
                  </a:cubicBezTo>
                  <a:cubicBezTo>
                    <a:pt x="662" y="945"/>
                    <a:pt x="688" y="942"/>
                    <a:pt x="672" y="972"/>
                  </a:cubicBezTo>
                  <a:cubicBezTo>
                    <a:pt x="655" y="1003"/>
                    <a:pt x="636" y="1039"/>
                    <a:pt x="668" y="1039"/>
                  </a:cubicBezTo>
                  <a:cubicBezTo>
                    <a:pt x="701" y="1039"/>
                    <a:pt x="714" y="1034"/>
                    <a:pt x="711" y="1067"/>
                  </a:cubicBezTo>
                  <a:cubicBezTo>
                    <a:pt x="708" y="1100"/>
                    <a:pt x="731" y="1145"/>
                    <a:pt x="672" y="1189"/>
                  </a:cubicBezTo>
                  <a:cubicBezTo>
                    <a:pt x="613" y="1234"/>
                    <a:pt x="613" y="1253"/>
                    <a:pt x="659" y="1253"/>
                  </a:cubicBezTo>
                  <a:cubicBezTo>
                    <a:pt x="705" y="1253"/>
                    <a:pt x="737" y="1237"/>
                    <a:pt x="747" y="1267"/>
                  </a:cubicBezTo>
                  <a:cubicBezTo>
                    <a:pt x="757" y="1298"/>
                    <a:pt x="754" y="1384"/>
                    <a:pt x="793" y="1353"/>
                  </a:cubicBezTo>
                  <a:cubicBezTo>
                    <a:pt x="832" y="1323"/>
                    <a:pt x="822" y="1314"/>
                    <a:pt x="849" y="1320"/>
                  </a:cubicBezTo>
                  <a:cubicBezTo>
                    <a:pt x="868" y="1324"/>
                    <a:pt x="866" y="1313"/>
                    <a:pt x="892" y="1322"/>
                  </a:cubicBezTo>
                  <a:cubicBezTo>
                    <a:pt x="893" y="1316"/>
                    <a:pt x="900" y="1313"/>
                    <a:pt x="924" y="1312"/>
                  </a:cubicBezTo>
                  <a:cubicBezTo>
                    <a:pt x="944" y="1310"/>
                    <a:pt x="952" y="1312"/>
                    <a:pt x="941" y="1282"/>
                  </a:cubicBezTo>
                  <a:cubicBezTo>
                    <a:pt x="931" y="1252"/>
                    <a:pt x="911" y="1234"/>
                    <a:pt x="946" y="1221"/>
                  </a:cubicBezTo>
                  <a:cubicBezTo>
                    <a:pt x="981" y="1208"/>
                    <a:pt x="1003" y="1189"/>
                    <a:pt x="1057" y="1215"/>
                  </a:cubicBezTo>
                  <a:cubicBezTo>
                    <a:pt x="1112" y="1241"/>
                    <a:pt x="1121" y="1273"/>
                    <a:pt x="1136" y="1221"/>
                  </a:cubicBezTo>
                  <a:cubicBezTo>
                    <a:pt x="1151" y="1169"/>
                    <a:pt x="1097" y="1160"/>
                    <a:pt x="1129" y="1145"/>
                  </a:cubicBezTo>
                  <a:cubicBezTo>
                    <a:pt x="1162" y="1130"/>
                    <a:pt x="1171" y="1098"/>
                    <a:pt x="1190" y="1097"/>
                  </a:cubicBezTo>
                  <a:cubicBezTo>
                    <a:pt x="1210" y="1095"/>
                    <a:pt x="1206" y="1104"/>
                    <a:pt x="1232" y="1117"/>
                  </a:cubicBezTo>
                  <a:cubicBezTo>
                    <a:pt x="1258" y="1130"/>
                    <a:pt x="1263" y="1147"/>
                    <a:pt x="1300" y="1134"/>
                  </a:cubicBezTo>
                  <a:cubicBezTo>
                    <a:pt x="1329" y="1123"/>
                    <a:pt x="1354" y="1113"/>
                    <a:pt x="1383" y="1092"/>
                  </a:cubicBezTo>
                  <a:cubicBezTo>
                    <a:pt x="1371" y="1075"/>
                    <a:pt x="1360" y="1055"/>
                    <a:pt x="1363" y="1030"/>
                  </a:cubicBezTo>
                  <a:cubicBezTo>
                    <a:pt x="1367" y="989"/>
                    <a:pt x="1337" y="971"/>
                    <a:pt x="1385" y="937"/>
                  </a:cubicBezTo>
                  <a:cubicBezTo>
                    <a:pt x="1433" y="904"/>
                    <a:pt x="1437" y="908"/>
                    <a:pt x="1411" y="885"/>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9" name="Freeform 128">
              <a:extLst>
                <a:ext uri="{FF2B5EF4-FFF2-40B4-BE49-F238E27FC236}">
                  <a16:creationId xmlns:a16="http://schemas.microsoft.com/office/drawing/2014/main" id="{F43274A5-228C-954B-9FD2-794AE3AE4AA1}"/>
                </a:ext>
              </a:extLst>
            </p:cNvPr>
            <p:cNvSpPr>
              <a:spLocks/>
            </p:cNvSpPr>
            <p:nvPr/>
          </p:nvSpPr>
          <p:spPr bwMode="auto">
            <a:xfrm>
              <a:off x="16449812" y="9795107"/>
              <a:ext cx="1934133" cy="1714745"/>
            </a:xfrm>
            <a:custGeom>
              <a:avLst/>
              <a:gdLst>
                <a:gd name="T0" fmla="*/ 2228 w 2266"/>
                <a:gd name="T1" fmla="*/ 1313 h 2088"/>
                <a:gd name="T2" fmla="*/ 2073 w 2266"/>
                <a:gd name="T3" fmla="*/ 1311 h 2088"/>
                <a:gd name="T4" fmla="*/ 1891 w 2266"/>
                <a:gd name="T5" fmla="*/ 1218 h 2088"/>
                <a:gd name="T6" fmla="*/ 1828 w 2266"/>
                <a:gd name="T7" fmla="*/ 1154 h 2088"/>
                <a:gd name="T8" fmla="*/ 1774 w 2266"/>
                <a:gd name="T9" fmla="*/ 939 h 2088"/>
                <a:gd name="T10" fmla="*/ 1831 w 2266"/>
                <a:gd name="T11" fmla="*/ 709 h 2088"/>
                <a:gd name="T12" fmla="*/ 1686 w 2266"/>
                <a:gd name="T13" fmla="*/ 690 h 2088"/>
                <a:gd name="T14" fmla="*/ 1608 w 2266"/>
                <a:gd name="T15" fmla="*/ 579 h 2088"/>
                <a:gd name="T16" fmla="*/ 1717 w 2266"/>
                <a:gd name="T17" fmla="*/ 509 h 2088"/>
                <a:gd name="T18" fmla="*/ 1957 w 2266"/>
                <a:gd name="T19" fmla="*/ 475 h 2088"/>
                <a:gd name="T20" fmla="*/ 1909 w 2266"/>
                <a:gd name="T21" fmla="*/ 312 h 2088"/>
                <a:gd name="T22" fmla="*/ 1743 w 2266"/>
                <a:gd name="T23" fmla="*/ 249 h 2088"/>
                <a:gd name="T24" fmla="*/ 1617 w 2266"/>
                <a:gd name="T25" fmla="*/ 205 h 2088"/>
                <a:gd name="T26" fmla="*/ 1516 w 2266"/>
                <a:gd name="T27" fmla="*/ 405 h 2088"/>
                <a:gd name="T28" fmla="*/ 1411 w 2266"/>
                <a:gd name="T29" fmla="*/ 635 h 2088"/>
                <a:gd name="T30" fmla="*/ 1280 w 2266"/>
                <a:gd name="T31" fmla="*/ 757 h 2088"/>
                <a:gd name="T32" fmla="*/ 1036 w 2266"/>
                <a:gd name="T33" fmla="*/ 709 h 2088"/>
                <a:gd name="T34" fmla="*/ 848 w 2266"/>
                <a:gd name="T35" fmla="*/ 397 h 2088"/>
                <a:gd name="T36" fmla="*/ 673 w 2266"/>
                <a:gd name="T37" fmla="*/ 190 h 2088"/>
                <a:gd name="T38" fmla="*/ 472 w 2266"/>
                <a:gd name="T39" fmla="*/ 223 h 2088"/>
                <a:gd name="T40" fmla="*/ 442 w 2266"/>
                <a:gd name="T41" fmla="*/ 5 h 2088"/>
                <a:gd name="T42" fmla="*/ 328 w 2266"/>
                <a:gd name="T43" fmla="*/ 112 h 2088"/>
                <a:gd name="T44" fmla="*/ 228 w 2266"/>
                <a:gd name="T45" fmla="*/ 264 h 2088"/>
                <a:gd name="T46" fmla="*/ 241 w 2266"/>
                <a:gd name="T47" fmla="*/ 409 h 2088"/>
                <a:gd name="T48" fmla="*/ 354 w 2266"/>
                <a:gd name="T49" fmla="*/ 546 h 2088"/>
                <a:gd name="T50" fmla="*/ 337 w 2266"/>
                <a:gd name="T51" fmla="*/ 861 h 2088"/>
                <a:gd name="T52" fmla="*/ 158 w 2266"/>
                <a:gd name="T53" fmla="*/ 1005 h 2088"/>
                <a:gd name="T54" fmla="*/ 31 w 2266"/>
                <a:gd name="T55" fmla="*/ 1213 h 2088"/>
                <a:gd name="T56" fmla="*/ 136 w 2266"/>
                <a:gd name="T57" fmla="*/ 1302 h 2088"/>
                <a:gd name="T58" fmla="*/ 332 w 2266"/>
                <a:gd name="T59" fmla="*/ 1343 h 2088"/>
                <a:gd name="T60" fmla="*/ 376 w 2266"/>
                <a:gd name="T61" fmla="*/ 1535 h 2088"/>
                <a:gd name="T62" fmla="*/ 503 w 2266"/>
                <a:gd name="T63" fmla="*/ 1635 h 2088"/>
                <a:gd name="T64" fmla="*/ 533 w 2266"/>
                <a:gd name="T65" fmla="*/ 1821 h 2088"/>
                <a:gd name="T66" fmla="*/ 660 w 2266"/>
                <a:gd name="T67" fmla="*/ 1932 h 2088"/>
                <a:gd name="T68" fmla="*/ 787 w 2266"/>
                <a:gd name="T69" fmla="*/ 1991 h 2088"/>
                <a:gd name="T70" fmla="*/ 988 w 2266"/>
                <a:gd name="T71" fmla="*/ 2047 h 2088"/>
                <a:gd name="T72" fmla="*/ 1114 w 2266"/>
                <a:gd name="T73" fmla="*/ 1995 h 2088"/>
                <a:gd name="T74" fmla="*/ 1075 w 2266"/>
                <a:gd name="T75" fmla="*/ 1743 h 2088"/>
                <a:gd name="T76" fmla="*/ 1206 w 2266"/>
                <a:gd name="T77" fmla="*/ 1750 h 2088"/>
                <a:gd name="T78" fmla="*/ 1433 w 2266"/>
                <a:gd name="T79" fmla="*/ 1728 h 2088"/>
                <a:gd name="T80" fmla="*/ 1603 w 2266"/>
                <a:gd name="T81" fmla="*/ 1650 h 2088"/>
                <a:gd name="T82" fmla="*/ 1783 w 2266"/>
                <a:gd name="T83" fmla="*/ 1658 h 2088"/>
                <a:gd name="T84" fmla="*/ 1918 w 2266"/>
                <a:gd name="T85" fmla="*/ 1558 h 2088"/>
                <a:gd name="T86" fmla="*/ 2093 w 2266"/>
                <a:gd name="T87" fmla="*/ 1528 h 2088"/>
                <a:gd name="T88" fmla="*/ 2240 w 2266"/>
                <a:gd name="T89" fmla="*/ 1453 h 20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266" h="2088">
                  <a:moveTo>
                    <a:pt x="2240" y="1453"/>
                  </a:moveTo>
                  <a:cubicBezTo>
                    <a:pt x="2266" y="1442"/>
                    <a:pt x="2264" y="1420"/>
                    <a:pt x="2263" y="1388"/>
                  </a:cubicBezTo>
                  <a:cubicBezTo>
                    <a:pt x="2261" y="1356"/>
                    <a:pt x="2251" y="1342"/>
                    <a:pt x="2228" y="1313"/>
                  </a:cubicBezTo>
                  <a:cubicBezTo>
                    <a:pt x="2205" y="1283"/>
                    <a:pt x="2192" y="1315"/>
                    <a:pt x="2164" y="1321"/>
                  </a:cubicBezTo>
                  <a:cubicBezTo>
                    <a:pt x="2136" y="1326"/>
                    <a:pt x="2131" y="1314"/>
                    <a:pt x="2115" y="1296"/>
                  </a:cubicBezTo>
                  <a:cubicBezTo>
                    <a:pt x="2099" y="1278"/>
                    <a:pt x="2097" y="1287"/>
                    <a:pt x="2073" y="1311"/>
                  </a:cubicBezTo>
                  <a:cubicBezTo>
                    <a:pt x="2048" y="1335"/>
                    <a:pt x="2004" y="1296"/>
                    <a:pt x="1996" y="1283"/>
                  </a:cubicBezTo>
                  <a:cubicBezTo>
                    <a:pt x="1987" y="1271"/>
                    <a:pt x="1982" y="1261"/>
                    <a:pt x="1976" y="1235"/>
                  </a:cubicBezTo>
                  <a:cubicBezTo>
                    <a:pt x="1969" y="1208"/>
                    <a:pt x="1915" y="1219"/>
                    <a:pt x="1891" y="1218"/>
                  </a:cubicBezTo>
                  <a:cubicBezTo>
                    <a:pt x="1866" y="1217"/>
                    <a:pt x="1873" y="1218"/>
                    <a:pt x="1866" y="1239"/>
                  </a:cubicBezTo>
                  <a:cubicBezTo>
                    <a:pt x="1860" y="1260"/>
                    <a:pt x="1838" y="1250"/>
                    <a:pt x="1819" y="1205"/>
                  </a:cubicBezTo>
                  <a:cubicBezTo>
                    <a:pt x="1810" y="1186"/>
                    <a:pt x="1817" y="1168"/>
                    <a:pt x="1828" y="1154"/>
                  </a:cubicBezTo>
                  <a:cubicBezTo>
                    <a:pt x="1813" y="1145"/>
                    <a:pt x="1809" y="1131"/>
                    <a:pt x="1831" y="1113"/>
                  </a:cubicBezTo>
                  <a:cubicBezTo>
                    <a:pt x="1870" y="1079"/>
                    <a:pt x="1883" y="1035"/>
                    <a:pt x="1857" y="1013"/>
                  </a:cubicBezTo>
                  <a:cubicBezTo>
                    <a:pt x="1831" y="991"/>
                    <a:pt x="1774" y="965"/>
                    <a:pt x="1774" y="939"/>
                  </a:cubicBezTo>
                  <a:cubicBezTo>
                    <a:pt x="1774" y="913"/>
                    <a:pt x="1739" y="887"/>
                    <a:pt x="1774" y="842"/>
                  </a:cubicBezTo>
                  <a:cubicBezTo>
                    <a:pt x="1809" y="798"/>
                    <a:pt x="1813" y="798"/>
                    <a:pt x="1831" y="776"/>
                  </a:cubicBezTo>
                  <a:cubicBezTo>
                    <a:pt x="1848" y="753"/>
                    <a:pt x="1848" y="724"/>
                    <a:pt x="1831" y="709"/>
                  </a:cubicBezTo>
                  <a:cubicBezTo>
                    <a:pt x="1813" y="694"/>
                    <a:pt x="1809" y="668"/>
                    <a:pt x="1783" y="664"/>
                  </a:cubicBezTo>
                  <a:cubicBezTo>
                    <a:pt x="1756" y="661"/>
                    <a:pt x="1739" y="698"/>
                    <a:pt x="1726" y="687"/>
                  </a:cubicBezTo>
                  <a:cubicBezTo>
                    <a:pt x="1713" y="675"/>
                    <a:pt x="1686" y="668"/>
                    <a:pt x="1686" y="690"/>
                  </a:cubicBezTo>
                  <a:cubicBezTo>
                    <a:pt x="1686" y="713"/>
                    <a:pt x="1652" y="709"/>
                    <a:pt x="1625" y="690"/>
                  </a:cubicBezTo>
                  <a:cubicBezTo>
                    <a:pt x="1599" y="672"/>
                    <a:pt x="1582" y="627"/>
                    <a:pt x="1603" y="616"/>
                  </a:cubicBezTo>
                  <a:cubicBezTo>
                    <a:pt x="1625" y="605"/>
                    <a:pt x="1634" y="601"/>
                    <a:pt x="1608" y="579"/>
                  </a:cubicBezTo>
                  <a:cubicBezTo>
                    <a:pt x="1582" y="557"/>
                    <a:pt x="1573" y="579"/>
                    <a:pt x="1608" y="535"/>
                  </a:cubicBezTo>
                  <a:cubicBezTo>
                    <a:pt x="1643" y="490"/>
                    <a:pt x="1652" y="446"/>
                    <a:pt x="1669" y="479"/>
                  </a:cubicBezTo>
                  <a:cubicBezTo>
                    <a:pt x="1686" y="512"/>
                    <a:pt x="1686" y="538"/>
                    <a:pt x="1717" y="509"/>
                  </a:cubicBezTo>
                  <a:cubicBezTo>
                    <a:pt x="1748" y="479"/>
                    <a:pt x="1682" y="464"/>
                    <a:pt x="1748" y="479"/>
                  </a:cubicBezTo>
                  <a:cubicBezTo>
                    <a:pt x="1813" y="494"/>
                    <a:pt x="1818" y="498"/>
                    <a:pt x="1866" y="490"/>
                  </a:cubicBezTo>
                  <a:cubicBezTo>
                    <a:pt x="1914" y="483"/>
                    <a:pt x="1931" y="479"/>
                    <a:pt x="1957" y="475"/>
                  </a:cubicBezTo>
                  <a:cubicBezTo>
                    <a:pt x="1984" y="472"/>
                    <a:pt x="1988" y="409"/>
                    <a:pt x="1992" y="379"/>
                  </a:cubicBezTo>
                  <a:cubicBezTo>
                    <a:pt x="1997" y="349"/>
                    <a:pt x="1984" y="320"/>
                    <a:pt x="1966" y="312"/>
                  </a:cubicBezTo>
                  <a:cubicBezTo>
                    <a:pt x="1949" y="305"/>
                    <a:pt x="1922" y="290"/>
                    <a:pt x="1909" y="312"/>
                  </a:cubicBezTo>
                  <a:cubicBezTo>
                    <a:pt x="1896" y="334"/>
                    <a:pt x="1857" y="368"/>
                    <a:pt x="1818" y="360"/>
                  </a:cubicBezTo>
                  <a:cubicBezTo>
                    <a:pt x="1778" y="353"/>
                    <a:pt x="1735" y="334"/>
                    <a:pt x="1756" y="316"/>
                  </a:cubicBezTo>
                  <a:cubicBezTo>
                    <a:pt x="1778" y="297"/>
                    <a:pt x="1765" y="268"/>
                    <a:pt x="1743" y="249"/>
                  </a:cubicBezTo>
                  <a:cubicBezTo>
                    <a:pt x="1721" y="231"/>
                    <a:pt x="1721" y="212"/>
                    <a:pt x="1730" y="201"/>
                  </a:cubicBezTo>
                  <a:cubicBezTo>
                    <a:pt x="1739" y="190"/>
                    <a:pt x="1761" y="160"/>
                    <a:pt x="1717" y="164"/>
                  </a:cubicBezTo>
                  <a:cubicBezTo>
                    <a:pt x="1673" y="168"/>
                    <a:pt x="1577" y="179"/>
                    <a:pt x="1617" y="205"/>
                  </a:cubicBezTo>
                  <a:cubicBezTo>
                    <a:pt x="1656" y="231"/>
                    <a:pt x="1643" y="257"/>
                    <a:pt x="1608" y="264"/>
                  </a:cubicBezTo>
                  <a:cubicBezTo>
                    <a:pt x="1573" y="271"/>
                    <a:pt x="1503" y="290"/>
                    <a:pt x="1525" y="316"/>
                  </a:cubicBezTo>
                  <a:cubicBezTo>
                    <a:pt x="1547" y="342"/>
                    <a:pt x="1542" y="379"/>
                    <a:pt x="1516" y="405"/>
                  </a:cubicBezTo>
                  <a:cubicBezTo>
                    <a:pt x="1490" y="431"/>
                    <a:pt x="1477" y="486"/>
                    <a:pt x="1437" y="490"/>
                  </a:cubicBezTo>
                  <a:cubicBezTo>
                    <a:pt x="1398" y="494"/>
                    <a:pt x="1389" y="516"/>
                    <a:pt x="1394" y="549"/>
                  </a:cubicBezTo>
                  <a:cubicBezTo>
                    <a:pt x="1398" y="583"/>
                    <a:pt x="1385" y="594"/>
                    <a:pt x="1411" y="635"/>
                  </a:cubicBezTo>
                  <a:cubicBezTo>
                    <a:pt x="1437" y="675"/>
                    <a:pt x="1442" y="727"/>
                    <a:pt x="1411" y="753"/>
                  </a:cubicBezTo>
                  <a:cubicBezTo>
                    <a:pt x="1381" y="779"/>
                    <a:pt x="1337" y="787"/>
                    <a:pt x="1333" y="776"/>
                  </a:cubicBezTo>
                  <a:cubicBezTo>
                    <a:pt x="1328" y="764"/>
                    <a:pt x="1315" y="720"/>
                    <a:pt x="1280" y="757"/>
                  </a:cubicBezTo>
                  <a:cubicBezTo>
                    <a:pt x="1245" y="794"/>
                    <a:pt x="1197" y="827"/>
                    <a:pt x="1158" y="824"/>
                  </a:cubicBezTo>
                  <a:cubicBezTo>
                    <a:pt x="1119" y="820"/>
                    <a:pt x="1071" y="790"/>
                    <a:pt x="1066" y="779"/>
                  </a:cubicBezTo>
                  <a:cubicBezTo>
                    <a:pt x="1062" y="768"/>
                    <a:pt x="1075" y="731"/>
                    <a:pt x="1036" y="709"/>
                  </a:cubicBezTo>
                  <a:cubicBezTo>
                    <a:pt x="996" y="687"/>
                    <a:pt x="1040" y="642"/>
                    <a:pt x="996" y="612"/>
                  </a:cubicBezTo>
                  <a:cubicBezTo>
                    <a:pt x="953" y="583"/>
                    <a:pt x="961" y="568"/>
                    <a:pt x="948" y="527"/>
                  </a:cubicBezTo>
                  <a:cubicBezTo>
                    <a:pt x="935" y="486"/>
                    <a:pt x="878" y="427"/>
                    <a:pt x="848" y="397"/>
                  </a:cubicBezTo>
                  <a:cubicBezTo>
                    <a:pt x="817" y="368"/>
                    <a:pt x="730" y="375"/>
                    <a:pt x="704" y="331"/>
                  </a:cubicBezTo>
                  <a:cubicBezTo>
                    <a:pt x="677" y="286"/>
                    <a:pt x="660" y="268"/>
                    <a:pt x="686" y="242"/>
                  </a:cubicBezTo>
                  <a:cubicBezTo>
                    <a:pt x="712" y="216"/>
                    <a:pt x="699" y="201"/>
                    <a:pt x="673" y="190"/>
                  </a:cubicBezTo>
                  <a:cubicBezTo>
                    <a:pt x="647" y="179"/>
                    <a:pt x="616" y="201"/>
                    <a:pt x="608" y="223"/>
                  </a:cubicBezTo>
                  <a:cubicBezTo>
                    <a:pt x="599" y="246"/>
                    <a:pt x="568" y="257"/>
                    <a:pt x="542" y="268"/>
                  </a:cubicBezTo>
                  <a:cubicBezTo>
                    <a:pt x="516" y="279"/>
                    <a:pt x="481" y="297"/>
                    <a:pt x="472" y="223"/>
                  </a:cubicBezTo>
                  <a:cubicBezTo>
                    <a:pt x="463" y="149"/>
                    <a:pt x="468" y="105"/>
                    <a:pt x="468" y="68"/>
                  </a:cubicBezTo>
                  <a:cubicBezTo>
                    <a:pt x="468" y="43"/>
                    <a:pt x="468" y="23"/>
                    <a:pt x="448" y="0"/>
                  </a:cubicBezTo>
                  <a:cubicBezTo>
                    <a:pt x="446" y="2"/>
                    <a:pt x="444" y="3"/>
                    <a:pt x="442" y="5"/>
                  </a:cubicBezTo>
                  <a:cubicBezTo>
                    <a:pt x="411" y="23"/>
                    <a:pt x="385" y="1"/>
                    <a:pt x="385" y="42"/>
                  </a:cubicBezTo>
                  <a:cubicBezTo>
                    <a:pt x="385" y="82"/>
                    <a:pt x="428" y="71"/>
                    <a:pt x="385" y="82"/>
                  </a:cubicBezTo>
                  <a:cubicBezTo>
                    <a:pt x="341" y="94"/>
                    <a:pt x="328" y="71"/>
                    <a:pt x="328" y="112"/>
                  </a:cubicBezTo>
                  <a:cubicBezTo>
                    <a:pt x="328" y="153"/>
                    <a:pt x="341" y="205"/>
                    <a:pt x="337" y="238"/>
                  </a:cubicBezTo>
                  <a:cubicBezTo>
                    <a:pt x="332" y="271"/>
                    <a:pt x="324" y="290"/>
                    <a:pt x="289" y="275"/>
                  </a:cubicBezTo>
                  <a:cubicBezTo>
                    <a:pt x="254" y="260"/>
                    <a:pt x="271" y="216"/>
                    <a:pt x="228" y="264"/>
                  </a:cubicBezTo>
                  <a:cubicBezTo>
                    <a:pt x="220" y="272"/>
                    <a:pt x="214" y="279"/>
                    <a:pt x="209" y="285"/>
                  </a:cubicBezTo>
                  <a:cubicBezTo>
                    <a:pt x="212" y="298"/>
                    <a:pt x="213" y="315"/>
                    <a:pt x="219" y="338"/>
                  </a:cubicBezTo>
                  <a:cubicBezTo>
                    <a:pt x="232" y="394"/>
                    <a:pt x="232" y="383"/>
                    <a:pt x="241" y="409"/>
                  </a:cubicBezTo>
                  <a:cubicBezTo>
                    <a:pt x="249" y="435"/>
                    <a:pt x="254" y="431"/>
                    <a:pt x="293" y="397"/>
                  </a:cubicBezTo>
                  <a:cubicBezTo>
                    <a:pt x="332" y="364"/>
                    <a:pt x="311" y="416"/>
                    <a:pt x="341" y="438"/>
                  </a:cubicBezTo>
                  <a:cubicBezTo>
                    <a:pt x="372" y="461"/>
                    <a:pt x="345" y="498"/>
                    <a:pt x="354" y="546"/>
                  </a:cubicBezTo>
                  <a:cubicBezTo>
                    <a:pt x="363" y="594"/>
                    <a:pt x="367" y="609"/>
                    <a:pt x="363" y="650"/>
                  </a:cubicBezTo>
                  <a:cubicBezTo>
                    <a:pt x="359" y="690"/>
                    <a:pt x="337" y="750"/>
                    <a:pt x="337" y="787"/>
                  </a:cubicBezTo>
                  <a:cubicBezTo>
                    <a:pt x="337" y="824"/>
                    <a:pt x="311" y="824"/>
                    <a:pt x="337" y="861"/>
                  </a:cubicBezTo>
                  <a:cubicBezTo>
                    <a:pt x="363" y="898"/>
                    <a:pt x="271" y="872"/>
                    <a:pt x="267" y="898"/>
                  </a:cubicBezTo>
                  <a:cubicBezTo>
                    <a:pt x="262" y="924"/>
                    <a:pt x="249" y="935"/>
                    <a:pt x="210" y="931"/>
                  </a:cubicBezTo>
                  <a:cubicBezTo>
                    <a:pt x="171" y="928"/>
                    <a:pt x="184" y="987"/>
                    <a:pt x="158" y="1005"/>
                  </a:cubicBezTo>
                  <a:cubicBezTo>
                    <a:pt x="131" y="1024"/>
                    <a:pt x="79" y="1042"/>
                    <a:pt x="79" y="1087"/>
                  </a:cubicBezTo>
                  <a:cubicBezTo>
                    <a:pt x="79" y="1131"/>
                    <a:pt x="53" y="1131"/>
                    <a:pt x="27" y="1146"/>
                  </a:cubicBezTo>
                  <a:cubicBezTo>
                    <a:pt x="0" y="1161"/>
                    <a:pt x="22" y="1191"/>
                    <a:pt x="31" y="1213"/>
                  </a:cubicBezTo>
                  <a:cubicBezTo>
                    <a:pt x="40" y="1235"/>
                    <a:pt x="75" y="1254"/>
                    <a:pt x="70" y="1280"/>
                  </a:cubicBezTo>
                  <a:cubicBezTo>
                    <a:pt x="66" y="1306"/>
                    <a:pt x="22" y="1298"/>
                    <a:pt x="27" y="1343"/>
                  </a:cubicBezTo>
                  <a:cubicBezTo>
                    <a:pt x="31" y="1387"/>
                    <a:pt x="105" y="1328"/>
                    <a:pt x="136" y="1302"/>
                  </a:cubicBezTo>
                  <a:cubicBezTo>
                    <a:pt x="166" y="1276"/>
                    <a:pt x="201" y="1294"/>
                    <a:pt x="236" y="1302"/>
                  </a:cubicBezTo>
                  <a:cubicBezTo>
                    <a:pt x="271" y="1309"/>
                    <a:pt x="311" y="1306"/>
                    <a:pt x="341" y="1287"/>
                  </a:cubicBezTo>
                  <a:cubicBezTo>
                    <a:pt x="372" y="1268"/>
                    <a:pt x="354" y="1320"/>
                    <a:pt x="332" y="1343"/>
                  </a:cubicBezTo>
                  <a:cubicBezTo>
                    <a:pt x="311" y="1365"/>
                    <a:pt x="328" y="1387"/>
                    <a:pt x="350" y="1413"/>
                  </a:cubicBezTo>
                  <a:cubicBezTo>
                    <a:pt x="372" y="1439"/>
                    <a:pt x="341" y="1465"/>
                    <a:pt x="372" y="1480"/>
                  </a:cubicBezTo>
                  <a:cubicBezTo>
                    <a:pt x="402" y="1495"/>
                    <a:pt x="363" y="1517"/>
                    <a:pt x="376" y="1535"/>
                  </a:cubicBezTo>
                  <a:cubicBezTo>
                    <a:pt x="389" y="1554"/>
                    <a:pt x="424" y="1565"/>
                    <a:pt x="442" y="1558"/>
                  </a:cubicBezTo>
                  <a:cubicBezTo>
                    <a:pt x="459" y="1550"/>
                    <a:pt x="490" y="1546"/>
                    <a:pt x="520" y="1572"/>
                  </a:cubicBezTo>
                  <a:cubicBezTo>
                    <a:pt x="551" y="1598"/>
                    <a:pt x="529" y="1613"/>
                    <a:pt x="503" y="1635"/>
                  </a:cubicBezTo>
                  <a:cubicBezTo>
                    <a:pt x="476" y="1658"/>
                    <a:pt x="481" y="1669"/>
                    <a:pt x="485" y="1698"/>
                  </a:cubicBezTo>
                  <a:cubicBezTo>
                    <a:pt x="490" y="1728"/>
                    <a:pt x="442" y="1780"/>
                    <a:pt x="437" y="1806"/>
                  </a:cubicBezTo>
                  <a:cubicBezTo>
                    <a:pt x="433" y="1832"/>
                    <a:pt x="507" y="1806"/>
                    <a:pt x="533" y="1821"/>
                  </a:cubicBezTo>
                  <a:cubicBezTo>
                    <a:pt x="559" y="1836"/>
                    <a:pt x="590" y="1839"/>
                    <a:pt x="621" y="1839"/>
                  </a:cubicBezTo>
                  <a:cubicBezTo>
                    <a:pt x="651" y="1839"/>
                    <a:pt x="647" y="1869"/>
                    <a:pt x="629" y="1895"/>
                  </a:cubicBezTo>
                  <a:cubicBezTo>
                    <a:pt x="612" y="1921"/>
                    <a:pt x="629" y="1928"/>
                    <a:pt x="660" y="1932"/>
                  </a:cubicBezTo>
                  <a:cubicBezTo>
                    <a:pt x="691" y="1936"/>
                    <a:pt x="691" y="1954"/>
                    <a:pt x="691" y="1976"/>
                  </a:cubicBezTo>
                  <a:cubicBezTo>
                    <a:pt x="691" y="1999"/>
                    <a:pt x="717" y="1999"/>
                    <a:pt x="730" y="1973"/>
                  </a:cubicBezTo>
                  <a:cubicBezTo>
                    <a:pt x="743" y="1947"/>
                    <a:pt x="756" y="1969"/>
                    <a:pt x="787" y="1991"/>
                  </a:cubicBezTo>
                  <a:cubicBezTo>
                    <a:pt x="817" y="2013"/>
                    <a:pt x="857" y="1958"/>
                    <a:pt x="896" y="1932"/>
                  </a:cubicBezTo>
                  <a:cubicBezTo>
                    <a:pt x="935" y="1906"/>
                    <a:pt x="957" y="1928"/>
                    <a:pt x="953" y="1939"/>
                  </a:cubicBezTo>
                  <a:cubicBezTo>
                    <a:pt x="948" y="1950"/>
                    <a:pt x="966" y="2006"/>
                    <a:pt x="988" y="2047"/>
                  </a:cubicBezTo>
                  <a:cubicBezTo>
                    <a:pt x="1009" y="2088"/>
                    <a:pt x="1018" y="2065"/>
                    <a:pt x="1044" y="2051"/>
                  </a:cubicBezTo>
                  <a:cubicBezTo>
                    <a:pt x="1071" y="2036"/>
                    <a:pt x="1088" y="2065"/>
                    <a:pt x="1123" y="2062"/>
                  </a:cubicBezTo>
                  <a:cubicBezTo>
                    <a:pt x="1158" y="2058"/>
                    <a:pt x="1132" y="2032"/>
                    <a:pt x="1114" y="1995"/>
                  </a:cubicBezTo>
                  <a:cubicBezTo>
                    <a:pt x="1097" y="1958"/>
                    <a:pt x="1119" y="1965"/>
                    <a:pt x="1123" y="1939"/>
                  </a:cubicBezTo>
                  <a:cubicBezTo>
                    <a:pt x="1127" y="1913"/>
                    <a:pt x="1079" y="1854"/>
                    <a:pt x="1071" y="1832"/>
                  </a:cubicBezTo>
                  <a:cubicBezTo>
                    <a:pt x="1062" y="1810"/>
                    <a:pt x="1053" y="1773"/>
                    <a:pt x="1075" y="1743"/>
                  </a:cubicBezTo>
                  <a:cubicBezTo>
                    <a:pt x="1097" y="1713"/>
                    <a:pt x="1114" y="1717"/>
                    <a:pt x="1123" y="1732"/>
                  </a:cubicBezTo>
                  <a:cubicBezTo>
                    <a:pt x="1132" y="1747"/>
                    <a:pt x="1132" y="1754"/>
                    <a:pt x="1145" y="1743"/>
                  </a:cubicBezTo>
                  <a:cubicBezTo>
                    <a:pt x="1158" y="1732"/>
                    <a:pt x="1167" y="1739"/>
                    <a:pt x="1206" y="1750"/>
                  </a:cubicBezTo>
                  <a:cubicBezTo>
                    <a:pt x="1245" y="1761"/>
                    <a:pt x="1228" y="1739"/>
                    <a:pt x="1267" y="1695"/>
                  </a:cubicBezTo>
                  <a:cubicBezTo>
                    <a:pt x="1306" y="1650"/>
                    <a:pt x="1324" y="1658"/>
                    <a:pt x="1350" y="1669"/>
                  </a:cubicBezTo>
                  <a:cubicBezTo>
                    <a:pt x="1376" y="1680"/>
                    <a:pt x="1403" y="1710"/>
                    <a:pt x="1433" y="1728"/>
                  </a:cubicBezTo>
                  <a:cubicBezTo>
                    <a:pt x="1464" y="1747"/>
                    <a:pt x="1494" y="1706"/>
                    <a:pt x="1512" y="1665"/>
                  </a:cubicBezTo>
                  <a:cubicBezTo>
                    <a:pt x="1529" y="1624"/>
                    <a:pt x="1547" y="1661"/>
                    <a:pt x="1560" y="1680"/>
                  </a:cubicBezTo>
                  <a:cubicBezTo>
                    <a:pt x="1573" y="1698"/>
                    <a:pt x="1595" y="1684"/>
                    <a:pt x="1603" y="1650"/>
                  </a:cubicBezTo>
                  <a:cubicBezTo>
                    <a:pt x="1612" y="1617"/>
                    <a:pt x="1656" y="1687"/>
                    <a:pt x="1686" y="1706"/>
                  </a:cubicBezTo>
                  <a:cubicBezTo>
                    <a:pt x="1717" y="1724"/>
                    <a:pt x="1708" y="1661"/>
                    <a:pt x="1721" y="1643"/>
                  </a:cubicBezTo>
                  <a:cubicBezTo>
                    <a:pt x="1735" y="1624"/>
                    <a:pt x="1769" y="1647"/>
                    <a:pt x="1783" y="1658"/>
                  </a:cubicBezTo>
                  <a:cubicBezTo>
                    <a:pt x="1796" y="1669"/>
                    <a:pt x="1822" y="1661"/>
                    <a:pt x="1839" y="1643"/>
                  </a:cubicBezTo>
                  <a:cubicBezTo>
                    <a:pt x="1857" y="1624"/>
                    <a:pt x="1879" y="1624"/>
                    <a:pt x="1909" y="1609"/>
                  </a:cubicBezTo>
                  <a:cubicBezTo>
                    <a:pt x="1940" y="1595"/>
                    <a:pt x="1918" y="1587"/>
                    <a:pt x="1918" y="1558"/>
                  </a:cubicBezTo>
                  <a:cubicBezTo>
                    <a:pt x="1918" y="1528"/>
                    <a:pt x="1940" y="1528"/>
                    <a:pt x="1975" y="1528"/>
                  </a:cubicBezTo>
                  <a:cubicBezTo>
                    <a:pt x="2010" y="1528"/>
                    <a:pt x="2010" y="1517"/>
                    <a:pt x="2036" y="1491"/>
                  </a:cubicBezTo>
                  <a:cubicBezTo>
                    <a:pt x="2062" y="1465"/>
                    <a:pt x="2067" y="1509"/>
                    <a:pt x="2093" y="1528"/>
                  </a:cubicBezTo>
                  <a:cubicBezTo>
                    <a:pt x="2093" y="1528"/>
                    <a:pt x="2094" y="1529"/>
                    <a:pt x="2094" y="1529"/>
                  </a:cubicBezTo>
                  <a:cubicBezTo>
                    <a:pt x="2116" y="1504"/>
                    <a:pt x="2145" y="1483"/>
                    <a:pt x="2154" y="1463"/>
                  </a:cubicBezTo>
                  <a:cubicBezTo>
                    <a:pt x="2168" y="1435"/>
                    <a:pt x="2213" y="1464"/>
                    <a:pt x="2240" y="1453"/>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0" name="Freeform 129">
              <a:extLst>
                <a:ext uri="{FF2B5EF4-FFF2-40B4-BE49-F238E27FC236}">
                  <a16:creationId xmlns:a16="http://schemas.microsoft.com/office/drawing/2014/main" id="{80F440E3-6C9D-9C46-ADB1-6439A3DB6A8F}"/>
                </a:ext>
              </a:extLst>
            </p:cNvPr>
            <p:cNvSpPr>
              <a:spLocks/>
            </p:cNvSpPr>
            <p:nvPr/>
          </p:nvSpPr>
          <p:spPr bwMode="auto">
            <a:xfrm>
              <a:off x="17994905" y="10319993"/>
              <a:ext cx="1688909" cy="1065731"/>
            </a:xfrm>
            <a:custGeom>
              <a:avLst/>
              <a:gdLst>
                <a:gd name="T0" fmla="*/ 1938 w 1978"/>
                <a:gd name="T1" fmla="*/ 430 h 1298"/>
                <a:gd name="T2" fmla="*/ 1896 w 1978"/>
                <a:gd name="T3" fmla="*/ 398 h 1298"/>
                <a:gd name="T4" fmla="*/ 1794 w 1978"/>
                <a:gd name="T5" fmla="*/ 345 h 1298"/>
                <a:gd name="T6" fmla="*/ 1719 w 1978"/>
                <a:gd name="T7" fmla="*/ 267 h 1298"/>
                <a:gd name="T8" fmla="*/ 1715 w 1978"/>
                <a:gd name="T9" fmla="*/ 117 h 1298"/>
                <a:gd name="T10" fmla="*/ 1676 w 1978"/>
                <a:gd name="T11" fmla="*/ 12 h 1298"/>
                <a:gd name="T12" fmla="*/ 1578 w 1978"/>
                <a:gd name="T13" fmla="*/ 37 h 1298"/>
                <a:gd name="T14" fmla="*/ 1489 w 1978"/>
                <a:gd name="T15" fmla="*/ 114 h 1298"/>
                <a:gd name="T16" fmla="*/ 1365 w 1978"/>
                <a:gd name="T17" fmla="*/ 120 h 1298"/>
                <a:gd name="T18" fmla="*/ 1261 w 1978"/>
                <a:gd name="T19" fmla="*/ 120 h 1298"/>
                <a:gd name="T20" fmla="*/ 1200 w 1978"/>
                <a:gd name="T21" fmla="*/ 197 h 1298"/>
                <a:gd name="T22" fmla="*/ 1135 w 1978"/>
                <a:gd name="T23" fmla="*/ 264 h 1298"/>
                <a:gd name="T24" fmla="*/ 1012 w 1978"/>
                <a:gd name="T25" fmla="*/ 290 h 1298"/>
                <a:gd name="T26" fmla="*/ 907 w 1978"/>
                <a:gd name="T27" fmla="*/ 360 h 1298"/>
                <a:gd name="T28" fmla="*/ 798 w 1978"/>
                <a:gd name="T29" fmla="*/ 349 h 1298"/>
                <a:gd name="T30" fmla="*/ 685 w 1978"/>
                <a:gd name="T31" fmla="*/ 301 h 1298"/>
                <a:gd name="T32" fmla="*/ 523 w 1978"/>
                <a:gd name="T33" fmla="*/ 412 h 1298"/>
                <a:gd name="T34" fmla="*/ 379 w 1978"/>
                <a:gd name="T35" fmla="*/ 516 h 1298"/>
                <a:gd name="T36" fmla="*/ 195 w 1978"/>
                <a:gd name="T37" fmla="*/ 445 h 1298"/>
                <a:gd name="T38" fmla="*/ 69 w 1978"/>
                <a:gd name="T39" fmla="*/ 527 h 1298"/>
                <a:gd name="T40" fmla="*/ 9 w 1978"/>
                <a:gd name="T41" fmla="*/ 567 h 1298"/>
                <a:gd name="T42" fmla="*/ 81 w 1978"/>
                <a:gd name="T43" fmla="*/ 580 h 1298"/>
                <a:gd name="T44" fmla="*/ 186 w 1978"/>
                <a:gd name="T45" fmla="*/ 645 h 1298"/>
                <a:gd name="T46" fmla="*/ 305 w 1978"/>
                <a:gd name="T47" fmla="*/ 658 h 1298"/>
                <a:gd name="T48" fmla="*/ 418 w 1978"/>
                <a:gd name="T49" fmla="*/ 675 h 1298"/>
                <a:gd name="T50" fmla="*/ 430 w 1978"/>
                <a:gd name="T51" fmla="*/ 815 h 1298"/>
                <a:gd name="T52" fmla="*/ 284 w 1978"/>
                <a:gd name="T53" fmla="*/ 891 h 1298"/>
                <a:gd name="T54" fmla="*/ 427 w 1978"/>
                <a:gd name="T55" fmla="*/ 931 h 1298"/>
                <a:gd name="T56" fmla="*/ 545 w 1978"/>
                <a:gd name="T57" fmla="*/ 957 h 1298"/>
                <a:gd name="T58" fmla="*/ 593 w 1978"/>
                <a:gd name="T59" fmla="*/ 1038 h 1298"/>
                <a:gd name="T60" fmla="*/ 623 w 1978"/>
                <a:gd name="T61" fmla="*/ 1153 h 1298"/>
                <a:gd name="T62" fmla="*/ 720 w 1978"/>
                <a:gd name="T63" fmla="*/ 1220 h 1298"/>
                <a:gd name="T64" fmla="*/ 929 w 1978"/>
                <a:gd name="T65" fmla="*/ 1253 h 1298"/>
                <a:gd name="T66" fmla="*/ 1065 w 1978"/>
                <a:gd name="T67" fmla="*/ 1264 h 1298"/>
                <a:gd name="T68" fmla="*/ 1161 w 1978"/>
                <a:gd name="T69" fmla="*/ 1220 h 1298"/>
                <a:gd name="T70" fmla="*/ 1296 w 1978"/>
                <a:gd name="T71" fmla="*/ 1294 h 1298"/>
                <a:gd name="T72" fmla="*/ 1423 w 1978"/>
                <a:gd name="T73" fmla="*/ 1249 h 1298"/>
                <a:gd name="T74" fmla="*/ 1447 w 1978"/>
                <a:gd name="T75" fmla="*/ 1231 h 1298"/>
                <a:gd name="T76" fmla="*/ 1501 w 1978"/>
                <a:gd name="T77" fmla="*/ 1164 h 1298"/>
                <a:gd name="T78" fmla="*/ 1608 w 1978"/>
                <a:gd name="T79" fmla="*/ 1079 h 1298"/>
                <a:gd name="T80" fmla="*/ 1685 w 1978"/>
                <a:gd name="T81" fmla="*/ 1020 h 1298"/>
                <a:gd name="T82" fmla="*/ 1801 w 1978"/>
                <a:gd name="T83" fmla="*/ 910 h 1298"/>
                <a:gd name="T84" fmla="*/ 1862 w 1978"/>
                <a:gd name="T85" fmla="*/ 681 h 1298"/>
                <a:gd name="T86" fmla="*/ 1954 w 1978"/>
                <a:gd name="T87" fmla="*/ 523 h 1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78" h="1298">
                  <a:moveTo>
                    <a:pt x="1967" y="480"/>
                  </a:moveTo>
                  <a:cubicBezTo>
                    <a:pt x="1956" y="456"/>
                    <a:pt x="1930" y="460"/>
                    <a:pt x="1938" y="430"/>
                  </a:cubicBezTo>
                  <a:cubicBezTo>
                    <a:pt x="1943" y="415"/>
                    <a:pt x="1938" y="406"/>
                    <a:pt x="1939" y="400"/>
                  </a:cubicBezTo>
                  <a:cubicBezTo>
                    <a:pt x="1913" y="391"/>
                    <a:pt x="1915" y="402"/>
                    <a:pt x="1896" y="398"/>
                  </a:cubicBezTo>
                  <a:cubicBezTo>
                    <a:pt x="1869" y="392"/>
                    <a:pt x="1879" y="401"/>
                    <a:pt x="1840" y="431"/>
                  </a:cubicBezTo>
                  <a:cubicBezTo>
                    <a:pt x="1801" y="462"/>
                    <a:pt x="1804" y="376"/>
                    <a:pt x="1794" y="345"/>
                  </a:cubicBezTo>
                  <a:cubicBezTo>
                    <a:pt x="1784" y="315"/>
                    <a:pt x="1752" y="331"/>
                    <a:pt x="1706" y="331"/>
                  </a:cubicBezTo>
                  <a:cubicBezTo>
                    <a:pt x="1660" y="331"/>
                    <a:pt x="1660" y="312"/>
                    <a:pt x="1719" y="267"/>
                  </a:cubicBezTo>
                  <a:cubicBezTo>
                    <a:pt x="1778" y="223"/>
                    <a:pt x="1755" y="178"/>
                    <a:pt x="1758" y="145"/>
                  </a:cubicBezTo>
                  <a:cubicBezTo>
                    <a:pt x="1761" y="112"/>
                    <a:pt x="1748" y="117"/>
                    <a:pt x="1715" y="117"/>
                  </a:cubicBezTo>
                  <a:cubicBezTo>
                    <a:pt x="1683" y="117"/>
                    <a:pt x="1702" y="81"/>
                    <a:pt x="1719" y="50"/>
                  </a:cubicBezTo>
                  <a:cubicBezTo>
                    <a:pt x="1735" y="20"/>
                    <a:pt x="1709" y="23"/>
                    <a:pt x="1676" y="12"/>
                  </a:cubicBezTo>
                  <a:cubicBezTo>
                    <a:pt x="1643" y="0"/>
                    <a:pt x="1640" y="23"/>
                    <a:pt x="1627" y="34"/>
                  </a:cubicBezTo>
                  <a:cubicBezTo>
                    <a:pt x="1614" y="45"/>
                    <a:pt x="1604" y="42"/>
                    <a:pt x="1578" y="37"/>
                  </a:cubicBezTo>
                  <a:cubicBezTo>
                    <a:pt x="1552" y="31"/>
                    <a:pt x="1542" y="34"/>
                    <a:pt x="1535" y="62"/>
                  </a:cubicBezTo>
                  <a:cubicBezTo>
                    <a:pt x="1529" y="89"/>
                    <a:pt x="1525" y="75"/>
                    <a:pt x="1489" y="114"/>
                  </a:cubicBezTo>
                  <a:cubicBezTo>
                    <a:pt x="1404" y="128"/>
                    <a:pt x="1453" y="117"/>
                    <a:pt x="1424" y="70"/>
                  </a:cubicBezTo>
                  <a:cubicBezTo>
                    <a:pt x="1394" y="23"/>
                    <a:pt x="1368" y="92"/>
                    <a:pt x="1365" y="120"/>
                  </a:cubicBezTo>
                  <a:cubicBezTo>
                    <a:pt x="1362" y="148"/>
                    <a:pt x="1329" y="162"/>
                    <a:pt x="1316" y="137"/>
                  </a:cubicBezTo>
                  <a:cubicBezTo>
                    <a:pt x="1309" y="124"/>
                    <a:pt x="1285" y="121"/>
                    <a:pt x="1261" y="120"/>
                  </a:cubicBezTo>
                  <a:cubicBezTo>
                    <a:pt x="1265" y="134"/>
                    <a:pt x="1264" y="150"/>
                    <a:pt x="1252" y="167"/>
                  </a:cubicBezTo>
                  <a:cubicBezTo>
                    <a:pt x="1231" y="201"/>
                    <a:pt x="1218" y="212"/>
                    <a:pt x="1200" y="197"/>
                  </a:cubicBezTo>
                  <a:cubicBezTo>
                    <a:pt x="1183" y="182"/>
                    <a:pt x="1135" y="178"/>
                    <a:pt x="1135" y="208"/>
                  </a:cubicBezTo>
                  <a:cubicBezTo>
                    <a:pt x="1135" y="238"/>
                    <a:pt x="1178" y="264"/>
                    <a:pt x="1135" y="264"/>
                  </a:cubicBezTo>
                  <a:cubicBezTo>
                    <a:pt x="1091" y="264"/>
                    <a:pt x="1073" y="249"/>
                    <a:pt x="1065" y="275"/>
                  </a:cubicBezTo>
                  <a:cubicBezTo>
                    <a:pt x="1056" y="301"/>
                    <a:pt x="1043" y="308"/>
                    <a:pt x="1012" y="290"/>
                  </a:cubicBezTo>
                  <a:cubicBezTo>
                    <a:pt x="982" y="271"/>
                    <a:pt x="942" y="278"/>
                    <a:pt x="934" y="304"/>
                  </a:cubicBezTo>
                  <a:cubicBezTo>
                    <a:pt x="925" y="330"/>
                    <a:pt x="938" y="353"/>
                    <a:pt x="907" y="360"/>
                  </a:cubicBezTo>
                  <a:cubicBezTo>
                    <a:pt x="877" y="367"/>
                    <a:pt x="877" y="404"/>
                    <a:pt x="851" y="378"/>
                  </a:cubicBezTo>
                  <a:cubicBezTo>
                    <a:pt x="824" y="353"/>
                    <a:pt x="816" y="338"/>
                    <a:pt x="798" y="349"/>
                  </a:cubicBezTo>
                  <a:cubicBezTo>
                    <a:pt x="781" y="360"/>
                    <a:pt x="750" y="360"/>
                    <a:pt x="733" y="327"/>
                  </a:cubicBezTo>
                  <a:cubicBezTo>
                    <a:pt x="715" y="293"/>
                    <a:pt x="724" y="264"/>
                    <a:pt x="685" y="301"/>
                  </a:cubicBezTo>
                  <a:cubicBezTo>
                    <a:pt x="645" y="338"/>
                    <a:pt x="658" y="367"/>
                    <a:pt x="610" y="371"/>
                  </a:cubicBezTo>
                  <a:cubicBezTo>
                    <a:pt x="562" y="375"/>
                    <a:pt x="545" y="390"/>
                    <a:pt x="523" y="412"/>
                  </a:cubicBezTo>
                  <a:cubicBezTo>
                    <a:pt x="501" y="434"/>
                    <a:pt x="436" y="423"/>
                    <a:pt x="436" y="460"/>
                  </a:cubicBezTo>
                  <a:cubicBezTo>
                    <a:pt x="436" y="497"/>
                    <a:pt x="414" y="538"/>
                    <a:pt x="379" y="516"/>
                  </a:cubicBezTo>
                  <a:cubicBezTo>
                    <a:pt x="344" y="493"/>
                    <a:pt x="313" y="479"/>
                    <a:pt x="287" y="482"/>
                  </a:cubicBezTo>
                  <a:cubicBezTo>
                    <a:pt x="261" y="486"/>
                    <a:pt x="230" y="441"/>
                    <a:pt x="195" y="445"/>
                  </a:cubicBezTo>
                  <a:cubicBezTo>
                    <a:pt x="160" y="449"/>
                    <a:pt x="156" y="464"/>
                    <a:pt x="139" y="486"/>
                  </a:cubicBezTo>
                  <a:cubicBezTo>
                    <a:pt x="121" y="508"/>
                    <a:pt x="112" y="527"/>
                    <a:pt x="69" y="527"/>
                  </a:cubicBezTo>
                  <a:cubicBezTo>
                    <a:pt x="49" y="527"/>
                    <a:pt x="30" y="523"/>
                    <a:pt x="18" y="516"/>
                  </a:cubicBezTo>
                  <a:cubicBezTo>
                    <a:pt x="7" y="530"/>
                    <a:pt x="0" y="548"/>
                    <a:pt x="9" y="567"/>
                  </a:cubicBezTo>
                  <a:cubicBezTo>
                    <a:pt x="28" y="612"/>
                    <a:pt x="50" y="622"/>
                    <a:pt x="56" y="601"/>
                  </a:cubicBezTo>
                  <a:cubicBezTo>
                    <a:pt x="63" y="580"/>
                    <a:pt x="56" y="579"/>
                    <a:pt x="81" y="580"/>
                  </a:cubicBezTo>
                  <a:cubicBezTo>
                    <a:pt x="105" y="581"/>
                    <a:pt x="159" y="570"/>
                    <a:pt x="166" y="597"/>
                  </a:cubicBezTo>
                  <a:cubicBezTo>
                    <a:pt x="172" y="623"/>
                    <a:pt x="177" y="633"/>
                    <a:pt x="186" y="645"/>
                  </a:cubicBezTo>
                  <a:cubicBezTo>
                    <a:pt x="194" y="658"/>
                    <a:pt x="238" y="697"/>
                    <a:pt x="263" y="673"/>
                  </a:cubicBezTo>
                  <a:cubicBezTo>
                    <a:pt x="287" y="649"/>
                    <a:pt x="289" y="640"/>
                    <a:pt x="305" y="658"/>
                  </a:cubicBezTo>
                  <a:cubicBezTo>
                    <a:pt x="321" y="676"/>
                    <a:pt x="326" y="688"/>
                    <a:pt x="354" y="683"/>
                  </a:cubicBezTo>
                  <a:cubicBezTo>
                    <a:pt x="382" y="677"/>
                    <a:pt x="395" y="645"/>
                    <a:pt x="418" y="675"/>
                  </a:cubicBezTo>
                  <a:cubicBezTo>
                    <a:pt x="441" y="704"/>
                    <a:pt x="451" y="718"/>
                    <a:pt x="453" y="750"/>
                  </a:cubicBezTo>
                  <a:cubicBezTo>
                    <a:pt x="454" y="782"/>
                    <a:pt x="456" y="804"/>
                    <a:pt x="430" y="815"/>
                  </a:cubicBezTo>
                  <a:cubicBezTo>
                    <a:pt x="403" y="826"/>
                    <a:pt x="358" y="797"/>
                    <a:pt x="344" y="825"/>
                  </a:cubicBezTo>
                  <a:cubicBezTo>
                    <a:pt x="335" y="845"/>
                    <a:pt x="306" y="866"/>
                    <a:pt x="284" y="891"/>
                  </a:cubicBezTo>
                  <a:cubicBezTo>
                    <a:pt x="310" y="908"/>
                    <a:pt x="331" y="902"/>
                    <a:pt x="361" y="938"/>
                  </a:cubicBezTo>
                  <a:cubicBezTo>
                    <a:pt x="392" y="975"/>
                    <a:pt x="405" y="949"/>
                    <a:pt x="427" y="931"/>
                  </a:cubicBezTo>
                  <a:cubicBezTo>
                    <a:pt x="449" y="912"/>
                    <a:pt x="466" y="938"/>
                    <a:pt x="488" y="957"/>
                  </a:cubicBezTo>
                  <a:cubicBezTo>
                    <a:pt x="510" y="975"/>
                    <a:pt x="527" y="975"/>
                    <a:pt x="545" y="957"/>
                  </a:cubicBezTo>
                  <a:cubicBezTo>
                    <a:pt x="562" y="938"/>
                    <a:pt x="593" y="953"/>
                    <a:pt x="619" y="964"/>
                  </a:cubicBezTo>
                  <a:cubicBezTo>
                    <a:pt x="645" y="975"/>
                    <a:pt x="619" y="1016"/>
                    <a:pt x="593" y="1038"/>
                  </a:cubicBezTo>
                  <a:cubicBezTo>
                    <a:pt x="567" y="1060"/>
                    <a:pt x="571" y="1075"/>
                    <a:pt x="588" y="1090"/>
                  </a:cubicBezTo>
                  <a:cubicBezTo>
                    <a:pt x="606" y="1105"/>
                    <a:pt x="610" y="1135"/>
                    <a:pt x="623" y="1153"/>
                  </a:cubicBezTo>
                  <a:cubicBezTo>
                    <a:pt x="637" y="1172"/>
                    <a:pt x="632" y="1190"/>
                    <a:pt x="654" y="1186"/>
                  </a:cubicBezTo>
                  <a:cubicBezTo>
                    <a:pt x="676" y="1183"/>
                    <a:pt x="698" y="1194"/>
                    <a:pt x="720" y="1220"/>
                  </a:cubicBezTo>
                  <a:cubicBezTo>
                    <a:pt x="741" y="1246"/>
                    <a:pt x="811" y="1257"/>
                    <a:pt x="842" y="1275"/>
                  </a:cubicBezTo>
                  <a:cubicBezTo>
                    <a:pt x="872" y="1294"/>
                    <a:pt x="907" y="1246"/>
                    <a:pt x="929" y="1253"/>
                  </a:cubicBezTo>
                  <a:cubicBezTo>
                    <a:pt x="939" y="1256"/>
                    <a:pt x="958" y="1273"/>
                    <a:pt x="976" y="1290"/>
                  </a:cubicBezTo>
                  <a:cubicBezTo>
                    <a:pt x="996" y="1262"/>
                    <a:pt x="1013" y="1264"/>
                    <a:pt x="1065" y="1264"/>
                  </a:cubicBezTo>
                  <a:cubicBezTo>
                    <a:pt x="1126" y="1264"/>
                    <a:pt x="1139" y="1275"/>
                    <a:pt x="1126" y="1238"/>
                  </a:cubicBezTo>
                  <a:cubicBezTo>
                    <a:pt x="1113" y="1201"/>
                    <a:pt x="1121" y="1168"/>
                    <a:pt x="1161" y="1220"/>
                  </a:cubicBezTo>
                  <a:cubicBezTo>
                    <a:pt x="1200" y="1272"/>
                    <a:pt x="1148" y="1249"/>
                    <a:pt x="1213" y="1253"/>
                  </a:cubicBezTo>
                  <a:cubicBezTo>
                    <a:pt x="1279" y="1257"/>
                    <a:pt x="1231" y="1290"/>
                    <a:pt x="1296" y="1294"/>
                  </a:cubicBezTo>
                  <a:cubicBezTo>
                    <a:pt x="1362" y="1298"/>
                    <a:pt x="1392" y="1279"/>
                    <a:pt x="1392" y="1264"/>
                  </a:cubicBezTo>
                  <a:cubicBezTo>
                    <a:pt x="1392" y="1249"/>
                    <a:pt x="1418" y="1216"/>
                    <a:pt x="1423" y="1249"/>
                  </a:cubicBezTo>
                  <a:cubicBezTo>
                    <a:pt x="1423" y="1253"/>
                    <a:pt x="1424" y="1256"/>
                    <a:pt x="1424" y="1259"/>
                  </a:cubicBezTo>
                  <a:cubicBezTo>
                    <a:pt x="1430" y="1247"/>
                    <a:pt x="1437" y="1235"/>
                    <a:pt x="1447" y="1231"/>
                  </a:cubicBezTo>
                  <a:cubicBezTo>
                    <a:pt x="1469" y="1222"/>
                    <a:pt x="1486" y="1214"/>
                    <a:pt x="1486" y="1194"/>
                  </a:cubicBezTo>
                  <a:cubicBezTo>
                    <a:pt x="1486" y="1173"/>
                    <a:pt x="1471" y="1164"/>
                    <a:pt x="1501" y="1164"/>
                  </a:cubicBezTo>
                  <a:cubicBezTo>
                    <a:pt x="1532" y="1164"/>
                    <a:pt x="1591" y="1177"/>
                    <a:pt x="1591" y="1135"/>
                  </a:cubicBezTo>
                  <a:cubicBezTo>
                    <a:pt x="1591" y="1092"/>
                    <a:pt x="1576" y="1062"/>
                    <a:pt x="1608" y="1079"/>
                  </a:cubicBezTo>
                  <a:cubicBezTo>
                    <a:pt x="1641" y="1096"/>
                    <a:pt x="1663" y="1090"/>
                    <a:pt x="1674" y="1066"/>
                  </a:cubicBezTo>
                  <a:cubicBezTo>
                    <a:pt x="1685" y="1042"/>
                    <a:pt x="1700" y="1042"/>
                    <a:pt x="1685" y="1020"/>
                  </a:cubicBezTo>
                  <a:cubicBezTo>
                    <a:pt x="1670" y="997"/>
                    <a:pt x="1672" y="979"/>
                    <a:pt x="1694" y="971"/>
                  </a:cubicBezTo>
                  <a:cubicBezTo>
                    <a:pt x="1715" y="964"/>
                    <a:pt x="1777" y="940"/>
                    <a:pt x="1801" y="910"/>
                  </a:cubicBezTo>
                  <a:cubicBezTo>
                    <a:pt x="1825" y="881"/>
                    <a:pt x="1851" y="870"/>
                    <a:pt x="1840" y="836"/>
                  </a:cubicBezTo>
                  <a:cubicBezTo>
                    <a:pt x="1829" y="803"/>
                    <a:pt x="1807" y="732"/>
                    <a:pt x="1862" y="681"/>
                  </a:cubicBezTo>
                  <a:cubicBezTo>
                    <a:pt x="1916" y="629"/>
                    <a:pt x="1936" y="640"/>
                    <a:pt x="1938" y="599"/>
                  </a:cubicBezTo>
                  <a:cubicBezTo>
                    <a:pt x="1940" y="558"/>
                    <a:pt x="1932" y="536"/>
                    <a:pt x="1954" y="523"/>
                  </a:cubicBezTo>
                  <a:cubicBezTo>
                    <a:pt x="1975" y="510"/>
                    <a:pt x="1978" y="504"/>
                    <a:pt x="1967" y="480"/>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1" name="Freeform 130">
              <a:extLst>
                <a:ext uri="{FF2B5EF4-FFF2-40B4-BE49-F238E27FC236}">
                  <a16:creationId xmlns:a16="http://schemas.microsoft.com/office/drawing/2014/main" id="{5B37A953-68EC-E147-9730-99DB8339D609}"/>
                </a:ext>
              </a:extLst>
            </p:cNvPr>
            <p:cNvSpPr>
              <a:spLocks/>
            </p:cNvSpPr>
            <p:nvPr/>
          </p:nvSpPr>
          <p:spPr bwMode="auto">
            <a:xfrm>
              <a:off x="18175596" y="7615767"/>
              <a:ext cx="1087834" cy="1634949"/>
            </a:xfrm>
            <a:custGeom>
              <a:avLst/>
              <a:gdLst>
                <a:gd name="T0" fmla="*/ 1149 w 1273"/>
                <a:gd name="T1" fmla="*/ 1405 h 1992"/>
                <a:gd name="T2" fmla="*/ 1053 w 1273"/>
                <a:gd name="T3" fmla="*/ 1201 h 1992"/>
                <a:gd name="T4" fmla="*/ 1105 w 1273"/>
                <a:gd name="T5" fmla="*/ 957 h 1992"/>
                <a:gd name="T6" fmla="*/ 1044 w 1273"/>
                <a:gd name="T7" fmla="*/ 727 h 1992"/>
                <a:gd name="T8" fmla="*/ 1088 w 1273"/>
                <a:gd name="T9" fmla="*/ 590 h 1992"/>
                <a:gd name="T10" fmla="*/ 1088 w 1273"/>
                <a:gd name="T11" fmla="*/ 486 h 1992"/>
                <a:gd name="T12" fmla="*/ 1094 w 1273"/>
                <a:gd name="T13" fmla="*/ 280 h 1992"/>
                <a:gd name="T14" fmla="*/ 1131 w 1273"/>
                <a:gd name="T15" fmla="*/ 132 h 1992"/>
                <a:gd name="T16" fmla="*/ 1098 w 1273"/>
                <a:gd name="T17" fmla="*/ 0 h 1992"/>
                <a:gd name="T18" fmla="*/ 996 w 1273"/>
                <a:gd name="T19" fmla="*/ 76 h 1992"/>
                <a:gd name="T20" fmla="*/ 900 w 1273"/>
                <a:gd name="T21" fmla="*/ 110 h 1992"/>
                <a:gd name="T22" fmla="*/ 834 w 1273"/>
                <a:gd name="T23" fmla="*/ 265 h 1992"/>
                <a:gd name="T24" fmla="*/ 699 w 1273"/>
                <a:gd name="T25" fmla="*/ 380 h 1992"/>
                <a:gd name="T26" fmla="*/ 629 w 1273"/>
                <a:gd name="T27" fmla="*/ 506 h 1992"/>
                <a:gd name="T28" fmla="*/ 476 w 1273"/>
                <a:gd name="T29" fmla="*/ 491 h 1992"/>
                <a:gd name="T30" fmla="*/ 377 w 1273"/>
                <a:gd name="T31" fmla="*/ 501 h 1992"/>
                <a:gd name="T32" fmla="*/ 314 w 1273"/>
                <a:gd name="T33" fmla="*/ 595 h 1992"/>
                <a:gd name="T34" fmla="*/ 327 w 1273"/>
                <a:gd name="T35" fmla="*/ 704 h 1992"/>
                <a:gd name="T36" fmla="*/ 500 w 1273"/>
                <a:gd name="T37" fmla="*/ 784 h 1992"/>
                <a:gd name="T38" fmla="*/ 664 w 1273"/>
                <a:gd name="T39" fmla="*/ 901 h 1992"/>
                <a:gd name="T40" fmla="*/ 642 w 1273"/>
                <a:gd name="T41" fmla="*/ 1038 h 1992"/>
                <a:gd name="T42" fmla="*/ 563 w 1273"/>
                <a:gd name="T43" fmla="*/ 1120 h 1992"/>
                <a:gd name="T44" fmla="*/ 509 w 1273"/>
                <a:gd name="T45" fmla="*/ 1127 h 1992"/>
                <a:gd name="T46" fmla="*/ 472 w 1273"/>
                <a:gd name="T47" fmla="*/ 1196 h 1992"/>
                <a:gd name="T48" fmla="*/ 356 w 1273"/>
                <a:gd name="T49" fmla="*/ 1225 h 1992"/>
                <a:gd name="T50" fmla="*/ 205 w 1273"/>
                <a:gd name="T51" fmla="*/ 1183 h 1992"/>
                <a:gd name="T52" fmla="*/ 175 w 1273"/>
                <a:gd name="T53" fmla="*/ 1277 h 1992"/>
                <a:gd name="T54" fmla="*/ 179 w 1273"/>
                <a:gd name="T55" fmla="*/ 1331 h 1992"/>
                <a:gd name="T56" fmla="*/ 212 w 1273"/>
                <a:gd name="T57" fmla="*/ 1416 h 1992"/>
                <a:gd name="T58" fmla="*/ 179 w 1273"/>
                <a:gd name="T59" fmla="*/ 1481 h 1992"/>
                <a:gd name="T60" fmla="*/ 201 w 1273"/>
                <a:gd name="T61" fmla="*/ 1540 h 1992"/>
                <a:gd name="T62" fmla="*/ 148 w 1273"/>
                <a:gd name="T63" fmla="*/ 1551 h 1992"/>
                <a:gd name="T64" fmla="*/ 76 w 1273"/>
                <a:gd name="T65" fmla="*/ 1564 h 1992"/>
                <a:gd name="T66" fmla="*/ 61 w 1273"/>
                <a:gd name="T67" fmla="*/ 1624 h 1992"/>
                <a:gd name="T68" fmla="*/ 61 w 1273"/>
                <a:gd name="T69" fmla="*/ 1698 h 1992"/>
                <a:gd name="T70" fmla="*/ 46 w 1273"/>
                <a:gd name="T71" fmla="*/ 1735 h 1992"/>
                <a:gd name="T72" fmla="*/ 214 w 1273"/>
                <a:gd name="T73" fmla="*/ 1789 h 1992"/>
                <a:gd name="T74" fmla="*/ 349 w 1273"/>
                <a:gd name="T75" fmla="*/ 1823 h 1992"/>
                <a:gd name="T76" fmla="*/ 438 w 1273"/>
                <a:gd name="T77" fmla="*/ 1834 h 1992"/>
                <a:gd name="T78" fmla="*/ 536 w 1273"/>
                <a:gd name="T79" fmla="*/ 1890 h 1992"/>
                <a:gd name="T80" fmla="*/ 677 w 1273"/>
                <a:gd name="T81" fmla="*/ 1876 h 1992"/>
                <a:gd name="T82" fmla="*/ 805 w 1273"/>
                <a:gd name="T83" fmla="*/ 1929 h 1992"/>
                <a:gd name="T84" fmla="*/ 939 w 1273"/>
                <a:gd name="T85" fmla="*/ 1959 h 1992"/>
                <a:gd name="T86" fmla="*/ 970 w 1273"/>
                <a:gd name="T87" fmla="*/ 1909 h 1992"/>
                <a:gd name="T88" fmla="*/ 930 w 1273"/>
                <a:gd name="T89" fmla="*/ 1816 h 1992"/>
                <a:gd name="T90" fmla="*/ 1059 w 1273"/>
                <a:gd name="T91" fmla="*/ 1752 h 1992"/>
                <a:gd name="T92" fmla="*/ 974 w 1273"/>
                <a:gd name="T93" fmla="*/ 1679 h 1992"/>
                <a:gd name="T94" fmla="*/ 913 w 1273"/>
                <a:gd name="T95" fmla="*/ 1626 h 1992"/>
                <a:gd name="T96" fmla="*/ 1048 w 1273"/>
                <a:gd name="T97" fmla="*/ 1603 h 1992"/>
                <a:gd name="T98" fmla="*/ 1168 w 1273"/>
                <a:gd name="T99" fmla="*/ 1607 h 1992"/>
                <a:gd name="T100" fmla="*/ 1256 w 1273"/>
                <a:gd name="T101" fmla="*/ 1527 h 1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73" h="1992">
                  <a:moveTo>
                    <a:pt x="1256" y="1527"/>
                  </a:moveTo>
                  <a:cubicBezTo>
                    <a:pt x="1238" y="1499"/>
                    <a:pt x="1164" y="1449"/>
                    <a:pt x="1149" y="1405"/>
                  </a:cubicBezTo>
                  <a:cubicBezTo>
                    <a:pt x="1133" y="1360"/>
                    <a:pt x="1118" y="1342"/>
                    <a:pt x="1092" y="1314"/>
                  </a:cubicBezTo>
                  <a:cubicBezTo>
                    <a:pt x="1066" y="1286"/>
                    <a:pt x="1055" y="1257"/>
                    <a:pt x="1053" y="1201"/>
                  </a:cubicBezTo>
                  <a:cubicBezTo>
                    <a:pt x="1050" y="1146"/>
                    <a:pt x="1066" y="1110"/>
                    <a:pt x="1081" y="1075"/>
                  </a:cubicBezTo>
                  <a:cubicBezTo>
                    <a:pt x="1096" y="1040"/>
                    <a:pt x="1131" y="1016"/>
                    <a:pt x="1105" y="957"/>
                  </a:cubicBezTo>
                  <a:cubicBezTo>
                    <a:pt x="1079" y="897"/>
                    <a:pt x="1063" y="888"/>
                    <a:pt x="1063" y="853"/>
                  </a:cubicBezTo>
                  <a:cubicBezTo>
                    <a:pt x="1063" y="818"/>
                    <a:pt x="1070" y="753"/>
                    <a:pt x="1044" y="727"/>
                  </a:cubicBezTo>
                  <a:cubicBezTo>
                    <a:pt x="1018" y="701"/>
                    <a:pt x="1033" y="664"/>
                    <a:pt x="1048" y="638"/>
                  </a:cubicBezTo>
                  <a:cubicBezTo>
                    <a:pt x="1063" y="612"/>
                    <a:pt x="1107" y="617"/>
                    <a:pt x="1088" y="590"/>
                  </a:cubicBezTo>
                  <a:cubicBezTo>
                    <a:pt x="1068" y="562"/>
                    <a:pt x="1066" y="556"/>
                    <a:pt x="1085" y="540"/>
                  </a:cubicBezTo>
                  <a:cubicBezTo>
                    <a:pt x="1105" y="523"/>
                    <a:pt x="1103" y="504"/>
                    <a:pt x="1088" y="486"/>
                  </a:cubicBezTo>
                  <a:cubicBezTo>
                    <a:pt x="1072" y="467"/>
                    <a:pt x="989" y="395"/>
                    <a:pt x="1029" y="360"/>
                  </a:cubicBezTo>
                  <a:cubicBezTo>
                    <a:pt x="1068" y="325"/>
                    <a:pt x="1092" y="328"/>
                    <a:pt x="1094" y="280"/>
                  </a:cubicBezTo>
                  <a:cubicBezTo>
                    <a:pt x="1096" y="232"/>
                    <a:pt x="1101" y="236"/>
                    <a:pt x="1107" y="199"/>
                  </a:cubicBezTo>
                  <a:cubicBezTo>
                    <a:pt x="1114" y="161"/>
                    <a:pt x="1116" y="148"/>
                    <a:pt x="1131" y="132"/>
                  </a:cubicBezTo>
                  <a:cubicBezTo>
                    <a:pt x="1146" y="115"/>
                    <a:pt x="1155" y="84"/>
                    <a:pt x="1140" y="65"/>
                  </a:cubicBezTo>
                  <a:cubicBezTo>
                    <a:pt x="1128" y="51"/>
                    <a:pt x="1107" y="25"/>
                    <a:pt x="1098" y="0"/>
                  </a:cubicBezTo>
                  <a:cubicBezTo>
                    <a:pt x="1092" y="1"/>
                    <a:pt x="1085" y="8"/>
                    <a:pt x="1074" y="24"/>
                  </a:cubicBezTo>
                  <a:cubicBezTo>
                    <a:pt x="1039" y="80"/>
                    <a:pt x="1018" y="91"/>
                    <a:pt x="996" y="76"/>
                  </a:cubicBezTo>
                  <a:cubicBezTo>
                    <a:pt x="974" y="61"/>
                    <a:pt x="917" y="21"/>
                    <a:pt x="917" y="47"/>
                  </a:cubicBezTo>
                  <a:cubicBezTo>
                    <a:pt x="917" y="73"/>
                    <a:pt x="926" y="87"/>
                    <a:pt x="900" y="110"/>
                  </a:cubicBezTo>
                  <a:cubicBezTo>
                    <a:pt x="873" y="132"/>
                    <a:pt x="839" y="136"/>
                    <a:pt x="843" y="173"/>
                  </a:cubicBezTo>
                  <a:cubicBezTo>
                    <a:pt x="847" y="210"/>
                    <a:pt x="904" y="258"/>
                    <a:pt x="834" y="265"/>
                  </a:cubicBezTo>
                  <a:cubicBezTo>
                    <a:pt x="764" y="273"/>
                    <a:pt x="777" y="273"/>
                    <a:pt x="764" y="302"/>
                  </a:cubicBezTo>
                  <a:cubicBezTo>
                    <a:pt x="751" y="332"/>
                    <a:pt x="716" y="354"/>
                    <a:pt x="699" y="380"/>
                  </a:cubicBezTo>
                  <a:cubicBezTo>
                    <a:pt x="681" y="406"/>
                    <a:pt x="651" y="417"/>
                    <a:pt x="651" y="454"/>
                  </a:cubicBezTo>
                  <a:cubicBezTo>
                    <a:pt x="651" y="491"/>
                    <a:pt x="659" y="506"/>
                    <a:pt x="629" y="506"/>
                  </a:cubicBezTo>
                  <a:cubicBezTo>
                    <a:pt x="598" y="506"/>
                    <a:pt x="576" y="554"/>
                    <a:pt x="550" y="528"/>
                  </a:cubicBezTo>
                  <a:cubicBezTo>
                    <a:pt x="524" y="502"/>
                    <a:pt x="493" y="469"/>
                    <a:pt x="476" y="491"/>
                  </a:cubicBezTo>
                  <a:cubicBezTo>
                    <a:pt x="458" y="514"/>
                    <a:pt x="410" y="502"/>
                    <a:pt x="384" y="502"/>
                  </a:cubicBezTo>
                  <a:cubicBezTo>
                    <a:pt x="381" y="502"/>
                    <a:pt x="379" y="502"/>
                    <a:pt x="377" y="501"/>
                  </a:cubicBezTo>
                  <a:cubicBezTo>
                    <a:pt x="364" y="519"/>
                    <a:pt x="352" y="532"/>
                    <a:pt x="334" y="545"/>
                  </a:cubicBezTo>
                  <a:cubicBezTo>
                    <a:pt x="310" y="562"/>
                    <a:pt x="323" y="573"/>
                    <a:pt x="314" y="595"/>
                  </a:cubicBezTo>
                  <a:cubicBezTo>
                    <a:pt x="306" y="617"/>
                    <a:pt x="306" y="623"/>
                    <a:pt x="323" y="645"/>
                  </a:cubicBezTo>
                  <a:cubicBezTo>
                    <a:pt x="341" y="667"/>
                    <a:pt x="319" y="679"/>
                    <a:pt x="327" y="704"/>
                  </a:cubicBezTo>
                  <a:cubicBezTo>
                    <a:pt x="336" y="730"/>
                    <a:pt x="391" y="740"/>
                    <a:pt x="430" y="747"/>
                  </a:cubicBezTo>
                  <a:cubicBezTo>
                    <a:pt x="469" y="754"/>
                    <a:pt x="472" y="760"/>
                    <a:pt x="500" y="784"/>
                  </a:cubicBezTo>
                  <a:cubicBezTo>
                    <a:pt x="528" y="808"/>
                    <a:pt x="592" y="814"/>
                    <a:pt x="631" y="825"/>
                  </a:cubicBezTo>
                  <a:cubicBezTo>
                    <a:pt x="670" y="836"/>
                    <a:pt x="648" y="868"/>
                    <a:pt x="664" y="901"/>
                  </a:cubicBezTo>
                  <a:cubicBezTo>
                    <a:pt x="679" y="934"/>
                    <a:pt x="646" y="938"/>
                    <a:pt x="624" y="966"/>
                  </a:cubicBezTo>
                  <a:cubicBezTo>
                    <a:pt x="603" y="994"/>
                    <a:pt x="622" y="1016"/>
                    <a:pt x="642" y="1038"/>
                  </a:cubicBezTo>
                  <a:cubicBezTo>
                    <a:pt x="662" y="1060"/>
                    <a:pt x="668" y="1070"/>
                    <a:pt x="662" y="1095"/>
                  </a:cubicBezTo>
                  <a:cubicBezTo>
                    <a:pt x="655" y="1121"/>
                    <a:pt x="590" y="1123"/>
                    <a:pt x="563" y="1120"/>
                  </a:cubicBezTo>
                  <a:cubicBezTo>
                    <a:pt x="537" y="1116"/>
                    <a:pt x="544" y="1114"/>
                    <a:pt x="537" y="1127"/>
                  </a:cubicBezTo>
                  <a:cubicBezTo>
                    <a:pt x="531" y="1140"/>
                    <a:pt x="526" y="1138"/>
                    <a:pt x="509" y="1127"/>
                  </a:cubicBezTo>
                  <a:cubicBezTo>
                    <a:pt x="491" y="1116"/>
                    <a:pt x="489" y="1129"/>
                    <a:pt x="461" y="1136"/>
                  </a:cubicBezTo>
                  <a:cubicBezTo>
                    <a:pt x="432" y="1144"/>
                    <a:pt x="472" y="1162"/>
                    <a:pt x="472" y="1196"/>
                  </a:cubicBezTo>
                  <a:cubicBezTo>
                    <a:pt x="472" y="1229"/>
                    <a:pt x="445" y="1209"/>
                    <a:pt x="419" y="1209"/>
                  </a:cubicBezTo>
                  <a:cubicBezTo>
                    <a:pt x="393" y="1209"/>
                    <a:pt x="389" y="1222"/>
                    <a:pt x="356" y="1225"/>
                  </a:cubicBezTo>
                  <a:cubicBezTo>
                    <a:pt x="323" y="1229"/>
                    <a:pt x="297" y="1207"/>
                    <a:pt x="288" y="1188"/>
                  </a:cubicBezTo>
                  <a:cubicBezTo>
                    <a:pt x="279" y="1170"/>
                    <a:pt x="249" y="1179"/>
                    <a:pt x="205" y="1183"/>
                  </a:cubicBezTo>
                  <a:cubicBezTo>
                    <a:pt x="161" y="1186"/>
                    <a:pt x="172" y="1222"/>
                    <a:pt x="183" y="1238"/>
                  </a:cubicBezTo>
                  <a:cubicBezTo>
                    <a:pt x="194" y="1255"/>
                    <a:pt x="192" y="1270"/>
                    <a:pt x="175" y="1277"/>
                  </a:cubicBezTo>
                  <a:cubicBezTo>
                    <a:pt x="157" y="1285"/>
                    <a:pt x="144" y="1305"/>
                    <a:pt x="142" y="1320"/>
                  </a:cubicBezTo>
                  <a:cubicBezTo>
                    <a:pt x="140" y="1335"/>
                    <a:pt x="159" y="1335"/>
                    <a:pt x="179" y="1331"/>
                  </a:cubicBezTo>
                  <a:cubicBezTo>
                    <a:pt x="199" y="1327"/>
                    <a:pt x="207" y="1348"/>
                    <a:pt x="223" y="1362"/>
                  </a:cubicBezTo>
                  <a:cubicBezTo>
                    <a:pt x="238" y="1377"/>
                    <a:pt x="210" y="1394"/>
                    <a:pt x="212" y="1416"/>
                  </a:cubicBezTo>
                  <a:cubicBezTo>
                    <a:pt x="214" y="1438"/>
                    <a:pt x="199" y="1438"/>
                    <a:pt x="188" y="1455"/>
                  </a:cubicBezTo>
                  <a:cubicBezTo>
                    <a:pt x="177" y="1472"/>
                    <a:pt x="168" y="1474"/>
                    <a:pt x="179" y="1481"/>
                  </a:cubicBezTo>
                  <a:cubicBezTo>
                    <a:pt x="190" y="1488"/>
                    <a:pt x="199" y="1498"/>
                    <a:pt x="181" y="1514"/>
                  </a:cubicBezTo>
                  <a:cubicBezTo>
                    <a:pt x="164" y="1531"/>
                    <a:pt x="181" y="1525"/>
                    <a:pt x="201" y="1540"/>
                  </a:cubicBezTo>
                  <a:cubicBezTo>
                    <a:pt x="220" y="1555"/>
                    <a:pt x="214" y="1570"/>
                    <a:pt x="185" y="1572"/>
                  </a:cubicBezTo>
                  <a:cubicBezTo>
                    <a:pt x="157" y="1574"/>
                    <a:pt x="161" y="1562"/>
                    <a:pt x="148" y="1551"/>
                  </a:cubicBezTo>
                  <a:cubicBezTo>
                    <a:pt x="135" y="1540"/>
                    <a:pt x="129" y="1555"/>
                    <a:pt x="124" y="1568"/>
                  </a:cubicBezTo>
                  <a:cubicBezTo>
                    <a:pt x="120" y="1581"/>
                    <a:pt x="92" y="1568"/>
                    <a:pt x="76" y="1564"/>
                  </a:cubicBezTo>
                  <a:cubicBezTo>
                    <a:pt x="61" y="1561"/>
                    <a:pt x="48" y="1579"/>
                    <a:pt x="24" y="1592"/>
                  </a:cubicBezTo>
                  <a:cubicBezTo>
                    <a:pt x="0" y="1605"/>
                    <a:pt x="37" y="1616"/>
                    <a:pt x="61" y="1624"/>
                  </a:cubicBezTo>
                  <a:cubicBezTo>
                    <a:pt x="85" y="1631"/>
                    <a:pt x="83" y="1638"/>
                    <a:pt x="68" y="1655"/>
                  </a:cubicBezTo>
                  <a:cubicBezTo>
                    <a:pt x="52" y="1672"/>
                    <a:pt x="83" y="1685"/>
                    <a:pt x="61" y="1698"/>
                  </a:cubicBezTo>
                  <a:cubicBezTo>
                    <a:pt x="49" y="1705"/>
                    <a:pt x="34" y="1721"/>
                    <a:pt x="24" y="1734"/>
                  </a:cubicBezTo>
                  <a:cubicBezTo>
                    <a:pt x="32" y="1734"/>
                    <a:pt x="39" y="1735"/>
                    <a:pt x="46" y="1735"/>
                  </a:cubicBezTo>
                  <a:cubicBezTo>
                    <a:pt x="78" y="1735"/>
                    <a:pt x="81" y="1768"/>
                    <a:pt x="109" y="1800"/>
                  </a:cubicBezTo>
                  <a:cubicBezTo>
                    <a:pt x="137" y="1831"/>
                    <a:pt x="179" y="1807"/>
                    <a:pt x="214" y="1789"/>
                  </a:cubicBezTo>
                  <a:cubicBezTo>
                    <a:pt x="249" y="1770"/>
                    <a:pt x="271" y="1778"/>
                    <a:pt x="313" y="1776"/>
                  </a:cubicBezTo>
                  <a:cubicBezTo>
                    <a:pt x="356" y="1773"/>
                    <a:pt x="333" y="1803"/>
                    <a:pt x="349" y="1823"/>
                  </a:cubicBezTo>
                  <a:cubicBezTo>
                    <a:pt x="366" y="1842"/>
                    <a:pt x="382" y="1831"/>
                    <a:pt x="402" y="1823"/>
                  </a:cubicBezTo>
                  <a:cubicBezTo>
                    <a:pt x="421" y="1815"/>
                    <a:pt x="428" y="1817"/>
                    <a:pt x="438" y="1834"/>
                  </a:cubicBezTo>
                  <a:cubicBezTo>
                    <a:pt x="448" y="1851"/>
                    <a:pt x="457" y="1851"/>
                    <a:pt x="474" y="1845"/>
                  </a:cubicBezTo>
                  <a:cubicBezTo>
                    <a:pt x="490" y="1840"/>
                    <a:pt x="510" y="1867"/>
                    <a:pt x="536" y="1890"/>
                  </a:cubicBezTo>
                  <a:cubicBezTo>
                    <a:pt x="562" y="1912"/>
                    <a:pt x="585" y="1895"/>
                    <a:pt x="611" y="1876"/>
                  </a:cubicBezTo>
                  <a:cubicBezTo>
                    <a:pt x="638" y="1856"/>
                    <a:pt x="654" y="1876"/>
                    <a:pt x="677" y="1876"/>
                  </a:cubicBezTo>
                  <a:cubicBezTo>
                    <a:pt x="700" y="1876"/>
                    <a:pt x="723" y="1895"/>
                    <a:pt x="739" y="1912"/>
                  </a:cubicBezTo>
                  <a:cubicBezTo>
                    <a:pt x="756" y="1929"/>
                    <a:pt x="769" y="1931"/>
                    <a:pt x="805" y="1929"/>
                  </a:cubicBezTo>
                  <a:cubicBezTo>
                    <a:pt x="841" y="1926"/>
                    <a:pt x="828" y="1937"/>
                    <a:pt x="857" y="1965"/>
                  </a:cubicBezTo>
                  <a:cubicBezTo>
                    <a:pt x="887" y="1992"/>
                    <a:pt x="903" y="1976"/>
                    <a:pt x="939" y="1959"/>
                  </a:cubicBezTo>
                  <a:cubicBezTo>
                    <a:pt x="947" y="1955"/>
                    <a:pt x="955" y="1954"/>
                    <a:pt x="963" y="1952"/>
                  </a:cubicBezTo>
                  <a:cubicBezTo>
                    <a:pt x="968" y="1936"/>
                    <a:pt x="973" y="1918"/>
                    <a:pt x="970" y="1909"/>
                  </a:cubicBezTo>
                  <a:cubicBezTo>
                    <a:pt x="963" y="1891"/>
                    <a:pt x="948" y="1874"/>
                    <a:pt x="928" y="1859"/>
                  </a:cubicBezTo>
                  <a:cubicBezTo>
                    <a:pt x="908" y="1844"/>
                    <a:pt x="915" y="1837"/>
                    <a:pt x="930" y="1816"/>
                  </a:cubicBezTo>
                  <a:cubicBezTo>
                    <a:pt x="946" y="1796"/>
                    <a:pt x="943" y="1768"/>
                    <a:pt x="978" y="1770"/>
                  </a:cubicBezTo>
                  <a:cubicBezTo>
                    <a:pt x="1013" y="1772"/>
                    <a:pt x="1057" y="1774"/>
                    <a:pt x="1059" y="1752"/>
                  </a:cubicBezTo>
                  <a:cubicBezTo>
                    <a:pt x="1061" y="1729"/>
                    <a:pt x="1074" y="1696"/>
                    <a:pt x="1044" y="1694"/>
                  </a:cubicBezTo>
                  <a:cubicBezTo>
                    <a:pt x="1013" y="1692"/>
                    <a:pt x="972" y="1698"/>
                    <a:pt x="974" y="1679"/>
                  </a:cubicBezTo>
                  <a:cubicBezTo>
                    <a:pt x="976" y="1661"/>
                    <a:pt x="978" y="1644"/>
                    <a:pt x="952" y="1644"/>
                  </a:cubicBezTo>
                  <a:cubicBezTo>
                    <a:pt x="926" y="1644"/>
                    <a:pt x="913" y="1637"/>
                    <a:pt x="913" y="1626"/>
                  </a:cubicBezTo>
                  <a:cubicBezTo>
                    <a:pt x="913" y="1614"/>
                    <a:pt x="904" y="1592"/>
                    <a:pt x="965" y="1600"/>
                  </a:cubicBezTo>
                  <a:cubicBezTo>
                    <a:pt x="1026" y="1607"/>
                    <a:pt x="1042" y="1587"/>
                    <a:pt x="1048" y="1603"/>
                  </a:cubicBezTo>
                  <a:cubicBezTo>
                    <a:pt x="1055" y="1620"/>
                    <a:pt x="1059" y="1620"/>
                    <a:pt x="1092" y="1620"/>
                  </a:cubicBezTo>
                  <a:cubicBezTo>
                    <a:pt x="1125" y="1620"/>
                    <a:pt x="1127" y="1588"/>
                    <a:pt x="1168" y="1607"/>
                  </a:cubicBezTo>
                  <a:cubicBezTo>
                    <a:pt x="1210" y="1626"/>
                    <a:pt x="1210" y="1614"/>
                    <a:pt x="1232" y="1592"/>
                  </a:cubicBezTo>
                  <a:cubicBezTo>
                    <a:pt x="1254" y="1570"/>
                    <a:pt x="1273" y="1555"/>
                    <a:pt x="1256" y="1527"/>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2" name="Freeform 131">
              <a:extLst>
                <a:ext uri="{FF2B5EF4-FFF2-40B4-BE49-F238E27FC236}">
                  <a16:creationId xmlns:a16="http://schemas.microsoft.com/office/drawing/2014/main" id="{449C23DA-2613-8F4E-A749-0138377CCC3B}"/>
                </a:ext>
              </a:extLst>
            </p:cNvPr>
            <p:cNvSpPr>
              <a:spLocks/>
            </p:cNvSpPr>
            <p:nvPr/>
          </p:nvSpPr>
          <p:spPr bwMode="auto">
            <a:xfrm>
              <a:off x="17792089" y="9784467"/>
              <a:ext cx="1290651" cy="977068"/>
            </a:xfrm>
            <a:custGeom>
              <a:avLst/>
              <a:gdLst>
                <a:gd name="T0" fmla="*/ 1227 w 1511"/>
                <a:gd name="T1" fmla="*/ 158 h 1190"/>
                <a:gd name="T2" fmla="*/ 1173 w 1511"/>
                <a:gd name="T3" fmla="*/ 104 h 1190"/>
                <a:gd name="T4" fmla="*/ 1123 w 1511"/>
                <a:gd name="T5" fmla="*/ 32 h 1190"/>
                <a:gd name="T6" fmla="*/ 1024 w 1511"/>
                <a:gd name="T7" fmla="*/ 35 h 1190"/>
                <a:gd name="T8" fmla="*/ 943 w 1511"/>
                <a:gd name="T9" fmla="*/ 43 h 1190"/>
                <a:gd name="T10" fmla="*/ 880 w 1511"/>
                <a:gd name="T11" fmla="*/ 89 h 1190"/>
                <a:gd name="T12" fmla="*/ 756 w 1511"/>
                <a:gd name="T13" fmla="*/ 180 h 1190"/>
                <a:gd name="T14" fmla="*/ 592 w 1511"/>
                <a:gd name="T15" fmla="*/ 139 h 1190"/>
                <a:gd name="T16" fmla="*/ 500 w 1511"/>
                <a:gd name="T17" fmla="*/ 191 h 1190"/>
                <a:gd name="T18" fmla="*/ 620 w 1511"/>
                <a:gd name="T19" fmla="*/ 287 h 1190"/>
                <a:gd name="T20" fmla="*/ 675 w 1511"/>
                <a:gd name="T21" fmla="*/ 361 h 1190"/>
                <a:gd name="T22" fmla="*/ 572 w 1511"/>
                <a:gd name="T23" fmla="*/ 389 h 1190"/>
                <a:gd name="T24" fmla="*/ 469 w 1511"/>
                <a:gd name="T25" fmla="*/ 393 h 1190"/>
                <a:gd name="T26" fmla="*/ 419 w 1511"/>
                <a:gd name="T27" fmla="*/ 398 h 1190"/>
                <a:gd name="T28" fmla="*/ 293 w 1511"/>
                <a:gd name="T29" fmla="*/ 504 h 1190"/>
                <a:gd name="T30" fmla="*/ 144 w 1511"/>
                <a:gd name="T31" fmla="*/ 523 h 1190"/>
                <a:gd name="T32" fmla="*/ 35 w 1511"/>
                <a:gd name="T33" fmla="*/ 549 h 1190"/>
                <a:gd name="T34" fmla="*/ 30 w 1511"/>
                <a:gd name="T35" fmla="*/ 630 h 1190"/>
                <a:gd name="T36" fmla="*/ 113 w 1511"/>
                <a:gd name="T37" fmla="*/ 704 h 1190"/>
                <a:gd name="T38" fmla="*/ 210 w 1511"/>
                <a:gd name="T39" fmla="*/ 678 h 1190"/>
                <a:gd name="T40" fmla="*/ 258 w 1511"/>
                <a:gd name="T41" fmla="*/ 790 h 1190"/>
                <a:gd name="T42" fmla="*/ 201 w 1511"/>
                <a:gd name="T43" fmla="*/ 953 h 1190"/>
                <a:gd name="T44" fmla="*/ 258 w 1511"/>
                <a:gd name="T45" fmla="*/ 1127 h 1190"/>
                <a:gd name="T46" fmla="*/ 376 w 1511"/>
                <a:gd name="T47" fmla="*/ 1138 h 1190"/>
                <a:gd name="T48" fmla="*/ 524 w 1511"/>
                <a:gd name="T49" fmla="*/ 1134 h 1190"/>
                <a:gd name="T50" fmla="*/ 673 w 1511"/>
                <a:gd name="T51" fmla="*/ 1112 h 1190"/>
                <a:gd name="T52" fmla="*/ 847 w 1511"/>
                <a:gd name="T53" fmla="*/ 1023 h 1190"/>
                <a:gd name="T54" fmla="*/ 970 w 1511"/>
                <a:gd name="T55" fmla="*/ 979 h 1190"/>
                <a:gd name="T56" fmla="*/ 1088 w 1511"/>
                <a:gd name="T57" fmla="*/ 1030 h 1190"/>
                <a:gd name="T58" fmla="*/ 1171 w 1511"/>
                <a:gd name="T59" fmla="*/ 956 h 1190"/>
                <a:gd name="T60" fmla="*/ 1302 w 1511"/>
                <a:gd name="T61" fmla="*/ 927 h 1190"/>
                <a:gd name="T62" fmla="*/ 1372 w 1511"/>
                <a:gd name="T63" fmla="*/ 860 h 1190"/>
                <a:gd name="T64" fmla="*/ 1489 w 1511"/>
                <a:gd name="T65" fmla="*/ 819 h 1190"/>
                <a:gd name="T66" fmla="*/ 1468 w 1511"/>
                <a:gd name="T67" fmla="*/ 671 h 1190"/>
                <a:gd name="T68" fmla="*/ 1472 w 1511"/>
                <a:gd name="T69" fmla="*/ 593 h 1190"/>
                <a:gd name="T70" fmla="*/ 1393 w 1511"/>
                <a:gd name="T71" fmla="*/ 512 h 1190"/>
                <a:gd name="T72" fmla="*/ 1341 w 1511"/>
                <a:gd name="T73" fmla="*/ 486 h 1190"/>
                <a:gd name="T74" fmla="*/ 1437 w 1511"/>
                <a:gd name="T75" fmla="*/ 345 h 1190"/>
                <a:gd name="T76" fmla="*/ 1402 w 1511"/>
                <a:gd name="T77" fmla="*/ 200 h 1190"/>
                <a:gd name="T78" fmla="*/ 1352 w 1511"/>
                <a:gd name="T79" fmla="*/ 222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11" h="1190">
                  <a:moveTo>
                    <a:pt x="1275" y="219"/>
                  </a:moveTo>
                  <a:cubicBezTo>
                    <a:pt x="1234" y="202"/>
                    <a:pt x="1240" y="182"/>
                    <a:pt x="1227" y="158"/>
                  </a:cubicBezTo>
                  <a:cubicBezTo>
                    <a:pt x="1214" y="134"/>
                    <a:pt x="1195" y="132"/>
                    <a:pt x="1171" y="128"/>
                  </a:cubicBezTo>
                  <a:cubicBezTo>
                    <a:pt x="1147" y="124"/>
                    <a:pt x="1162" y="121"/>
                    <a:pt x="1173" y="104"/>
                  </a:cubicBezTo>
                  <a:cubicBezTo>
                    <a:pt x="1184" y="87"/>
                    <a:pt x="1160" y="80"/>
                    <a:pt x="1160" y="65"/>
                  </a:cubicBezTo>
                  <a:cubicBezTo>
                    <a:pt x="1160" y="50"/>
                    <a:pt x="1151" y="33"/>
                    <a:pt x="1123" y="32"/>
                  </a:cubicBezTo>
                  <a:cubicBezTo>
                    <a:pt x="1094" y="30"/>
                    <a:pt x="1083" y="33"/>
                    <a:pt x="1066" y="54"/>
                  </a:cubicBezTo>
                  <a:cubicBezTo>
                    <a:pt x="1048" y="74"/>
                    <a:pt x="1029" y="54"/>
                    <a:pt x="1024" y="35"/>
                  </a:cubicBezTo>
                  <a:cubicBezTo>
                    <a:pt x="1020" y="17"/>
                    <a:pt x="991" y="11"/>
                    <a:pt x="965" y="6"/>
                  </a:cubicBezTo>
                  <a:cubicBezTo>
                    <a:pt x="939" y="0"/>
                    <a:pt x="924" y="24"/>
                    <a:pt x="943" y="43"/>
                  </a:cubicBezTo>
                  <a:cubicBezTo>
                    <a:pt x="963" y="61"/>
                    <a:pt x="954" y="76"/>
                    <a:pt x="941" y="95"/>
                  </a:cubicBezTo>
                  <a:cubicBezTo>
                    <a:pt x="928" y="113"/>
                    <a:pt x="913" y="115"/>
                    <a:pt x="880" y="89"/>
                  </a:cubicBezTo>
                  <a:cubicBezTo>
                    <a:pt x="847" y="63"/>
                    <a:pt x="823" y="113"/>
                    <a:pt x="784" y="119"/>
                  </a:cubicBezTo>
                  <a:cubicBezTo>
                    <a:pt x="745" y="124"/>
                    <a:pt x="784" y="156"/>
                    <a:pt x="756" y="180"/>
                  </a:cubicBezTo>
                  <a:cubicBezTo>
                    <a:pt x="727" y="204"/>
                    <a:pt x="688" y="191"/>
                    <a:pt x="657" y="187"/>
                  </a:cubicBezTo>
                  <a:cubicBezTo>
                    <a:pt x="627" y="184"/>
                    <a:pt x="620" y="161"/>
                    <a:pt x="592" y="139"/>
                  </a:cubicBezTo>
                  <a:cubicBezTo>
                    <a:pt x="563" y="117"/>
                    <a:pt x="570" y="146"/>
                    <a:pt x="555" y="163"/>
                  </a:cubicBezTo>
                  <a:cubicBezTo>
                    <a:pt x="539" y="180"/>
                    <a:pt x="518" y="176"/>
                    <a:pt x="500" y="191"/>
                  </a:cubicBezTo>
                  <a:cubicBezTo>
                    <a:pt x="483" y="206"/>
                    <a:pt x="504" y="235"/>
                    <a:pt x="531" y="254"/>
                  </a:cubicBezTo>
                  <a:cubicBezTo>
                    <a:pt x="557" y="272"/>
                    <a:pt x="579" y="287"/>
                    <a:pt x="620" y="287"/>
                  </a:cubicBezTo>
                  <a:cubicBezTo>
                    <a:pt x="662" y="287"/>
                    <a:pt x="642" y="300"/>
                    <a:pt x="644" y="317"/>
                  </a:cubicBezTo>
                  <a:cubicBezTo>
                    <a:pt x="646" y="334"/>
                    <a:pt x="660" y="341"/>
                    <a:pt x="675" y="361"/>
                  </a:cubicBezTo>
                  <a:cubicBezTo>
                    <a:pt x="690" y="382"/>
                    <a:pt x="662" y="384"/>
                    <a:pt x="635" y="382"/>
                  </a:cubicBezTo>
                  <a:cubicBezTo>
                    <a:pt x="609" y="380"/>
                    <a:pt x="596" y="389"/>
                    <a:pt x="572" y="389"/>
                  </a:cubicBezTo>
                  <a:cubicBezTo>
                    <a:pt x="548" y="389"/>
                    <a:pt x="548" y="399"/>
                    <a:pt x="522" y="410"/>
                  </a:cubicBezTo>
                  <a:cubicBezTo>
                    <a:pt x="496" y="421"/>
                    <a:pt x="483" y="408"/>
                    <a:pt x="469" y="393"/>
                  </a:cubicBezTo>
                  <a:cubicBezTo>
                    <a:pt x="456" y="378"/>
                    <a:pt x="450" y="387"/>
                    <a:pt x="437" y="399"/>
                  </a:cubicBezTo>
                  <a:cubicBezTo>
                    <a:pt x="433" y="402"/>
                    <a:pt x="426" y="401"/>
                    <a:pt x="419" y="398"/>
                  </a:cubicBezTo>
                  <a:cubicBezTo>
                    <a:pt x="414" y="430"/>
                    <a:pt x="409" y="486"/>
                    <a:pt x="384" y="489"/>
                  </a:cubicBezTo>
                  <a:cubicBezTo>
                    <a:pt x="358" y="493"/>
                    <a:pt x="341" y="497"/>
                    <a:pt x="293" y="504"/>
                  </a:cubicBezTo>
                  <a:cubicBezTo>
                    <a:pt x="245" y="512"/>
                    <a:pt x="240" y="508"/>
                    <a:pt x="175" y="493"/>
                  </a:cubicBezTo>
                  <a:cubicBezTo>
                    <a:pt x="109" y="478"/>
                    <a:pt x="175" y="493"/>
                    <a:pt x="144" y="523"/>
                  </a:cubicBezTo>
                  <a:cubicBezTo>
                    <a:pt x="113" y="552"/>
                    <a:pt x="113" y="526"/>
                    <a:pt x="96" y="493"/>
                  </a:cubicBezTo>
                  <a:cubicBezTo>
                    <a:pt x="79" y="460"/>
                    <a:pt x="70" y="504"/>
                    <a:pt x="35" y="549"/>
                  </a:cubicBezTo>
                  <a:cubicBezTo>
                    <a:pt x="0" y="593"/>
                    <a:pt x="9" y="571"/>
                    <a:pt x="35" y="593"/>
                  </a:cubicBezTo>
                  <a:cubicBezTo>
                    <a:pt x="61" y="615"/>
                    <a:pt x="52" y="619"/>
                    <a:pt x="30" y="630"/>
                  </a:cubicBezTo>
                  <a:cubicBezTo>
                    <a:pt x="9" y="641"/>
                    <a:pt x="26" y="686"/>
                    <a:pt x="52" y="704"/>
                  </a:cubicBezTo>
                  <a:cubicBezTo>
                    <a:pt x="79" y="723"/>
                    <a:pt x="113" y="727"/>
                    <a:pt x="113" y="704"/>
                  </a:cubicBezTo>
                  <a:cubicBezTo>
                    <a:pt x="113" y="682"/>
                    <a:pt x="140" y="689"/>
                    <a:pt x="153" y="701"/>
                  </a:cubicBezTo>
                  <a:cubicBezTo>
                    <a:pt x="166" y="712"/>
                    <a:pt x="183" y="675"/>
                    <a:pt x="210" y="678"/>
                  </a:cubicBezTo>
                  <a:cubicBezTo>
                    <a:pt x="236" y="682"/>
                    <a:pt x="240" y="708"/>
                    <a:pt x="258" y="723"/>
                  </a:cubicBezTo>
                  <a:cubicBezTo>
                    <a:pt x="275" y="738"/>
                    <a:pt x="275" y="767"/>
                    <a:pt x="258" y="790"/>
                  </a:cubicBezTo>
                  <a:cubicBezTo>
                    <a:pt x="240" y="812"/>
                    <a:pt x="236" y="812"/>
                    <a:pt x="201" y="856"/>
                  </a:cubicBezTo>
                  <a:cubicBezTo>
                    <a:pt x="166" y="901"/>
                    <a:pt x="201" y="927"/>
                    <a:pt x="201" y="953"/>
                  </a:cubicBezTo>
                  <a:cubicBezTo>
                    <a:pt x="201" y="979"/>
                    <a:pt x="258" y="1005"/>
                    <a:pt x="284" y="1027"/>
                  </a:cubicBezTo>
                  <a:cubicBezTo>
                    <a:pt x="310" y="1049"/>
                    <a:pt x="297" y="1093"/>
                    <a:pt x="258" y="1127"/>
                  </a:cubicBezTo>
                  <a:cubicBezTo>
                    <a:pt x="218" y="1160"/>
                    <a:pt x="262" y="1179"/>
                    <a:pt x="306" y="1179"/>
                  </a:cubicBezTo>
                  <a:cubicBezTo>
                    <a:pt x="349" y="1179"/>
                    <a:pt x="358" y="1160"/>
                    <a:pt x="376" y="1138"/>
                  </a:cubicBezTo>
                  <a:cubicBezTo>
                    <a:pt x="393" y="1116"/>
                    <a:pt x="397" y="1101"/>
                    <a:pt x="432" y="1097"/>
                  </a:cubicBezTo>
                  <a:cubicBezTo>
                    <a:pt x="467" y="1093"/>
                    <a:pt x="498" y="1138"/>
                    <a:pt x="524" y="1134"/>
                  </a:cubicBezTo>
                  <a:cubicBezTo>
                    <a:pt x="550" y="1131"/>
                    <a:pt x="581" y="1145"/>
                    <a:pt x="616" y="1168"/>
                  </a:cubicBezTo>
                  <a:cubicBezTo>
                    <a:pt x="651" y="1190"/>
                    <a:pt x="673" y="1149"/>
                    <a:pt x="673" y="1112"/>
                  </a:cubicBezTo>
                  <a:cubicBezTo>
                    <a:pt x="673" y="1075"/>
                    <a:pt x="738" y="1086"/>
                    <a:pt x="760" y="1064"/>
                  </a:cubicBezTo>
                  <a:cubicBezTo>
                    <a:pt x="782" y="1042"/>
                    <a:pt x="799" y="1027"/>
                    <a:pt x="847" y="1023"/>
                  </a:cubicBezTo>
                  <a:cubicBezTo>
                    <a:pt x="895" y="1019"/>
                    <a:pt x="882" y="990"/>
                    <a:pt x="922" y="953"/>
                  </a:cubicBezTo>
                  <a:cubicBezTo>
                    <a:pt x="961" y="916"/>
                    <a:pt x="952" y="945"/>
                    <a:pt x="970" y="979"/>
                  </a:cubicBezTo>
                  <a:cubicBezTo>
                    <a:pt x="987" y="1012"/>
                    <a:pt x="1018" y="1012"/>
                    <a:pt x="1035" y="1001"/>
                  </a:cubicBezTo>
                  <a:cubicBezTo>
                    <a:pt x="1053" y="990"/>
                    <a:pt x="1061" y="1005"/>
                    <a:pt x="1088" y="1030"/>
                  </a:cubicBezTo>
                  <a:cubicBezTo>
                    <a:pt x="1114" y="1056"/>
                    <a:pt x="1114" y="1019"/>
                    <a:pt x="1144" y="1012"/>
                  </a:cubicBezTo>
                  <a:cubicBezTo>
                    <a:pt x="1175" y="1005"/>
                    <a:pt x="1162" y="982"/>
                    <a:pt x="1171" y="956"/>
                  </a:cubicBezTo>
                  <a:cubicBezTo>
                    <a:pt x="1179" y="930"/>
                    <a:pt x="1219" y="923"/>
                    <a:pt x="1249" y="942"/>
                  </a:cubicBezTo>
                  <a:cubicBezTo>
                    <a:pt x="1280" y="960"/>
                    <a:pt x="1293" y="953"/>
                    <a:pt x="1302" y="927"/>
                  </a:cubicBezTo>
                  <a:cubicBezTo>
                    <a:pt x="1310" y="901"/>
                    <a:pt x="1328" y="916"/>
                    <a:pt x="1372" y="916"/>
                  </a:cubicBezTo>
                  <a:cubicBezTo>
                    <a:pt x="1415" y="916"/>
                    <a:pt x="1372" y="890"/>
                    <a:pt x="1372" y="860"/>
                  </a:cubicBezTo>
                  <a:cubicBezTo>
                    <a:pt x="1372" y="830"/>
                    <a:pt x="1420" y="834"/>
                    <a:pt x="1437" y="849"/>
                  </a:cubicBezTo>
                  <a:cubicBezTo>
                    <a:pt x="1455" y="864"/>
                    <a:pt x="1468" y="853"/>
                    <a:pt x="1489" y="819"/>
                  </a:cubicBezTo>
                  <a:cubicBezTo>
                    <a:pt x="1511" y="786"/>
                    <a:pt x="1494" y="756"/>
                    <a:pt x="1485" y="745"/>
                  </a:cubicBezTo>
                  <a:cubicBezTo>
                    <a:pt x="1476" y="734"/>
                    <a:pt x="1450" y="693"/>
                    <a:pt x="1468" y="671"/>
                  </a:cubicBezTo>
                  <a:cubicBezTo>
                    <a:pt x="1485" y="649"/>
                    <a:pt x="1494" y="656"/>
                    <a:pt x="1481" y="638"/>
                  </a:cubicBezTo>
                  <a:cubicBezTo>
                    <a:pt x="1468" y="619"/>
                    <a:pt x="1450" y="604"/>
                    <a:pt x="1472" y="593"/>
                  </a:cubicBezTo>
                  <a:cubicBezTo>
                    <a:pt x="1494" y="582"/>
                    <a:pt x="1489" y="571"/>
                    <a:pt x="1485" y="526"/>
                  </a:cubicBezTo>
                  <a:cubicBezTo>
                    <a:pt x="1481" y="482"/>
                    <a:pt x="1437" y="519"/>
                    <a:pt x="1393" y="512"/>
                  </a:cubicBezTo>
                  <a:cubicBezTo>
                    <a:pt x="1350" y="504"/>
                    <a:pt x="1363" y="549"/>
                    <a:pt x="1323" y="534"/>
                  </a:cubicBezTo>
                  <a:cubicBezTo>
                    <a:pt x="1284" y="519"/>
                    <a:pt x="1319" y="512"/>
                    <a:pt x="1341" y="486"/>
                  </a:cubicBezTo>
                  <a:cubicBezTo>
                    <a:pt x="1363" y="460"/>
                    <a:pt x="1415" y="426"/>
                    <a:pt x="1450" y="419"/>
                  </a:cubicBezTo>
                  <a:cubicBezTo>
                    <a:pt x="1485" y="411"/>
                    <a:pt x="1459" y="378"/>
                    <a:pt x="1437" y="345"/>
                  </a:cubicBezTo>
                  <a:cubicBezTo>
                    <a:pt x="1415" y="311"/>
                    <a:pt x="1411" y="300"/>
                    <a:pt x="1424" y="263"/>
                  </a:cubicBezTo>
                  <a:cubicBezTo>
                    <a:pt x="1437" y="226"/>
                    <a:pt x="1428" y="230"/>
                    <a:pt x="1402" y="200"/>
                  </a:cubicBezTo>
                  <a:cubicBezTo>
                    <a:pt x="1401" y="199"/>
                    <a:pt x="1401" y="199"/>
                    <a:pt x="1400" y="198"/>
                  </a:cubicBezTo>
                  <a:cubicBezTo>
                    <a:pt x="1384" y="208"/>
                    <a:pt x="1373" y="217"/>
                    <a:pt x="1352" y="222"/>
                  </a:cubicBezTo>
                  <a:cubicBezTo>
                    <a:pt x="1319" y="232"/>
                    <a:pt x="1317" y="235"/>
                    <a:pt x="1275" y="219"/>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3" name="Freeform 132">
              <a:extLst>
                <a:ext uri="{FF2B5EF4-FFF2-40B4-BE49-F238E27FC236}">
                  <a16:creationId xmlns:a16="http://schemas.microsoft.com/office/drawing/2014/main" id="{67C11E3A-9633-7841-9EFD-8009DD9BB646}"/>
                </a:ext>
              </a:extLst>
            </p:cNvPr>
            <p:cNvSpPr>
              <a:spLocks/>
            </p:cNvSpPr>
            <p:nvPr/>
          </p:nvSpPr>
          <p:spPr bwMode="auto">
            <a:xfrm>
              <a:off x="16501438" y="8782574"/>
              <a:ext cx="2625553" cy="1691693"/>
            </a:xfrm>
            <a:custGeom>
              <a:avLst/>
              <a:gdLst>
                <a:gd name="T0" fmla="*/ 3008 w 3074"/>
                <a:gd name="T1" fmla="*/ 534 h 2060"/>
                <a:gd name="T2" fmla="*/ 2766 w 3074"/>
                <a:gd name="T3" fmla="*/ 507 h 2060"/>
                <a:gd name="T4" fmla="*/ 2572 w 3074"/>
                <a:gd name="T5" fmla="*/ 454 h 2060"/>
                <a:gd name="T6" fmla="*/ 2399 w 3074"/>
                <a:gd name="T7" fmla="*/ 412 h 2060"/>
                <a:gd name="T8" fmla="*/ 2274 w 3074"/>
                <a:gd name="T9" fmla="*/ 354 h 2060"/>
                <a:gd name="T10" fmla="*/ 2007 w 3074"/>
                <a:gd name="T11" fmla="*/ 313 h 2060"/>
                <a:gd name="T12" fmla="*/ 1797 w 3074"/>
                <a:gd name="T13" fmla="*/ 402 h 2060"/>
                <a:gd name="T14" fmla="*/ 1646 w 3074"/>
                <a:gd name="T15" fmla="*/ 276 h 2060"/>
                <a:gd name="T16" fmla="*/ 1524 w 3074"/>
                <a:gd name="T17" fmla="*/ 248 h 2060"/>
                <a:gd name="T18" fmla="*/ 1413 w 3074"/>
                <a:gd name="T19" fmla="*/ 129 h 2060"/>
                <a:gd name="T20" fmla="*/ 1264 w 3074"/>
                <a:gd name="T21" fmla="*/ 22 h 2060"/>
                <a:gd name="T22" fmla="*/ 1179 w 3074"/>
                <a:gd name="T23" fmla="*/ 136 h 2060"/>
                <a:gd name="T24" fmla="*/ 1148 w 3074"/>
                <a:gd name="T25" fmla="*/ 292 h 2060"/>
                <a:gd name="T26" fmla="*/ 934 w 3074"/>
                <a:gd name="T27" fmla="*/ 244 h 2060"/>
                <a:gd name="T28" fmla="*/ 698 w 3074"/>
                <a:gd name="T29" fmla="*/ 374 h 2060"/>
                <a:gd name="T30" fmla="*/ 463 w 3074"/>
                <a:gd name="T31" fmla="*/ 267 h 2060"/>
                <a:gd name="T32" fmla="*/ 235 w 3074"/>
                <a:gd name="T33" fmla="*/ 222 h 2060"/>
                <a:gd name="T34" fmla="*/ 48 w 3074"/>
                <a:gd name="T35" fmla="*/ 352 h 2060"/>
                <a:gd name="T36" fmla="*/ 200 w 3074"/>
                <a:gd name="T37" fmla="*/ 467 h 2060"/>
                <a:gd name="T38" fmla="*/ 345 w 3074"/>
                <a:gd name="T39" fmla="*/ 734 h 2060"/>
                <a:gd name="T40" fmla="*/ 371 w 3074"/>
                <a:gd name="T41" fmla="*/ 934 h 2060"/>
                <a:gd name="T42" fmla="*/ 386 w 3074"/>
                <a:gd name="T43" fmla="*/ 1233 h 2060"/>
                <a:gd name="T44" fmla="*/ 480 w 3074"/>
                <a:gd name="T45" fmla="*/ 1501 h 2060"/>
                <a:gd name="T46" fmla="*/ 624 w 3074"/>
                <a:gd name="T47" fmla="*/ 1475 h 2060"/>
                <a:gd name="T48" fmla="*/ 886 w 3074"/>
                <a:gd name="T49" fmla="*/ 1760 h 2060"/>
                <a:gd name="T50" fmla="*/ 1004 w 3074"/>
                <a:gd name="T51" fmla="*/ 2012 h 2060"/>
                <a:gd name="T52" fmla="*/ 1271 w 3074"/>
                <a:gd name="T53" fmla="*/ 2009 h 2060"/>
                <a:gd name="T54" fmla="*/ 1332 w 3074"/>
                <a:gd name="T55" fmla="*/ 1782 h 2060"/>
                <a:gd name="T56" fmla="*/ 1463 w 3074"/>
                <a:gd name="T57" fmla="*/ 1549 h 2060"/>
                <a:gd name="T58" fmla="*/ 1655 w 3074"/>
                <a:gd name="T59" fmla="*/ 1397 h 2060"/>
                <a:gd name="T60" fmla="*/ 1694 w 3074"/>
                <a:gd name="T61" fmla="*/ 1549 h 2060"/>
                <a:gd name="T62" fmla="*/ 1904 w 3074"/>
                <a:gd name="T63" fmla="*/ 1545 h 2060"/>
                <a:gd name="T64" fmla="*/ 1948 w 3074"/>
                <a:gd name="T65" fmla="*/ 1618 h 2060"/>
                <a:gd name="T66" fmla="*/ 2083 w 3074"/>
                <a:gd name="T67" fmla="*/ 1608 h 2060"/>
                <a:gd name="T68" fmla="*/ 2155 w 3074"/>
                <a:gd name="T69" fmla="*/ 1536 h 2060"/>
                <a:gd name="T70" fmla="*/ 2011 w 3074"/>
                <a:gd name="T71" fmla="*/ 1410 h 2060"/>
                <a:gd name="T72" fmla="*/ 2168 w 3074"/>
                <a:gd name="T73" fmla="*/ 1406 h 2060"/>
                <a:gd name="T74" fmla="*/ 2391 w 3074"/>
                <a:gd name="T75" fmla="*/ 1308 h 2060"/>
                <a:gd name="T76" fmla="*/ 2476 w 3074"/>
                <a:gd name="T77" fmla="*/ 1225 h 2060"/>
                <a:gd name="T78" fmla="*/ 2634 w 3074"/>
                <a:gd name="T79" fmla="*/ 1251 h 2060"/>
                <a:gd name="T80" fmla="*/ 2682 w 3074"/>
                <a:gd name="T81" fmla="*/ 1347 h 2060"/>
                <a:gd name="T82" fmla="*/ 2863 w 3074"/>
                <a:gd name="T83" fmla="*/ 1441 h 2060"/>
                <a:gd name="T84" fmla="*/ 2891 w 3074"/>
                <a:gd name="T85" fmla="*/ 1230 h 2060"/>
                <a:gd name="T86" fmla="*/ 2785 w 3074"/>
                <a:gd name="T87" fmla="*/ 1126 h 2060"/>
                <a:gd name="T88" fmla="*/ 2697 w 3074"/>
                <a:gd name="T89" fmla="*/ 982 h 2060"/>
                <a:gd name="T90" fmla="*/ 2720 w 3074"/>
                <a:gd name="T91" fmla="*/ 873 h 2060"/>
                <a:gd name="T92" fmla="*/ 2946 w 3074"/>
                <a:gd name="T93" fmla="*/ 821 h 2060"/>
                <a:gd name="T94" fmla="*/ 3057 w 3074"/>
                <a:gd name="T95" fmla="*/ 643 h 2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74" h="2060">
                  <a:moveTo>
                    <a:pt x="3057" y="643"/>
                  </a:moveTo>
                  <a:cubicBezTo>
                    <a:pt x="3041" y="612"/>
                    <a:pt x="3008" y="604"/>
                    <a:pt x="3011" y="584"/>
                  </a:cubicBezTo>
                  <a:cubicBezTo>
                    <a:pt x="3015" y="565"/>
                    <a:pt x="3038" y="532"/>
                    <a:pt x="3008" y="534"/>
                  </a:cubicBezTo>
                  <a:cubicBezTo>
                    <a:pt x="2979" y="537"/>
                    <a:pt x="2936" y="520"/>
                    <a:pt x="2900" y="537"/>
                  </a:cubicBezTo>
                  <a:cubicBezTo>
                    <a:pt x="2864" y="554"/>
                    <a:pt x="2848" y="570"/>
                    <a:pt x="2818" y="543"/>
                  </a:cubicBezTo>
                  <a:cubicBezTo>
                    <a:pt x="2789" y="515"/>
                    <a:pt x="2802" y="504"/>
                    <a:pt x="2766" y="507"/>
                  </a:cubicBezTo>
                  <a:cubicBezTo>
                    <a:pt x="2730" y="509"/>
                    <a:pt x="2717" y="507"/>
                    <a:pt x="2700" y="490"/>
                  </a:cubicBezTo>
                  <a:cubicBezTo>
                    <a:pt x="2684" y="473"/>
                    <a:pt x="2661" y="454"/>
                    <a:pt x="2638" y="454"/>
                  </a:cubicBezTo>
                  <a:cubicBezTo>
                    <a:pt x="2615" y="454"/>
                    <a:pt x="2599" y="434"/>
                    <a:pt x="2572" y="454"/>
                  </a:cubicBezTo>
                  <a:cubicBezTo>
                    <a:pt x="2546" y="473"/>
                    <a:pt x="2523" y="490"/>
                    <a:pt x="2497" y="468"/>
                  </a:cubicBezTo>
                  <a:cubicBezTo>
                    <a:pt x="2471" y="445"/>
                    <a:pt x="2451" y="418"/>
                    <a:pt x="2435" y="423"/>
                  </a:cubicBezTo>
                  <a:cubicBezTo>
                    <a:pt x="2418" y="429"/>
                    <a:pt x="2409" y="429"/>
                    <a:pt x="2399" y="412"/>
                  </a:cubicBezTo>
                  <a:cubicBezTo>
                    <a:pt x="2389" y="395"/>
                    <a:pt x="2382" y="393"/>
                    <a:pt x="2363" y="401"/>
                  </a:cubicBezTo>
                  <a:cubicBezTo>
                    <a:pt x="2343" y="409"/>
                    <a:pt x="2327" y="420"/>
                    <a:pt x="2310" y="401"/>
                  </a:cubicBezTo>
                  <a:cubicBezTo>
                    <a:pt x="2294" y="381"/>
                    <a:pt x="2317" y="351"/>
                    <a:pt x="2274" y="354"/>
                  </a:cubicBezTo>
                  <a:cubicBezTo>
                    <a:pt x="2232" y="356"/>
                    <a:pt x="2210" y="348"/>
                    <a:pt x="2175" y="367"/>
                  </a:cubicBezTo>
                  <a:cubicBezTo>
                    <a:pt x="2140" y="385"/>
                    <a:pt x="2098" y="409"/>
                    <a:pt x="2070" y="378"/>
                  </a:cubicBezTo>
                  <a:cubicBezTo>
                    <a:pt x="2042" y="346"/>
                    <a:pt x="2039" y="313"/>
                    <a:pt x="2007" y="313"/>
                  </a:cubicBezTo>
                  <a:cubicBezTo>
                    <a:pt x="1974" y="313"/>
                    <a:pt x="1917" y="304"/>
                    <a:pt x="1915" y="320"/>
                  </a:cubicBezTo>
                  <a:cubicBezTo>
                    <a:pt x="1913" y="337"/>
                    <a:pt x="1935" y="376"/>
                    <a:pt x="1884" y="393"/>
                  </a:cubicBezTo>
                  <a:cubicBezTo>
                    <a:pt x="1834" y="409"/>
                    <a:pt x="1845" y="420"/>
                    <a:pt x="1797" y="402"/>
                  </a:cubicBezTo>
                  <a:cubicBezTo>
                    <a:pt x="1749" y="383"/>
                    <a:pt x="1747" y="402"/>
                    <a:pt x="1721" y="385"/>
                  </a:cubicBezTo>
                  <a:cubicBezTo>
                    <a:pt x="1694" y="368"/>
                    <a:pt x="1673" y="365"/>
                    <a:pt x="1670" y="344"/>
                  </a:cubicBezTo>
                  <a:cubicBezTo>
                    <a:pt x="1668" y="324"/>
                    <a:pt x="1673" y="296"/>
                    <a:pt x="1646" y="276"/>
                  </a:cubicBezTo>
                  <a:cubicBezTo>
                    <a:pt x="1620" y="255"/>
                    <a:pt x="1653" y="242"/>
                    <a:pt x="1629" y="228"/>
                  </a:cubicBezTo>
                  <a:cubicBezTo>
                    <a:pt x="1605" y="213"/>
                    <a:pt x="1587" y="222"/>
                    <a:pt x="1574" y="239"/>
                  </a:cubicBezTo>
                  <a:cubicBezTo>
                    <a:pt x="1561" y="255"/>
                    <a:pt x="1541" y="261"/>
                    <a:pt x="1524" y="248"/>
                  </a:cubicBezTo>
                  <a:cubicBezTo>
                    <a:pt x="1507" y="235"/>
                    <a:pt x="1496" y="218"/>
                    <a:pt x="1474" y="202"/>
                  </a:cubicBezTo>
                  <a:cubicBezTo>
                    <a:pt x="1452" y="185"/>
                    <a:pt x="1439" y="187"/>
                    <a:pt x="1437" y="172"/>
                  </a:cubicBezTo>
                  <a:cubicBezTo>
                    <a:pt x="1434" y="157"/>
                    <a:pt x="1448" y="133"/>
                    <a:pt x="1413" y="129"/>
                  </a:cubicBezTo>
                  <a:cubicBezTo>
                    <a:pt x="1378" y="126"/>
                    <a:pt x="1367" y="128"/>
                    <a:pt x="1367" y="105"/>
                  </a:cubicBezTo>
                  <a:cubicBezTo>
                    <a:pt x="1367" y="83"/>
                    <a:pt x="1378" y="20"/>
                    <a:pt x="1345" y="14"/>
                  </a:cubicBezTo>
                  <a:cubicBezTo>
                    <a:pt x="1312" y="9"/>
                    <a:pt x="1314" y="0"/>
                    <a:pt x="1264" y="22"/>
                  </a:cubicBezTo>
                  <a:cubicBezTo>
                    <a:pt x="1214" y="44"/>
                    <a:pt x="1214" y="50"/>
                    <a:pt x="1194" y="50"/>
                  </a:cubicBezTo>
                  <a:cubicBezTo>
                    <a:pt x="1175" y="50"/>
                    <a:pt x="1142" y="59"/>
                    <a:pt x="1146" y="79"/>
                  </a:cubicBezTo>
                  <a:cubicBezTo>
                    <a:pt x="1149" y="95"/>
                    <a:pt x="1172" y="115"/>
                    <a:pt x="1179" y="136"/>
                  </a:cubicBezTo>
                  <a:cubicBezTo>
                    <a:pt x="1196" y="137"/>
                    <a:pt x="1207" y="142"/>
                    <a:pt x="1210" y="166"/>
                  </a:cubicBezTo>
                  <a:cubicBezTo>
                    <a:pt x="1214" y="211"/>
                    <a:pt x="1196" y="226"/>
                    <a:pt x="1196" y="255"/>
                  </a:cubicBezTo>
                  <a:cubicBezTo>
                    <a:pt x="1196" y="285"/>
                    <a:pt x="1166" y="318"/>
                    <a:pt x="1148" y="292"/>
                  </a:cubicBezTo>
                  <a:cubicBezTo>
                    <a:pt x="1131" y="267"/>
                    <a:pt x="1113" y="233"/>
                    <a:pt x="1087" y="263"/>
                  </a:cubicBezTo>
                  <a:cubicBezTo>
                    <a:pt x="1061" y="292"/>
                    <a:pt x="1030" y="318"/>
                    <a:pt x="1004" y="285"/>
                  </a:cubicBezTo>
                  <a:cubicBezTo>
                    <a:pt x="978" y="252"/>
                    <a:pt x="965" y="222"/>
                    <a:pt x="934" y="244"/>
                  </a:cubicBezTo>
                  <a:cubicBezTo>
                    <a:pt x="904" y="267"/>
                    <a:pt x="860" y="292"/>
                    <a:pt x="860" y="322"/>
                  </a:cubicBezTo>
                  <a:cubicBezTo>
                    <a:pt x="860" y="352"/>
                    <a:pt x="878" y="404"/>
                    <a:pt x="825" y="404"/>
                  </a:cubicBezTo>
                  <a:cubicBezTo>
                    <a:pt x="773" y="404"/>
                    <a:pt x="729" y="407"/>
                    <a:pt x="698" y="374"/>
                  </a:cubicBezTo>
                  <a:cubicBezTo>
                    <a:pt x="668" y="341"/>
                    <a:pt x="624" y="304"/>
                    <a:pt x="611" y="274"/>
                  </a:cubicBezTo>
                  <a:cubicBezTo>
                    <a:pt x="598" y="244"/>
                    <a:pt x="576" y="215"/>
                    <a:pt x="546" y="233"/>
                  </a:cubicBezTo>
                  <a:cubicBezTo>
                    <a:pt x="515" y="252"/>
                    <a:pt x="493" y="292"/>
                    <a:pt x="463" y="267"/>
                  </a:cubicBezTo>
                  <a:cubicBezTo>
                    <a:pt x="432" y="241"/>
                    <a:pt x="414" y="259"/>
                    <a:pt x="388" y="233"/>
                  </a:cubicBezTo>
                  <a:cubicBezTo>
                    <a:pt x="362" y="207"/>
                    <a:pt x="345" y="189"/>
                    <a:pt x="323" y="207"/>
                  </a:cubicBezTo>
                  <a:cubicBezTo>
                    <a:pt x="301" y="226"/>
                    <a:pt x="257" y="222"/>
                    <a:pt x="235" y="222"/>
                  </a:cubicBezTo>
                  <a:cubicBezTo>
                    <a:pt x="214" y="222"/>
                    <a:pt x="157" y="204"/>
                    <a:pt x="117" y="222"/>
                  </a:cubicBezTo>
                  <a:cubicBezTo>
                    <a:pt x="78" y="241"/>
                    <a:pt x="65" y="252"/>
                    <a:pt x="52" y="267"/>
                  </a:cubicBezTo>
                  <a:cubicBezTo>
                    <a:pt x="39" y="281"/>
                    <a:pt x="74" y="341"/>
                    <a:pt x="48" y="352"/>
                  </a:cubicBezTo>
                  <a:cubicBezTo>
                    <a:pt x="21" y="363"/>
                    <a:pt x="0" y="381"/>
                    <a:pt x="34" y="389"/>
                  </a:cubicBezTo>
                  <a:cubicBezTo>
                    <a:pt x="69" y="396"/>
                    <a:pt x="109" y="426"/>
                    <a:pt x="135" y="430"/>
                  </a:cubicBezTo>
                  <a:cubicBezTo>
                    <a:pt x="161" y="433"/>
                    <a:pt x="192" y="418"/>
                    <a:pt x="200" y="467"/>
                  </a:cubicBezTo>
                  <a:cubicBezTo>
                    <a:pt x="209" y="515"/>
                    <a:pt x="253" y="530"/>
                    <a:pt x="257" y="570"/>
                  </a:cubicBezTo>
                  <a:cubicBezTo>
                    <a:pt x="262" y="611"/>
                    <a:pt x="266" y="626"/>
                    <a:pt x="297" y="652"/>
                  </a:cubicBezTo>
                  <a:cubicBezTo>
                    <a:pt x="327" y="678"/>
                    <a:pt x="393" y="722"/>
                    <a:pt x="345" y="734"/>
                  </a:cubicBezTo>
                  <a:cubicBezTo>
                    <a:pt x="297" y="745"/>
                    <a:pt x="262" y="737"/>
                    <a:pt x="283" y="767"/>
                  </a:cubicBezTo>
                  <a:cubicBezTo>
                    <a:pt x="305" y="797"/>
                    <a:pt x="340" y="804"/>
                    <a:pt x="345" y="834"/>
                  </a:cubicBezTo>
                  <a:cubicBezTo>
                    <a:pt x="349" y="863"/>
                    <a:pt x="366" y="893"/>
                    <a:pt x="371" y="934"/>
                  </a:cubicBezTo>
                  <a:cubicBezTo>
                    <a:pt x="375" y="974"/>
                    <a:pt x="371" y="986"/>
                    <a:pt x="375" y="1023"/>
                  </a:cubicBezTo>
                  <a:cubicBezTo>
                    <a:pt x="380" y="1060"/>
                    <a:pt x="362" y="1138"/>
                    <a:pt x="371" y="1171"/>
                  </a:cubicBezTo>
                  <a:cubicBezTo>
                    <a:pt x="379" y="1201"/>
                    <a:pt x="405" y="1216"/>
                    <a:pt x="386" y="1233"/>
                  </a:cubicBezTo>
                  <a:cubicBezTo>
                    <a:pt x="406" y="1256"/>
                    <a:pt x="406" y="1276"/>
                    <a:pt x="406" y="1301"/>
                  </a:cubicBezTo>
                  <a:cubicBezTo>
                    <a:pt x="406" y="1338"/>
                    <a:pt x="401" y="1382"/>
                    <a:pt x="410" y="1456"/>
                  </a:cubicBezTo>
                  <a:cubicBezTo>
                    <a:pt x="419" y="1530"/>
                    <a:pt x="454" y="1512"/>
                    <a:pt x="480" y="1501"/>
                  </a:cubicBezTo>
                  <a:cubicBezTo>
                    <a:pt x="506" y="1490"/>
                    <a:pt x="537" y="1479"/>
                    <a:pt x="546" y="1456"/>
                  </a:cubicBezTo>
                  <a:cubicBezTo>
                    <a:pt x="554" y="1434"/>
                    <a:pt x="585" y="1412"/>
                    <a:pt x="611" y="1423"/>
                  </a:cubicBezTo>
                  <a:cubicBezTo>
                    <a:pt x="637" y="1434"/>
                    <a:pt x="650" y="1449"/>
                    <a:pt x="624" y="1475"/>
                  </a:cubicBezTo>
                  <a:cubicBezTo>
                    <a:pt x="598" y="1501"/>
                    <a:pt x="615" y="1519"/>
                    <a:pt x="642" y="1564"/>
                  </a:cubicBezTo>
                  <a:cubicBezTo>
                    <a:pt x="668" y="1608"/>
                    <a:pt x="755" y="1601"/>
                    <a:pt x="786" y="1630"/>
                  </a:cubicBezTo>
                  <a:cubicBezTo>
                    <a:pt x="816" y="1660"/>
                    <a:pt x="873" y="1719"/>
                    <a:pt x="886" y="1760"/>
                  </a:cubicBezTo>
                  <a:cubicBezTo>
                    <a:pt x="899" y="1801"/>
                    <a:pt x="891" y="1816"/>
                    <a:pt x="934" y="1845"/>
                  </a:cubicBezTo>
                  <a:cubicBezTo>
                    <a:pt x="978" y="1875"/>
                    <a:pt x="934" y="1920"/>
                    <a:pt x="974" y="1942"/>
                  </a:cubicBezTo>
                  <a:cubicBezTo>
                    <a:pt x="1013" y="1964"/>
                    <a:pt x="1000" y="2001"/>
                    <a:pt x="1004" y="2012"/>
                  </a:cubicBezTo>
                  <a:cubicBezTo>
                    <a:pt x="1009" y="2023"/>
                    <a:pt x="1057" y="2053"/>
                    <a:pt x="1096" y="2057"/>
                  </a:cubicBezTo>
                  <a:cubicBezTo>
                    <a:pt x="1135" y="2060"/>
                    <a:pt x="1183" y="2027"/>
                    <a:pt x="1218" y="1990"/>
                  </a:cubicBezTo>
                  <a:cubicBezTo>
                    <a:pt x="1253" y="1953"/>
                    <a:pt x="1266" y="1997"/>
                    <a:pt x="1271" y="2009"/>
                  </a:cubicBezTo>
                  <a:cubicBezTo>
                    <a:pt x="1275" y="2020"/>
                    <a:pt x="1319" y="2012"/>
                    <a:pt x="1349" y="1986"/>
                  </a:cubicBezTo>
                  <a:cubicBezTo>
                    <a:pt x="1380" y="1960"/>
                    <a:pt x="1375" y="1908"/>
                    <a:pt x="1349" y="1868"/>
                  </a:cubicBezTo>
                  <a:cubicBezTo>
                    <a:pt x="1323" y="1827"/>
                    <a:pt x="1336" y="1816"/>
                    <a:pt x="1332" y="1782"/>
                  </a:cubicBezTo>
                  <a:cubicBezTo>
                    <a:pt x="1327" y="1749"/>
                    <a:pt x="1336" y="1727"/>
                    <a:pt x="1375" y="1723"/>
                  </a:cubicBezTo>
                  <a:cubicBezTo>
                    <a:pt x="1415" y="1719"/>
                    <a:pt x="1428" y="1664"/>
                    <a:pt x="1454" y="1638"/>
                  </a:cubicBezTo>
                  <a:cubicBezTo>
                    <a:pt x="1480" y="1612"/>
                    <a:pt x="1485" y="1575"/>
                    <a:pt x="1463" y="1549"/>
                  </a:cubicBezTo>
                  <a:cubicBezTo>
                    <a:pt x="1441" y="1523"/>
                    <a:pt x="1511" y="1504"/>
                    <a:pt x="1546" y="1497"/>
                  </a:cubicBezTo>
                  <a:cubicBezTo>
                    <a:pt x="1581" y="1490"/>
                    <a:pt x="1594" y="1464"/>
                    <a:pt x="1555" y="1438"/>
                  </a:cubicBezTo>
                  <a:cubicBezTo>
                    <a:pt x="1515" y="1412"/>
                    <a:pt x="1611" y="1401"/>
                    <a:pt x="1655" y="1397"/>
                  </a:cubicBezTo>
                  <a:cubicBezTo>
                    <a:pt x="1699" y="1393"/>
                    <a:pt x="1677" y="1423"/>
                    <a:pt x="1668" y="1434"/>
                  </a:cubicBezTo>
                  <a:cubicBezTo>
                    <a:pt x="1659" y="1445"/>
                    <a:pt x="1659" y="1464"/>
                    <a:pt x="1681" y="1482"/>
                  </a:cubicBezTo>
                  <a:cubicBezTo>
                    <a:pt x="1703" y="1501"/>
                    <a:pt x="1716" y="1530"/>
                    <a:pt x="1694" y="1549"/>
                  </a:cubicBezTo>
                  <a:cubicBezTo>
                    <a:pt x="1673" y="1567"/>
                    <a:pt x="1716" y="1586"/>
                    <a:pt x="1756" y="1593"/>
                  </a:cubicBezTo>
                  <a:cubicBezTo>
                    <a:pt x="1795" y="1601"/>
                    <a:pt x="1834" y="1567"/>
                    <a:pt x="1847" y="1545"/>
                  </a:cubicBezTo>
                  <a:cubicBezTo>
                    <a:pt x="1860" y="1523"/>
                    <a:pt x="1887" y="1538"/>
                    <a:pt x="1904" y="1545"/>
                  </a:cubicBezTo>
                  <a:cubicBezTo>
                    <a:pt x="1922" y="1553"/>
                    <a:pt x="1935" y="1582"/>
                    <a:pt x="1930" y="1612"/>
                  </a:cubicBezTo>
                  <a:cubicBezTo>
                    <a:pt x="1930" y="1614"/>
                    <a:pt x="1930" y="1615"/>
                    <a:pt x="1930" y="1617"/>
                  </a:cubicBezTo>
                  <a:cubicBezTo>
                    <a:pt x="1937" y="1620"/>
                    <a:pt x="1944" y="1621"/>
                    <a:pt x="1948" y="1618"/>
                  </a:cubicBezTo>
                  <a:cubicBezTo>
                    <a:pt x="1961" y="1606"/>
                    <a:pt x="1967" y="1597"/>
                    <a:pt x="1980" y="1612"/>
                  </a:cubicBezTo>
                  <a:cubicBezTo>
                    <a:pt x="1994" y="1627"/>
                    <a:pt x="2007" y="1640"/>
                    <a:pt x="2033" y="1629"/>
                  </a:cubicBezTo>
                  <a:cubicBezTo>
                    <a:pt x="2059" y="1618"/>
                    <a:pt x="2059" y="1608"/>
                    <a:pt x="2083" y="1608"/>
                  </a:cubicBezTo>
                  <a:cubicBezTo>
                    <a:pt x="2107" y="1608"/>
                    <a:pt x="2120" y="1599"/>
                    <a:pt x="2146" y="1601"/>
                  </a:cubicBezTo>
                  <a:cubicBezTo>
                    <a:pt x="2173" y="1603"/>
                    <a:pt x="2201" y="1601"/>
                    <a:pt x="2186" y="1580"/>
                  </a:cubicBezTo>
                  <a:cubicBezTo>
                    <a:pt x="2171" y="1560"/>
                    <a:pt x="2157" y="1553"/>
                    <a:pt x="2155" y="1536"/>
                  </a:cubicBezTo>
                  <a:cubicBezTo>
                    <a:pt x="2153" y="1519"/>
                    <a:pt x="2173" y="1506"/>
                    <a:pt x="2131" y="1506"/>
                  </a:cubicBezTo>
                  <a:cubicBezTo>
                    <a:pt x="2090" y="1506"/>
                    <a:pt x="2068" y="1491"/>
                    <a:pt x="2042" y="1473"/>
                  </a:cubicBezTo>
                  <a:cubicBezTo>
                    <a:pt x="2015" y="1454"/>
                    <a:pt x="1994" y="1425"/>
                    <a:pt x="2011" y="1410"/>
                  </a:cubicBezTo>
                  <a:cubicBezTo>
                    <a:pt x="2029" y="1395"/>
                    <a:pt x="2050" y="1399"/>
                    <a:pt x="2066" y="1382"/>
                  </a:cubicBezTo>
                  <a:cubicBezTo>
                    <a:pt x="2081" y="1365"/>
                    <a:pt x="2074" y="1336"/>
                    <a:pt x="2103" y="1358"/>
                  </a:cubicBezTo>
                  <a:cubicBezTo>
                    <a:pt x="2131" y="1380"/>
                    <a:pt x="2138" y="1403"/>
                    <a:pt x="2168" y="1406"/>
                  </a:cubicBezTo>
                  <a:cubicBezTo>
                    <a:pt x="2199" y="1410"/>
                    <a:pt x="2238" y="1423"/>
                    <a:pt x="2267" y="1399"/>
                  </a:cubicBezTo>
                  <a:cubicBezTo>
                    <a:pt x="2295" y="1375"/>
                    <a:pt x="2256" y="1343"/>
                    <a:pt x="2295" y="1338"/>
                  </a:cubicBezTo>
                  <a:cubicBezTo>
                    <a:pt x="2334" y="1332"/>
                    <a:pt x="2358" y="1282"/>
                    <a:pt x="2391" y="1308"/>
                  </a:cubicBezTo>
                  <a:cubicBezTo>
                    <a:pt x="2424" y="1334"/>
                    <a:pt x="2439" y="1332"/>
                    <a:pt x="2452" y="1314"/>
                  </a:cubicBezTo>
                  <a:cubicBezTo>
                    <a:pt x="2465" y="1295"/>
                    <a:pt x="2474" y="1280"/>
                    <a:pt x="2454" y="1262"/>
                  </a:cubicBezTo>
                  <a:cubicBezTo>
                    <a:pt x="2435" y="1243"/>
                    <a:pt x="2450" y="1219"/>
                    <a:pt x="2476" y="1225"/>
                  </a:cubicBezTo>
                  <a:cubicBezTo>
                    <a:pt x="2502" y="1230"/>
                    <a:pt x="2531" y="1236"/>
                    <a:pt x="2535" y="1254"/>
                  </a:cubicBezTo>
                  <a:cubicBezTo>
                    <a:pt x="2540" y="1273"/>
                    <a:pt x="2559" y="1293"/>
                    <a:pt x="2577" y="1273"/>
                  </a:cubicBezTo>
                  <a:cubicBezTo>
                    <a:pt x="2594" y="1252"/>
                    <a:pt x="2605" y="1249"/>
                    <a:pt x="2634" y="1251"/>
                  </a:cubicBezTo>
                  <a:cubicBezTo>
                    <a:pt x="2662" y="1252"/>
                    <a:pt x="2671" y="1269"/>
                    <a:pt x="2671" y="1284"/>
                  </a:cubicBezTo>
                  <a:cubicBezTo>
                    <a:pt x="2671" y="1299"/>
                    <a:pt x="2695" y="1306"/>
                    <a:pt x="2684" y="1323"/>
                  </a:cubicBezTo>
                  <a:cubicBezTo>
                    <a:pt x="2673" y="1340"/>
                    <a:pt x="2658" y="1343"/>
                    <a:pt x="2682" y="1347"/>
                  </a:cubicBezTo>
                  <a:cubicBezTo>
                    <a:pt x="2706" y="1351"/>
                    <a:pt x="2725" y="1353"/>
                    <a:pt x="2738" y="1377"/>
                  </a:cubicBezTo>
                  <a:cubicBezTo>
                    <a:pt x="2751" y="1401"/>
                    <a:pt x="2745" y="1421"/>
                    <a:pt x="2786" y="1438"/>
                  </a:cubicBezTo>
                  <a:cubicBezTo>
                    <a:pt x="2828" y="1454"/>
                    <a:pt x="2830" y="1451"/>
                    <a:pt x="2863" y="1441"/>
                  </a:cubicBezTo>
                  <a:cubicBezTo>
                    <a:pt x="2884" y="1436"/>
                    <a:pt x="2895" y="1427"/>
                    <a:pt x="2911" y="1417"/>
                  </a:cubicBezTo>
                  <a:cubicBezTo>
                    <a:pt x="2890" y="1389"/>
                    <a:pt x="2934" y="1385"/>
                    <a:pt x="2917" y="1360"/>
                  </a:cubicBezTo>
                  <a:cubicBezTo>
                    <a:pt x="2900" y="1334"/>
                    <a:pt x="2891" y="1282"/>
                    <a:pt x="2891" y="1230"/>
                  </a:cubicBezTo>
                  <a:cubicBezTo>
                    <a:pt x="2891" y="1226"/>
                    <a:pt x="2891" y="1221"/>
                    <a:pt x="2892" y="1217"/>
                  </a:cubicBezTo>
                  <a:cubicBezTo>
                    <a:pt x="2838" y="1185"/>
                    <a:pt x="2838" y="1185"/>
                    <a:pt x="2838" y="1185"/>
                  </a:cubicBezTo>
                  <a:cubicBezTo>
                    <a:pt x="2838" y="1185"/>
                    <a:pt x="2782" y="1157"/>
                    <a:pt x="2785" y="1126"/>
                  </a:cubicBezTo>
                  <a:cubicBezTo>
                    <a:pt x="2789" y="1096"/>
                    <a:pt x="2802" y="1113"/>
                    <a:pt x="2766" y="1093"/>
                  </a:cubicBezTo>
                  <a:cubicBezTo>
                    <a:pt x="2730" y="1074"/>
                    <a:pt x="2730" y="1068"/>
                    <a:pt x="2713" y="1049"/>
                  </a:cubicBezTo>
                  <a:cubicBezTo>
                    <a:pt x="2697" y="1029"/>
                    <a:pt x="2694" y="1004"/>
                    <a:pt x="2697" y="982"/>
                  </a:cubicBezTo>
                  <a:cubicBezTo>
                    <a:pt x="2700" y="960"/>
                    <a:pt x="2723" y="948"/>
                    <a:pt x="2697" y="940"/>
                  </a:cubicBezTo>
                  <a:cubicBezTo>
                    <a:pt x="2671" y="932"/>
                    <a:pt x="2631" y="921"/>
                    <a:pt x="2667" y="898"/>
                  </a:cubicBezTo>
                  <a:cubicBezTo>
                    <a:pt x="2703" y="876"/>
                    <a:pt x="2720" y="873"/>
                    <a:pt x="2720" y="873"/>
                  </a:cubicBezTo>
                  <a:cubicBezTo>
                    <a:pt x="2720" y="873"/>
                    <a:pt x="2736" y="871"/>
                    <a:pt x="2769" y="862"/>
                  </a:cubicBezTo>
                  <a:cubicBezTo>
                    <a:pt x="2802" y="854"/>
                    <a:pt x="2834" y="854"/>
                    <a:pt x="2857" y="854"/>
                  </a:cubicBezTo>
                  <a:cubicBezTo>
                    <a:pt x="2880" y="854"/>
                    <a:pt x="2929" y="840"/>
                    <a:pt x="2946" y="821"/>
                  </a:cubicBezTo>
                  <a:cubicBezTo>
                    <a:pt x="2962" y="801"/>
                    <a:pt x="3005" y="759"/>
                    <a:pt x="3021" y="771"/>
                  </a:cubicBezTo>
                  <a:cubicBezTo>
                    <a:pt x="3038" y="782"/>
                    <a:pt x="3074" y="779"/>
                    <a:pt x="3074" y="743"/>
                  </a:cubicBezTo>
                  <a:cubicBezTo>
                    <a:pt x="3074" y="707"/>
                    <a:pt x="3074" y="673"/>
                    <a:pt x="3057" y="643"/>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4" name="Freeform 133">
              <a:extLst>
                <a:ext uri="{FF2B5EF4-FFF2-40B4-BE49-F238E27FC236}">
                  <a16:creationId xmlns:a16="http://schemas.microsoft.com/office/drawing/2014/main" id="{E9AEBA42-C4AA-3C4E-9EDF-FED8CA32A423}"/>
                </a:ext>
              </a:extLst>
            </p:cNvPr>
            <p:cNvSpPr>
              <a:spLocks/>
            </p:cNvSpPr>
            <p:nvPr/>
          </p:nvSpPr>
          <p:spPr bwMode="auto">
            <a:xfrm>
              <a:off x="15874550" y="6993351"/>
              <a:ext cx="2881839" cy="2135009"/>
            </a:xfrm>
            <a:custGeom>
              <a:avLst/>
              <a:gdLst>
                <a:gd name="T0" fmla="*/ 3326 w 3374"/>
                <a:gd name="T1" fmla="*/ 1582 h 2599"/>
                <a:gd name="T2" fmla="*/ 3022 w 3374"/>
                <a:gd name="T3" fmla="*/ 1461 h 2599"/>
                <a:gd name="T4" fmla="*/ 2905 w 3374"/>
                <a:gd name="T5" fmla="*/ 1423 h 2599"/>
                <a:gd name="T6" fmla="*/ 2850 w 3374"/>
                <a:gd name="T7" fmla="*/ 1556 h 2599"/>
                <a:gd name="T8" fmla="*/ 2957 w 3374"/>
                <a:gd name="T9" fmla="*/ 1714 h 2599"/>
                <a:gd name="T10" fmla="*/ 2863 w 3374"/>
                <a:gd name="T11" fmla="*/ 1817 h 2599"/>
                <a:gd name="T12" fmla="*/ 2804 w 3374"/>
                <a:gd name="T13" fmla="*/ 1882 h 2599"/>
                <a:gd name="T14" fmla="*/ 2651 w 3374"/>
                <a:gd name="T15" fmla="*/ 1793 h 2599"/>
                <a:gd name="T16" fmla="*/ 2573 w 3374"/>
                <a:gd name="T17" fmla="*/ 1593 h 2599"/>
                <a:gd name="T18" fmla="*/ 2448 w 3374"/>
                <a:gd name="T19" fmla="*/ 1424 h 2599"/>
                <a:gd name="T20" fmla="*/ 2411 w 3374"/>
                <a:gd name="T21" fmla="*/ 1352 h 2599"/>
                <a:gd name="T22" fmla="*/ 2179 w 3374"/>
                <a:gd name="T23" fmla="*/ 1252 h 2599"/>
                <a:gd name="T24" fmla="*/ 2267 w 3374"/>
                <a:gd name="T25" fmla="*/ 911 h 2599"/>
                <a:gd name="T26" fmla="*/ 1721 w 3374"/>
                <a:gd name="T27" fmla="*/ 1019 h 2599"/>
                <a:gd name="T28" fmla="*/ 1446 w 3374"/>
                <a:gd name="T29" fmla="*/ 833 h 2599"/>
                <a:gd name="T30" fmla="*/ 1485 w 3374"/>
                <a:gd name="T31" fmla="*/ 615 h 2599"/>
                <a:gd name="T32" fmla="*/ 1148 w 3374"/>
                <a:gd name="T33" fmla="*/ 548 h 2599"/>
                <a:gd name="T34" fmla="*/ 851 w 3374"/>
                <a:gd name="T35" fmla="*/ 363 h 2599"/>
                <a:gd name="T36" fmla="*/ 848 w 3374"/>
                <a:gd name="T37" fmla="*/ 57 h 2599"/>
                <a:gd name="T38" fmla="*/ 661 w 3374"/>
                <a:gd name="T39" fmla="*/ 24 h 2599"/>
                <a:gd name="T40" fmla="*/ 428 w 3374"/>
                <a:gd name="T41" fmla="*/ 233 h 2599"/>
                <a:gd name="T42" fmla="*/ 113 w 3374"/>
                <a:gd name="T43" fmla="*/ 418 h 2599"/>
                <a:gd name="T44" fmla="*/ 26 w 3374"/>
                <a:gd name="T45" fmla="*/ 792 h 2599"/>
                <a:gd name="T46" fmla="*/ 301 w 3374"/>
                <a:gd name="T47" fmla="*/ 907 h 2599"/>
                <a:gd name="T48" fmla="*/ 633 w 3374"/>
                <a:gd name="T49" fmla="*/ 1000 h 2599"/>
                <a:gd name="T50" fmla="*/ 1074 w 3374"/>
                <a:gd name="T51" fmla="*/ 941 h 2599"/>
                <a:gd name="T52" fmla="*/ 1393 w 3374"/>
                <a:gd name="T53" fmla="*/ 1019 h 2599"/>
                <a:gd name="T54" fmla="*/ 1695 w 3374"/>
                <a:gd name="T55" fmla="*/ 1311 h 2599"/>
                <a:gd name="T56" fmla="*/ 1926 w 3374"/>
                <a:gd name="T57" fmla="*/ 1471 h 2599"/>
                <a:gd name="T58" fmla="*/ 2018 w 3374"/>
                <a:gd name="T59" fmla="*/ 1638 h 2599"/>
                <a:gd name="T60" fmla="*/ 1992 w 3374"/>
                <a:gd name="T61" fmla="*/ 1860 h 2599"/>
                <a:gd name="T62" fmla="*/ 1909 w 3374"/>
                <a:gd name="T63" fmla="*/ 1930 h 2599"/>
                <a:gd name="T64" fmla="*/ 1808 w 3374"/>
                <a:gd name="T65" fmla="*/ 2156 h 2599"/>
                <a:gd name="T66" fmla="*/ 1594 w 3374"/>
                <a:gd name="T67" fmla="*/ 2138 h 2599"/>
                <a:gd name="T68" fmla="*/ 1861 w 3374"/>
                <a:gd name="T69" fmla="*/ 2316 h 2599"/>
                <a:gd name="T70" fmla="*/ 1928 w 3374"/>
                <a:gd name="T71" fmla="*/ 2229 h 2599"/>
                <a:gd name="T72" fmla="*/ 2101 w 3374"/>
                <a:gd name="T73" fmla="*/ 2284 h 2599"/>
                <a:gd name="T74" fmla="*/ 2208 w 3374"/>
                <a:gd name="T75" fmla="*/ 2381 h 2599"/>
                <a:gd name="T76" fmla="*/ 2363 w 3374"/>
                <a:gd name="T77" fmla="*/ 2407 h 2599"/>
                <a:gd name="T78" fmla="*/ 2455 w 3374"/>
                <a:gd name="T79" fmla="*/ 2564 h 2599"/>
                <a:gd name="T80" fmla="*/ 2649 w 3374"/>
                <a:gd name="T81" fmla="*/ 2499 h 2599"/>
                <a:gd name="T82" fmla="*/ 2763 w 3374"/>
                <a:gd name="T83" fmla="*/ 2412 h 2599"/>
                <a:gd name="T84" fmla="*/ 2771 w 3374"/>
                <a:gd name="T85" fmla="*/ 2321 h 2599"/>
                <a:gd name="T86" fmla="*/ 2880 w 3374"/>
                <a:gd name="T87" fmla="*/ 2329 h 2599"/>
                <a:gd name="T88" fmla="*/ 2874 w 3374"/>
                <a:gd name="T89" fmla="*/ 2238 h 2599"/>
                <a:gd name="T90" fmla="*/ 2918 w 3374"/>
                <a:gd name="T91" fmla="*/ 2119 h 2599"/>
                <a:gd name="T92" fmla="*/ 2870 w 3374"/>
                <a:gd name="T93" fmla="*/ 2034 h 2599"/>
                <a:gd name="T94" fmla="*/ 2983 w 3374"/>
                <a:gd name="T95" fmla="*/ 1945 h 2599"/>
                <a:gd name="T96" fmla="*/ 3167 w 3374"/>
                <a:gd name="T97" fmla="*/ 1953 h 2599"/>
                <a:gd name="T98" fmla="*/ 3232 w 3374"/>
                <a:gd name="T99" fmla="*/ 1884 h 2599"/>
                <a:gd name="T100" fmla="*/ 3337 w 3374"/>
                <a:gd name="T101" fmla="*/ 1795 h 2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74" h="2599">
                  <a:moveTo>
                    <a:pt x="3319" y="1723"/>
                  </a:moveTo>
                  <a:cubicBezTo>
                    <a:pt x="3341" y="1695"/>
                    <a:pt x="3374" y="1691"/>
                    <a:pt x="3359" y="1658"/>
                  </a:cubicBezTo>
                  <a:cubicBezTo>
                    <a:pt x="3343" y="1625"/>
                    <a:pt x="3365" y="1593"/>
                    <a:pt x="3326" y="1582"/>
                  </a:cubicBezTo>
                  <a:cubicBezTo>
                    <a:pt x="3287" y="1571"/>
                    <a:pt x="3223" y="1565"/>
                    <a:pt x="3195" y="1541"/>
                  </a:cubicBezTo>
                  <a:cubicBezTo>
                    <a:pt x="3167" y="1517"/>
                    <a:pt x="3164" y="1511"/>
                    <a:pt x="3125" y="1504"/>
                  </a:cubicBezTo>
                  <a:cubicBezTo>
                    <a:pt x="3086" y="1497"/>
                    <a:pt x="3031" y="1487"/>
                    <a:pt x="3022" y="1461"/>
                  </a:cubicBezTo>
                  <a:cubicBezTo>
                    <a:pt x="3017" y="1447"/>
                    <a:pt x="3023" y="1437"/>
                    <a:pt x="3024" y="1426"/>
                  </a:cubicBezTo>
                  <a:cubicBezTo>
                    <a:pt x="3009" y="1428"/>
                    <a:pt x="2990" y="1430"/>
                    <a:pt x="2972" y="1430"/>
                  </a:cubicBezTo>
                  <a:cubicBezTo>
                    <a:pt x="2924" y="1430"/>
                    <a:pt x="2918" y="1437"/>
                    <a:pt x="2905" y="1423"/>
                  </a:cubicBezTo>
                  <a:cubicBezTo>
                    <a:pt x="2891" y="1408"/>
                    <a:pt x="2885" y="1417"/>
                    <a:pt x="2874" y="1432"/>
                  </a:cubicBezTo>
                  <a:cubicBezTo>
                    <a:pt x="2863" y="1447"/>
                    <a:pt x="2870" y="1484"/>
                    <a:pt x="2874" y="1513"/>
                  </a:cubicBezTo>
                  <a:cubicBezTo>
                    <a:pt x="2878" y="1543"/>
                    <a:pt x="2867" y="1543"/>
                    <a:pt x="2850" y="1556"/>
                  </a:cubicBezTo>
                  <a:cubicBezTo>
                    <a:pt x="2832" y="1569"/>
                    <a:pt x="2848" y="1582"/>
                    <a:pt x="2846" y="1628"/>
                  </a:cubicBezTo>
                  <a:cubicBezTo>
                    <a:pt x="2843" y="1675"/>
                    <a:pt x="2887" y="1654"/>
                    <a:pt x="2920" y="1665"/>
                  </a:cubicBezTo>
                  <a:cubicBezTo>
                    <a:pt x="2953" y="1676"/>
                    <a:pt x="2963" y="1695"/>
                    <a:pt x="2957" y="1714"/>
                  </a:cubicBezTo>
                  <a:cubicBezTo>
                    <a:pt x="2950" y="1732"/>
                    <a:pt x="2961" y="1749"/>
                    <a:pt x="2948" y="1778"/>
                  </a:cubicBezTo>
                  <a:cubicBezTo>
                    <a:pt x="2935" y="1808"/>
                    <a:pt x="2902" y="1793"/>
                    <a:pt x="2870" y="1780"/>
                  </a:cubicBezTo>
                  <a:cubicBezTo>
                    <a:pt x="2837" y="1767"/>
                    <a:pt x="2865" y="1808"/>
                    <a:pt x="2863" y="1817"/>
                  </a:cubicBezTo>
                  <a:cubicBezTo>
                    <a:pt x="2861" y="1827"/>
                    <a:pt x="2839" y="1836"/>
                    <a:pt x="2861" y="1849"/>
                  </a:cubicBezTo>
                  <a:cubicBezTo>
                    <a:pt x="2883" y="1862"/>
                    <a:pt x="2867" y="1862"/>
                    <a:pt x="2843" y="1877"/>
                  </a:cubicBezTo>
                  <a:cubicBezTo>
                    <a:pt x="2819" y="1891"/>
                    <a:pt x="2811" y="1895"/>
                    <a:pt x="2804" y="1882"/>
                  </a:cubicBezTo>
                  <a:cubicBezTo>
                    <a:pt x="2797" y="1869"/>
                    <a:pt x="2782" y="1862"/>
                    <a:pt x="2763" y="1862"/>
                  </a:cubicBezTo>
                  <a:cubicBezTo>
                    <a:pt x="2712" y="1867"/>
                    <a:pt x="2710" y="1851"/>
                    <a:pt x="2704" y="1819"/>
                  </a:cubicBezTo>
                  <a:cubicBezTo>
                    <a:pt x="2697" y="1788"/>
                    <a:pt x="2675" y="1793"/>
                    <a:pt x="2651" y="1793"/>
                  </a:cubicBezTo>
                  <a:cubicBezTo>
                    <a:pt x="2627" y="1793"/>
                    <a:pt x="2629" y="1784"/>
                    <a:pt x="2597" y="1760"/>
                  </a:cubicBezTo>
                  <a:cubicBezTo>
                    <a:pt x="2564" y="1736"/>
                    <a:pt x="2592" y="1738"/>
                    <a:pt x="2607" y="1691"/>
                  </a:cubicBezTo>
                  <a:cubicBezTo>
                    <a:pt x="2623" y="1645"/>
                    <a:pt x="2594" y="1623"/>
                    <a:pt x="2573" y="1593"/>
                  </a:cubicBezTo>
                  <a:cubicBezTo>
                    <a:pt x="2551" y="1563"/>
                    <a:pt x="2549" y="1532"/>
                    <a:pt x="2542" y="1495"/>
                  </a:cubicBezTo>
                  <a:cubicBezTo>
                    <a:pt x="2535" y="1458"/>
                    <a:pt x="2490" y="1467"/>
                    <a:pt x="2485" y="1454"/>
                  </a:cubicBezTo>
                  <a:cubicBezTo>
                    <a:pt x="2481" y="1441"/>
                    <a:pt x="2479" y="1436"/>
                    <a:pt x="2448" y="1424"/>
                  </a:cubicBezTo>
                  <a:cubicBezTo>
                    <a:pt x="2417" y="1413"/>
                    <a:pt x="2426" y="1411"/>
                    <a:pt x="2424" y="1380"/>
                  </a:cubicBezTo>
                  <a:cubicBezTo>
                    <a:pt x="2423" y="1371"/>
                    <a:pt x="2421" y="1362"/>
                    <a:pt x="2418" y="1354"/>
                  </a:cubicBezTo>
                  <a:cubicBezTo>
                    <a:pt x="2415" y="1353"/>
                    <a:pt x="2413" y="1353"/>
                    <a:pt x="2411" y="1352"/>
                  </a:cubicBezTo>
                  <a:cubicBezTo>
                    <a:pt x="2358" y="1337"/>
                    <a:pt x="2376" y="1374"/>
                    <a:pt x="2332" y="1382"/>
                  </a:cubicBezTo>
                  <a:cubicBezTo>
                    <a:pt x="2289" y="1389"/>
                    <a:pt x="2289" y="1360"/>
                    <a:pt x="2249" y="1330"/>
                  </a:cubicBezTo>
                  <a:cubicBezTo>
                    <a:pt x="2210" y="1300"/>
                    <a:pt x="2166" y="1297"/>
                    <a:pt x="2179" y="1252"/>
                  </a:cubicBezTo>
                  <a:cubicBezTo>
                    <a:pt x="2192" y="1208"/>
                    <a:pt x="2162" y="1156"/>
                    <a:pt x="2210" y="1141"/>
                  </a:cubicBezTo>
                  <a:cubicBezTo>
                    <a:pt x="2258" y="1126"/>
                    <a:pt x="2302" y="1100"/>
                    <a:pt x="2306" y="1041"/>
                  </a:cubicBezTo>
                  <a:cubicBezTo>
                    <a:pt x="2310" y="981"/>
                    <a:pt x="2310" y="941"/>
                    <a:pt x="2267" y="911"/>
                  </a:cubicBezTo>
                  <a:cubicBezTo>
                    <a:pt x="2223" y="881"/>
                    <a:pt x="2140" y="844"/>
                    <a:pt x="2101" y="878"/>
                  </a:cubicBezTo>
                  <a:cubicBezTo>
                    <a:pt x="2061" y="911"/>
                    <a:pt x="1996" y="993"/>
                    <a:pt x="1926" y="1007"/>
                  </a:cubicBezTo>
                  <a:cubicBezTo>
                    <a:pt x="1856" y="1022"/>
                    <a:pt x="1782" y="1048"/>
                    <a:pt x="1721" y="1019"/>
                  </a:cubicBezTo>
                  <a:cubicBezTo>
                    <a:pt x="1660" y="989"/>
                    <a:pt x="1625" y="1007"/>
                    <a:pt x="1594" y="970"/>
                  </a:cubicBezTo>
                  <a:cubicBezTo>
                    <a:pt x="1563" y="933"/>
                    <a:pt x="1598" y="855"/>
                    <a:pt x="1550" y="855"/>
                  </a:cubicBezTo>
                  <a:cubicBezTo>
                    <a:pt x="1502" y="855"/>
                    <a:pt x="1480" y="870"/>
                    <a:pt x="1446" y="833"/>
                  </a:cubicBezTo>
                  <a:cubicBezTo>
                    <a:pt x="1411" y="796"/>
                    <a:pt x="1323" y="785"/>
                    <a:pt x="1328" y="767"/>
                  </a:cubicBezTo>
                  <a:cubicBezTo>
                    <a:pt x="1332" y="748"/>
                    <a:pt x="1367" y="685"/>
                    <a:pt x="1402" y="674"/>
                  </a:cubicBezTo>
                  <a:cubicBezTo>
                    <a:pt x="1437" y="663"/>
                    <a:pt x="1480" y="655"/>
                    <a:pt x="1485" y="615"/>
                  </a:cubicBezTo>
                  <a:cubicBezTo>
                    <a:pt x="1489" y="574"/>
                    <a:pt x="1498" y="537"/>
                    <a:pt x="1437" y="514"/>
                  </a:cubicBezTo>
                  <a:cubicBezTo>
                    <a:pt x="1376" y="492"/>
                    <a:pt x="1231" y="492"/>
                    <a:pt x="1205" y="500"/>
                  </a:cubicBezTo>
                  <a:cubicBezTo>
                    <a:pt x="1179" y="507"/>
                    <a:pt x="1175" y="514"/>
                    <a:pt x="1148" y="548"/>
                  </a:cubicBezTo>
                  <a:cubicBezTo>
                    <a:pt x="1122" y="581"/>
                    <a:pt x="1070" y="629"/>
                    <a:pt x="1017" y="577"/>
                  </a:cubicBezTo>
                  <a:cubicBezTo>
                    <a:pt x="965" y="526"/>
                    <a:pt x="926" y="503"/>
                    <a:pt x="908" y="466"/>
                  </a:cubicBezTo>
                  <a:cubicBezTo>
                    <a:pt x="891" y="429"/>
                    <a:pt x="851" y="396"/>
                    <a:pt x="851" y="363"/>
                  </a:cubicBezTo>
                  <a:cubicBezTo>
                    <a:pt x="851" y="329"/>
                    <a:pt x="830" y="307"/>
                    <a:pt x="856" y="277"/>
                  </a:cubicBezTo>
                  <a:cubicBezTo>
                    <a:pt x="882" y="248"/>
                    <a:pt x="886" y="229"/>
                    <a:pt x="873" y="196"/>
                  </a:cubicBezTo>
                  <a:cubicBezTo>
                    <a:pt x="864" y="171"/>
                    <a:pt x="849" y="107"/>
                    <a:pt x="848" y="57"/>
                  </a:cubicBezTo>
                  <a:cubicBezTo>
                    <a:pt x="836" y="52"/>
                    <a:pt x="821" y="44"/>
                    <a:pt x="800" y="31"/>
                  </a:cubicBezTo>
                  <a:cubicBezTo>
                    <a:pt x="751" y="0"/>
                    <a:pt x="744" y="36"/>
                    <a:pt x="692" y="31"/>
                  </a:cubicBezTo>
                  <a:cubicBezTo>
                    <a:pt x="673" y="29"/>
                    <a:pt x="664" y="27"/>
                    <a:pt x="661" y="24"/>
                  </a:cubicBezTo>
                  <a:cubicBezTo>
                    <a:pt x="648" y="39"/>
                    <a:pt x="634" y="58"/>
                    <a:pt x="629" y="77"/>
                  </a:cubicBezTo>
                  <a:cubicBezTo>
                    <a:pt x="616" y="122"/>
                    <a:pt x="664" y="170"/>
                    <a:pt x="594" y="192"/>
                  </a:cubicBezTo>
                  <a:cubicBezTo>
                    <a:pt x="524" y="214"/>
                    <a:pt x="471" y="203"/>
                    <a:pt x="428" y="233"/>
                  </a:cubicBezTo>
                  <a:cubicBezTo>
                    <a:pt x="384" y="262"/>
                    <a:pt x="336" y="255"/>
                    <a:pt x="305" y="288"/>
                  </a:cubicBezTo>
                  <a:cubicBezTo>
                    <a:pt x="275" y="322"/>
                    <a:pt x="209" y="333"/>
                    <a:pt x="196" y="370"/>
                  </a:cubicBezTo>
                  <a:cubicBezTo>
                    <a:pt x="183" y="407"/>
                    <a:pt x="153" y="414"/>
                    <a:pt x="113" y="418"/>
                  </a:cubicBezTo>
                  <a:cubicBezTo>
                    <a:pt x="74" y="422"/>
                    <a:pt x="0" y="444"/>
                    <a:pt x="0" y="511"/>
                  </a:cubicBezTo>
                  <a:cubicBezTo>
                    <a:pt x="0" y="577"/>
                    <a:pt x="22" y="644"/>
                    <a:pt x="26" y="681"/>
                  </a:cubicBezTo>
                  <a:cubicBezTo>
                    <a:pt x="30" y="718"/>
                    <a:pt x="48" y="763"/>
                    <a:pt x="26" y="792"/>
                  </a:cubicBezTo>
                  <a:cubicBezTo>
                    <a:pt x="8" y="817"/>
                    <a:pt x="34" y="794"/>
                    <a:pt x="63" y="857"/>
                  </a:cubicBezTo>
                  <a:cubicBezTo>
                    <a:pt x="88" y="855"/>
                    <a:pt x="115" y="852"/>
                    <a:pt x="139" y="855"/>
                  </a:cubicBezTo>
                  <a:cubicBezTo>
                    <a:pt x="196" y="863"/>
                    <a:pt x="249" y="904"/>
                    <a:pt x="301" y="907"/>
                  </a:cubicBezTo>
                  <a:cubicBezTo>
                    <a:pt x="353" y="911"/>
                    <a:pt x="380" y="885"/>
                    <a:pt x="415" y="933"/>
                  </a:cubicBezTo>
                  <a:cubicBezTo>
                    <a:pt x="450" y="981"/>
                    <a:pt x="485" y="1015"/>
                    <a:pt x="528" y="1022"/>
                  </a:cubicBezTo>
                  <a:cubicBezTo>
                    <a:pt x="572" y="1030"/>
                    <a:pt x="563" y="1026"/>
                    <a:pt x="633" y="1000"/>
                  </a:cubicBezTo>
                  <a:cubicBezTo>
                    <a:pt x="703" y="974"/>
                    <a:pt x="712" y="937"/>
                    <a:pt x="777" y="948"/>
                  </a:cubicBezTo>
                  <a:cubicBezTo>
                    <a:pt x="843" y="959"/>
                    <a:pt x="930" y="996"/>
                    <a:pt x="956" y="967"/>
                  </a:cubicBezTo>
                  <a:cubicBezTo>
                    <a:pt x="983" y="937"/>
                    <a:pt x="991" y="896"/>
                    <a:pt x="1074" y="941"/>
                  </a:cubicBezTo>
                  <a:cubicBezTo>
                    <a:pt x="1157" y="985"/>
                    <a:pt x="1227" y="985"/>
                    <a:pt x="1231" y="1015"/>
                  </a:cubicBezTo>
                  <a:cubicBezTo>
                    <a:pt x="1236" y="1044"/>
                    <a:pt x="1249" y="1059"/>
                    <a:pt x="1293" y="1041"/>
                  </a:cubicBezTo>
                  <a:cubicBezTo>
                    <a:pt x="1336" y="1022"/>
                    <a:pt x="1389" y="978"/>
                    <a:pt x="1393" y="1019"/>
                  </a:cubicBezTo>
                  <a:cubicBezTo>
                    <a:pt x="1397" y="1059"/>
                    <a:pt x="1384" y="1126"/>
                    <a:pt x="1432" y="1145"/>
                  </a:cubicBezTo>
                  <a:cubicBezTo>
                    <a:pt x="1480" y="1163"/>
                    <a:pt x="1559" y="1182"/>
                    <a:pt x="1585" y="1211"/>
                  </a:cubicBezTo>
                  <a:cubicBezTo>
                    <a:pt x="1612" y="1241"/>
                    <a:pt x="1660" y="1319"/>
                    <a:pt x="1695" y="1311"/>
                  </a:cubicBezTo>
                  <a:cubicBezTo>
                    <a:pt x="1729" y="1304"/>
                    <a:pt x="1782" y="1241"/>
                    <a:pt x="1808" y="1293"/>
                  </a:cubicBezTo>
                  <a:cubicBezTo>
                    <a:pt x="1834" y="1345"/>
                    <a:pt x="1895" y="1360"/>
                    <a:pt x="1904" y="1389"/>
                  </a:cubicBezTo>
                  <a:cubicBezTo>
                    <a:pt x="1913" y="1419"/>
                    <a:pt x="1944" y="1448"/>
                    <a:pt x="1926" y="1471"/>
                  </a:cubicBezTo>
                  <a:cubicBezTo>
                    <a:pt x="1909" y="1493"/>
                    <a:pt x="1895" y="1497"/>
                    <a:pt x="1965" y="1523"/>
                  </a:cubicBezTo>
                  <a:cubicBezTo>
                    <a:pt x="1996" y="1541"/>
                    <a:pt x="1987" y="1567"/>
                    <a:pt x="1987" y="1586"/>
                  </a:cubicBezTo>
                  <a:cubicBezTo>
                    <a:pt x="1987" y="1604"/>
                    <a:pt x="1987" y="1612"/>
                    <a:pt x="2018" y="1638"/>
                  </a:cubicBezTo>
                  <a:cubicBezTo>
                    <a:pt x="2048" y="1663"/>
                    <a:pt x="2075" y="1701"/>
                    <a:pt x="2057" y="1741"/>
                  </a:cubicBezTo>
                  <a:cubicBezTo>
                    <a:pt x="2040" y="1782"/>
                    <a:pt x="2022" y="1797"/>
                    <a:pt x="2022" y="1812"/>
                  </a:cubicBezTo>
                  <a:cubicBezTo>
                    <a:pt x="2022" y="1827"/>
                    <a:pt x="2018" y="1878"/>
                    <a:pt x="1992" y="1860"/>
                  </a:cubicBezTo>
                  <a:cubicBezTo>
                    <a:pt x="1965" y="1841"/>
                    <a:pt x="1974" y="1808"/>
                    <a:pt x="1965" y="1841"/>
                  </a:cubicBezTo>
                  <a:cubicBezTo>
                    <a:pt x="1957" y="1875"/>
                    <a:pt x="1944" y="1886"/>
                    <a:pt x="1926" y="1882"/>
                  </a:cubicBezTo>
                  <a:cubicBezTo>
                    <a:pt x="1909" y="1878"/>
                    <a:pt x="1887" y="1912"/>
                    <a:pt x="1909" y="1930"/>
                  </a:cubicBezTo>
                  <a:cubicBezTo>
                    <a:pt x="1930" y="1949"/>
                    <a:pt x="1917" y="1971"/>
                    <a:pt x="1891" y="1997"/>
                  </a:cubicBezTo>
                  <a:cubicBezTo>
                    <a:pt x="1865" y="2023"/>
                    <a:pt x="1812" y="2001"/>
                    <a:pt x="1817" y="2049"/>
                  </a:cubicBezTo>
                  <a:cubicBezTo>
                    <a:pt x="1821" y="2097"/>
                    <a:pt x="1817" y="2123"/>
                    <a:pt x="1808" y="2156"/>
                  </a:cubicBezTo>
                  <a:cubicBezTo>
                    <a:pt x="1799" y="2190"/>
                    <a:pt x="1791" y="2208"/>
                    <a:pt x="1751" y="2197"/>
                  </a:cubicBezTo>
                  <a:cubicBezTo>
                    <a:pt x="1712" y="2186"/>
                    <a:pt x="1686" y="2201"/>
                    <a:pt x="1655" y="2168"/>
                  </a:cubicBezTo>
                  <a:cubicBezTo>
                    <a:pt x="1625" y="2134"/>
                    <a:pt x="1612" y="2093"/>
                    <a:pt x="1594" y="2138"/>
                  </a:cubicBezTo>
                  <a:cubicBezTo>
                    <a:pt x="1577" y="2182"/>
                    <a:pt x="1572" y="2223"/>
                    <a:pt x="1629" y="2231"/>
                  </a:cubicBezTo>
                  <a:cubicBezTo>
                    <a:pt x="1686" y="2238"/>
                    <a:pt x="1743" y="2223"/>
                    <a:pt x="1764" y="2256"/>
                  </a:cubicBezTo>
                  <a:cubicBezTo>
                    <a:pt x="1786" y="2290"/>
                    <a:pt x="1817" y="2312"/>
                    <a:pt x="1861" y="2316"/>
                  </a:cubicBezTo>
                  <a:cubicBezTo>
                    <a:pt x="1881" y="2317"/>
                    <a:pt x="1899" y="2315"/>
                    <a:pt x="1913" y="2315"/>
                  </a:cubicBezTo>
                  <a:cubicBezTo>
                    <a:pt x="1906" y="2294"/>
                    <a:pt x="1883" y="2274"/>
                    <a:pt x="1880" y="2258"/>
                  </a:cubicBezTo>
                  <a:cubicBezTo>
                    <a:pt x="1876" y="2238"/>
                    <a:pt x="1909" y="2229"/>
                    <a:pt x="1928" y="2229"/>
                  </a:cubicBezTo>
                  <a:cubicBezTo>
                    <a:pt x="1948" y="2229"/>
                    <a:pt x="1948" y="2223"/>
                    <a:pt x="1998" y="2201"/>
                  </a:cubicBezTo>
                  <a:cubicBezTo>
                    <a:pt x="2048" y="2179"/>
                    <a:pt x="2046" y="2188"/>
                    <a:pt x="2079" y="2193"/>
                  </a:cubicBezTo>
                  <a:cubicBezTo>
                    <a:pt x="2112" y="2199"/>
                    <a:pt x="2101" y="2262"/>
                    <a:pt x="2101" y="2284"/>
                  </a:cubicBezTo>
                  <a:cubicBezTo>
                    <a:pt x="2101" y="2307"/>
                    <a:pt x="2112" y="2305"/>
                    <a:pt x="2147" y="2308"/>
                  </a:cubicBezTo>
                  <a:cubicBezTo>
                    <a:pt x="2182" y="2312"/>
                    <a:pt x="2168" y="2336"/>
                    <a:pt x="2171" y="2351"/>
                  </a:cubicBezTo>
                  <a:cubicBezTo>
                    <a:pt x="2173" y="2366"/>
                    <a:pt x="2186" y="2364"/>
                    <a:pt x="2208" y="2381"/>
                  </a:cubicBezTo>
                  <a:cubicBezTo>
                    <a:pt x="2230" y="2397"/>
                    <a:pt x="2241" y="2414"/>
                    <a:pt x="2258" y="2427"/>
                  </a:cubicBezTo>
                  <a:cubicBezTo>
                    <a:pt x="2275" y="2440"/>
                    <a:pt x="2295" y="2434"/>
                    <a:pt x="2308" y="2418"/>
                  </a:cubicBezTo>
                  <a:cubicBezTo>
                    <a:pt x="2321" y="2401"/>
                    <a:pt x="2339" y="2392"/>
                    <a:pt x="2363" y="2407"/>
                  </a:cubicBezTo>
                  <a:cubicBezTo>
                    <a:pt x="2387" y="2421"/>
                    <a:pt x="2354" y="2434"/>
                    <a:pt x="2380" y="2455"/>
                  </a:cubicBezTo>
                  <a:cubicBezTo>
                    <a:pt x="2407" y="2475"/>
                    <a:pt x="2402" y="2503"/>
                    <a:pt x="2404" y="2523"/>
                  </a:cubicBezTo>
                  <a:cubicBezTo>
                    <a:pt x="2407" y="2544"/>
                    <a:pt x="2428" y="2547"/>
                    <a:pt x="2455" y="2564"/>
                  </a:cubicBezTo>
                  <a:cubicBezTo>
                    <a:pt x="2481" y="2581"/>
                    <a:pt x="2483" y="2562"/>
                    <a:pt x="2531" y="2581"/>
                  </a:cubicBezTo>
                  <a:cubicBezTo>
                    <a:pt x="2579" y="2599"/>
                    <a:pt x="2568" y="2588"/>
                    <a:pt x="2618" y="2572"/>
                  </a:cubicBezTo>
                  <a:cubicBezTo>
                    <a:pt x="2669" y="2555"/>
                    <a:pt x="2647" y="2516"/>
                    <a:pt x="2649" y="2499"/>
                  </a:cubicBezTo>
                  <a:cubicBezTo>
                    <a:pt x="2651" y="2486"/>
                    <a:pt x="2687" y="2489"/>
                    <a:pt x="2719" y="2491"/>
                  </a:cubicBezTo>
                  <a:cubicBezTo>
                    <a:pt x="2729" y="2478"/>
                    <a:pt x="2744" y="2462"/>
                    <a:pt x="2756" y="2455"/>
                  </a:cubicBezTo>
                  <a:cubicBezTo>
                    <a:pt x="2778" y="2442"/>
                    <a:pt x="2747" y="2429"/>
                    <a:pt x="2763" y="2412"/>
                  </a:cubicBezTo>
                  <a:cubicBezTo>
                    <a:pt x="2778" y="2395"/>
                    <a:pt x="2780" y="2388"/>
                    <a:pt x="2756" y="2381"/>
                  </a:cubicBezTo>
                  <a:cubicBezTo>
                    <a:pt x="2732" y="2373"/>
                    <a:pt x="2695" y="2362"/>
                    <a:pt x="2719" y="2349"/>
                  </a:cubicBezTo>
                  <a:cubicBezTo>
                    <a:pt x="2743" y="2336"/>
                    <a:pt x="2756" y="2318"/>
                    <a:pt x="2771" y="2321"/>
                  </a:cubicBezTo>
                  <a:cubicBezTo>
                    <a:pt x="2787" y="2325"/>
                    <a:pt x="2815" y="2338"/>
                    <a:pt x="2819" y="2325"/>
                  </a:cubicBezTo>
                  <a:cubicBezTo>
                    <a:pt x="2824" y="2312"/>
                    <a:pt x="2830" y="2297"/>
                    <a:pt x="2843" y="2308"/>
                  </a:cubicBezTo>
                  <a:cubicBezTo>
                    <a:pt x="2856" y="2319"/>
                    <a:pt x="2852" y="2331"/>
                    <a:pt x="2880" y="2329"/>
                  </a:cubicBezTo>
                  <a:cubicBezTo>
                    <a:pt x="2909" y="2327"/>
                    <a:pt x="2915" y="2312"/>
                    <a:pt x="2896" y="2297"/>
                  </a:cubicBezTo>
                  <a:cubicBezTo>
                    <a:pt x="2876" y="2282"/>
                    <a:pt x="2859" y="2288"/>
                    <a:pt x="2876" y="2271"/>
                  </a:cubicBezTo>
                  <a:cubicBezTo>
                    <a:pt x="2894" y="2255"/>
                    <a:pt x="2885" y="2245"/>
                    <a:pt x="2874" y="2238"/>
                  </a:cubicBezTo>
                  <a:cubicBezTo>
                    <a:pt x="2863" y="2231"/>
                    <a:pt x="2872" y="2229"/>
                    <a:pt x="2883" y="2212"/>
                  </a:cubicBezTo>
                  <a:cubicBezTo>
                    <a:pt x="2894" y="2195"/>
                    <a:pt x="2909" y="2195"/>
                    <a:pt x="2907" y="2173"/>
                  </a:cubicBezTo>
                  <a:cubicBezTo>
                    <a:pt x="2905" y="2151"/>
                    <a:pt x="2933" y="2134"/>
                    <a:pt x="2918" y="2119"/>
                  </a:cubicBezTo>
                  <a:cubicBezTo>
                    <a:pt x="2902" y="2105"/>
                    <a:pt x="2894" y="2084"/>
                    <a:pt x="2874" y="2088"/>
                  </a:cubicBezTo>
                  <a:cubicBezTo>
                    <a:pt x="2854" y="2092"/>
                    <a:pt x="2835" y="2092"/>
                    <a:pt x="2837" y="2077"/>
                  </a:cubicBezTo>
                  <a:cubicBezTo>
                    <a:pt x="2839" y="2062"/>
                    <a:pt x="2852" y="2042"/>
                    <a:pt x="2870" y="2034"/>
                  </a:cubicBezTo>
                  <a:cubicBezTo>
                    <a:pt x="2887" y="2027"/>
                    <a:pt x="2889" y="2012"/>
                    <a:pt x="2878" y="1995"/>
                  </a:cubicBezTo>
                  <a:cubicBezTo>
                    <a:pt x="2867" y="1979"/>
                    <a:pt x="2856" y="1943"/>
                    <a:pt x="2900" y="1940"/>
                  </a:cubicBezTo>
                  <a:cubicBezTo>
                    <a:pt x="2944" y="1936"/>
                    <a:pt x="2974" y="1927"/>
                    <a:pt x="2983" y="1945"/>
                  </a:cubicBezTo>
                  <a:cubicBezTo>
                    <a:pt x="2992" y="1964"/>
                    <a:pt x="3018" y="1986"/>
                    <a:pt x="3051" y="1982"/>
                  </a:cubicBezTo>
                  <a:cubicBezTo>
                    <a:pt x="3084" y="1979"/>
                    <a:pt x="3088" y="1966"/>
                    <a:pt x="3114" y="1966"/>
                  </a:cubicBezTo>
                  <a:cubicBezTo>
                    <a:pt x="3140" y="1966"/>
                    <a:pt x="3167" y="1986"/>
                    <a:pt x="3167" y="1953"/>
                  </a:cubicBezTo>
                  <a:cubicBezTo>
                    <a:pt x="3167" y="1919"/>
                    <a:pt x="3127" y="1901"/>
                    <a:pt x="3156" y="1893"/>
                  </a:cubicBezTo>
                  <a:cubicBezTo>
                    <a:pt x="3184" y="1886"/>
                    <a:pt x="3186" y="1873"/>
                    <a:pt x="3204" y="1884"/>
                  </a:cubicBezTo>
                  <a:cubicBezTo>
                    <a:pt x="3221" y="1895"/>
                    <a:pt x="3226" y="1897"/>
                    <a:pt x="3232" y="1884"/>
                  </a:cubicBezTo>
                  <a:cubicBezTo>
                    <a:pt x="3239" y="1871"/>
                    <a:pt x="3232" y="1873"/>
                    <a:pt x="3258" y="1877"/>
                  </a:cubicBezTo>
                  <a:cubicBezTo>
                    <a:pt x="3285" y="1880"/>
                    <a:pt x="3350" y="1878"/>
                    <a:pt x="3357" y="1852"/>
                  </a:cubicBezTo>
                  <a:cubicBezTo>
                    <a:pt x="3363" y="1827"/>
                    <a:pt x="3357" y="1817"/>
                    <a:pt x="3337" y="1795"/>
                  </a:cubicBezTo>
                  <a:cubicBezTo>
                    <a:pt x="3317" y="1773"/>
                    <a:pt x="3298" y="1751"/>
                    <a:pt x="3319" y="1723"/>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5" name="Freeform 134">
              <a:extLst>
                <a:ext uri="{FF2B5EF4-FFF2-40B4-BE49-F238E27FC236}">
                  <a16:creationId xmlns:a16="http://schemas.microsoft.com/office/drawing/2014/main" id="{BC96679E-E732-7844-9976-065EC69B31C8}"/>
                </a:ext>
              </a:extLst>
            </p:cNvPr>
            <p:cNvSpPr>
              <a:spLocks/>
            </p:cNvSpPr>
            <p:nvPr/>
          </p:nvSpPr>
          <p:spPr bwMode="auto">
            <a:xfrm>
              <a:off x="17939592" y="7699110"/>
              <a:ext cx="558667" cy="851166"/>
            </a:xfrm>
            <a:custGeom>
              <a:avLst/>
              <a:gdLst>
                <a:gd name="T0" fmla="*/ 31 w 655"/>
                <a:gd name="T1" fmla="*/ 565 h 1036"/>
                <a:gd name="T2" fmla="*/ 68 w 655"/>
                <a:gd name="T3" fmla="*/ 595 h 1036"/>
                <a:gd name="T4" fmla="*/ 125 w 655"/>
                <a:gd name="T5" fmla="*/ 636 h 1036"/>
                <a:gd name="T6" fmla="*/ 156 w 655"/>
                <a:gd name="T7" fmla="*/ 734 h 1036"/>
                <a:gd name="T8" fmla="*/ 190 w 655"/>
                <a:gd name="T9" fmla="*/ 832 h 1036"/>
                <a:gd name="T10" fmla="*/ 180 w 655"/>
                <a:gd name="T11" fmla="*/ 901 h 1036"/>
                <a:gd name="T12" fmla="*/ 234 w 655"/>
                <a:gd name="T13" fmla="*/ 934 h 1036"/>
                <a:gd name="T14" fmla="*/ 287 w 655"/>
                <a:gd name="T15" fmla="*/ 960 h 1036"/>
                <a:gd name="T16" fmla="*/ 346 w 655"/>
                <a:gd name="T17" fmla="*/ 1003 h 1036"/>
                <a:gd name="T18" fmla="*/ 387 w 655"/>
                <a:gd name="T19" fmla="*/ 1023 h 1036"/>
                <a:gd name="T20" fmla="*/ 426 w 655"/>
                <a:gd name="T21" fmla="*/ 1018 h 1036"/>
                <a:gd name="T22" fmla="*/ 444 w 655"/>
                <a:gd name="T23" fmla="*/ 990 h 1036"/>
                <a:gd name="T24" fmla="*/ 446 w 655"/>
                <a:gd name="T25" fmla="*/ 958 h 1036"/>
                <a:gd name="T26" fmla="*/ 453 w 655"/>
                <a:gd name="T27" fmla="*/ 921 h 1036"/>
                <a:gd name="T28" fmla="*/ 531 w 655"/>
                <a:gd name="T29" fmla="*/ 919 h 1036"/>
                <a:gd name="T30" fmla="*/ 540 w 655"/>
                <a:gd name="T31" fmla="*/ 855 h 1036"/>
                <a:gd name="T32" fmla="*/ 503 w 655"/>
                <a:gd name="T33" fmla="*/ 806 h 1036"/>
                <a:gd name="T34" fmla="*/ 429 w 655"/>
                <a:gd name="T35" fmla="*/ 769 h 1036"/>
                <a:gd name="T36" fmla="*/ 433 w 655"/>
                <a:gd name="T37" fmla="*/ 697 h 1036"/>
                <a:gd name="T38" fmla="*/ 457 w 655"/>
                <a:gd name="T39" fmla="*/ 654 h 1036"/>
                <a:gd name="T40" fmla="*/ 457 w 655"/>
                <a:gd name="T41" fmla="*/ 573 h 1036"/>
                <a:gd name="T42" fmla="*/ 488 w 655"/>
                <a:gd name="T43" fmla="*/ 564 h 1036"/>
                <a:gd name="T44" fmla="*/ 555 w 655"/>
                <a:gd name="T45" fmla="*/ 571 h 1036"/>
                <a:gd name="T46" fmla="*/ 607 w 655"/>
                <a:gd name="T47" fmla="*/ 567 h 1036"/>
                <a:gd name="T48" fmla="*/ 601 w 655"/>
                <a:gd name="T49" fmla="*/ 543 h 1036"/>
                <a:gd name="T50" fmla="*/ 592 w 655"/>
                <a:gd name="T51" fmla="*/ 493 h 1036"/>
                <a:gd name="T52" fmla="*/ 612 w 655"/>
                <a:gd name="T53" fmla="*/ 443 h 1036"/>
                <a:gd name="T54" fmla="*/ 655 w 655"/>
                <a:gd name="T55" fmla="*/ 399 h 1036"/>
                <a:gd name="T56" fmla="*/ 579 w 655"/>
                <a:gd name="T57" fmla="*/ 330 h 1036"/>
                <a:gd name="T58" fmla="*/ 453 w 655"/>
                <a:gd name="T59" fmla="*/ 308 h 1036"/>
                <a:gd name="T60" fmla="*/ 435 w 655"/>
                <a:gd name="T61" fmla="*/ 197 h 1036"/>
                <a:gd name="T62" fmla="*/ 501 w 655"/>
                <a:gd name="T63" fmla="*/ 126 h 1036"/>
                <a:gd name="T64" fmla="*/ 474 w 655"/>
                <a:gd name="T65" fmla="*/ 52 h 1036"/>
                <a:gd name="T66" fmla="*/ 413 w 655"/>
                <a:gd name="T67" fmla="*/ 19 h 1036"/>
                <a:gd name="T68" fmla="*/ 326 w 655"/>
                <a:gd name="T69" fmla="*/ 71 h 1036"/>
                <a:gd name="T70" fmla="*/ 269 w 655"/>
                <a:gd name="T71" fmla="*/ 152 h 1036"/>
                <a:gd name="T72" fmla="*/ 269 w 655"/>
                <a:gd name="T73" fmla="*/ 260 h 1036"/>
                <a:gd name="T74" fmla="*/ 243 w 655"/>
                <a:gd name="T75" fmla="*/ 345 h 1036"/>
                <a:gd name="T76" fmla="*/ 230 w 655"/>
                <a:gd name="T77" fmla="*/ 426 h 1036"/>
                <a:gd name="T78" fmla="*/ 121 w 655"/>
                <a:gd name="T79" fmla="*/ 430 h 1036"/>
                <a:gd name="T80" fmla="*/ 1 w 655"/>
                <a:gd name="T81" fmla="*/ 495 h 1036"/>
                <a:gd name="T82" fmla="*/ 7 w 655"/>
                <a:gd name="T83" fmla="*/ 521 h 1036"/>
                <a:gd name="T84" fmla="*/ 31 w 655"/>
                <a:gd name="T85" fmla="*/ 565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55" h="1036">
                  <a:moveTo>
                    <a:pt x="31" y="565"/>
                  </a:moveTo>
                  <a:cubicBezTo>
                    <a:pt x="62" y="577"/>
                    <a:pt x="64" y="582"/>
                    <a:pt x="68" y="595"/>
                  </a:cubicBezTo>
                  <a:cubicBezTo>
                    <a:pt x="73" y="608"/>
                    <a:pt x="118" y="599"/>
                    <a:pt x="125" y="636"/>
                  </a:cubicBezTo>
                  <a:cubicBezTo>
                    <a:pt x="132" y="673"/>
                    <a:pt x="134" y="704"/>
                    <a:pt x="156" y="734"/>
                  </a:cubicBezTo>
                  <a:cubicBezTo>
                    <a:pt x="177" y="764"/>
                    <a:pt x="206" y="786"/>
                    <a:pt x="190" y="832"/>
                  </a:cubicBezTo>
                  <a:cubicBezTo>
                    <a:pt x="175" y="879"/>
                    <a:pt x="147" y="877"/>
                    <a:pt x="180" y="901"/>
                  </a:cubicBezTo>
                  <a:cubicBezTo>
                    <a:pt x="212" y="925"/>
                    <a:pt x="210" y="934"/>
                    <a:pt x="234" y="934"/>
                  </a:cubicBezTo>
                  <a:cubicBezTo>
                    <a:pt x="258" y="934"/>
                    <a:pt x="280" y="929"/>
                    <a:pt x="287" y="960"/>
                  </a:cubicBezTo>
                  <a:cubicBezTo>
                    <a:pt x="293" y="992"/>
                    <a:pt x="295" y="1008"/>
                    <a:pt x="346" y="1003"/>
                  </a:cubicBezTo>
                  <a:cubicBezTo>
                    <a:pt x="365" y="1003"/>
                    <a:pt x="380" y="1010"/>
                    <a:pt x="387" y="1023"/>
                  </a:cubicBezTo>
                  <a:cubicBezTo>
                    <a:pt x="394" y="1036"/>
                    <a:pt x="402" y="1032"/>
                    <a:pt x="426" y="1018"/>
                  </a:cubicBezTo>
                  <a:cubicBezTo>
                    <a:pt x="450" y="1003"/>
                    <a:pt x="466" y="1003"/>
                    <a:pt x="444" y="990"/>
                  </a:cubicBezTo>
                  <a:cubicBezTo>
                    <a:pt x="422" y="977"/>
                    <a:pt x="444" y="968"/>
                    <a:pt x="446" y="958"/>
                  </a:cubicBezTo>
                  <a:cubicBezTo>
                    <a:pt x="448" y="949"/>
                    <a:pt x="420" y="908"/>
                    <a:pt x="453" y="921"/>
                  </a:cubicBezTo>
                  <a:cubicBezTo>
                    <a:pt x="485" y="934"/>
                    <a:pt x="518" y="949"/>
                    <a:pt x="531" y="919"/>
                  </a:cubicBezTo>
                  <a:cubicBezTo>
                    <a:pt x="544" y="890"/>
                    <a:pt x="533" y="873"/>
                    <a:pt x="540" y="855"/>
                  </a:cubicBezTo>
                  <a:cubicBezTo>
                    <a:pt x="546" y="836"/>
                    <a:pt x="536" y="817"/>
                    <a:pt x="503" y="806"/>
                  </a:cubicBezTo>
                  <a:cubicBezTo>
                    <a:pt x="470" y="795"/>
                    <a:pt x="426" y="816"/>
                    <a:pt x="429" y="769"/>
                  </a:cubicBezTo>
                  <a:cubicBezTo>
                    <a:pt x="431" y="723"/>
                    <a:pt x="415" y="710"/>
                    <a:pt x="433" y="697"/>
                  </a:cubicBezTo>
                  <a:cubicBezTo>
                    <a:pt x="450" y="684"/>
                    <a:pt x="461" y="684"/>
                    <a:pt x="457" y="654"/>
                  </a:cubicBezTo>
                  <a:cubicBezTo>
                    <a:pt x="453" y="625"/>
                    <a:pt x="446" y="588"/>
                    <a:pt x="457" y="573"/>
                  </a:cubicBezTo>
                  <a:cubicBezTo>
                    <a:pt x="468" y="558"/>
                    <a:pt x="474" y="549"/>
                    <a:pt x="488" y="564"/>
                  </a:cubicBezTo>
                  <a:cubicBezTo>
                    <a:pt x="501" y="578"/>
                    <a:pt x="507" y="571"/>
                    <a:pt x="555" y="571"/>
                  </a:cubicBezTo>
                  <a:cubicBezTo>
                    <a:pt x="573" y="571"/>
                    <a:pt x="592" y="569"/>
                    <a:pt x="607" y="567"/>
                  </a:cubicBezTo>
                  <a:cubicBezTo>
                    <a:pt x="609" y="560"/>
                    <a:pt x="608" y="553"/>
                    <a:pt x="601" y="543"/>
                  </a:cubicBezTo>
                  <a:cubicBezTo>
                    <a:pt x="584" y="521"/>
                    <a:pt x="584" y="515"/>
                    <a:pt x="592" y="493"/>
                  </a:cubicBezTo>
                  <a:cubicBezTo>
                    <a:pt x="601" y="471"/>
                    <a:pt x="588" y="460"/>
                    <a:pt x="612" y="443"/>
                  </a:cubicBezTo>
                  <a:cubicBezTo>
                    <a:pt x="630" y="430"/>
                    <a:pt x="642" y="417"/>
                    <a:pt x="655" y="399"/>
                  </a:cubicBezTo>
                  <a:cubicBezTo>
                    <a:pt x="639" y="390"/>
                    <a:pt x="645" y="350"/>
                    <a:pt x="579" y="330"/>
                  </a:cubicBezTo>
                  <a:cubicBezTo>
                    <a:pt x="505" y="308"/>
                    <a:pt x="492" y="334"/>
                    <a:pt x="453" y="308"/>
                  </a:cubicBezTo>
                  <a:cubicBezTo>
                    <a:pt x="413" y="282"/>
                    <a:pt x="409" y="223"/>
                    <a:pt x="435" y="197"/>
                  </a:cubicBezTo>
                  <a:cubicBezTo>
                    <a:pt x="461" y="171"/>
                    <a:pt x="488" y="156"/>
                    <a:pt x="501" y="126"/>
                  </a:cubicBezTo>
                  <a:cubicBezTo>
                    <a:pt x="514" y="97"/>
                    <a:pt x="492" y="67"/>
                    <a:pt x="474" y="52"/>
                  </a:cubicBezTo>
                  <a:cubicBezTo>
                    <a:pt x="457" y="37"/>
                    <a:pt x="439" y="0"/>
                    <a:pt x="413" y="19"/>
                  </a:cubicBezTo>
                  <a:cubicBezTo>
                    <a:pt x="387" y="37"/>
                    <a:pt x="352" y="34"/>
                    <a:pt x="326" y="71"/>
                  </a:cubicBezTo>
                  <a:cubicBezTo>
                    <a:pt x="300" y="108"/>
                    <a:pt x="265" y="119"/>
                    <a:pt x="269" y="152"/>
                  </a:cubicBezTo>
                  <a:cubicBezTo>
                    <a:pt x="273" y="185"/>
                    <a:pt x="295" y="234"/>
                    <a:pt x="269" y="260"/>
                  </a:cubicBezTo>
                  <a:cubicBezTo>
                    <a:pt x="243" y="286"/>
                    <a:pt x="221" y="334"/>
                    <a:pt x="243" y="345"/>
                  </a:cubicBezTo>
                  <a:cubicBezTo>
                    <a:pt x="265" y="356"/>
                    <a:pt x="282" y="423"/>
                    <a:pt x="230" y="426"/>
                  </a:cubicBezTo>
                  <a:cubicBezTo>
                    <a:pt x="177" y="430"/>
                    <a:pt x="138" y="397"/>
                    <a:pt x="121" y="430"/>
                  </a:cubicBezTo>
                  <a:cubicBezTo>
                    <a:pt x="104" y="462"/>
                    <a:pt x="51" y="504"/>
                    <a:pt x="1" y="495"/>
                  </a:cubicBezTo>
                  <a:cubicBezTo>
                    <a:pt x="4" y="503"/>
                    <a:pt x="6" y="512"/>
                    <a:pt x="7" y="521"/>
                  </a:cubicBezTo>
                  <a:cubicBezTo>
                    <a:pt x="9" y="552"/>
                    <a:pt x="0" y="554"/>
                    <a:pt x="31" y="565"/>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6" name="Freeform 135">
              <a:extLst>
                <a:ext uri="{FF2B5EF4-FFF2-40B4-BE49-F238E27FC236}">
                  <a16:creationId xmlns:a16="http://schemas.microsoft.com/office/drawing/2014/main" id="{6A94B647-AB86-BF46-84E9-0C6EE46A387D}"/>
                </a:ext>
              </a:extLst>
            </p:cNvPr>
            <p:cNvSpPr>
              <a:spLocks/>
            </p:cNvSpPr>
            <p:nvPr/>
          </p:nvSpPr>
          <p:spPr bwMode="auto">
            <a:xfrm>
              <a:off x="19906912" y="9435135"/>
              <a:ext cx="1047271" cy="1223552"/>
            </a:xfrm>
            <a:custGeom>
              <a:avLst/>
              <a:gdLst>
                <a:gd name="T0" fmla="*/ 1135 w 1227"/>
                <a:gd name="T1" fmla="*/ 248 h 1490"/>
                <a:gd name="T2" fmla="*/ 1085 w 1227"/>
                <a:gd name="T3" fmla="*/ 118 h 1490"/>
                <a:gd name="T4" fmla="*/ 919 w 1227"/>
                <a:gd name="T5" fmla="*/ 94 h 1490"/>
                <a:gd name="T6" fmla="*/ 784 w 1227"/>
                <a:gd name="T7" fmla="*/ 102 h 1490"/>
                <a:gd name="T8" fmla="*/ 723 w 1227"/>
                <a:gd name="T9" fmla="*/ 89 h 1490"/>
                <a:gd name="T10" fmla="*/ 696 w 1227"/>
                <a:gd name="T11" fmla="*/ 17 h 1490"/>
                <a:gd name="T12" fmla="*/ 578 w 1227"/>
                <a:gd name="T13" fmla="*/ 92 h 1490"/>
                <a:gd name="T14" fmla="*/ 504 w 1227"/>
                <a:gd name="T15" fmla="*/ 120 h 1490"/>
                <a:gd name="T16" fmla="*/ 408 w 1227"/>
                <a:gd name="T17" fmla="*/ 126 h 1490"/>
                <a:gd name="T18" fmla="*/ 319 w 1227"/>
                <a:gd name="T19" fmla="*/ 181 h 1490"/>
                <a:gd name="T20" fmla="*/ 161 w 1227"/>
                <a:gd name="T21" fmla="*/ 257 h 1490"/>
                <a:gd name="T22" fmla="*/ 87 w 1227"/>
                <a:gd name="T23" fmla="*/ 307 h 1490"/>
                <a:gd name="T24" fmla="*/ 83 w 1227"/>
                <a:gd name="T25" fmla="*/ 363 h 1490"/>
                <a:gd name="T26" fmla="*/ 144 w 1227"/>
                <a:gd name="T27" fmla="*/ 537 h 1490"/>
                <a:gd name="T28" fmla="*/ 48 w 1227"/>
                <a:gd name="T29" fmla="*/ 771 h 1490"/>
                <a:gd name="T30" fmla="*/ 109 w 1227"/>
                <a:gd name="T31" fmla="*/ 912 h 1490"/>
                <a:gd name="T32" fmla="*/ 218 w 1227"/>
                <a:gd name="T33" fmla="*/ 1041 h 1490"/>
                <a:gd name="T34" fmla="*/ 170 w 1227"/>
                <a:gd name="T35" fmla="*/ 1186 h 1490"/>
                <a:gd name="T36" fmla="*/ 305 w 1227"/>
                <a:gd name="T37" fmla="*/ 1267 h 1490"/>
                <a:gd name="T38" fmla="*/ 388 w 1227"/>
                <a:gd name="T39" fmla="*/ 1304 h 1490"/>
                <a:gd name="T40" fmla="*/ 305 w 1227"/>
                <a:gd name="T41" fmla="*/ 1460 h 1490"/>
                <a:gd name="T42" fmla="*/ 563 w 1227"/>
                <a:gd name="T43" fmla="*/ 1379 h 1490"/>
                <a:gd name="T44" fmla="*/ 685 w 1227"/>
                <a:gd name="T45" fmla="*/ 1327 h 1490"/>
                <a:gd name="T46" fmla="*/ 681 w 1227"/>
                <a:gd name="T47" fmla="*/ 1269 h 1490"/>
                <a:gd name="T48" fmla="*/ 716 w 1227"/>
                <a:gd name="T49" fmla="*/ 1130 h 1490"/>
                <a:gd name="T50" fmla="*/ 779 w 1227"/>
                <a:gd name="T51" fmla="*/ 1045 h 1490"/>
                <a:gd name="T52" fmla="*/ 782 w 1227"/>
                <a:gd name="T53" fmla="*/ 951 h 1490"/>
                <a:gd name="T54" fmla="*/ 793 w 1227"/>
                <a:gd name="T55" fmla="*/ 795 h 1490"/>
                <a:gd name="T56" fmla="*/ 910 w 1227"/>
                <a:gd name="T57" fmla="*/ 635 h 1490"/>
                <a:gd name="T58" fmla="*/ 978 w 1227"/>
                <a:gd name="T59" fmla="*/ 528 h 1490"/>
                <a:gd name="T60" fmla="*/ 1072 w 1227"/>
                <a:gd name="T61" fmla="*/ 504 h 1490"/>
                <a:gd name="T62" fmla="*/ 1177 w 1227"/>
                <a:gd name="T63" fmla="*/ 448 h 1490"/>
                <a:gd name="T64" fmla="*/ 1201 w 1227"/>
                <a:gd name="T65" fmla="*/ 346 h 1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27" h="1490">
                  <a:moveTo>
                    <a:pt x="1201" y="346"/>
                  </a:moveTo>
                  <a:cubicBezTo>
                    <a:pt x="1175" y="313"/>
                    <a:pt x="1183" y="270"/>
                    <a:pt x="1135" y="248"/>
                  </a:cubicBezTo>
                  <a:cubicBezTo>
                    <a:pt x="1087" y="226"/>
                    <a:pt x="1044" y="217"/>
                    <a:pt x="1050" y="193"/>
                  </a:cubicBezTo>
                  <a:cubicBezTo>
                    <a:pt x="1057" y="168"/>
                    <a:pt x="1116" y="135"/>
                    <a:pt x="1085" y="118"/>
                  </a:cubicBezTo>
                  <a:cubicBezTo>
                    <a:pt x="1055" y="102"/>
                    <a:pt x="1059" y="85"/>
                    <a:pt x="1028" y="92"/>
                  </a:cubicBezTo>
                  <a:cubicBezTo>
                    <a:pt x="998" y="100"/>
                    <a:pt x="950" y="113"/>
                    <a:pt x="919" y="94"/>
                  </a:cubicBezTo>
                  <a:cubicBezTo>
                    <a:pt x="889" y="76"/>
                    <a:pt x="878" y="20"/>
                    <a:pt x="838" y="48"/>
                  </a:cubicBezTo>
                  <a:cubicBezTo>
                    <a:pt x="799" y="76"/>
                    <a:pt x="806" y="80"/>
                    <a:pt x="784" y="102"/>
                  </a:cubicBezTo>
                  <a:cubicBezTo>
                    <a:pt x="762" y="124"/>
                    <a:pt x="744" y="154"/>
                    <a:pt x="718" y="130"/>
                  </a:cubicBezTo>
                  <a:cubicBezTo>
                    <a:pt x="692" y="105"/>
                    <a:pt x="707" y="100"/>
                    <a:pt x="723" y="89"/>
                  </a:cubicBezTo>
                  <a:cubicBezTo>
                    <a:pt x="738" y="78"/>
                    <a:pt x="758" y="63"/>
                    <a:pt x="747" y="44"/>
                  </a:cubicBezTo>
                  <a:cubicBezTo>
                    <a:pt x="736" y="26"/>
                    <a:pt x="714" y="0"/>
                    <a:pt x="696" y="17"/>
                  </a:cubicBezTo>
                  <a:cubicBezTo>
                    <a:pt x="679" y="33"/>
                    <a:pt x="668" y="61"/>
                    <a:pt x="644" y="72"/>
                  </a:cubicBezTo>
                  <a:cubicBezTo>
                    <a:pt x="621" y="83"/>
                    <a:pt x="597" y="108"/>
                    <a:pt x="578" y="92"/>
                  </a:cubicBezTo>
                  <a:cubicBezTo>
                    <a:pt x="571" y="100"/>
                    <a:pt x="563" y="106"/>
                    <a:pt x="554" y="113"/>
                  </a:cubicBezTo>
                  <a:cubicBezTo>
                    <a:pt x="537" y="128"/>
                    <a:pt x="515" y="135"/>
                    <a:pt x="504" y="120"/>
                  </a:cubicBezTo>
                  <a:cubicBezTo>
                    <a:pt x="493" y="105"/>
                    <a:pt x="482" y="102"/>
                    <a:pt x="447" y="102"/>
                  </a:cubicBezTo>
                  <a:cubicBezTo>
                    <a:pt x="412" y="102"/>
                    <a:pt x="410" y="105"/>
                    <a:pt x="408" y="126"/>
                  </a:cubicBezTo>
                  <a:cubicBezTo>
                    <a:pt x="406" y="146"/>
                    <a:pt x="393" y="157"/>
                    <a:pt x="354" y="157"/>
                  </a:cubicBezTo>
                  <a:cubicBezTo>
                    <a:pt x="314" y="157"/>
                    <a:pt x="332" y="165"/>
                    <a:pt x="319" y="181"/>
                  </a:cubicBezTo>
                  <a:cubicBezTo>
                    <a:pt x="305" y="198"/>
                    <a:pt x="286" y="219"/>
                    <a:pt x="244" y="241"/>
                  </a:cubicBezTo>
                  <a:cubicBezTo>
                    <a:pt x="203" y="263"/>
                    <a:pt x="190" y="259"/>
                    <a:pt x="161" y="257"/>
                  </a:cubicBezTo>
                  <a:cubicBezTo>
                    <a:pt x="133" y="256"/>
                    <a:pt x="135" y="269"/>
                    <a:pt x="131" y="280"/>
                  </a:cubicBezTo>
                  <a:cubicBezTo>
                    <a:pt x="126" y="291"/>
                    <a:pt x="122" y="300"/>
                    <a:pt x="87" y="307"/>
                  </a:cubicBezTo>
                  <a:cubicBezTo>
                    <a:pt x="67" y="312"/>
                    <a:pt x="54" y="333"/>
                    <a:pt x="46" y="350"/>
                  </a:cubicBezTo>
                  <a:cubicBezTo>
                    <a:pt x="60" y="353"/>
                    <a:pt x="74" y="356"/>
                    <a:pt x="83" y="363"/>
                  </a:cubicBezTo>
                  <a:cubicBezTo>
                    <a:pt x="109" y="385"/>
                    <a:pt x="122" y="415"/>
                    <a:pt x="113" y="433"/>
                  </a:cubicBezTo>
                  <a:cubicBezTo>
                    <a:pt x="105" y="452"/>
                    <a:pt x="148" y="489"/>
                    <a:pt x="144" y="537"/>
                  </a:cubicBezTo>
                  <a:cubicBezTo>
                    <a:pt x="139" y="585"/>
                    <a:pt x="87" y="611"/>
                    <a:pt x="43" y="648"/>
                  </a:cubicBezTo>
                  <a:cubicBezTo>
                    <a:pt x="0" y="686"/>
                    <a:pt x="17" y="730"/>
                    <a:pt x="48" y="771"/>
                  </a:cubicBezTo>
                  <a:cubicBezTo>
                    <a:pt x="78" y="812"/>
                    <a:pt x="96" y="800"/>
                    <a:pt x="96" y="834"/>
                  </a:cubicBezTo>
                  <a:cubicBezTo>
                    <a:pt x="96" y="867"/>
                    <a:pt x="109" y="875"/>
                    <a:pt x="109" y="912"/>
                  </a:cubicBezTo>
                  <a:cubicBezTo>
                    <a:pt x="109" y="949"/>
                    <a:pt x="153" y="952"/>
                    <a:pt x="174" y="975"/>
                  </a:cubicBezTo>
                  <a:cubicBezTo>
                    <a:pt x="196" y="997"/>
                    <a:pt x="192" y="1019"/>
                    <a:pt x="218" y="1041"/>
                  </a:cubicBezTo>
                  <a:cubicBezTo>
                    <a:pt x="244" y="1064"/>
                    <a:pt x="240" y="1060"/>
                    <a:pt x="192" y="1093"/>
                  </a:cubicBezTo>
                  <a:cubicBezTo>
                    <a:pt x="144" y="1127"/>
                    <a:pt x="174" y="1145"/>
                    <a:pt x="170" y="1186"/>
                  </a:cubicBezTo>
                  <a:cubicBezTo>
                    <a:pt x="166" y="1227"/>
                    <a:pt x="196" y="1253"/>
                    <a:pt x="209" y="1275"/>
                  </a:cubicBezTo>
                  <a:cubicBezTo>
                    <a:pt x="222" y="1297"/>
                    <a:pt x="266" y="1290"/>
                    <a:pt x="305" y="1267"/>
                  </a:cubicBezTo>
                  <a:cubicBezTo>
                    <a:pt x="345" y="1245"/>
                    <a:pt x="349" y="1245"/>
                    <a:pt x="367" y="1256"/>
                  </a:cubicBezTo>
                  <a:cubicBezTo>
                    <a:pt x="384" y="1267"/>
                    <a:pt x="393" y="1282"/>
                    <a:pt x="388" y="1304"/>
                  </a:cubicBezTo>
                  <a:cubicBezTo>
                    <a:pt x="384" y="1327"/>
                    <a:pt x="358" y="1345"/>
                    <a:pt x="310" y="1371"/>
                  </a:cubicBezTo>
                  <a:cubicBezTo>
                    <a:pt x="262" y="1397"/>
                    <a:pt x="271" y="1431"/>
                    <a:pt x="305" y="1460"/>
                  </a:cubicBezTo>
                  <a:cubicBezTo>
                    <a:pt x="340" y="1490"/>
                    <a:pt x="388" y="1464"/>
                    <a:pt x="432" y="1431"/>
                  </a:cubicBezTo>
                  <a:cubicBezTo>
                    <a:pt x="476" y="1397"/>
                    <a:pt x="528" y="1408"/>
                    <a:pt x="563" y="1379"/>
                  </a:cubicBezTo>
                  <a:cubicBezTo>
                    <a:pt x="598" y="1349"/>
                    <a:pt x="629" y="1405"/>
                    <a:pt x="664" y="1419"/>
                  </a:cubicBezTo>
                  <a:cubicBezTo>
                    <a:pt x="699" y="1434"/>
                    <a:pt x="672" y="1356"/>
                    <a:pt x="685" y="1327"/>
                  </a:cubicBezTo>
                  <a:cubicBezTo>
                    <a:pt x="688" y="1322"/>
                    <a:pt x="692" y="1319"/>
                    <a:pt x="697" y="1317"/>
                  </a:cubicBezTo>
                  <a:cubicBezTo>
                    <a:pt x="687" y="1301"/>
                    <a:pt x="676" y="1281"/>
                    <a:pt x="681" y="1269"/>
                  </a:cubicBezTo>
                  <a:cubicBezTo>
                    <a:pt x="690" y="1249"/>
                    <a:pt x="703" y="1236"/>
                    <a:pt x="705" y="1212"/>
                  </a:cubicBezTo>
                  <a:cubicBezTo>
                    <a:pt x="707" y="1188"/>
                    <a:pt x="699" y="1151"/>
                    <a:pt x="716" y="1130"/>
                  </a:cubicBezTo>
                  <a:cubicBezTo>
                    <a:pt x="734" y="1110"/>
                    <a:pt x="734" y="1097"/>
                    <a:pt x="742" y="1082"/>
                  </a:cubicBezTo>
                  <a:cubicBezTo>
                    <a:pt x="751" y="1067"/>
                    <a:pt x="764" y="1062"/>
                    <a:pt x="779" y="1045"/>
                  </a:cubicBezTo>
                  <a:cubicBezTo>
                    <a:pt x="795" y="1028"/>
                    <a:pt x="793" y="1030"/>
                    <a:pt x="786" y="1006"/>
                  </a:cubicBezTo>
                  <a:cubicBezTo>
                    <a:pt x="779" y="982"/>
                    <a:pt x="760" y="967"/>
                    <a:pt x="782" y="951"/>
                  </a:cubicBezTo>
                  <a:cubicBezTo>
                    <a:pt x="803" y="934"/>
                    <a:pt x="834" y="921"/>
                    <a:pt x="801" y="891"/>
                  </a:cubicBezTo>
                  <a:cubicBezTo>
                    <a:pt x="768" y="862"/>
                    <a:pt x="768" y="808"/>
                    <a:pt x="793" y="795"/>
                  </a:cubicBezTo>
                  <a:cubicBezTo>
                    <a:pt x="817" y="782"/>
                    <a:pt x="871" y="789"/>
                    <a:pt x="893" y="743"/>
                  </a:cubicBezTo>
                  <a:cubicBezTo>
                    <a:pt x="915" y="697"/>
                    <a:pt x="921" y="678"/>
                    <a:pt x="910" y="635"/>
                  </a:cubicBezTo>
                  <a:cubicBezTo>
                    <a:pt x="900" y="593"/>
                    <a:pt x="891" y="569"/>
                    <a:pt x="913" y="548"/>
                  </a:cubicBezTo>
                  <a:cubicBezTo>
                    <a:pt x="934" y="528"/>
                    <a:pt x="928" y="524"/>
                    <a:pt x="978" y="528"/>
                  </a:cubicBezTo>
                  <a:cubicBezTo>
                    <a:pt x="1028" y="532"/>
                    <a:pt x="996" y="537"/>
                    <a:pt x="1028" y="532"/>
                  </a:cubicBezTo>
                  <a:cubicBezTo>
                    <a:pt x="1061" y="526"/>
                    <a:pt x="1068" y="522"/>
                    <a:pt x="1072" y="504"/>
                  </a:cubicBezTo>
                  <a:cubicBezTo>
                    <a:pt x="1076" y="485"/>
                    <a:pt x="1072" y="484"/>
                    <a:pt x="1100" y="482"/>
                  </a:cubicBezTo>
                  <a:cubicBezTo>
                    <a:pt x="1129" y="480"/>
                    <a:pt x="1164" y="465"/>
                    <a:pt x="1177" y="448"/>
                  </a:cubicBezTo>
                  <a:cubicBezTo>
                    <a:pt x="1190" y="432"/>
                    <a:pt x="1192" y="421"/>
                    <a:pt x="1194" y="404"/>
                  </a:cubicBezTo>
                  <a:cubicBezTo>
                    <a:pt x="1197" y="387"/>
                    <a:pt x="1227" y="380"/>
                    <a:pt x="1201" y="346"/>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7" name="Freeform 136">
              <a:extLst>
                <a:ext uri="{FF2B5EF4-FFF2-40B4-BE49-F238E27FC236}">
                  <a16:creationId xmlns:a16="http://schemas.microsoft.com/office/drawing/2014/main" id="{9AC091FB-C867-5140-909A-0BFF19C947D9}"/>
                </a:ext>
              </a:extLst>
            </p:cNvPr>
            <p:cNvSpPr>
              <a:spLocks/>
            </p:cNvSpPr>
            <p:nvPr/>
          </p:nvSpPr>
          <p:spPr bwMode="auto">
            <a:xfrm>
              <a:off x="18749014" y="8906702"/>
              <a:ext cx="1652033" cy="875992"/>
            </a:xfrm>
            <a:custGeom>
              <a:avLst/>
              <a:gdLst>
                <a:gd name="T0" fmla="*/ 1488 w 1935"/>
                <a:gd name="T1" fmla="*/ 922 h 1066"/>
                <a:gd name="T2" fmla="*/ 1601 w 1935"/>
                <a:gd name="T3" fmla="*/ 883 h 1066"/>
                <a:gd name="T4" fmla="*/ 1711 w 1935"/>
                <a:gd name="T5" fmla="*/ 799 h 1066"/>
                <a:gd name="T6" fmla="*/ 1804 w 1935"/>
                <a:gd name="T7" fmla="*/ 744 h 1066"/>
                <a:gd name="T8" fmla="*/ 1911 w 1935"/>
                <a:gd name="T9" fmla="*/ 755 h 1066"/>
                <a:gd name="T10" fmla="*/ 1931 w 1935"/>
                <a:gd name="T11" fmla="*/ 731 h 1066"/>
                <a:gd name="T12" fmla="*/ 1846 w 1935"/>
                <a:gd name="T13" fmla="*/ 575 h 1066"/>
                <a:gd name="T14" fmla="*/ 1835 w 1935"/>
                <a:gd name="T15" fmla="*/ 431 h 1066"/>
                <a:gd name="T16" fmla="*/ 1753 w 1935"/>
                <a:gd name="T17" fmla="*/ 402 h 1066"/>
                <a:gd name="T18" fmla="*/ 1671 w 1935"/>
                <a:gd name="T19" fmla="*/ 360 h 1066"/>
                <a:gd name="T20" fmla="*/ 1609 w 1935"/>
                <a:gd name="T21" fmla="*/ 338 h 1066"/>
                <a:gd name="T22" fmla="*/ 1498 w 1935"/>
                <a:gd name="T23" fmla="*/ 345 h 1066"/>
                <a:gd name="T24" fmla="*/ 1374 w 1935"/>
                <a:gd name="T25" fmla="*/ 296 h 1066"/>
                <a:gd name="T26" fmla="*/ 1276 w 1935"/>
                <a:gd name="T27" fmla="*/ 242 h 1066"/>
                <a:gd name="T28" fmla="*/ 1244 w 1935"/>
                <a:gd name="T29" fmla="*/ 156 h 1066"/>
                <a:gd name="T30" fmla="*/ 1151 w 1935"/>
                <a:gd name="T31" fmla="*/ 181 h 1066"/>
                <a:gd name="T32" fmla="*/ 1041 w 1935"/>
                <a:gd name="T33" fmla="*/ 192 h 1066"/>
                <a:gd name="T34" fmla="*/ 843 w 1935"/>
                <a:gd name="T35" fmla="*/ 187 h 1066"/>
                <a:gd name="T36" fmla="*/ 675 w 1935"/>
                <a:gd name="T37" fmla="*/ 103 h 1066"/>
                <a:gd name="T38" fmla="*/ 562 w 1935"/>
                <a:gd name="T39" fmla="*/ 19 h 1066"/>
                <a:gd name="T40" fmla="*/ 422 w 1935"/>
                <a:gd name="T41" fmla="*/ 47 h 1066"/>
                <a:gd name="T42" fmla="*/ 295 w 1935"/>
                <a:gd name="T43" fmla="*/ 27 h 1066"/>
                <a:gd name="T44" fmla="*/ 282 w 1935"/>
                <a:gd name="T45" fmla="*/ 71 h 1066"/>
                <a:gd name="T46" fmla="*/ 374 w 1935"/>
                <a:gd name="T47" fmla="*/ 121 h 1066"/>
                <a:gd name="T48" fmla="*/ 308 w 1935"/>
                <a:gd name="T49" fmla="*/ 197 h 1066"/>
                <a:gd name="T50" fmla="*/ 258 w 1935"/>
                <a:gd name="T51" fmla="*/ 286 h 1066"/>
                <a:gd name="T52" fmla="*/ 293 w 1935"/>
                <a:gd name="T53" fmla="*/ 379 h 1066"/>
                <a:gd name="T54" fmla="*/ 380 w 1935"/>
                <a:gd name="T55" fmla="*/ 433 h 1066"/>
                <a:gd name="T56" fmla="*/ 443 w 1935"/>
                <a:gd name="T57" fmla="*/ 592 h 1066"/>
                <a:gd name="T58" fmla="*/ 315 w 1935"/>
                <a:gd name="T59" fmla="*/ 670 h 1066"/>
                <a:gd name="T60" fmla="*/ 138 w 1935"/>
                <a:gd name="T61" fmla="*/ 711 h 1066"/>
                <a:gd name="T62" fmla="*/ 36 w 1935"/>
                <a:gd name="T63" fmla="*/ 747 h 1066"/>
                <a:gd name="T64" fmla="*/ 66 w 1935"/>
                <a:gd name="T65" fmla="*/ 831 h 1066"/>
                <a:gd name="T66" fmla="*/ 135 w 1935"/>
                <a:gd name="T67" fmla="*/ 942 h 1066"/>
                <a:gd name="T68" fmla="*/ 207 w 1935"/>
                <a:gd name="T69" fmla="*/ 1034 h 1066"/>
                <a:gd name="T70" fmla="*/ 291 w 1935"/>
                <a:gd name="T71" fmla="*/ 972 h 1066"/>
                <a:gd name="T72" fmla="*/ 479 w 1935"/>
                <a:gd name="T73" fmla="*/ 924 h 1066"/>
                <a:gd name="T74" fmla="*/ 544 w 1935"/>
                <a:gd name="T75" fmla="*/ 838 h 1066"/>
                <a:gd name="T76" fmla="*/ 741 w 1935"/>
                <a:gd name="T77" fmla="*/ 820 h 1066"/>
                <a:gd name="T78" fmla="*/ 955 w 1935"/>
                <a:gd name="T79" fmla="*/ 879 h 1066"/>
                <a:gd name="T80" fmla="*/ 1134 w 1935"/>
                <a:gd name="T81" fmla="*/ 823 h 1066"/>
                <a:gd name="T82" fmla="*/ 1195 w 1935"/>
                <a:gd name="T83" fmla="*/ 909 h 1066"/>
                <a:gd name="T84" fmla="*/ 1330 w 1935"/>
                <a:gd name="T85" fmla="*/ 842 h 1066"/>
                <a:gd name="T86" fmla="*/ 1403 w 1935"/>
                <a:gd name="T87" fmla="*/ 992 h 1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35" h="1066">
                  <a:moveTo>
                    <a:pt x="1444" y="949"/>
                  </a:moveTo>
                  <a:cubicBezTo>
                    <a:pt x="1479" y="942"/>
                    <a:pt x="1483" y="933"/>
                    <a:pt x="1488" y="922"/>
                  </a:cubicBezTo>
                  <a:cubicBezTo>
                    <a:pt x="1492" y="911"/>
                    <a:pt x="1490" y="898"/>
                    <a:pt x="1518" y="899"/>
                  </a:cubicBezTo>
                  <a:cubicBezTo>
                    <a:pt x="1547" y="901"/>
                    <a:pt x="1560" y="905"/>
                    <a:pt x="1601" y="883"/>
                  </a:cubicBezTo>
                  <a:cubicBezTo>
                    <a:pt x="1643" y="861"/>
                    <a:pt x="1662" y="840"/>
                    <a:pt x="1676" y="823"/>
                  </a:cubicBezTo>
                  <a:cubicBezTo>
                    <a:pt x="1689" y="807"/>
                    <a:pt x="1671" y="799"/>
                    <a:pt x="1711" y="799"/>
                  </a:cubicBezTo>
                  <a:cubicBezTo>
                    <a:pt x="1750" y="799"/>
                    <a:pt x="1763" y="788"/>
                    <a:pt x="1765" y="768"/>
                  </a:cubicBezTo>
                  <a:cubicBezTo>
                    <a:pt x="1767" y="747"/>
                    <a:pt x="1769" y="744"/>
                    <a:pt x="1804" y="744"/>
                  </a:cubicBezTo>
                  <a:cubicBezTo>
                    <a:pt x="1839" y="744"/>
                    <a:pt x="1850" y="747"/>
                    <a:pt x="1861" y="762"/>
                  </a:cubicBezTo>
                  <a:cubicBezTo>
                    <a:pt x="1872" y="777"/>
                    <a:pt x="1894" y="770"/>
                    <a:pt x="1911" y="755"/>
                  </a:cubicBezTo>
                  <a:cubicBezTo>
                    <a:pt x="1920" y="748"/>
                    <a:pt x="1928" y="742"/>
                    <a:pt x="1935" y="734"/>
                  </a:cubicBezTo>
                  <a:cubicBezTo>
                    <a:pt x="1934" y="733"/>
                    <a:pt x="1932" y="732"/>
                    <a:pt x="1931" y="731"/>
                  </a:cubicBezTo>
                  <a:cubicBezTo>
                    <a:pt x="1911" y="709"/>
                    <a:pt x="1918" y="690"/>
                    <a:pt x="1896" y="660"/>
                  </a:cubicBezTo>
                  <a:cubicBezTo>
                    <a:pt x="1874" y="631"/>
                    <a:pt x="1842" y="620"/>
                    <a:pt x="1846" y="575"/>
                  </a:cubicBezTo>
                  <a:cubicBezTo>
                    <a:pt x="1850" y="531"/>
                    <a:pt x="1804" y="512"/>
                    <a:pt x="1828" y="490"/>
                  </a:cubicBezTo>
                  <a:cubicBezTo>
                    <a:pt x="1852" y="468"/>
                    <a:pt x="1870" y="453"/>
                    <a:pt x="1835" y="431"/>
                  </a:cubicBezTo>
                  <a:cubicBezTo>
                    <a:pt x="1800" y="408"/>
                    <a:pt x="1813" y="420"/>
                    <a:pt x="1787" y="408"/>
                  </a:cubicBezTo>
                  <a:cubicBezTo>
                    <a:pt x="1761" y="396"/>
                    <a:pt x="1769" y="395"/>
                    <a:pt x="1753" y="402"/>
                  </a:cubicBezTo>
                  <a:cubicBezTo>
                    <a:pt x="1737" y="408"/>
                    <a:pt x="1729" y="415"/>
                    <a:pt x="1714" y="398"/>
                  </a:cubicBezTo>
                  <a:cubicBezTo>
                    <a:pt x="1698" y="381"/>
                    <a:pt x="1685" y="358"/>
                    <a:pt x="1671" y="360"/>
                  </a:cubicBezTo>
                  <a:cubicBezTo>
                    <a:pt x="1657" y="362"/>
                    <a:pt x="1650" y="354"/>
                    <a:pt x="1644" y="345"/>
                  </a:cubicBezTo>
                  <a:cubicBezTo>
                    <a:pt x="1637" y="337"/>
                    <a:pt x="1626" y="316"/>
                    <a:pt x="1609" y="338"/>
                  </a:cubicBezTo>
                  <a:cubicBezTo>
                    <a:pt x="1591" y="360"/>
                    <a:pt x="1579" y="359"/>
                    <a:pt x="1562" y="361"/>
                  </a:cubicBezTo>
                  <a:cubicBezTo>
                    <a:pt x="1545" y="363"/>
                    <a:pt x="1512" y="358"/>
                    <a:pt x="1498" y="345"/>
                  </a:cubicBezTo>
                  <a:cubicBezTo>
                    <a:pt x="1483" y="332"/>
                    <a:pt x="1447" y="281"/>
                    <a:pt x="1421" y="277"/>
                  </a:cubicBezTo>
                  <a:cubicBezTo>
                    <a:pt x="1395" y="272"/>
                    <a:pt x="1398" y="285"/>
                    <a:pt x="1374" y="296"/>
                  </a:cubicBezTo>
                  <a:cubicBezTo>
                    <a:pt x="1350" y="307"/>
                    <a:pt x="1336" y="308"/>
                    <a:pt x="1318" y="293"/>
                  </a:cubicBezTo>
                  <a:cubicBezTo>
                    <a:pt x="1301" y="279"/>
                    <a:pt x="1273" y="263"/>
                    <a:pt x="1276" y="242"/>
                  </a:cubicBezTo>
                  <a:cubicBezTo>
                    <a:pt x="1279" y="220"/>
                    <a:pt x="1285" y="212"/>
                    <a:pt x="1280" y="195"/>
                  </a:cubicBezTo>
                  <a:cubicBezTo>
                    <a:pt x="1276" y="179"/>
                    <a:pt x="1264" y="146"/>
                    <a:pt x="1244" y="156"/>
                  </a:cubicBezTo>
                  <a:cubicBezTo>
                    <a:pt x="1225" y="166"/>
                    <a:pt x="1228" y="197"/>
                    <a:pt x="1196" y="204"/>
                  </a:cubicBezTo>
                  <a:cubicBezTo>
                    <a:pt x="1164" y="210"/>
                    <a:pt x="1164" y="190"/>
                    <a:pt x="1151" y="181"/>
                  </a:cubicBezTo>
                  <a:cubicBezTo>
                    <a:pt x="1138" y="173"/>
                    <a:pt x="1126" y="169"/>
                    <a:pt x="1101" y="172"/>
                  </a:cubicBezTo>
                  <a:cubicBezTo>
                    <a:pt x="1076" y="175"/>
                    <a:pt x="1065" y="182"/>
                    <a:pt x="1041" y="192"/>
                  </a:cubicBezTo>
                  <a:cubicBezTo>
                    <a:pt x="1017" y="203"/>
                    <a:pt x="970" y="210"/>
                    <a:pt x="933" y="205"/>
                  </a:cubicBezTo>
                  <a:cubicBezTo>
                    <a:pt x="896" y="201"/>
                    <a:pt x="893" y="203"/>
                    <a:pt x="843" y="187"/>
                  </a:cubicBezTo>
                  <a:cubicBezTo>
                    <a:pt x="794" y="171"/>
                    <a:pt x="791" y="159"/>
                    <a:pt x="768" y="157"/>
                  </a:cubicBezTo>
                  <a:cubicBezTo>
                    <a:pt x="745" y="155"/>
                    <a:pt x="693" y="127"/>
                    <a:pt x="675" y="103"/>
                  </a:cubicBezTo>
                  <a:cubicBezTo>
                    <a:pt x="660" y="84"/>
                    <a:pt x="619" y="27"/>
                    <a:pt x="580" y="0"/>
                  </a:cubicBezTo>
                  <a:cubicBezTo>
                    <a:pt x="575" y="6"/>
                    <a:pt x="568" y="12"/>
                    <a:pt x="562" y="19"/>
                  </a:cubicBezTo>
                  <a:cubicBezTo>
                    <a:pt x="540" y="41"/>
                    <a:pt x="540" y="53"/>
                    <a:pt x="498" y="34"/>
                  </a:cubicBezTo>
                  <a:cubicBezTo>
                    <a:pt x="457" y="15"/>
                    <a:pt x="455" y="47"/>
                    <a:pt x="422" y="47"/>
                  </a:cubicBezTo>
                  <a:cubicBezTo>
                    <a:pt x="389" y="47"/>
                    <a:pt x="385" y="47"/>
                    <a:pt x="378" y="30"/>
                  </a:cubicBezTo>
                  <a:cubicBezTo>
                    <a:pt x="372" y="14"/>
                    <a:pt x="356" y="34"/>
                    <a:pt x="295" y="27"/>
                  </a:cubicBezTo>
                  <a:cubicBezTo>
                    <a:pt x="234" y="19"/>
                    <a:pt x="243" y="41"/>
                    <a:pt x="243" y="53"/>
                  </a:cubicBezTo>
                  <a:cubicBezTo>
                    <a:pt x="243" y="64"/>
                    <a:pt x="256" y="71"/>
                    <a:pt x="282" y="71"/>
                  </a:cubicBezTo>
                  <a:cubicBezTo>
                    <a:pt x="308" y="71"/>
                    <a:pt x="306" y="88"/>
                    <a:pt x="304" y="106"/>
                  </a:cubicBezTo>
                  <a:cubicBezTo>
                    <a:pt x="302" y="125"/>
                    <a:pt x="343" y="119"/>
                    <a:pt x="374" y="121"/>
                  </a:cubicBezTo>
                  <a:cubicBezTo>
                    <a:pt x="404" y="123"/>
                    <a:pt x="391" y="156"/>
                    <a:pt x="389" y="179"/>
                  </a:cubicBezTo>
                  <a:cubicBezTo>
                    <a:pt x="387" y="201"/>
                    <a:pt x="343" y="199"/>
                    <a:pt x="308" y="197"/>
                  </a:cubicBezTo>
                  <a:cubicBezTo>
                    <a:pt x="273" y="195"/>
                    <a:pt x="276" y="223"/>
                    <a:pt x="260" y="243"/>
                  </a:cubicBezTo>
                  <a:cubicBezTo>
                    <a:pt x="245" y="264"/>
                    <a:pt x="238" y="271"/>
                    <a:pt x="258" y="286"/>
                  </a:cubicBezTo>
                  <a:cubicBezTo>
                    <a:pt x="278" y="301"/>
                    <a:pt x="293" y="318"/>
                    <a:pt x="300" y="336"/>
                  </a:cubicBezTo>
                  <a:cubicBezTo>
                    <a:pt x="303" y="345"/>
                    <a:pt x="298" y="363"/>
                    <a:pt x="293" y="379"/>
                  </a:cubicBezTo>
                  <a:cubicBezTo>
                    <a:pt x="323" y="376"/>
                    <a:pt x="354" y="385"/>
                    <a:pt x="377" y="383"/>
                  </a:cubicBezTo>
                  <a:cubicBezTo>
                    <a:pt x="407" y="381"/>
                    <a:pt x="384" y="414"/>
                    <a:pt x="380" y="433"/>
                  </a:cubicBezTo>
                  <a:cubicBezTo>
                    <a:pt x="377" y="453"/>
                    <a:pt x="410" y="461"/>
                    <a:pt x="426" y="492"/>
                  </a:cubicBezTo>
                  <a:cubicBezTo>
                    <a:pt x="443" y="522"/>
                    <a:pt x="443" y="556"/>
                    <a:pt x="443" y="592"/>
                  </a:cubicBezTo>
                  <a:cubicBezTo>
                    <a:pt x="443" y="628"/>
                    <a:pt x="407" y="631"/>
                    <a:pt x="390" y="620"/>
                  </a:cubicBezTo>
                  <a:cubicBezTo>
                    <a:pt x="374" y="608"/>
                    <a:pt x="331" y="650"/>
                    <a:pt x="315" y="670"/>
                  </a:cubicBezTo>
                  <a:cubicBezTo>
                    <a:pt x="298" y="689"/>
                    <a:pt x="249" y="703"/>
                    <a:pt x="226" y="703"/>
                  </a:cubicBezTo>
                  <a:cubicBezTo>
                    <a:pt x="203" y="703"/>
                    <a:pt x="171" y="703"/>
                    <a:pt x="138" y="711"/>
                  </a:cubicBezTo>
                  <a:cubicBezTo>
                    <a:pt x="105" y="720"/>
                    <a:pt x="89" y="722"/>
                    <a:pt x="89" y="722"/>
                  </a:cubicBezTo>
                  <a:cubicBezTo>
                    <a:pt x="89" y="722"/>
                    <a:pt x="72" y="725"/>
                    <a:pt x="36" y="747"/>
                  </a:cubicBezTo>
                  <a:cubicBezTo>
                    <a:pt x="0" y="770"/>
                    <a:pt x="40" y="781"/>
                    <a:pt x="66" y="789"/>
                  </a:cubicBezTo>
                  <a:cubicBezTo>
                    <a:pt x="92" y="797"/>
                    <a:pt x="69" y="809"/>
                    <a:pt x="66" y="831"/>
                  </a:cubicBezTo>
                  <a:cubicBezTo>
                    <a:pt x="63" y="853"/>
                    <a:pt x="66" y="878"/>
                    <a:pt x="82" y="898"/>
                  </a:cubicBezTo>
                  <a:cubicBezTo>
                    <a:pt x="99" y="917"/>
                    <a:pt x="99" y="923"/>
                    <a:pt x="135" y="942"/>
                  </a:cubicBezTo>
                  <a:cubicBezTo>
                    <a:pt x="171" y="962"/>
                    <a:pt x="158" y="945"/>
                    <a:pt x="154" y="975"/>
                  </a:cubicBezTo>
                  <a:cubicBezTo>
                    <a:pt x="151" y="1006"/>
                    <a:pt x="207" y="1034"/>
                    <a:pt x="207" y="1034"/>
                  </a:cubicBezTo>
                  <a:cubicBezTo>
                    <a:pt x="261" y="1066"/>
                    <a:pt x="261" y="1066"/>
                    <a:pt x="261" y="1066"/>
                  </a:cubicBezTo>
                  <a:cubicBezTo>
                    <a:pt x="263" y="1024"/>
                    <a:pt x="275" y="1005"/>
                    <a:pt x="291" y="972"/>
                  </a:cubicBezTo>
                  <a:cubicBezTo>
                    <a:pt x="308" y="935"/>
                    <a:pt x="361" y="916"/>
                    <a:pt x="400" y="898"/>
                  </a:cubicBezTo>
                  <a:cubicBezTo>
                    <a:pt x="439" y="879"/>
                    <a:pt x="457" y="942"/>
                    <a:pt x="479" y="924"/>
                  </a:cubicBezTo>
                  <a:cubicBezTo>
                    <a:pt x="501" y="905"/>
                    <a:pt x="514" y="927"/>
                    <a:pt x="562" y="931"/>
                  </a:cubicBezTo>
                  <a:cubicBezTo>
                    <a:pt x="610" y="935"/>
                    <a:pt x="575" y="868"/>
                    <a:pt x="544" y="838"/>
                  </a:cubicBezTo>
                  <a:cubicBezTo>
                    <a:pt x="514" y="809"/>
                    <a:pt x="597" y="798"/>
                    <a:pt x="636" y="798"/>
                  </a:cubicBezTo>
                  <a:cubicBezTo>
                    <a:pt x="675" y="798"/>
                    <a:pt x="715" y="805"/>
                    <a:pt x="741" y="820"/>
                  </a:cubicBezTo>
                  <a:cubicBezTo>
                    <a:pt x="767" y="835"/>
                    <a:pt x="802" y="838"/>
                    <a:pt x="872" y="827"/>
                  </a:cubicBezTo>
                  <a:cubicBezTo>
                    <a:pt x="942" y="816"/>
                    <a:pt x="924" y="849"/>
                    <a:pt x="955" y="879"/>
                  </a:cubicBezTo>
                  <a:cubicBezTo>
                    <a:pt x="985" y="909"/>
                    <a:pt x="1016" y="894"/>
                    <a:pt x="1064" y="875"/>
                  </a:cubicBezTo>
                  <a:cubicBezTo>
                    <a:pt x="1112" y="857"/>
                    <a:pt x="1103" y="835"/>
                    <a:pt x="1134" y="823"/>
                  </a:cubicBezTo>
                  <a:cubicBezTo>
                    <a:pt x="1164" y="812"/>
                    <a:pt x="1173" y="846"/>
                    <a:pt x="1156" y="857"/>
                  </a:cubicBezTo>
                  <a:cubicBezTo>
                    <a:pt x="1138" y="868"/>
                    <a:pt x="1151" y="886"/>
                    <a:pt x="1195" y="909"/>
                  </a:cubicBezTo>
                  <a:cubicBezTo>
                    <a:pt x="1239" y="931"/>
                    <a:pt x="1226" y="879"/>
                    <a:pt x="1256" y="846"/>
                  </a:cubicBezTo>
                  <a:cubicBezTo>
                    <a:pt x="1287" y="812"/>
                    <a:pt x="1291" y="820"/>
                    <a:pt x="1330" y="842"/>
                  </a:cubicBezTo>
                  <a:cubicBezTo>
                    <a:pt x="1370" y="864"/>
                    <a:pt x="1339" y="890"/>
                    <a:pt x="1339" y="946"/>
                  </a:cubicBezTo>
                  <a:cubicBezTo>
                    <a:pt x="1339" y="983"/>
                    <a:pt x="1373" y="987"/>
                    <a:pt x="1403" y="992"/>
                  </a:cubicBezTo>
                  <a:cubicBezTo>
                    <a:pt x="1411" y="975"/>
                    <a:pt x="1424" y="954"/>
                    <a:pt x="1444" y="949"/>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8" name="Freeform 137">
              <a:extLst>
                <a:ext uri="{FF2B5EF4-FFF2-40B4-BE49-F238E27FC236}">
                  <a16:creationId xmlns:a16="http://schemas.microsoft.com/office/drawing/2014/main" id="{7F4FE6A3-42F3-DA40-A66D-D8373579C5BA}"/>
                </a:ext>
              </a:extLst>
            </p:cNvPr>
            <p:cNvSpPr>
              <a:spLocks/>
            </p:cNvSpPr>
            <p:nvPr/>
          </p:nvSpPr>
          <p:spPr bwMode="auto">
            <a:xfrm>
              <a:off x="20484018" y="9729496"/>
              <a:ext cx="929269" cy="1017853"/>
            </a:xfrm>
            <a:custGeom>
              <a:avLst/>
              <a:gdLst>
                <a:gd name="T0" fmla="*/ 1034 w 1088"/>
                <a:gd name="T1" fmla="*/ 190 h 1239"/>
                <a:gd name="T2" fmla="*/ 958 w 1088"/>
                <a:gd name="T3" fmla="*/ 203 h 1239"/>
                <a:gd name="T4" fmla="*/ 901 w 1088"/>
                <a:gd name="T5" fmla="*/ 215 h 1239"/>
                <a:gd name="T6" fmla="*/ 854 w 1088"/>
                <a:gd name="T7" fmla="*/ 167 h 1239"/>
                <a:gd name="T8" fmla="*/ 806 w 1088"/>
                <a:gd name="T9" fmla="*/ 176 h 1239"/>
                <a:gd name="T10" fmla="*/ 765 w 1088"/>
                <a:gd name="T11" fmla="*/ 212 h 1239"/>
                <a:gd name="T12" fmla="*/ 698 w 1088"/>
                <a:gd name="T13" fmla="*/ 207 h 1239"/>
                <a:gd name="T14" fmla="*/ 662 w 1088"/>
                <a:gd name="T15" fmla="*/ 158 h 1239"/>
                <a:gd name="T16" fmla="*/ 619 w 1088"/>
                <a:gd name="T17" fmla="*/ 101 h 1239"/>
                <a:gd name="T18" fmla="*/ 614 w 1088"/>
                <a:gd name="T19" fmla="*/ 35 h 1239"/>
                <a:gd name="T20" fmla="*/ 560 w 1088"/>
                <a:gd name="T21" fmla="*/ 30 h 1239"/>
                <a:gd name="T22" fmla="*/ 524 w 1088"/>
                <a:gd name="T23" fmla="*/ 33 h 1239"/>
                <a:gd name="T24" fmla="*/ 518 w 1088"/>
                <a:gd name="T25" fmla="*/ 44 h 1239"/>
                <a:gd name="T26" fmla="*/ 501 w 1088"/>
                <a:gd name="T27" fmla="*/ 88 h 1239"/>
                <a:gd name="T28" fmla="*/ 424 w 1088"/>
                <a:gd name="T29" fmla="*/ 122 h 1239"/>
                <a:gd name="T30" fmla="*/ 396 w 1088"/>
                <a:gd name="T31" fmla="*/ 144 h 1239"/>
                <a:gd name="T32" fmla="*/ 352 w 1088"/>
                <a:gd name="T33" fmla="*/ 172 h 1239"/>
                <a:gd name="T34" fmla="*/ 302 w 1088"/>
                <a:gd name="T35" fmla="*/ 168 h 1239"/>
                <a:gd name="T36" fmla="*/ 237 w 1088"/>
                <a:gd name="T37" fmla="*/ 188 h 1239"/>
                <a:gd name="T38" fmla="*/ 234 w 1088"/>
                <a:gd name="T39" fmla="*/ 275 h 1239"/>
                <a:gd name="T40" fmla="*/ 217 w 1088"/>
                <a:gd name="T41" fmla="*/ 383 h 1239"/>
                <a:gd name="T42" fmla="*/ 117 w 1088"/>
                <a:gd name="T43" fmla="*/ 435 h 1239"/>
                <a:gd name="T44" fmla="*/ 125 w 1088"/>
                <a:gd name="T45" fmla="*/ 531 h 1239"/>
                <a:gd name="T46" fmla="*/ 106 w 1088"/>
                <a:gd name="T47" fmla="*/ 591 h 1239"/>
                <a:gd name="T48" fmla="*/ 110 w 1088"/>
                <a:gd name="T49" fmla="*/ 646 h 1239"/>
                <a:gd name="T50" fmla="*/ 103 w 1088"/>
                <a:gd name="T51" fmla="*/ 685 h 1239"/>
                <a:gd name="T52" fmla="*/ 66 w 1088"/>
                <a:gd name="T53" fmla="*/ 722 h 1239"/>
                <a:gd name="T54" fmla="*/ 40 w 1088"/>
                <a:gd name="T55" fmla="*/ 770 h 1239"/>
                <a:gd name="T56" fmla="*/ 29 w 1088"/>
                <a:gd name="T57" fmla="*/ 852 h 1239"/>
                <a:gd name="T58" fmla="*/ 5 w 1088"/>
                <a:gd name="T59" fmla="*/ 909 h 1239"/>
                <a:gd name="T60" fmla="*/ 21 w 1088"/>
                <a:gd name="T61" fmla="*/ 957 h 1239"/>
                <a:gd name="T62" fmla="*/ 119 w 1088"/>
                <a:gd name="T63" fmla="*/ 967 h 1239"/>
                <a:gd name="T64" fmla="*/ 175 w 1088"/>
                <a:gd name="T65" fmla="*/ 1000 h 1239"/>
                <a:gd name="T66" fmla="*/ 245 w 1088"/>
                <a:gd name="T67" fmla="*/ 1004 h 1239"/>
                <a:gd name="T68" fmla="*/ 280 w 1088"/>
                <a:gd name="T69" fmla="*/ 1037 h 1239"/>
                <a:gd name="T70" fmla="*/ 341 w 1088"/>
                <a:gd name="T71" fmla="*/ 1152 h 1239"/>
                <a:gd name="T72" fmla="*/ 391 w 1088"/>
                <a:gd name="T73" fmla="*/ 1239 h 1239"/>
                <a:gd name="T74" fmla="*/ 438 w 1088"/>
                <a:gd name="T75" fmla="*/ 1211 h 1239"/>
                <a:gd name="T76" fmla="*/ 538 w 1088"/>
                <a:gd name="T77" fmla="*/ 1145 h 1239"/>
                <a:gd name="T78" fmla="*/ 617 w 1088"/>
                <a:gd name="T79" fmla="*/ 1033 h 1239"/>
                <a:gd name="T80" fmla="*/ 652 w 1088"/>
                <a:gd name="T81" fmla="*/ 967 h 1239"/>
                <a:gd name="T82" fmla="*/ 752 w 1088"/>
                <a:gd name="T83" fmla="*/ 919 h 1239"/>
                <a:gd name="T84" fmla="*/ 813 w 1088"/>
                <a:gd name="T85" fmla="*/ 859 h 1239"/>
                <a:gd name="T86" fmla="*/ 813 w 1088"/>
                <a:gd name="T87" fmla="*/ 781 h 1239"/>
                <a:gd name="T88" fmla="*/ 861 w 1088"/>
                <a:gd name="T89" fmla="*/ 730 h 1239"/>
                <a:gd name="T90" fmla="*/ 905 w 1088"/>
                <a:gd name="T91" fmla="*/ 678 h 1239"/>
                <a:gd name="T92" fmla="*/ 944 w 1088"/>
                <a:gd name="T93" fmla="*/ 600 h 1239"/>
                <a:gd name="T94" fmla="*/ 922 w 1088"/>
                <a:gd name="T95" fmla="*/ 515 h 1239"/>
                <a:gd name="T96" fmla="*/ 936 w 1088"/>
                <a:gd name="T97" fmla="*/ 448 h 1239"/>
                <a:gd name="T98" fmla="*/ 914 w 1088"/>
                <a:gd name="T99" fmla="*/ 377 h 1239"/>
                <a:gd name="T100" fmla="*/ 997 w 1088"/>
                <a:gd name="T101" fmla="*/ 351 h 1239"/>
                <a:gd name="T102" fmla="*/ 1062 w 1088"/>
                <a:gd name="T103" fmla="*/ 259 h 1239"/>
                <a:gd name="T104" fmla="*/ 1088 w 1088"/>
                <a:gd name="T105" fmla="*/ 225 h 1239"/>
                <a:gd name="T106" fmla="*/ 1081 w 1088"/>
                <a:gd name="T107" fmla="*/ 224 h 1239"/>
                <a:gd name="T108" fmla="*/ 1034 w 1088"/>
                <a:gd name="T109" fmla="*/ 190 h 1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88" h="1239">
                  <a:moveTo>
                    <a:pt x="1034" y="190"/>
                  </a:moveTo>
                  <a:cubicBezTo>
                    <a:pt x="1024" y="168"/>
                    <a:pt x="985" y="192"/>
                    <a:pt x="958" y="203"/>
                  </a:cubicBezTo>
                  <a:cubicBezTo>
                    <a:pt x="932" y="214"/>
                    <a:pt x="932" y="219"/>
                    <a:pt x="901" y="215"/>
                  </a:cubicBezTo>
                  <a:cubicBezTo>
                    <a:pt x="870" y="211"/>
                    <a:pt x="875" y="201"/>
                    <a:pt x="854" y="167"/>
                  </a:cubicBezTo>
                  <a:cubicBezTo>
                    <a:pt x="832" y="132"/>
                    <a:pt x="816" y="157"/>
                    <a:pt x="806" y="176"/>
                  </a:cubicBezTo>
                  <a:cubicBezTo>
                    <a:pt x="796" y="196"/>
                    <a:pt x="782" y="200"/>
                    <a:pt x="765" y="212"/>
                  </a:cubicBezTo>
                  <a:cubicBezTo>
                    <a:pt x="749" y="225"/>
                    <a:pt x="719" y="217"/>
                    <a:pt x="698" y="207"/>
                  </a:cubicBezTo>
                  <a:cubicBezTo>
                    <a:pt x="677" y="197"/>
                    <a:pt x="667" y="179"/>
                    <a:pt x="662" y="158"/>
                  </a:cubicBezTo>
                  <a:cubicBezTo>
                    <a:pt x="657" y="137"/>
                    <a:pt x="639" y="117"/>
                    <a:pt x="619" y="101"/>
                  </a:cubicBezTo>
                  <a:cubicBezTo>
                    <a:pt x="600" y="86"/>
                    <a:pt x="613" y="69"/>
                    <a:pt x="614" y="35"/>
                  </a:cubicBezTo>
                  <a:cubicBezTo>
                    <a:pt x="616" y="0"/>
                    <a:pt x="578" y="21"/>
                    <a:pt x="560" y="30"/>
                  </a:cubicBezTo>
                  <a:cubicBezTo>
                    <a:pt x="552" y="35"/>
                    <a:pt x="537" y="35"/>
                    <a:pt x="524" y="33"/>
                  </a:cubicBezTo>
                  <a:cubicBezTo>
                    <a:pt x="521" y="36"/>
                    <a:pt x="519" y="40"/>
                    <a:pt x="518" y="44"/>
                  </a:cubicBezTo>
                  <a:cubicBezTo>
                    <a:pt x="516" y="61"/>
                    <a:pt x="514" y="72"/>
                    <a:pt x="501" y="88"/>
                  </a:cubicBezTo>
                  <a:cubicBezTo>
                    <a:pt x="488" y="105"/>
                    <a:pt x="453" y="120"/>
                    <a:pt x="424" y="122"/>
                  </a:cubicBezTo>
                  <a:cubicBezTo>
                    <a:pt x="396" y="124"/>
                    <a:pt x="400" y="125"/>
                    <a:pt x="396" y="144"/>
                  </a:cubicBezTo>
                  <a:cubicBezTo>
                    <a:pt x="392" y="162"/>
                    <a:pt x="385" y="166"/>
                    <a:pt x="352" y="172"/>
                  </a:cubicBezTo>
                  <a:cubicBezTo>
                    <a:pt x="320" y="177"/>
                    <a:pt x="352" y="172"/>
                    <a:pt x="302" y="168"/>
                  </a:cubicBezTo>
                  <a:cubicBezTo>
                    <a:pt x="252" y="164"/>
                    <a:pt x="258" y="168"/>
                    <a:pt x="237" y="188"/>
                  </a:cubicBezTo>
                  <a:cubicBezTo>
                    <a:pt x="215" y="209"/>
                    <a:pt x="224" y="233"/>
                    <a:pt x="234" y="275"/>
                  </a:cubicBezTo>
                  <a:cubicBezTo>
                    <a:pt x="245" y="318"/>
                    <a:pt x="239" y="337"/>
                    <a:pt x="217" y="383"/>
                  </a:cubicBezTo>
                  <a:cubicBezTo>
                    <a:pt x="195" y="429"/>
                    <a:pt x="141" y="422"/>
                    <a:pt x="117" y="435"/>
                  </a:cubicBezTo>
                  <a:cubicBezTo>
                    <a:pt x="92" y="448"/>
                    <a:pt x="92" y="502"/>
                    <a:pt x="125" y="531"/>
                  </a:cubicBezTo>
                  <a:cubicBezTo>
                    <a:pt x="158" y="561"/>
                    <a:pt x="127" y="574"/>
                    <a:pt x="106" y="591"/>
                  </a:cubicBezTo>
                  <a:cubicBezTo>
                    <a:pt x="84" y="607"/>
                    <a:pt x="103" y="622"/>
                    <a:pt x="110" y="646"/>
                  </a:cubicBezTo>
                  <a:cubicBezTo>
                    <a:pt x="117" y="670"/>
                    <a:pt x="119" y="668"/>
                    <a:pt x="103" y="685"/>
                  </a:cubicBezTo>
                  <a:cubicBezTo>
                    <a:pt x="88" y="702"/>
                    <a:pt x="75" y="707"/>
                    <a:pt x="66" y="722"/>
                  </a:cubicBezTo>
                  <a:cubicBezTo>
                    <a:pt x="58" y="737"/>
                    <a:pt x="58" y="750"/>
                    <a:pt x="40" y="770"/>
                  </a:cubicBezTo>
                  <a:cubicBezTo>
                    <a:pt x="23" y="791"/>
                    <a:pt x="31" y="828"/>
                    <a:pt x="29" y="852"/>
                  </a:cubicBezTo>
                  <a:cubicBezTo>
                    <a:pt x="27" y="876"/>
                    <a:pt x="14" y="889"/>
                    <a:pt x="5" y="909"/>
                  </a:cubicBezTo>
                  <a:cubicBezTo>
                    <a:pt x="0" y="921"/>
                    <a:pt x="11" y="941"/>
                    <a:pt x="21" y="957"/>
                  </a:cubicBezTo>
                  <a:cubicBezTo>
                    <a:pt x="47" y="948"/>
                    <a:pt x="101" y="970"/>
                    <a:pt x="119" y="967"/>
                  </a:cubicBezTo>
                  <a:cubicBezTo>
                    <a:pt x="141" y="963"/>
                    <a:pt x="162" y="982"/>
                    <a:pt x="175" y="1000"/>
                  </a:cubicBezTo>
                  <a:cubicBezTo>
                    <a:pt x="189" y="1019"/>
                    <a:pt x="224" y="1022"/>
                    <a:pt x="245" y="1004"/>
                  </a:cubicBezTo>
                  <a:cubicBezTo>
                    <a:pt x="267" y="985"/>
                    <a:pt x="272" y="1008"/>
                    <a:pt x="280" y="1037"/>
                  </a:cubicBezTo>
                  <a:cubicBezTo>
                    <a:pt x="289" y="1067"/>
                    <a:pt x="346" y="1096"/>
                    <a:pt x="341" y="1152"/>
                  </a:cubicBezTo>
                  <a:cubicBezTo>
                    <a:pt x="339" y="1183"/>
                    <a:pt x="366" y="1216"/>
                    <a:pt x="391" y="1239"/>
                  </a:cubicBezTo>
                  <a:cubicBezTo>
                    <a:pt x="405" y="1229"/>
                    <a:pt x="420" y="1220"/>
                    <a:pt x="438" y="1211"/>
                  </a:cubicBezTo>
                  <a:cubicBezTo>
                    <a:pt x="490" y="1185"/>
                    <a:pt x="490" y="1189"/>
                    <a:pt x="538" y="1145"/>
                  </a:cubicBezTo>
                  <a:cubicBezTo>
                    <a:pt x="586" y="1100"/>
                    <a:pt x="608" y="1082"/>
                    <a:pt x="617" y="1033"/>
                  </a:cubicBezTo>
                  <a:cubicBezTo>
                    <a:pt x="625" y="985"/>
                    <a:pt x="582" y="978"/>
                    <a:pt x="652" y="967"/>
                  </a:cubicBezTo>
                  <a:cubicBezTo>
                    <a:pt x="721" y="956"/>
                    <a:pt x="756" y="959"/>
                    <a:pt x="752" y="919"/>
                  </a:cubicBezTo>
                  <a:cubicBezTo>
                    <a:pt x="748" y="878"/>
                    <a:pt x="813" y="889"/>
                    <a:pt x="813" y="859"/>
                  </a:cubicBezTo>
                  <a:cubicBezTo>
                    <a:pt x="813" y="830"/>
                    <a:pt x="770" y="793"/>
                    <a:pt x="813" y="781"/>
                  </a:cubicBezTo>
                  <a:cubicBezTo>
                    <a:pt x="857" y="770"/>
                    <a:pt x="866" y="770"/>
                    <a:pt x="861" y="730"/>
                  </a:cubicBezTo>
                  <a:cubicBezTo>
                    <a:pt x="857" y="689"/>
                    <a:pt x="874" y="681"/>
                    <a:pt x="905" y="678"/>
                  </a:cubicBezTo>
                  <a:cubicBezTo>
                    <a:pt x="936" y="674"/>
                    <a:pt x="944" y="637"/>
                    <a:pt x="944" y="600"/>
                  </a:cubicBezTo>
                  <a:cubicBezTo>
                    <a:pt x="944" y="563"/>
                    <a:pt x="866" y="563"/>
                    <a:pt x="922" y="515"/>
                  </a:cubicBezTo>
                  <a:cubicBezTo>
                    <a:pt x="979" y="466"/>
                    <a:pt x="962" y="474"/>
                    <a:pt x="936" y="448"/>
                  </a:cubicBezTo>
                  <a:cubicBezTo>
                    <a:pt x="909" y="422"/>
                    <a:pt x="857" y="377"/>
                    <a:pt x="914" y="377"/>
                  </a:cubicBezTo>
                  <a:cubicBezTo>
                    <a:pt x="970" y="377"/>
                    <a:pt x="970" y="400"/>
                    <a:pt x="997" y="351"/>
                  </a:cubicBezTo>
                  <a:cubicBezTo>
                    <a:pt x="1023" y="303"/>
                    <a:pt x="1049" y="285"/>
                    <a:pt x="1062" y="259"/>
                  </a:cubicBezTo>
                  <a:cubicBezTo>
                    <a:pt x="1068" y="247"/>
                    <a:pt x="1078" y="237"/>
                    <a:pt x="1088" y="225"/>
                  </a:cubicBezTo>
                  <a:cubicBezTo>
                    <a:pt x="1086" y="224"/>
                    <a:pt x="1084" y="224"/>
                    <a:pt x="1081" y="224"/>
                  </a:cubicBezTo>
                  <a:cubicBezTo>
                    <a:pt x="1062" y="221"/>
                    <a:pt x="1044" y="212"/>
                    <a:pt x="1034" y="190"/>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9" name="Freeform 25">
              <a:extLst>
                <a:ext uri="{FF2B5EF4-FFF2-40B4-BE49-F238E27FC236}">
                  <a16:creationId xmlns:a16="http://schemas.microsoft.com/office/drawing/2014/main" id="{5E095671-8B9D-5C4D-9FDC-D2618593B617}"/>
                </a:ext>
              </a:extLst>
            </p:cNvPr>
            <p:cNvSpPr>
              <a:spLocks/>
            </p:cNvSpPr>
            <p:nvPr/>
          </p:nvSpPr>
          <p:spPr bwMode="auto">
            <a:xfrm>
              <a:off x="19020051" y="7332044"/>
              <a:ext cx="755953" cy="1321081"/>
            </a:xfrm>
            <a:custGeom>
              <a:avLst/>
              <a:gdLst>
                <a:gd name="T0" fmla="*/ 142 w 885"/>
                <a:gd name="T1" fmla="*/ 1606 h 1609"/>
                <a:gd name="T2" fmla="*/ 210 w 885"/>
                <a:gd name="T3" fmla="*/ 1575 h 1609"/>
                <a:gd name="T4" fmla="*/ 306 w 885"/>
                <a:gd name="T5" fmla="*/ 1527 h 1609"/>
                <a:gd name="T6" fmla="*/ 369 w 885"/>
                <a:gd name="T7" fmla="*/ 1504 h 1609"/>
                <a:gd name="T8" fmla="*/ 413 w 885"/>
                <a:gd name="T9" fmla="*/ 1460 h 1609"/>
                <a:gd name="T10" fmla="*/ 468 w 885"/>
                <a:gd name="T11" fmla="*/ 1451 h 1609"/>
                <a:gd name="T12" fmla="*/ 494 w 885"/>
                <a:gd name="T13" fmla="*/ 1410 h 1609"/>
                <a:gd name="T14" fmla="*/ 572 w 885"/>
                <a:gd name="T15" fmla="*/ 1397 h 1609"/>
                <a:gd name="T16" fmla="*/ 623 w 885"/>
                <a:gd name="T17" fmla="*/ 1380 h 1609"/>
                <a:gd name="T18" fmla="*/ 671 w 885"/>
                <a:gd name="T19" fmla="*/ 1382 h 1609"/>
                <a:gd name="T20" fmla="*/ 717 w 885"/>
                <a:gd name="T21" fmla="*/ 1349 h 1609"/>
                <a:gd name="T22" fmla="*/ 786 w 885"/>
                <a:gd name="T23" fmla="*/ 1297 h 1609"/>
                <a:gd name="T24" fmla="*/ 795 w 885"/>
                <a:gd name="T25" fmla="*/ 1236 h 1609"/>
                <a:gd name="T26" fmla="*/ 802 w 885"/>
                <a:gd name="T27" fmla="*/ 1158 h 1609"/>
                <a:gd name="T28" fmla="*/ 784 w 885"/>
                <a:gd name="T29" fmla="*/ 1082 h 1609"/>
                <a:gd name="T30" fmla="*/ 752 w 885"/>
                <a:gd name="T31" fmla="*/ 1000 h 1609"/>
                <a:gd name="T32" fmla="*/ 793 w 885"/>
                <a:gd name="T33" fmla="*/ 939 h 1609"/>
                <a:gd name="T34" fmla="*/ 808 w 885"/>
                <a:gd name="T35" fmla="*/ 869 h 1609"/>
                <a:gd name="T36" fmla="*/ 843 w 885"/>
                <a:gd name="T37" fmla="*/ 798 h 1609"/>
                <a:gd name="T38" fmla="*/ 821 w 885"/>
                <a:gd name="T39" fmla="*/ 737 h 1609"/>
                <a:gd name="T40" fmla="*/ 784 w 885"/>
                <a:gd name="T41" fmla="*/ 687 h 1609"/>
                <a:gd name="T42" fmla="*/ 745 w 885"/>
                <a:gd name="T43" fmla="*/ 645 h 1609"/>
                <a:gd name="T44" fmla="*/ 695 w 885"/>
                <a:gd name="T45" fmla="*/ 570 h 1609"/>
                <a:gd name="T46" fmla="*/ 734 w 885"/>
                <a:gd name="T47" fmla="*/ 509 h 1609"/>
                <a:gd name="T48" fmla="*/ 734 w 885"/>
                <a:gd name="T49" fmla="*/ 463 h 1609"/>
                <a:gd name="T50" fmla="*/ 749 w 885"/>
                <a:gd name="T51" fmla="*/ 409 h 1609"/>
                <a:gd name="T52" fmla="*/ 826 w 885"/>
                <a:gd name="T53" fmla="*/ 407 h 1609"/>
                <a:gd name="T54" fmla="*/ 861 w 885"/>
                <a:gd name="T55" fmla="*/ 354 h 1609"/>
                <a:gd name="T56" fmla="*/ 863 w 885"/>
                <a:gd name="T57" fmla="*/ 287 h 1609"/>
                <a:gd name="T58" fmla="*/ 841 w 885"/>
                <a:gd name="T59" fmla="*/ 241 h 1609"/>
                <a:gd name="T60" fmla="*/ 817 w 885"/>
                <a:gd name="T61" fmla="*/ 205 h 1609"/>
                <a:gd name="T62" fmla="*/ 743 w 885"/>
                <a:gd name="T63" fmla="*/ 165 h 1609"/>
                <a:gd name="T64" fmla="*/ 778 w 885"/>
                <a:gd name="T65" fmla="*/ 131 h 1609"/>
                <a:gd name="T66" fmla="*/ 826 w 885"/>
                <a:gd name="T67" fmla="*/ 96 h 1609"/>
                <a:gd name="T68" fmla="*/ 780 w 885"/>
                <a:gd name="T69" fmla="*/ 65 h 1609"/>
                <a:gd name="T70" fmla="*/ 740 w 885"/>
                <a:gd name="T71" fmla="*/ 0 h 1609"/>
                <a:gd name="T72" fmla="*/ 723 w 885"/>
                <a:gd name="T73" fmla="*/ 66 h 1609"/>
                <a:gd name="T74" fmla="*/ 649 w 885"/>
                <a:gd name="T75" fmla="*/ 85 h 1609"/>
                <a:gd name="T76" fmla="*/ 588 w 885"/>
                <a:gd name="T77" fmla="*/ 115 h 1609"/>
                <a:gd name="T78" fmla="*/ 531 w 885"/>
                <a:gd name="T79" fmla="*/ 100 h 1609"/>
                <a:gd name="T80" fmla="*/ 465 w 885"/>
                <a:gd name="T81" fmla="*/ 159 h 1609"/>
                <a:gd name="T82" fmla="*/ 361 w 885"/>
                <a:gd name="T83" fmla="*/ 159 h 1609"/>
                <a:gd name="T84" fmla="*/ 308 w 885"/>
                <a:gd name="T85" fmla="*/ 293 h 1609"/>
                <a:gd name="T86" fmla="*/ 256 w 885"/>
                <a:gd name="T87" fmla="*/ 330 h 1609"/>
                <a:gd name="T88" fmla="*/ 203 w 885"/>
                <a:gd name="T89" fmla="*/ 333 h 1609"/>
                <a:gd name="T90" fmla="*/ 164 w 885"/>
                <a:gd name="T91" fmla="*/ 389 h 1609"/>
                <a:gd name="T92" fmla="*/ 109 w 885"/>
                <a:gd name="T93" fmla="*/ 346 h 1609"/>
                <a:gd name="T94" fmla="*/ 151 w 885"/>
                <a:gd name="T95" fmla="*/ 411 h 1609"/>
                <a:gd name="T96" fmla="*/ 142 w 885"/>
                <a:gd name="T97" fmla="*/ 478 h 1609"/>
                <a:gd name="T98" fmla="*/ 118 w 885"/>
                <a:gd name="T99" fmla="*/ 545 h 1609"/>
                <a:gd name="T100" fmla="*/ 105 w 885"/>
                <a:gd name="T101" fmla="*/ 626 h 1609"/>
                <a:gd name="T102" fmla="*/ 40 w 885"/>
                <a:gd name="T103" fmla="*/ 706 h 1609"/>
                <a:gd name="T104" fmla="*/ 99 w 885"/>
                <a:gd name="T105" fmla="*/ 832 h 1609"/>
                <a:gd name="T106" fmla="*/ 96 w 885"/>
                <a:gd name="T107" fmla="*/ 886 h 1609"/>
                <a:gd name="T108" fmla="*/ 99 w 885"/>
                <a:gd name="T109" fmla="*/ 936 h 1609"/>
                <a:gd name="T110" fmla="*/ 59 w 885"/>
                <a:gd name="T111" fmla="*/ 984 h 1609"/>
                <a:gd name="T112" fmla="*/ 55 w 885"/>
                <a:gd name="T113" fmla="*/ 1073 h 1609"/>
                <a:gd name="T114" fmla="*/ 74 w 885"/>
                <a:gd name="T115" fmla="*/ 1199 h 1609"/>
                <a:gd name="T116" fmla="*/ 116 w 885"/>
                <a:gd name="T117" fmla="*/ 1303 h 1609"/>
                <a:gd name="T118" fmla="*/ 92 w 885"/>
                <a:gd name="T119" fmla="*/ 1421 h 1609"/>
                <a:gd name="T120" fmla="*/ 64 w 885"/>
                <a:gd name="T121" fmla="*/ 1547 h 1609"/>
                <a:gd name="T122" fmla="*/ 72 w 885"/>
                <a:gd name="T123" fmla="*/ 1606 h 1609"/>
                <a:gd name="T124" fmla="*/ 142 w 885"/>
                <a:gd name="T125" fmla="*/ 1606 h 1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85" h="1609">
                  <a:moveTo>
                    <a:pt x="142" y="1606"/>
                  </a:moveTo>
                  <a:cubicBezTo>
                    <a:pt x="175" y="1603"/>
                    <a:pt x="177" y="1597"/>
                    <a:pt x="210" y="1575"/>
                  </a:cubicBezTo>
                  <a:cubicBezTo>
                    <a:pt x="243" y="1553"/>
                    <a:pt x="265" y="1523"/>
                    <a:pt x="306" y="1527"/>
                  </a:cubicBezTo>
                  <a:cubicBezTo>
                    <a:pt x="347" y="1530"/>
                    <a:pt x="358" y="1519"/>
                    <a:pt x="369" y="1504"/>
                  </a:cubicBezTo>
                  <a:cubicBezTo>
                    <a:pt x="380" y="1490"/>
                    <a:pt x="387" y="1460"/>
                    <a:pt x="413" y="1460"/>
                  </a:cubicBezTo>
                  <a:cubicBezTo>
                    <a:pt x="439" y="1460"/>
                    <a:pt x="463" y="1469"/>
                    <a:pt x="468" y="1451"/>
                  </a:cubicBezTo>
                  <a:cubicBezTo>
                    <a:pt x="472" y="1432"/>
                    <a:pt x="459" y="1408"/>
                    <a:pt x="494" y="1410"/>
                  </a:cubicBezTo>
                  <a:cubicBezTo>
                    <a:pt x="529" y="1412"/>
                    <a:pt x="553" y="1404"/>
                    <a:pt x="572" y="1397"/>
                  </a:cubicBezTo>
                  <a:cubicBezTo>
                    <a:pt x="592" y="1390"/>
                    <a:pt x="612" y="1367"/>
                    <a:pt x="623" y="1380"/>
                  </a:cubicBezTo>
                  <a:cubicBezTo>
                    <a:pt x="634" y="1393"/>
                    <a:pt x="658" y="1399"/>
                    <a:pt x="671" y="1382"/>
                  </a:cubicBezTo>
                  <a:cubicBezTo>
                    <a:pt x="684" y="1366"/>
                    <a:pt x="682" y="1351"/>
                    <a:pt x="717" y="1349"/>
                  </a:cubicBezTo>
                  <a:cubicBezTo>
                    <a:pt x="752" y="1347"/>
                    <a:pt x="769" y="1321"/>
                    <a:pt x="786" y="1297"/>
                  </a:cubicBezTo>
                  <a:cubicBezTo>
                    <a:pt x="804" y="1273"/>
                    <a:pt x="808" y="1245"/>
                    <a:pt x="795" y="1236"/>
                  </a:cubicBezTo>
                  <a:cubicBezTo>
                    <a:pt x="782" y="1227"/>
                    <a:pt x="817" y="1186"/>
                    <a:pt x="802" y="1158"/>
                  </a:cubicBezTo>
                  <a:cubicBezTo>
                    <a:pt x="786" y="1130"/>
                    <a:pt x="826" y="1110"/>
                    <a:pt x="784" y="1082"/>
                  </a:cubicBezTo>
                  <a:cubicBezTo>
                    <a:pt x="743" y="1054"/>
                    <a:pt x="723" y="1021"/>
                    <a:pt x="752" y="1000"/>
                  </a:cubicBezTo>
                  <a:cubicBezTo>
                    <a:pt x="780" y="980"/>
                    <a:pt x="797" y="980"/>
                    <a:pt x="793" y="939"/>
                  </a:cubicBezTo>
                  <a:cubicBezTo>
                    <a:pt x="789" y="899"/>
                    <a:pt x="784" y="900"/>
                    <a:pt x="808" y="869"/>
                  </a:cubicBezTo>
                  <a:cubicBezTo>
                    <a:pt x="832" y="837"/>
                    <a:pt x="841" y="823"/>
                    <a:pt x="843" y="798"/>
                  </a:cubicBezTo>
                  <a:cubicBezTo>
                    <a:pt x="845" y="774"/>
                    <a:pt x="843" y="756"/>
                    <a:pt x="821" y="737"/>
                  </a:cubicBezTo>
                  <a:cubicBezTo>
                    <a:pt x="800" y="719"/>
                    <a:pt x="784" y="706"/>
                    <a:pt x="784" y="687"/>
                  </a:cubicBezTo>
                  <a:cubicBezTo>
                    <a:pt x="784" y="669"/>
                    <a:pt x="782" y="656"/>
                    <a:pt x="745" y="645"/>
                  </a:cubicBezTo>
                  <a:cubicBezTo>
                    <a:pt x="708" y="633"/>
                    <a:pt x="684" y="609"/>
                    <a:pt x="695" y="570"/>
                  </a:cubicBezTo>
                  <a:cubicBezTo>
                    <a:pt x="706" y="532"/>
                    <a:pt x="734" y="543"/>
                    <a:pt x="734" y="509"/>
                  </a:cubicBezTo>
                  <a:cubicBezTo>
                    <a:pt x="734" y="476"/>
                    <a:pt x="734" y="480"/>
                    <a:pt x="734" y="463"/>
                  </a:cubicBezTo>
                  <a:cubicBezTo>
                    <a:pt x="734" y="446"/>
                    <a:pt x="719" y="398"/>
                    <a:pt x="749" y="409"/>
                  </a:cubicBezTo>
                  <a:cubicBezTo>
                    <a:pt x="780" y="420"/>
                    <a:pt x="806" y="433"/>
                    <a:pt x="826" y="407"/>
                  </a:cubicBezTo>
                  <a:cubicBezTo>
                    <a:pt x="845" y="381"/>
                    <a:pt x="856" y="370"/>
                    <a:pt x="861" y="354"/>
                  </a:cubicBezTo>
                  <a:cubicBezTo>
                    <a:pt x="865" y="337"/>
                    <a:pt x="885" y="313"/>
                    <a:pt x="863" y="287"/>
                  </a:cubicBezTo>
                  <a:cubicBezTo>
                    <a:pt x="841" y="261"/>
                    <a:pt x="841" y="257"/>
                    <a:pt x="841" y="241"/>
                  </a:cubicBezTo>
                  <a:cubicBezTo>
                    <a:pt x="841" y="224"/>
                    <a:pt x="848" y="205"/>
                    <a:pt x="817" y="205"/>
                  </a:cubicBezTo>
                  <a:cubicBezTo>
                    <a:pt x="786" y="205"/>
                    <a:pt x="708" y="198"/>
                    <a:pt x="743" y="165"/>
                  </a:cubicBezTo>
                  <a:cubicBezTo>
                    <a:pt x="778" y="131"/>
                    <a:pt x="747" y="139"/>
                    <a:pt x="778" y="131"/>
                  </a:cubicBezTo>
                  <a:cubicBezTo>
                    <a:pt x="808" y="124"/>
                    <a:pt x="841" y="124"/>
                    <a:pt x="826" y="96"/>
                  </a:cubicBezTo>
                  <a:cubicBezTo>
                    <a:pt x="811" y="68"/>
                    <a:pt x="784" y="89"/>
                    <a:pt x="780" y="65"/>
                  </a:cubicBezTo>
                  <a:cubicBezTo>
                    <a:pt x="776" y="43"/>
                    <a:pt x="776" y="14"/>
                    <a:pt x="740" y="0"/>
                  </a:cubicBezTo>
                  <a:cubicBezTo>
                    <a:pt x="741" y="21"/>
                    <a:pt x="753" y="60"/>
                    <a:pt x="723" y="66"/>
                  </a:cubicBezTo>
                  <a:cubicBezTo>
                    <a:pt x="688" y="74"/>
                    <a:pt x="653" y="59"/>
                    <a:pt x="649" y="85"/>
                  </a:cubicBezTo>
                  <a:cubicBezTo>
                    <a:pt x="645" y="111"/>
                    <a:pt x="610" y="133"/>
                    <a:pt x="588" y="115"/>
                  </a:cubicBezTo>
                  <a:cubicBezTo>
                    <a:pt x="566" y="96"/>
                    <a:pt x="544" y="74"/>
                    <a:pt x="531" y="100"/>
                  </a:cubicBezTo>
                  <a:cubicBezTo>
                    <a:pt x="518" y="126"/>
                    <a:pt x="500" y="174"/>
                    <a:pt x="465" y="159"/>
                  </a:cubicBezTo>
                  <a:cubicBezTo>
                    <a:pt x="430" y="144"/>
                    <a:pt x="378" y="133"/>
                    <a:pt x="361" y="159"/>
                  </a:cubicBezTo>
                  <a:cubicBezTo>
                    <a:pt x="343" y="185"/>
                    <a:pt x="317" y="267"/>
                    <a:pt x="308" y="293"/>
                  </a:cubicBezTo>
                  <a:cubicBezTo>
                    <a:pt x="299" y="318"/>
                    <a:pt x="269" y="337"/>
                    <a:pt x="256" y="330"/>
                  </a:cubicBezTo>
                  <a:cubicBezTo>
                    <a:pt x="243" y="322"/>
                    <a:pt x="203" y="296"/>
                    <a:pt x="203" y="333"/>
                  </a:cubicBezTo>
                  <a:cubicBezTo>
                    <a:pt x="203" y="370"/>
                    <a:pt x="208" y="407"/>
                    <a:pt x="164" y="389"/>
                  </a:cubicBezTo>
                  <a:cubicBezTo>
                    <a:pt x="133" y="376"/>
                    <a:pt x="124" y="344"/>
                    <a:pt x="109" y="346"/>
                  </a:cubicBezTo>
                  <a:cubicBezTo>
                    <a:pt x="118" y="371"/>
                    <a:pt x="139" y="397"/>
                    <a:pt x="151" y="411"/>
                  </a:cubicBezTo>
                  <a:cubicBezTo>
                    <a:pt x="166" y="430"/>
                    <a:pt x="157" y="461"/>
                    <a:pt x="142" y="478"/>
                  </a:cubicBezTo>
                  <a:cubicBezTo>
                    <a:pt x="127" y="494"/>
                    <a:pt x="125" y="507"/>
                    <a:pt x="118" y="545"/>
                  </a:cubicBezTo>
                  <a:cubicBezTo>
                    <a:pt x="112" y="582"/>
                    <a:pt x="107" y="578"/>
                    <a:pt x="105" y="626"/>
                  </a:cubicBezTo>
                  <a:cubicBezTo>
                    <a:pt x="103" y="674"/>
                    <a:pt x="79" y="671"/>
                    <a:pt x="40" y="706"/>
                  </a:cubicBezTo>
                  <a:cubicBezTo>
                    <a:pt x="0" y="741"/>
                    <a:pt x="83" y="813"/>
                    <a:pt x="99" y="832"/>
                  </a:cubicBezTo>
                  <a:cubicBezTo>
                    <a:pt x="114" y="850"/>
                    <a:pt x="116" y="869"/>
                    <a:pt x="96" y="886"/>
                  </a:cubicBezTo>
                  <a:cubicBezTo>
                    <a:pt x="77" y="902"/>
                    <a:pt x="79" y="908"/>
                    <a:pt x="99" y="936"/>
                  </a:cubicBezTo>
                  <a:cubicBezTo>
                    <a:pt x="118" y="963"/>
                    <a:pt x="74" y="958"/>
                    <a:pt x="59" y="984"/>
                  </a:cubicBezTo>
                  <a:cubicBezTo>
                    <a:pt x="44" y="1010"/>
                    <a:pt x="29" y="1047"/>
                    <a:pt x="55" y="1073"/>
                  </a:cubicBezTo>
                  <a:cubicBezTo>
                    <a:pt x="81" y="1099"/>
                    <a:pt x="74" y="1164"/>
                    <a:pt x="74" y="1199"/>
                  </a:cubicBezTo>
                  <a:cubicBezTo>
                    <a:pt x="74" y="1234"/>
                    <a:pt x="90" y="1243"/>
                    <a:pt x="116" y="1303"/>
                  </a:cubicBezTo>
                  <a:cubicBezTo>
                    <a:pt x="142" y="1362"/>
                    <a:pt x="107" y="1386"/>
                    <a:pt x="92" y="1421"/>
                  </a:cubicBezTo>
                  <a:cubicBezTo>
                    <a:pt x="77" y="1456"/>
                    <a:pt x="61" y="1492"/>
                    <a:pt x="64" y="1547"/>
                  </a:cubicBezTo>
                  <a:cubicBezTo>
                    <a:pt x="65" y="1571"/>
                    <a:pt x="67" y="1590"/>
                    <a:pt x="72" y="1606"/>
                  </a:cubicBezTo>
                  <a:cubicBezTo>
                    <a:pt x="94" y="1608"/>
                    <a:pt x="123" y="1609"/>
                    <a:pt x="142" y="1606"/>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0" name="Freeform 26">
              <a:extLst>
                <a:ext uri="{FF2B5EF4-FFF2-40B4-BE49-F238E27FC236}">
                  <a16:creationId xmlns:a16="http://schemas.microsoft.com/office/drawing/2014/main" id="{215EC49A-69C1-0646-A87C-CB5E60E99D0E}"/>
                </a:ext>
              </a:extLst>
            </p:cNvPr>
            <p:cNvSpPr>
              <a:spLocks/>
            </p:cNvSpPr>
            <p:nvPr/>
          </p:nvSpPr>
          <p:spPr bwMode="auto">
            <a:xfrm>
              <a:off x="19082739" y="8208036"/>
              <a:ext cx="1288807" cy="998347"/>
            </a:xfrm>
            <a:custGeom>
              <a:avLst/>
              <a:gdLst>
                <a:gd name="T0" fmla="*/ 1378 w 1510"/>
                <a:gd name="T1" fmla="*/ 1097 h 1217"/>
                <a:gd name="T2" fmla="*/ 1389 w 1510"/>
                <a:gd name="T3" fmla="*/ 986 h 1217"/>
                <a:gd name="T4" fmla="*/ 1344 w 1510"/>
                <a:gd name="T5" fmla="*/ 936 h 1217"/>
                <a:gd name="T6" fmla="*/ 1241 w 1510"/>
                <a:gd name="T7" fmla="*/ 927 h 1217"/>
                <a:gd name="T8" fmla="*/ 1175 w 1510"/>
                <a:gd name="T9" fmla="*/ 854 h 1217"/>
                <a:gd name="T10" fmla="*/ 1156 w 1510"/>
                <a:gd name="T11" fmla="*/ 808 h 1217"/>
                <a:gd name="T12" fmla="*/ 1217 w 1510"/>
                <a:gd name="T13" fmla="*/ 682 h 1217"/>
                <a:gd name="T14" fmla="*/ 1256 w 1510"/>
                <a:gd name="T15" fmla="*/ 610 h 1217"/>
                <a:gd name="T16" fmla="*/ 1315 w 1510"/>
                <a:gd name="T17" fmla="*/ 558 h 1217"/>
                <a:gd name="T18" fmla="*/ 1424 w 1510"/>
                <a:gd name="T19" fmla="*/ 615 h 1217"/>
                <a:gd name="T20" fmla="*/ 1490 w 1510"/>
                <a:gd name="T21" fmla="*/ 538 h 1217"/>
                <a:gd name="T22" fmla="*/ 1424 w 1510"/>
                <a:gd name="T23" fmla="*/ 465 h 1217"/>
                <a:gd name="T24" fmla="*/ 1330 w 1510"/>
                <a:gd name="T25" fmla="*/ 397 h 1217"/>
                <a:gd name="T26" fmla="*/ 1182 w 1510"/>
                <a:gd name="T27" fmla="*/ 397 h 1217"/>
                <a:gd name="T28" fmla="*/ 1053 w 1510"/>
                <a:gd name="T29" fmla="*/ 330 h 1217"/>
                <a:gd name="T30" fmla="*/ 1090 w 1510"/>
                <a:gd name="T31" fmla="*/ 239 h 1217"/>
                <a:gd name="T32" fmla="*/ 1230 w 1510"/>
                <a:gd name="T33" fmla="*/ 84 h 1217"/>
                <a:gd name="T34" fmla="*/ 1114 w 1510"/>
                <a:gd name="T35" fmla="*/ 102 h 1217"/>
                <a:gd name="T36" fmla="*/ 1036 w 1510"/>
                <a:gd name="T37" fmla="*/ 50 h 1217"/>
                <a:gd name="T38" fmla="*/ 950 w 1510"/>
                <a:gd name="T39" fmla="*/ 56 h 1217"/>
                <a:gd name="T40" fmla="*/ 811 w 1510"/>
                <a:gd name="T41" fmla="*/ 33 h 1217"/>
                <a:gd name="T42" fmla="*/ 730 w 1510"/>
                <a:gd name="T43" fmla="*/ 91 h 1217"/>
                <a:gd name="T44" fmla="*/ 714 w 1510"/>
                <a:gd name="T45" fmla="*/ 230 h 1217"/>
                <a:gd name="T46" fmla="*/ 599 w 1510"/>
                <a:gd name="T47" fmla="*/ 315 h 1217"/>
                <a:gd name="T48" fmla="*/ 500 w 1510"/>
                <a:gd name="T49" fmla="*/ 330 h 1217"/>
                <a:gd name="T50" fmla="*/ 396 w 1510"/>
                <a:gd name="T51" fmla="*/ 384 h 1217"/>
                <a:gd name="T52" fmla="*/ 297 w 1510"/>
                <a:gd name="T53" fmla="*/ 437 h 1217"/>
                <a:gd name="T54" fmla="*/ 138 w 1510"/>
                <a:gd name="T55" fmla="*/ 508 h 1217"/>
                <a:gd name="T56" fmla="*/ 0 w 1510"/>
                <a:gd name="T57" fmla="*/ 539 h 1217"/>
                <a:gd name="T58" fmla="*/ 88 w 1510"/>
                <a:gd name="T59" fmla="*/ 684 h 1217"/>
                <a:gd name="T60" fmla="*/ 189 w 1510"/>
                <a:gd name="T61" fmla="*/ 852 h 1217"/>
                <a:gd name="T62" fmla="*/ 377 w 1510"/>
                <a:gd name="T63" fmla="*/ 1009 h 1217"/>
                <a:gd name="T64" fmla="*/ 542 w 1510"/>
                <a:gd name="T65" fmla="*/ 1057 h 1217"/>
                <a:gd name="T66" fmla="*/ 710 w 1510"/>
                <a:gd name="T67" fmla="*/ 1024 h 1217"/>
                <a:gd name="T68" fmla="*/ 805 w 1510"/>
                <a:gd name="T69" fmla="*/ 1056 h 1217"/>
                <a:gd name="T70" fmla="*/ 889 w 1510"/>
                <a:gd name="T71" fmla="*/ 1047 h 1217"/>
                <a:gd name="T72" fmla="*/ 927 w 1510"/>
                <a:gd name="T73" fmla="*/ 1145 h 1217"/>
                <a:gd name="T74" fmla="*/ 1030 w 1510"/>
                <a:gd name="T75" fmla="*/ 1129 h 1217"/>
                <a:gd name="T76" fmla="*/ 1171 w 1510"/>
                <a:gd name="T77" fmla="*/ 1213 h 1217"/>
                <a:gd name="T78" fmla="*/ 1253 w 1510"/>
                <a:gd name="T79" fmla="*/ 1197 h 1217"/>
                <a:gd name="T80" fmla="*/ 1293 w 1510"/>
                <a:gd name="T81" fmla="*/ 1217 h 1217"/>
                <a:gd name="T82" fmla="*/ 1320 w 1510"/>
                <a:gd name="T83" fmla="*/ 1127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10" h="1217">
                  <a:moveTo>
                    <a:pt x="1320" y="1127"/>
                  </a:moveTo>
                  <a:cubicBezTo>
                    <a:pt x="1352" y="1118"/>
                    <a:pt x="1352" y="1105"/>
                    <a:pt x="1378" y="1097"/>
                  </a:cubicBezTo>
                  <a:cubicBezTo>
                    <a:pt x="1405" y="1090"/>
                    <a:pt x="1407" y="1092"/>
                    <a:pt x="1405" y="1062"/>
                  </a:cubicBezTo>
                  <a:cubicBezTo>
                    <a:pt x="1402" y="1032"/>
                    <a:pt x="1407" y="1012"/>
                    <a:pt x="1389" y="986"/>
                  </a:cubicBezTo>
                  <a:cubicBezTo>
                    <a:pt x="1372" y="960"/>
                    <a:pt x="1372" y="953"/>
                    <a:pt x="1372" y="942"/>
                  </a:cubicBezTo>
                  <a:cubicBezTo>
                    <a:pt x="1372" y="930"/>
                    <a:pt x="1376" y="892"/>
                    <a:pt x="1344" y="936"/>
                  </a:cubicBezTo>
                  <a:cubicBezTo>
                    <a:pt x="1311" y="980"/>
                    <a:pt x="1298" y="966"/>
                    <a:pt x="1285" y="955"/>
                  </a:cubicBezTo>
                  <a:cubicBezTo>
                    <a:pt x="1271" y="943"/>
                    <a:pt x="1261" y="921"/>
                    <a:pt x="1241" y="927"/>
                  </a:cubicBezTo>
                  <a:cubicBezTo>
                    <a:pt x="1221" y="932"/>
                    <a:pt x="1202" y="925"/>
                    <a:pt x="1202" y="905"/>
                  </a:cubicBezTo>
                  <a:cubicBezTo>
                    <a:pt x="1202" y="884"/>
                    <a:pt x="1212" y="860"/>
                    <a:pt x="1175" y="854"/>
                  </a:cubicBezTo>
                  <a:cubicBezTo>
                    <a:pt x="1138" y="849"/>
                    <a:pt x="1121" y="849"/>
                    <a:pt x="1119" y="823"/>
                  </a:cubicBezTo>
                  <a:cubicBezTo>
                    <a:pt x="1116" y="797"/>
                    <a:pt x="1132" y="806"/>
                    <a:pt x="1156" y="808"/>
                  </a:cubicBezTo>
                  <a:cubicBezTo>
                    <a:pt x="1180" y="810"/>
                    <a:pt x="1210" y="806"/>
                    <a:pt x="1215" y="775"/>
                  </a:cubicBezTo>
                  <a:cubicBezTo>
                    <a:pt x="1219" y="743"/>
                    <a:pt x="1182" y="684"/>
                    <a:pt x="1217" y="682"/>
                  </a:cubicBezTo>
                  <a:cubicBezTo>
                    <a:pt x="1252" y="680"/>
                    <a:pt x="1285" y="686"/>
                    <a:pt x="1267" y="662"/>
                  </a:cubicBezTo>
                  <a:cubicBezTo>
                    <a:pt x="1250" y="638"/>
                    <a:pt x="1271" y="630"/>
                    <a:pt x="1256" y="610"/>
                  </a:cubicBezTo>
                  <a:cubicBezTo>
                    <a:pt x="1241" y="589"/>
                    <a:pt x="1232" y="571"/>
                    <a:pt x="1252" y="565"/>
                  </a:cubicBezTo>
                  <a:cubicBezTo>
                    <a:pt x="1271" y="560"/>
                    <a:pt x="1291" y="536"/>
                    <a:pt x="1315" y="558"/>
                  </a:cubicBezTo>
                  <a:cubicBezTo>
                    <a:pt x="1339" y="580"/>
                    <a:pt x="1357" y="575"/>
                    <a:pt x="1361" y="593"/>
                  </a:cubicBezTo>
                  <a:cubicBezTo>
                    <a:pt x="1365" y="612"/>
                    <a:pt x="1411" y="625"/>
                    <a:pt x="1424" y="615"/>
                  </a:cubicBezTo>
                  <a:cubicBezTo>
                    <a:pt x="1437" y="606"/>
                    <a:pt x="1422" y="591"/>
                    <a:pt x="1453" y="580"/>
                  </a:cubicBezTo>
                  <a:cubicBezTo>
                    <a:pt x="1483" y="569"/>
                    <a:pt x="1510" y="558"/>
                    <a:pt x="1490" y="538"/>
                  </a:cubicBezTo>
                  <a:cubicBezTo>
                    <a:pt x="1470" y="517"/>
                    <a:pt x="1464" y="512"/>
                    <a:pt x="1464" y="495"/>
                  </a:cubicBezTo>
                  <a:cubicBezTo>
                    <a:pt x="1464" y="478"/>
                    <a:pt x="1457" y="465"/>
                    <a:pt x="1424" y="465"/>
                  </a:cubicBezTo>
                  <a:cubicBezTo>
                    <a:pt x="1392" y="465"/>
                    <a:pt x="1378" y="458"/>
                    <a:pt x="1368" y="443"/>
                  </a:cubicBezTo>
                  <a:cubicBezTo>
                    <a:pt x="1357" y="428"/>
                    <a:pt x="1363" y="393"/>
                    <a:pt x="1330" y="397"/>
                  </a:cubicBezTo>
                  <a:cubicBezTo>
                    <a:pt x="1298" y="400"/>
                    <a:pt x="1282" y="432"/>
                    <a:pt x="1243" y="423"/>
                  </a:cubicBezTo>
                  <a:cubicBezTo>
                    <a:pt x="1204" y="413"/>
                    <a:pt x="1191" y="412"/>
                    <a:pt x="1182" y="397"/>
                  </a:cubicBezTo>
                  <a:cubicBezTo>
                    <a:pt x="1173" y="382"/>
                    <a:pt x="1173" y="369"/>
                    <a:pt x="1136" y="356"/>
                  </a:cubicBezTo>
                  <a:cubicBezTo>
                    <a:pt x="1099" y="343"/>
                    <a:pt x="1079" y="345"/>
                    <a:pt x="1053" y="330"/>
                  </a:cubicBezTo>
                  <a:cubicBezTo>
                    <a:pt x="1027" y="315"/>
                    <a:pt x="1031" y="308"/>
                    <a:pt x="1046" y="284"/>
                  </a:cubicBezTo>
                  <a:cubicBezTo>
                    <a:pt x="1062" y="260"/>
                    <a:pt x="1057" y="258"/>
                    <a:pt x="1090" y="239"/>
                  </a:cubicBezTo>
                  <a:cubicBezTo>
                    <a:pt x="1123" y="221"/>
                    <a:pt x="1132" y="187"/>
                    <a:pt x="1154" y="167"/>
                  </a:cubicBezTo>
                  <a:cubicBezTo>
                    <a:pt x="1175" y="147"/>
                    <a:pt x="1206" y="98"/>
                    <a:pt x="1230" y="84"/>
                  </a:cubicBezTo>
                  <a:cubicBezTo>
                    <a:pt x="1254" y="69"/>
                    <a:pt x="1300" y="0"/>
                    <a:pt x="1202" y="80"/>
                  </a:cubicBezTo>
                  <a:cubicBezTo>
                    <a:pt x="1167" y="91"/>
                    <a:pt x="1101" y="156"/>
                    <a:pt x="1114" y="102"/>
                  </a:cubicBezTo>
                  <a:cubicBezTo>
                    <a:pt x="1127" y="48"/>
                    <a:pt x="1145" y="48"/>
                    <a:pt x="1110" y="48"/>
                  </a:cubicBezTo>
                  <a:cubicBezTo>
                    <a:pt x="1075" y="48"/>
                    <a:pt x="1075" y="4"/>
                    <a:pt x="1036" y="50"/>
                  </a:cubicBezTo>
                  <a:cubicBezTo>
                    <a:pt x="1027" y="69"/>
                    <a:pt x="1016" y="72"/>
                    <a:pt x="994" y="63"/>
                  </a:cubicBezTo>
                  <a:cubicBezTo>
                    <a:pt x="972" y="54"/>
                    <a:pt x="977" y="50"/>
                    <a:pt x="950" y="56"/>
                  </a:cubicBezTo>
                  <a:cubicBezTo>
                    <a:pt x="924" y="61"/>
                    <a:pt x="920" y="59"/>
                    <a:pt x="887" y="54"/>
                  </a:cubicBezTo>
                  <a:cubicBezTo>
                    <a:pt x="854" y="48"/>
                    <a:pt x="835" y="37"/>
                    <a:pt x="811" y="33"/>
                  </a:cubicBezTo>
                  <a:cubicBezTo>
                    <a:pt x="794" y="31"/>
                    <a:pt x="760" y="23"/>
                    <a:pt x="727" y="29"/>
                  </a:cubicBezTo>
                  <a:cubicBezTo>
                    <a:pt x="741" y="50"/>
                    <a:pt x="717" y="68"/>
                    <a:pt x="730" y="91"/>
                  </a:cubicBezTo>
                  <a:cubicBezTo>
                    <a:pt x="745" y="119"/>
                    <a:pt x="710" y="160"/>
                    <a:pt x="723" y="169"/>
                  </a:cubicBezTo>
                  <a:cubicBezTo>
                    <a:pt x="736" y="178"/>
                    <a:pt x="732" y="206"/>
                    <a:pt x="714" y="230"/>
                  </a:cubicBezTo>
                  <a:cubicBezTo>
                    <a:pt x="697" y="254"/>
                    <a:pt x="680" y="280"/>
                    <a:pt x="645" y="282"/>
                  </a:cubicBezTo>
                  <a:cubicBezTo>
                    <a:pt x="610" y="284"/>
                    <a:pt x="612" y="299"/>
                    <a:pt x="599" y="315"/>
                  </a:cubicBezTo>
                  <a:cubicBezTo>
                    <a:pt x="586" y="332"/>
                    <a:pt x="562" y="326"/>
                    <a:pt x="551" y="313"/>
                  </a:cubicBezTo>
                  <a:cubicBezTo>
                    <a:pt x="540" y="300"/>
                    <a:pt x="520" y="323"/>
                    <a:pt x="500" y="330"/>
                  </a:cubicBezTo>
                  <a:cubicBezTo>
                    <a:pt x="481" y="337"/>
                    <a:pt x="457" y="345"/>
                    <a:pt x="422" y="343"/>
                  </a:cubicBezTo>
                  <a:cubicBezTo>
                    <a:pt x="387" y="341"/>
                    <a:pt x="400" y="365"/>
                    <a:pt x="396" y="384"/>
                  </a:cubicBezTo>
                  <a:cubicBezTo>
                    <a:pt x="391" y="402"/>
                    <a:pt x="367" y="393"/>
                    <a:pt x="341" y="393"/>
                  </a:cubicBezTo>
                  <a:cubicBezTo>
                    <a:pt x="315" y="393"/>
                    <a:pt x="308" y="423"/>
                    <a:pt x="297" y="437"/>
                  </a:cubicBezTo>
                  <a:cubicBezTo>
                    <a:pt x="286" y="452"/>
                    <a:pt x="275" y="463"/>
                    <a:pt x="234" y="460"/>
                  </a:cubicBezTo>
                  <a:cubicBezTo>
                    <a:pt x="193" y="456"/>
                    <a:pt x="171" y="486"/>
                    <a:pt x="138" y="508"/>
                  </a:cubicBezTo>
                  <a:cubicBezTo>
                    <a:pt x="105" y="530"/>
                    <a:pt x="103" y="536"/>
                    <a:pt x="70" y="539"/>
                  </a:cubicBezTo>
                  <a:cubicBezTo>
                    <a:pt x="51" y="542"/>
                    <a:pt x="22" y="541"/>
                    <a:pt x="0" y="539"/>
                  </a:cubicBezTo>
                  <a:cubicBezTo>
                    <a:pt x="6" y="561"/>
                    <a:pt x="16" y="577"/>
                    <a:pt x="31" y="593"/>
                  </a:cubicBezTo>
                  <a:cubicBezTo>
                    <a:pt x="57" y="621"/>
                    <a:pt x="72" y="639"/>
                    <a:pt x="88" y="684"/>
                  </a:cubicBezTo>
                  <a:cubicBezTo>
                    <a:pt x="103" y="728"/>
                    <a:pt x="177" y="778"/>
                    <a:pt x="195" y="806"/>
                  </a:cubicBezTo>
                  <a:cubicBezTo>
                    <a:pt x="207" y="825"/>
                    <a:pt x="201" y="839"/>
                    <a:pt x="189" y="852"/>
                  </a:cubicBezTo>
                  <a:cubicBezTo>
                    <a:pt x="228" y="879"/>
                    <a:pt x="269" y="936"/>
                    <a:pt x="284" y="955"/>
                  </a:cubicBezTo>
                  <a:cubicBezTo>
                    <a:pt x="302" y="979"/>
                    <a:pt x="354" y="1007"/>
                    <a:pt x="377" y="1009"/>
                  </a:cubicBezTo>
                  <a:cubicBezTo>
                    <a:pt x="400" y="1011"/>
                    <a:pt x="403" y="1023"/>
                    <a:pt x="452" y="1039"/>
                  </a:cubicBezTo>
                  <a:cubicBezTo>
                    <a:pt x="502" y="1055"/>
                    <a:pt x="505" y="1053"/>
                    <a:pt x="542" y="1057"/>
                  </a:cubicBezTo>
                  <a:cubicBezTo>
                    <a:pt x="579" y="1062"/>
                    <a:pt x="626" y="1055"/>
                    <a:pt x="650" y="1044"/>
                  </a:cubicBezTo>
                  <a:cubicBezTo>
                    <a:pt x="674" y="1034"/>
                    <a:pt x="685" y="1027"/>
                    <a:pt x="710" y="1024"/>
                  </a:cubicBezTo>
                  <a:cubicBezTo>
                    <a:pt x="735" y="1021"/>
                    <a:pt x="747" y="1025"/>
                    <a:pt x="760" y="1033"/>
                  </a:cubicBezTo>
                  <a:cubicBezTo>
                    <a:pt x="773" y="1042"/>
                    <a:pt x="773" y="1062"/>
                    <a:pt x="805" y="1056"/>
                  </a:cubicBezTo>
                  <a:cubicBezTo>
                    <a:pt x="837" y="1049"/>
                    <a:pt x="834" y="1018"/>
                    <a:pt x="853" y="1008"/>
                  </a:cubicBezTo>
                  <a:cubicBezTo>
                    <a:pt x="873" y="998"/>
                    <a:pt x="885" y="1031"/>
                    <a:pt x="889" y="1047"/>
                  </a:cubicBezTo>
                  <a:cubicBezTo>
                    <a:pt x="894" y="1064"/>
                    <a:pt x="888" y="1072"/>
                    <a:pt x="885" y="1094"/>
                  </a:cubicBezTo>
                  <a:cubicBezTo>
                    <a:pt x="882" y="1115"/>
                    <a:pt x="910" y="1131"/>
                    <a:pt x="927" y="1145"/>
                  </a:cubicBezTo>
                  <a:cubicBezTo>
                    <a:pt x="945" y="1160"/>
                    <a:pt x="959" y="1159"/>
                    <a:pt x="983" y="1148"/>
                  </a:cubicBezTo>
                  <a:cubicBezTo>
                    <a:pt x="1007" y="1137"/>
                    <a:pt x="1004" y="1124"/>
                    <a:pt x="1030" y="1129"/>
                  </a:cubicBezTo>
                  <a:cubicBezTo>
                    <a:pt x="1056" y="1133"/>
                    <a:pt x="1092" y="1184"/>
                    <a:pt x="1107" y="1197"/>
                  </a:cubicBezTo>
                  <a:cubicBezTo>
                    <a:pt x="1121" y="1210"/>
                    <a:pt x="1154" y="1215"/>
                    <a:pt x="1171" y="1213"/>
                  </a:cubicBezTo>
                  <a:cubicBezTo>
                    <a:pt x="1188" y="1211"/>
                    <a:pt x="1200" y="1212"/>
                    <a:pt x="1218" y="1190"/>
                  </a:cubicBezTo>
                  <a:cubicBezTo>
                    <a:pt x="1235" y="1168"/>
                    <a:pt x="1246" y="1189"/>
                    <a:pt x="1253" y="1197"/>
                  </a:cubicBezTo>
                  <a:cubicBezTo>
                    <a:pt x="1259" y="1206"/>
                    <a:pt x="1266" y="1214"/>
                    <a:pt x="1280" y="1212"/>
                  </a:cubicBezTo>
                  <a:cubicBezTo>
                    <a:pt x="1284" y="1212"/>
                    <a:pt x="1289" y="1213"/>
                    <a:pt x="1293" y="1217"/>
                  </a:cubicBezTo>
                  <a:cubicBezTo>
                    <a:pt x="1297" y="1206"/>
                    <a:pt x="1301" y="1191"/>
                    <a:pt x="1302" y="1177"/>
                  </a:cubicBezTo>
                  <a:cubicBezTo>
                    <a:pt x="1304" y="1147"/>
                    <a:pt x="1287" y="1136"/>
                    <a:pt x="1320" y="1127"/>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1" name="Freeform 27">
              <a:extLst>
                <a:ext uri="{FF2B5EF4-FFF2-40B4-BE49-F238E27FC236}">
                  <a16:creationId xmlns:a16="http://schemas.microsoft.com/office/drawing/2014/main" id="{8F8731A2-8BF0-224B-9B50-79B3B976FC55}"/>
                </a:ext>
              </a:extLst>
            </p:cNvPr>
            <p:cNvSpPr>
              <a:spLocks/>
            </p:cNvSpPr>
            <p:nvPr/>
          </p:nvSpPr>
          <p:spPr bwMode="auto">
            <a:xfrm>
              <a:off x="20035977" y="8516584"/>
              <a:ext cx="1038052" cy="1044452"/>
            </a:xfrm>
            <a:custGeom>
              <a:avLst/>
              <a:gdLst>
                <a:gd name="T0" fmla="*/ 240 w 1217"/>
                <a:gd name="T1" fmla="*/ 33 h 1271"/>
                <a:gd name="T2" fmla="*/ 308 w 1217"/>
                <a:gd name="T3" fmla="*/ 88 h 1271"/>
                <a:gd name="T4" fmla="*/ 374 w 1217"/>
                <a:gd name="T5" fmla="*/ 161 h 1271"/>
                <a:gd name="T6" fmla="*/ 308 w 1217"/>
                <a:gd name="T7" fmla="*/ 238 h 1271"/>
                <a:gd name="T8" fmla="*/ 199 w 1217"/>
                <a:gd name="T9" fmla="*/ 181 h 1271"/>
                <a:gd name="T10" fmla="*/ 140 w 1217"/>
                <a:gd name="T11" fmla="*/ 233 h 1271"/>
                <a:gd name="T12" fmla="*/ 101 w 1217"/>
                <a:gd name="T13" fmla="*/ 305 h 1271"/>
                <a:gd name="T14" fmla="*/ 40 w 1217"/>
                <a:gd name="T15" fmla="*/ 431 h 1271"/>
                <a:gd name="T16" fmla="*/ 59 w 1217"/>
                <a:gd name="T17" fmla="*/ 477 h 1271"/>
                <a:gd name="T18" fmla="*/ 125 w 1217"/>
                <a:gd name="T19" fmla="*/ 550 h 1271"/>
                <a:gd name="T20" fmla="*/ 228 w 1217"/>
                <a:gd name="T21" fmla="*/ 559 h 1271"/>
                <a:gd name="T22" fmla="*/ 273 w 1217"/>
                <a:gd name="T23" fmla="*/ 609 h 1271"/>
                <a:gd name="T24" fmla="*/ 262 w 1217"/>
                <a:gd name="T25" fmla="*/ 720 h 1271"/>
                <a:gd name="T26" fmla="*/ 186 w 1217"/>
                <a:gd name="T27" fmla="*/ 800 h 1271"/>
                <a:gd name="T28" fmla="*/ 207 w 1217"/>
                <a:gd name="T29" fmla="*/ 873 h 1271"/>
                <a:gd name="T30" fmla="*/ 280 w 1217"/>
                <a:gd name="T31" fmla="*/ 883 h 1271"/>
                <a:gd name="T32" fmla="*/ 321 w 1217"/>
                <a:gd name="T33" fmla="*/ 965 h 1271"/>
                <a:gd name="T34" fmla="*/ 389 w 1217"/>
                <a:gd name="T35" fmla="*/ 1135 h 1271"/>
                <a:gd name="T36" fmla="*/ 494 w 1217"/>
                <a:gd name="T37" fmla="*/ 1189 h 1271"/>
                <a:gd name="T38" fmla="*/ 597 w 1217"/>
                <a:gd name="T39" fmla="*/ 1161 h 1271"/>
                <a:gd name="T40" fmla="*/ 568 w 1217"/>
                <a:gd name="T41" fmla="*/ 1247 h 1271"/>
                <a:gd name="T42" fmla="*/ 688 w 1217"/>
                <a:gd name="T43" fmla="*/ 1165 h 1271"/>
                <a:gd name="T44" fmla="*/ 878 w 1217"/>
                <a:gd name="T45" fmla="*/ 1209 h 1271"/>
                <a:gd name="T46" fmla="*/ 942 w 1217"/>
                <a:gd name="T47" fmla="*/ 1241 h 1271"/>
                <a:gd name="T48" fmla="*/ 1009 w 1217"/>
                <a:gd name="T49" fmla="*/ 1181 h 1271"/>
                <a:gd name="T50" fmla="*/ 1070 w 1217"/>
                <a:gd name="T51" fmla="*/ 1079 h 1271"/>
                <a:gd name="T52" fmla="*/ 1065 w 1217"/>
                <a:gd name="T53" fmla="*/ 992 h 1271"/>
                <a:gd name="T54" fmla="*/ 1175 w 1217"/>
                <a:gd name="T55" fmla="*/ 947 h 1271"/>
                <a:gd name="T56" fmla="*/ 1199 w 1217"/>
                <a:gd name="T57" fmla="*/ 803 h 1271"/>
                <a:gd name="T58" fmla="*/ 1081 w 1217"/>
                <a:gd name="T59" fmla="*/ 744 h 1271"/>
                <a:gd name="T60" fmla="*/ 991 w 1217"/>
                <a:gd name="T61" fmla="*/ 717 h 1271"/>
                <a:gd name="T62" fmla="*/ 906 w 1217"/>
                <a:gd name="T63" fmla="*/ 643 h 1271"/>
                <a:gd name="T64" fmla="*/ 872 w 1217"/>
                <a:gd name="T65" fmla="*/ 562 h 1271"/>
                <a:gd name="T66" fmla="*/ 888 w 1217"/>
                <a:gd name="T67" fmla="*/ 455 h 1271"/>
                <a:gd name="T68" fmla="*/ 1011 w 1217"/>
                <a:gd name="T69" fmla="*/ 444 h 1271"/>
                <a:gd name="T70" fmla="*/ 955 w 1217"/>
                <a:gd name="T71" fmla="*/ 338 h 1271"/>
                <a:gd name="T72" fmla="*/ 898 w 1217"/>
                <a:gd name="T73" fmla="*/ 402 h 1271"/>
                <a:gd name="T74" fmla="*/ 767 w 1217"/>
                <a:gd name="T75" fmla="*/ 315 h 1271"/>
                <a:gd name="T76" fmla="*/ 726 w 1217"/>
                <a:gd name="T77" fmla="*/ 243 h 1271"/>
                <a:gd name="T78" fmla="*/ 682 w 1217"/>
                <a:gd name="T79" fmla="*/ 180 h 1271"/>
                <a:gd name="T80" fmla="*/ 605 w 1217"/>
                <a:gd name="T81" fmla="*/ 138 h 1271"/>
                <a:gd name="T82" fmla="*/ 498 w 1217"/>
                <a:gd name="T83" fmla="*/ 98 h 1271"/>
                <a:gd name="T84" fmla="*/ 420 w 1217"/>
                <a:gd name="T85" fmla="*/ 72 h 1271"/>
                <a:gd name="T86" fmla="*/ 289 w 1217"/>
                <a:gd name="T87" fmla="*/ 5 h 1271"/>
                <a:gd name="T88" fmla="*/ 256 w 1217"/>
                <a:gd name="T89" fmla="*/ 26 h 1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17" h="1271">
                  <a:moveTo>
                    <a:pt x="256" y="26"/>
                  </a:moveTo>
                  <a:cubicBezTo>
                    <a:pt x="252" y="28"/>
                    <a:pt x="246" y="31"/>
                    <a:pt x="240" y="33"/>
                  </a:cubicBezTo>
                  <a:cubicBezTo>
                    <a:pt x="245" y="44"/>
                    <a:pt x="246" y="58"/>
                    <a:pt x="252" y="66"/>
                  </a:cubicBezTo>
                  <a:cubicBezTo>
                    <a:pt x="262" y="81"/>
                    <a:pt x="276" y="88"/>
                    <a:pt x="308" y="88"/>
                  </a:cubicBezTo>
                  <a:cubicBezTo>
                    <a:pt x="341" y="88"/>
                    <a:pt x="348" y="101"/>
                    <a:pt x="348" y="118"/>
                  </a:cubicBezTo>
                  <a:cubicBezTo>
                    <a:pt x="348" y="135"/>
                    <a:pt x="354" y="140"/>
                    <a:pt x="374" y="161"/>
                  </a:cubicBezTo>
                  <a:cubicBezTo>
                    <a:pt x="394" y="181"/>
                    <a:pt x="367" y="192"/>
                    <a:pt x="337" y="203"/>
                  </a:cubicBezTo>
                  <a:cubicBezTo>
                    <a:pt x="306" y="214"/>
                    <a:pt x="321" y="229"/>
                    <a:pt x="308" y="238"/>
                  </a:cubicBezTo>
                  <a:cubicBezTo>
                    <a:pt x="295" y="248"/>
                    <a:pt x="249" y="235"/>
                    <a:pt x="245" y="216"/>
                  </a:cubicBezTo>
                  <a:cubicBezTo>
                    <a:pt x="241" y="198"/>
                    <a:pt x="223" y="203"/>
                    <a:pt x="199" y="181"/>
                  </a:cubicBezTo>
                  <a:cubicBezTo>
                    <a:pt x="175" y="159"/>
                    <a:pt x="155" y="183"/>
                    <a:pt x="136" y="188"/>
                  </a:cubicBezTo>
                  <a:cubicBezTo>
                    <a:pt x="116" y="194"/>
                    <a:pt x="125" y="212"/>
                    <a:pt x="140" y="233"/>
                  </a:cubicBezTo>
                  <a:cubicBezTo>
                    <a:pt x="155" y="253"/>
                    <a:pt x="134" y="261"/>
                    <a:pt x="151" y="285"/>
                  </a:cubicBezTo>
                  <a:cubicBezTo>
                    <a:pt x="169" y="309"/>
                    <a:pt x="136" y="303"/>
                    <a:pt x="101" y="305"/>
                  </a:cubicBezTo>
                  <a:cubicBezTo>
                    <a:pt x="66" y="307"/>
                    <a:pt x="103" y="366"/>
                    <a:pt x="99" y="398"/>
                  </a:cubicBezTo>
                  <a:cubicBezTo>
                    <a:pt x="94" y="429"/>
                    <a:pt x="64" y="433"/>
                    <a:pt x="40" y="431"/>
                  </a:cubicBezTo>
                  <a:cubicBezTo>
                    <a:pt x="16" y="429"/>
                    <a:pt x="0" y="420"/>
                    <a:pt x="3" y="446"/>
                  </a:cubicBezTo>
                  <a:cubicBezTo>
                    <a:pt x="5" y="472"/>
                    <a:pt x="22" y="472"/>
                    <a:pt x="59" y="477"/>
                  </a:cubicBezTo>
                  <a:cubicBezTo>
                    <a:pt x="96" y="483"/>
                    <a:pt x="86" y="507"/>
                    <a:pt x="86" y="528"/>
                  </a:cubicBezTo>
                  <a:cubicBezTo>
                    <a:pt x="86" y="548"/>
                    <a:pt x="105" y="555"/>
                    <a:pt x="125" y="550"/>
                  </a:cubicBezTo>
                  <a:cubicBezTo>
                    <a:pt x="145" y="544"/>
                    <a:pt x="155" y="566"/>
                    <a:pt x="169" y="578"/>
                  </a:cubicBezTo>
                  <a:cubicBezTo>
                    <a:pt x="182" y="589"/>
                    <a:pt x="195" y="603"/>
                    <a:pt x="228" y="559"/>
                  </a:cubicBezTo>
                  <a:cubicBezTo>
                    <a:pt x="260" y="515"/>
                    <a:pt x="256" y="553"/>
                    <a:pt x="256" y="565"/>
                  </a:cubicBezTo>
                  <a:cubicBezTo>
                    <a:pt x="256" y="576"/>
                    <a:pt x="256" y="583"/>
                    <a:pt x="273" y="609"/>
                  </a:cubicBezTo>
                  <a:cubicBezTo>
                    <a:pt x="291" y="635"/>
                    <a:pt x="286" y="655"/>
                    <a:pt x="289" y="685"/>
                  </a:cubicBezTo>
                  <a:cubicBezTo>
                    <a:pt x="291" y="715"/>
                    <a:pt x="289" y="713"/>
                    <a:pt x="262" y="720"/>
                  </a:cubicBezTo>
                  <a:cubicBezTo>
                    <a:pt x="236" y="728"/>
                    <a:pt x="236" y="741"/>
                    <a:pt x="204" y="750"/>
                  </a:cubicBezTo>
                  <a:cubicBezTo>
                    <a:pt x="171" y="759"/>
                    <a:pt x="188" y="770"/>
                    <a:pt x="186" y="800"/>
                  </a:cubicBezTo>
                  <a:cubicBezTo>
                    <a:pt x="185" y="814"/>
                    <a:pt x="181" y="829"/>
                    <a:pt x="177" y="840"/>
                  </a:cubicBezTo>
                  <a:cubicBezTo>
                    <a:pt x="187" y="847"/>
                    <a:pt x="196" y="861"/>
                    <a:pt x="207" y="873"/>
                  </a:cubicBezTo>
                  <a:cubicBezTo>
                    <a:pt x="222" y="890"/>
                    <a:pt x="230" y="883"/>
                    <a:pt x="246" y="877"/>
                  </a:cubicBezTo>
                  <a:cubicBezTo>
                    <a:pt x="262" y="870"/>
                    <a:pt x="254" y="871"/>
                    <a:pt x="280" y="883"/>
                  </a:cubicBezTo>
                  <a:cubicBezTo>
                    <a:pt x="306" y="895"/>
                    <a:pt x="293" y="883"/>
                    <a:pt x="328" y="906"/>
                  </a:cubicBezTo>
                  <a:cubicBezTo>
                    <a:pt x="363" y="928"/>
                    <a:pt x="345" y="943"/>
                    <a:pt x="321" y="965"/>
                  </a:cubicBezTo>
                  <a:cubicBezTo>
                    <a:pt x="297" y="987"/>
                    <a:pt x="343" y="1006"/>
                    <a:pt x="339" y="1050"/>
                  </a:cubicBezTo>
                  <a:cubicBezTo>
                    <a:pt x="335" y="1095"/>
                    <a:pt x="367" y="1106"/>
                    <a:pt x="389" y="1135"/>
                  </a:cubicBezTo>
                  <a:cubicBezTo>
                    <a:pt x="411" y="1165"/>
                    <a:pt x="404" y="1184"/>
                    <a:pt x="424" y="1206"/>
                  </a:cubicBezTo>
                  <a:cubicBezTo>
                    <a:pt x="444" y="1228"/>
                    <a:pt x="470" y="1200"/>
                    <a:pt x="494" y="1189"/>
                  </a:cubicBezTo>
                  <a:cubicBezTo>
                    <a:pt x="518" y="1178"/>
                    <a:pt x="529" y="1150"/>
                    <a:pt x="546" y="1134"/>
                  </a:cubicBezTo>
                  <a:cubicBezTo>
                    <a:pt x="564" y="1117"/>
                    <a:pt x="586" y="1143"/>
                    <a:pt x="597" y="1161"/>
                  </a:cubicBezTo>
                  <a:cubicBezTo>
                    <a:pt x="608" y="1180"/>
                    <a:pt x="588" y="1195"/>
                    <a:pt x="573" y="1206"/>
                  </a:cubicBezTo>
                  <a:cubicBezTo>
                    <a:pt x="557" y="1217"/>
                    <a:pt x="542" y="1222"/>
                    <a:pt x="568" y="1247"/>
                  </a:cubicBezTo>
                  <a:cubicBezTo>
                    <a:pt x="594" y="1271"/>
                    <a:pt x="612" y="1241"/>
                    <a:pt x="634" y="1219"/>
                  </a:cubicBezTo>
                  <a:cubicBezTo>
                    <a:pt x="656" y="1197"/>
                    <a:pt x="649" y="1193"/>
                    <a:pt x="688" y="1165"/>
                  </a:cubicBezTo>
                  <a:cubicBezTo>
                    <a:pt x="728" y="1137"/>
                    <a:pt x="739" y="1193"/>
                    <a:pt x="769" y="1211"/>
                  </a:cubicBezTo>
                  <a:cubicBezTo>
                    <a:pt x="800" y="1230"/>
                    <a:pt x="848" y="1217"/>
                    <a:pt x="878" y="1209"/>
                  </a:cubicBezTo>
                  <a:cubicBezTo>
                    <a:pt x="909" y="1202"/>
                    <a:pt x="905" y="1219"/>
                    <a:pt x="935" y="1235"/>
                  </a:cubicBezTo>
                  <a:cubicBezTo>
                    <a:pt x="939" y="1237"/>
                    <a:pt x="941" y="1239"/>
                    <a:pt x="942" y="1241"/>
                  </a:cubicBezTo>
                  <a:cubicBezTo>
                    <a:pt x="956" y="1238"/>
                    <a:pt x="969" y="1232"/>
                    <a:pt x="973" y="1222"/>
                  </a:cubicBezTo>
                  <a:cubicBezTo>
                    <a:pt x="983" y="1200"/>
                    <a:pt x="995" y="1192"/>
                    <a:pt x="1009" y="1181"/>
                  </a:cubicBezTo>
                  <a:cubicBezTo>
                    <a:pt x="1024" y="1170"/>
                    <a:pt x="1049" y="1159"/>
                    <a:pt x="1052" y="1136"/>
                  </a:cubicBezTo>
                  <a:cubicBezTo>
                    <a:pt x="1055" y="1114"/>
                    <a:pt x="1057" y="1093"/>
                    <a:pt x="1070" y="1079"/>
                  </a:cubicBezTo>
                  <a:cubicBezTo>
                    <a:pt x="1083" y="1065"/>
                    <a:pt x="1096" y="1056"/>
                    <a:pt x="1083" y="1040"/>
                  </a:cubicBezTo>
                  <a:cubicBezTo>
                    <a:pt x="1070" y="1025"/>
                    <a:pt x="1029" y="1000"/>
                    <a:pt x="1065" y="992"/>
                  </a:cubicBezTo>
                  <a:cubicBezTo>
                    <a:pt x="1101" y="983"/>
                    <a:pt x="1113" y="982"/>
                    <a:pt x="1132" y="975"/>
                  </a:cubicBezTo>
                  <a:cubicBezTo>
                    <a:pt x="1152" y="968"/>
                    <a:pt x="1190" y="967"/>
                    <a:pt x="1175" y="947"/>
                  </a:cubicBezTo>
                  <a:cubicBezTo>
                    <a:pt x="1160" y="928"/>
                    <a:pt x="1132" y="915"/>
                    <a:pt x="1157" y="894"/>
                  </a:cubicBezTo>
                  <a:cubicBezTo>
                    <a:pt x="1181" y="874"/>
                    <a:pt x="1217" y="833"/>
                    <a:pt x="1199" y="803"/>
                  </a:cubicBezTo>
                  <a:cubicBezTo>
                    <a:pt x="1181" y="772"/>
                    <a:pt x="1190" y="760"/>
                    <a:pt x="1162" y="758"/>
                  </a:cubicBezTo>
                  <a:cubicBezTo>
                    <a:pt x="1134" y="757"/>
                    <a:pt x="1118" y="715"/>
                    <a:pt x="1081" y="744"/>
                  </a:cubicBezTo>
                  <a:cubicBezTo>
                    <a:pt x="1045" y="774"/>
                    <a:pt x="1011" y="776"/>
                    <a:pt x="998" y="764"/>
                  </a:cubicBezTo>
                  <a:cubicBezTo>
                    <a:pt x="985" y="751"/>
                    <a:pt x="986" y="742"/>
                    <a:pt x="991" y="717"/>
                  </a:cubicBezTo>
                  <a:cubicBezTo>
                    <a:pt x="996" y="692"/>
                    <a:pt x="1011" y="683"/>
                    <a:pt x="978" y="671"/>
                  </a:cubicBezTo>
                  <a:cubicBezTo>
                    <a:pt x="946" y="658"/>
                    <a:pt x="926" y="661"/>
                    <a:pt x="906" y="643"/>
                  </a:cubicBezTo>
                  <a:cubicBezTo>
                    <a:pt x="887" y="625"/>
                    <a:pt x="872" y="628"/>
                    <a:pt x="869" y="608"/>
                  </a:cubicBezTo>
                  <a:cubicBezTo>
                    <a:pt x="865" y="589"/>
                    <a:pt x="842" y="579"/>
                    <a:pt x="872" y="562"/>
                  </a:cubicBezTo>
                  <a:cubicBezTo>
                    <a:pt x="901" y="546"/>
                    <a:pt x="919" y="536"/>
                    <a:pt x="919" y="508"/>
                  </a:cubicBezTo>
                  <a:cubicBezTo>
                    <a:pt x="919" y="480"/>
                    <a:pt x="891" y="466"/>
                    <a:pt x="888" y="455"/>
                  </a:cubicBezTo>
                  <a:cubicBezTo>
                    <a:pt x="885" y="444"/>
                    <a:pt x="916" y="411"/>
                    <a:pt x="942" y="429"/>
                  </a:cubicBezTo>
                  <a:cubicBezTo>
                    <a:pt x="968" y="447"/>
                    <a:pt x="991" y="455"/>
                    <a:pt x="1011" y="444"/>
                  </a:cubicBezTo>
                  <a:cubicBezTo>
                    <a:pt x="1031" y="433"/>
                    <a:pt x="1027" y="415"/>
                    <a:pt x="1013" y="389"/>
                  </a:cubicBezTo>
                  <a:cubicBezTo>
                    <a:pt x="998" y="362"/>
                    <a:pt x="980" y="338"/>
                    <a:pt x="955" y="338"/>
                  </a:cubicBezTo>
                  <a:cubicBezTo>
                    <a:pt x="931" y="338"/>
                    <a:pt x="911" y="344"/>
                    <a:pt x="913" y="366"/>
                  </a:cubicBezTo>
                  <a:cubicBezTo>
                    <a:pt x="914" y="389"/>
                    <a:pt x="918" y="400"/>
                    <a:pt x="898" y="402"/>
                  </a:cubicBezTo>
                  <a:cubicBezTo>
                    <a:pt x="878" y="405"/>
                    <a:pt x="833" y="425"/>
                    <a:pt x="810" y="402"/>
                  </a:cubicBezTo>
                  <a:cubicBezTo>
                    <a:pt x="787" y="380"/>
                    <a:pt x="790" y="315"/>
                    <a:pt x="767" y="315"/>
                  </a:cubicBezTo>
                  <a:cubicBezTo>
                    <a:pt x="744" y="315"/>
                    <a:pt x="701" y="315"/>
                    <a:pt x="705" y="297"/>
                  </a:cubicBezTo>
                  <a:cubicBezTo>
                    <a:pt x="708" y="279"/>
                    <a:pt x="700" y="259"/>
                    <a:pt x="726" y="243"/>
                  </a:cubicBezTo>
                  <a:cubicBezTo>
                    <a:pt x="752" y="226"/>
                    <a:pt x="749" y="208"/>
                    <a:pt x="731" y="191"/>
                  </a:cubicBezTo>
                  <a:cubicBezTo>
                    <a:pt x="713" y="174"/>
                    <a:pt x="695" y="162"/>
                    <a:pt x="682" y="180"/>
                  </a:cubicBezTo>
                  <a:cubicBezTo>
                    <a:pt x="669" y="198"/>
                    <a:pt x="657" y="208"/>
                    <a:pt x="644" y="187"/>
                  </a:cubicBezTo>
                  <a:cubicBezTo>
                    <a:pt x="631" y="166"/>
                    <a:pt x="624" y="154"/>
                    <a:pt x="605" y="138"/>
                  </a:cubicBezTo>
                  <a:cubicBezTo>
                    <a:pt x="585" y="123"/>
                    <a:pt x="585" y="116"/>
                    <a:pt x="541" y="117"/>
                  </a:cubicBezTo>
                  <a:cubicBezTo>
                    <a:pt x="497" y="119"/>
                    <a:pt x="503" y="111"/>
                    <a:pt x="498" y="98"/>
                  </a:cubicBezTo>
                  <a:cubicBezTo>
                    <a:pt x="493" y="86"/>
                    <a:pt x="492" y="80"/>
                    <a:pt x="474" y="81"/>
                  </a:cubicBezTo>
                  <a:cubicBezTo>
                    <a:pt x="456" y="83"/>
                    <a:pt x="436" y="90"/>
                    <a:pt x="420" y="72"/>
                  </a:cubicBezTo>
                  <a:cubicBezTo>
                    <a:pt x="403" y="54"/>
                    <a:pt x="371" y="47"/>
                    <a:pt x="346" y="34"/>
                  </a:cubicBezTo>
                  <a:cubicBezTo>
                    <a:pt x="321" y="22"/>
                    <a:pt x="292" y="19"/>
                    <a:pt x="289" y="5"/>
                  </a:cubicBezTo>
                  <a:cubicBezTo>
                    <a:pt x="288" y="4"/>
                    <a:pt x="288" y="2"/>
                    <a:pt x="288" y="0"/>
                  </a:cubicBezTo>
                  <a:cubicBezTo>
                    <a:pt x="273" y="7"/>
                    <a:pt x="264" y="22"/>
                    <a:pt x="256" y="26"/>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2" name="Freeform 28">
              <a:extLst>
                <a:ext uri="{FF2B5EF4-FFF2-40B4-BE49-F238E27FC236}">
                  <a16:creationId xmlns:a16="http://schemas.microsoft.com/office/drawing/2014/main" id="{AD4254C5-69A0-404B-A9EA-1320C4C1A839}"/>
                </a:ext>
              </a:extLst>
            </p:cNvPr>
            <p:cNvSpPr>
              <a:spLocks/>
            </p:cNvSpPr>
            <p:nvPr/>
          </p:nvSpPr>
          <p:spPr bwMode="auto">
            <a:xfrm>
              <a:off x="20277513" y="8348124"/>
              <a:ext cx="1237181" cy="831660"/>
            </a:xfrm>
            <a:custGeom>
              <a:avLst/>
              <a:gdLst>
                <a:gd name="T0" fmla="*/ 963 w 1448"/>
                <a:gd name="T1" fmla="*/ 946 h 1013"/>
                <a:gd name="T2" fmla="*/ 1032 w 1448"/>
                <a:gd name="T3" fmla="*/ 991 h 1013"/>
                <a:gd name="T4" fmla="*/ 1119 w 1448"/>
                <a:gd name="T5" fmla="*/ 992 h 1013"/>
                <a:gd name="T6" fmla="*/ 1191 w 1448"/>
                <a:gd name="T7" fmla="*/ 977 h 1013"/>
                <a:gd name="T8" fmla="*/ 1232 w 1448"/>
                <a:gd name="T9" fmla="*/ 927 h 1013"/>
                <a:gd name="T10" fmla="*/ 1251 w 1448"/>
                <a:gd name="T11" fmla="*/ 843 h 1013"/>
                <a:gd name="T12" fmla="*/ 1246 w 1448"/>
                <a:gd name="T13" fmla="*/ 782 h 1013"/>
                <a:gd name="T14" fmla="*/ 1274 w 1448"/>
                <a:gd name="T15" fmla="*/ 742 h 1013"/>
                <a:gd name="T16" fmla="*/ 1440 w 1448"/>
                <a:gd name="T17" fmla="*/ 785 h 1013"/>
                <a:gd name="T18" fmla="*/ 1370 w 1448"/>
                <a:gd name="T19" fmla="*/ 656 h 1013"/>
                <a:gd name="T20" fmla="*/ 1221 w 1448"/>
                <a:gd name="T21" fmla="*/ 567 h 1013"/>
                <a:gd name="T22" fmla="*/ 1156 w 1448"/>
                <a:gd name="T23" fmla="*/ 474 h 1013"/>
                <a:gd name="T24" fmla="*/ 968 w 1448"/>
                <a:gd name="T25" fmla="*/ 266 h 1013"/>
                <a:gd name="T26" fmla="*/ 867 w 1448"/>
                <a:gd name="T27" fmla="*/ 148 h 1013"/>
                <a:gd name="T28" fmla="*/ 649 w 1448"/>
                <a:gd name="T29" fmla="*/ 52 h 1013"/>
                <a:gd name="T30" fmla="*/ 571 w 1448"/>
                <a:gd name="T31" fmla="*/ 29 h 1013"/>
                <a:gd name="T32" fmla="*/ 478 w 1448"/>
                <a:gd name="T33" fmla="*/ 133 h 1013"/>
                <a:gd name="T34" fmla="*/ 409 w 1448"/>
                <a:gd name="T35" fmla="*/ 191 h 1013"/>
                <a:gd name="T36" fmla="*/ 331 w 1448"/>
                <a:gd name="T37" fmla="*/ 176 h 1013"/>
                <a:gd name="T38" fmla="*/ 250 w 1448"/>
                <a:gd name="T39" fmla="*/ 211 h 1013"/>
                <a:gd name="T40" fmla="*/ 116 w 1448"/>
                <a:gd name="T41" fmla="*/ 134 h 1013"/>
                <a:gd name="T42" fmla="*/ 5 w 1448"/>
                <a:gd name="T43" fmla="*/ 151 h 1013"/>
                <a:gd name="T44" fmla="*/ 62 w 1448"/>
                <a:gd name="T45" fmla="*/ 240 h 1013"/>
                <a:gd name="T46" fmla="*/ 190 w 1448"/>
                <a:gd name="T47" fmla="*/ 287 h 1013"/>
                <a:gd name="T48" fmla="*/ 257 w 1448"/>
                <a:gd name="T49" fmla="*/ 323 h 1013"/>
                <a:gd name="T50" fmla="*/ 360 w 1448"/>
                <a:gd name="T51" fmla="*/ 393 h 1013"/>
                <a:gd name="T52" fmla="*/ 447 w 1448"/>
                <a:gd name="T53" fmla="*/ 397 h 1013"/>
                <a:gd name="T54" fmla="*/ 421 w 1448"/>
                <a:gd name="T55" fmla="*/ 503 h 1013"/>
                <a:gd name="T56" fmla="*/ 526 w 1448"/>
                <a:gd name="T57" fmla="*/ 608 h 1013"/>
                <a:gd name="T58" fmla="*/ 629 w 1448"/>
                <a:gd name="T59" fmla="*/ 572 h 1013"/>
                <a:gd name="T60" fmla="*/ 729 w 1448"/>
                <a:gd name="T61" fmla="*/ 595 h 1013"/>
                <a:gd name="T62" fmla="*/ 658 w 1448"/>
                <a:gd name="T63" fmla="*/ 635 h 1013"/>
                <a:gd name="T64" fmla="*/ 635 w 1448"/>
                <a:gd name="T65" fmla="*/ 714 h 1013"/>
                <a:gd name="T66" fmla="*/ 585 w 1448"/>
                <a:gd name="T67" fmla="*/ 814 h 1013"/>
                <a:gd name="T68" fmla="*/ 694 w 1448"/>
                <a:gd name="T69" fmla="*/ 877 h 1013"/>
                <a:gd name="T70" fmla="*/ 714 w 1448"/>
                <a:gd name="T71" fmla="*/ 970 h 1013"/>
                <a:gd name="T72" fmla="*/ 878 w 1448"/>
                <a:gd name="T73" fmla="*/ 964 h 1013"/>
                <a:gd name="T74" fmla="*/ 919 w 1448"/>
                <a:gd name="T75" fmla="*/ 963 h 1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8" h="1013">
                  <a:moveTo>
                    <a:pt x="919" y="963"/>
                  </a:moveTo>
                  <a:cubicBezTo>
                    <a:pt x="922" y="950"/>
                    <a:pt x="951" y="956"/>
                    <a:pt x="963" y="946"/>
                  </a:cubicBezTo>
                  <a:cubicBezTo>
                    <a:pt x="974" y="936"/>
                    <a:pt x="992" y="955"/>
                    <a:pt x="997" y="967"/>
                  </a:cubicBezTo>
                  <a:cubicBezTo>
                    <a:pt x="1002" y="980"/>
                    <a:pt x="1012" y="984"/>
                    <a:pt x="1032" y="991"/>
                  </a:cubicBezTo>
                  <a:cubicBezTo>
                    <a:pt x="1051" y="998"/>
                    <a:pt x="1051" y="1005"/>
                    <a:pt x="1073" y="996"/>
                  </a:cubicBezTo>
                  <a:cubicBezTo>
                    <a:pt x="1094" y="988"/>
                    <a:pt x="1102" y="971"/>
                    <a:pt x="1119" y="992"/>
                  </a:cubicBezTo>
                  <a:cubicBezTo>
                    <a:pt x="1135" y="1013"/>
                    <a:pt x="1140" y="1006"/>
                    <a:pt x="1160" y="1000"/>
                  </a:cubicBezTo>
                  <a:cubicBezTo>
                    <a:pt x="1179" y="995"/>
                    <a:pt x="1191" y="993"/>
                    <a:pt x="1191" y="977"/>
                  </a:cubicBezTo>
                  <a:cubicBezTo>
                    <a:pt x="1191" y="960"/>
                    <a:pt x="1196" y="960"/>
                    <a:pt x="1209" y="953"/>
                  </a:cubicBezTo>
                  <a:cubicBezTo>
                    <a:pt x="1222" y="946"/>
                    <a:pt x="1227" y="949"/>
                    <a:pt x="1232" y="927"/>
                  </a:cubicBezTo>
                  <a:cubicBezTo>
                    <a:pt x="1237" y="904"/>
                    <a:pt x="1255" y="910"/>
                    <a:pt x="1258" y="888"/>
                  </a:cubicBezTo>
                  <a:cubicBezTo>
                    <a:pt x="1261" y="866"/>
                    <a:pt x="1228" y="850"/>
                    <a:pt x="1251" y="843"/>
                  </a:cubicBezTo>
                  <a:cubicBezTo>
                    <a:pt x="1274" y="836"/>
                    <a:pt x="1294" y="838"/>
                    <a:pt x="1284" y="820"/>
                  </a:cubicBezTo>
                  <a:cubicBezTo>
                    <a:pt x="1274" y="802"/>
                    <a:pt x="1264" y="796"/>
                    <a:pt x="1246" y="782"/>
                  </a:cubicBezTo>
                  <a:cubicBezTo>
                    <a:pt x="1228" y="768"/>
                    <a:pt x="1223" y="749"/>
                    <a:pt x="1240" y="745"/>
                  </a:cubicBezTo>
                  <a:cubicBezTo>
                    <a:pt x="1252" y="741"/>
                    <a:pt x="1252" y="733"/>
                    <a:pt x="1274" y="742"/>
                  </a:cubicBezTo>
                  <a:cubicBezTo>
                    <a:pt x="1276" y="736"/>
                    <a:pt x="1285" y="734"/>
                    <a:pt x="1304" y="741"/>
                  </a:cubicBezTo>
                  <a:cubicBezTo>
                    <a:pt x="1365" y="763"/>
                    <a:pt x="1431" y="811"/>
                    <a:pt x="1440" y="785"/>
                  </a:cubicBezTo>
                  <a:cubicBezTo>
                    <a:pt x="1448" y="759"/>
                    <a:pt x="1413" y="730"/>
                    <a:pt x="1413" y="700"/>
                  </a:cubicBezTo>
                  <a:cubicBezTo>
                    <a:pt x="1413" y="670"/>
                    <a:pt x="1400" y="656"/>
                    <a:pt x="1370" y="656"/>
                  </a:cubicBezTo>
                  <a:cubicBezTo>
                    <a:pt x="1339" y="656"/>
                    <a:pt x="1304" y="659"/>
                    <a:pt x="1291" y="630"/>
                  </a:cubicBezTo>
                  <a:cubicBezTo>
                    <a:pt x="1278" y="600"/>
                    <a:pt x="1269" y="567"/>
                    <a:pt x="1221" y="567"/>
                  </a:cubicBezTo>
                  <a:cubicBezTo>
                    <a:pt x="1173" y="567"/>
                    <a:pt x="1147" y="552"/>
                    <a:pt x="1147" y="530"/>
                  </a:cubicBezTo>
                  <a:cubicBezTo>
                    <a:pt x="1147" y="507"/>
                    <a:pt x="1195" y="504"/>
                    <a:pt x="1156" y="474"/>
                  </a:cubicBezTo>
                  <a:cubicBezTo>
                    <a:pt x="1116" y="444"/>
                    <a:pt x="1042" y="374"/>
                    <a:pt x="1025" y="341"/>
                  </a:cubicBezTo>
                  <a:cubicBezTo>
                    <a:pt x="1007" y="307"/>
                    <a:pt x="1012" y="292"/>
                    <a:pt x="968" y="266"/>
                  </a:cubicBezTo>
                  <a:cubicBezTo>
                    <a:pt x="924" y="241"/>
                    <a:pt x="924" y="244"/>
                    <a:pt x="929" y="215"/>
                  </a:cubicBezTo>
                  <a:cubicBezTo>
                    <a:pt x="933" y="185"/>
                    <a:pt x="907" y="159"/>
                    <a:pt x="867" y="148"/>
                  </a:cubicBezTo>
                  <a:cubicBezTo>
                    <a:pt x="828" y="137"/>
                    <a:pt x="780" y="140"/>
                    <a:pt x="749" y="118"/>
                  </a:cubicBezTo>
                  <a:cubicBezTo>
                    <a:pt x="719" y="96"/>
                    <a:pt x="653" y="89"/>
                    <a:pt x="649" y="52"/>
                  </a:cubicBezTo>
                  <a:cubicBezTo>
                    <a:pt x="646" y="29"/>
                    <a:pt x="649" y="23"/>
                    <a:pt x="658" y="10"/>
                  </a:cubicBezTo>
                  <a:cubicBezTo>
                    <a:pt x="596" y="0"/>
                    <a:pt x="600" y="13"/>
                    <a:pt x="571" y="29"/>
                  </a:cubicBezTo>
                  <a:cubicBezTo>
                    <a:pt x="539" y="47"/>
                    <a:pt x="549" y="65"/>
                    <a:pt x="544" y="97"/>
                  </a:cubicBezTo>
                  <a:cubicBezTo>
                    <a:pt x="539" y="129"/>
                    <a:pt x="509" y="130"/>
                    <a:pt x="478" y="133"/>
                  </a:cubicBezTo>
                  <a:cubicBezTo>
                    <a:pt x="447" y="136"/>
                    <a:pt x="458" y="164"/>
                    <a:pt x="449" y="183"/>
                  </a:cubicBezTo>
                  <a:cubicBezTo>
                    <a:pt x="439" y="203"/>
                    <a:pt x="414" y="194"/>
                    <a:pt x="409" y="191"/>
                  </a:cubicBezTo>
                  <a:cubicBezTo>
                    <a:pt x="404" y="189"/>
                    <a:pt x="401" y="169"/>
                    <a:pt x="381" y="154"/>
                  </a:cubicBezTo>
                  <a:cubicBezTo>
                    <a:pt x="331" y="140"/>
                    <a:pt x="329" y="159"/>
                    <a:pt x="331" y="176"/>
                  </a:cubicBezTo>
                  <a:cubicBezTo>
                    <a:pt x="332" y="193"/>
                    <a:pt x="319" y="189"/>
                    <a:pt x="298" y="204"/>
                  </a:cubicBezTo>
                  <a:cubicBezTo>
                    <a:pt x="277" y="219"/>
                    <a:pt x="275" y="239"/>
                    <a:pt x="250" y="211"/>
                  </a:cubicBezTo>
                  <a:cubicBezTo>
                    <a:pt x="226" y="183"/>
                    <a:pt x="196" y="215"/>
                    <a:pt x="182" y="204"/>
                  </a:cubicBezTo>
                  <a:cubicBezTo>
                    <a:pt x="167" y="193"/>
                    <a:pt x="141" y="158"/>
                    <a:pt x="116" y="134"/>
                  </a:cubicBezTo>
                  <a:cubicBezTo>
                    <a:pt x="91" y="111"/>
                    <a:pt x="73" y="118"/>
                    <a:pt x="42" y="132"/>
                  </a:cubicBezTo>
                  <a:cubicBezTo>
                    <a:pt x="11" y="146"/>
                    <a:pt x="10" y="137"/>
                    <a:pt x="5" y="151"/>
                  </a:cubicBezTo>
                  <a:cubicBezTo>
                    <a:pt x="0" y="165"/>
                    <a:pt x="1" y="197"/>
                    <a:pt x="5" y="211"/>
                  </a:cubicBezTo>
                  <a:cubicBezTo>
                    <a:pt x="8" y="225"/>
                    <a:pt x="37" y="228"/>
                    <a:pt x="62" y="240"/>
                  </a:cubicBezTo>
                  <a:cubicBezTo>
                    <a:pt x="87" y="253"/>
                    <a:pt x="119" y="260"/>
                    <a:pt x="136" y="278"/>
                  </a:cubicBezTo>
                  <a:cubicBezTo>
                    <a:pt x="152" y="296"/>
                    <a:pt x="172" y="289"/>
                    <a:pt x="190" y="287"/>
                  </a:cubicBezTo>
                  <a:cubicBezTo>
                    <a:pt x="208" y="286"/>
                    <a:pt x="209" y="292"/>
                    <a:pt x="214" y="304"/>
                  </a:cubicBezTo>
                  <a:cubicBezTo>
                    <a:pt x="219" y="317"/>
                    <a:pt x="213" y="325"/>
                    <a:pt x="257" y="323"/>
                  </a:cubicBezTo>
                  <a:cubicBezTo>
                    <a:pt x="301" y="322"/>
                    <a:pt x="301" y="329"/>
                    <a:pt x="321" y="344"/>
                  </a:cubicBezTo>
                  <a:cubicBezTo>
                    <a:pt x="340" y="360"/>
                    <a:pt x="347" y="372"/>
                    <a:pt x="360" y="393"/>
                  </a:cubicBezTo>
                  <a:cubicBezTo>
                    <a:pt x="373" y="414"/>
                    <a:pt x="385" y="404"/>
                    <a:pt x="398" y="386"/>
                  </a:cubicBezTo>
                  <a:cubicBezTo>
                    <a:pt x="411" y="368"/>
                    <a:pt x="429" y="380"/>
                    <a:pt x="447" y="397"/>
                  </a:cubicBezTo>
                  <a:cubicBezTo>
                    <a:pt x="465" y="414"/>
                    <a:pt x="468" y="432"/>
                    <a:pt x="442" y="449"/>
                  </a:cubicBezTo>
                  <a:cubicBezTo>
                    <a:pt x="416" y="465"/>
                    <a:pt x="424" y="485"/>
                    <a:pt x="421" y="503"/>
                  </a:cubicBezTo>
                  <a:cubicBezTo>
                    <a:pt x="417" y="521"/>
                    <a:pt x="460" y="521"/>
                    <a:pt x="483" y="521"/>
                  </a:cubicBezTo>
                  <a:cubicBezTo>
                    <a:pt x="506" y="521"/>
                    <a:pt x="503" y="586"/>
                    <a:pt x="526" y="608"/>
                  </a:cubicBezTo>
                  <a:cubicBezTo>
                    <a:pt x="549" y="631"/>
                    <a:pt x="594" y="611"/>
                    <a:pt x="614" y="608"/>
                  </a:cubicBezTo>
                  <a:cubicBezTo>
                    <a:pt x="634" y="606"/>
                    <a:pt x="630" y="595"/>
                    <a:pt x="629" y="572"/>
                  </a:cubicBezTo>
                  <a:cubicBezTo>
                    <a:pt x="627" y="550"/>
                    <a:pt x="647" y="544"/>
                    <a:pt x="671" y="544"/>
                  </a:cubicBezTo>
                  <a:cubicBezTo>
                    <a:pt x="696" y="544"/>
                    <a:pt x="714" y="568"/>
                    <a:pt x="729" y="595"/>
                  </a:cubicBezTo>
                  <a:cubicBezTo>
                    <a:pt x="743" y="621"/>
                    <a:pt x="747" y="639"/>
                    <a:pt x="727" y="650"/>
                  </a:cubicBezTo>
                  <a:cubicBezTo>
                    <a:pt x="707" y="661"/>
                    <a:pt x="684" y="653"/>
                    <a:pt x="658" y="635"/>
                  </a:cubicBezTo>
                  <a:cubicBezTo>
                    <a:pt x="632" y="617"/>
                    <a:pt x="601" y="650"/>
                    <a:pt x="604" y="661"/>
                  </a:cubicBezTo>
                  <a:cubicBezTo>
                    <a:pt x="607" y="672"/>
                    <a:pt x="635" y="686"/>
                    <a:pt x="635" y="714"/>
                  </a:cubicBezTo>
                  <a:cubicBezTo>
                    <a:pt x="635" y="742"/>
                    <a:pt x="617" y="752"/>
                    <a:pt x="588" y="768"/>
                  </a:cubicBezTo>
                  <a:cubicBezTo>
                    <a:pt x="558" y="785"/>
                    <a:pt x="581" y="795"/>
                    <a:pt x="585" y="814"/>
                  </a:cubicBezTo>
                  <a:cubicBezTo>
                    <a:pt x="588" y="834"/>
                    <a:pt x="603" y="831"/>
                    <a:pt x="622" y="849"/>
                  </a:cubicBezTo>
                  <a:cubicBezTo>
                    <a:pt x="642" y="867"/>
                    <a:pt x="662" y="864"/>
                    <a:pt x="694" y="877"/>
                  </a:cubicBezTo>
                  <a:cubicBezTo>
                    <a:pt x="727" y="889"/>
                    <a:pt x="712" y="898"/>
                    <a:pt x="707" y="923"/>
                  </a:cubicBezTo>
                  <a:cubicBezTo>
                    <a:pt x="702" y="948"/>
                    <a:pt x="701" y="957"/>
                    <a:pt x="714" y="970"/>
                  </a:cubicBezTo>
                  <a:cubicBezTo>
                    <a:pt x="727" y="982"/>
                    <a:pt x="761" y="980"/>
                    <a:pt x="797" y="950"/>
                  </a:cubicBezTo>
                  <a:cubicBezTo>
                    <a:pt x="834" y="921"/>
                    <a:pt x="850" y="963"/>
                    <a:pt x="878" y="964"/>
                  </a:cubicBezTo>
                  <a:cubicBezTo>
                    <a:pt x="892" y="965"/>
                    <a:pt x="897" y="969"/>
                    <a:pt x="901" y="976"/>
                  </a:cubicBezTo>
                  <a:cubicBezTo>
                    <a:pt x="909" y="973"/>
                    <a:pt x="917" y="969"/>
                    <a:pt x="919" y="963"/>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3" name="Freeform 29">
              <a:extLst>
                <a:ext uri="{FF2B5EF4-FFF2-40B4-BE49-F238E27FC236}">
                  <a16:creationId xmlns:a16="http://schemas.microsoft.com/office/drawing/2014/main" id="{D73F4FFC-B42B-5C47-B959-94868B8438BA}"/>
                </a:ext>
              </a:extLst>
            </p:cNvPr>
            <p:cNvSpPr>
              <a:spLocks/>
            </p:cNvSpPr>
            <p:nvPr/>
          </p:nvSpPr>
          <p:spPr bwMode="auto">
            <a:xfrm>
              <a:off x="20799305" y="9115947"/>
              <a:ext cx="838923" cy="799742"/>
            </a:xfrm>
            <a:custGeom>
              <a:avLst/>
              <a:gdLst>
                <a:gd name="T0" fmla="*/ 913 w 983"/>
                <a:gd name="T1" fmla="*/ 416 h 972"/>
                <a:gd name="T2" fmla="*/ 965 w 983"/>
                <a:gd name="T3" fmla="*/ 379 h 972"/>
                <a:gd name="T4" fmla="*/ 926 w 983"/>
                <a:gd name="T5" fmla="*/ 298 h 972"/>
                <a:gd name="T6" fmla="*/ 948 w 983"/>
                <a:gd name="T7" fmla="*/ 227 h 972"/>
                <a:gd name="T8" fmla="*/ 830 w 983"/>
                <a:gd name="T9" fmla="*/ 205 h 972"/>
                <a:gd name="T10" fmla="*/ 707 w 983"/>
                <a:gd name="T11" fmla="*/ 179 h 972"/>
                <a:gd name="T12" fmla="*/ 607 w 983"/>
                <a:gd name="T13" fmla="*/ 253 h 972"/>
                <a:gd name="T14" fmla="*/ 572 w 983"/>
                <a:gd name="T15" fmla="*/ 216 h 972"/>
                <a:gd name="T16" fmla="*/ 559 w 983"/>
                <a:gd name="T17" fmla="*/ 168 h 972"/>
                <a:gd name="T18" fmla="*/ 668 w 983"/>
                <a:gd name="T19" fmla="*/ 164 h 972"/>
                <a:gd name="T20" fmla="*/ 706 w 983"/>
                <a:gd name="T21" fmla="*/ 85 h 972"/>
                <a:gd name="T22" fmla="*/ 677 w 983"/>
                <a:gd name="T23" fmla="*/ 63 h 972"/>
                <a:gd name="T24" fmla="*/ 620 w 983"/>
                <a:gd name="T25" fmla="*/ 31 h 972"/>
                <a:gd name="T26" fmla="*/ 601 w 983"/>
                <a:gd name="T27" fmla="*/ 16 h 972"/>
                <a:gd name="T28" fmla="*/ 599 w 983"/>
                <a:gd name="T29" fmla="*/ 17 h 972"/>
                <a:gd name="T30" fmla="*/ 581 w 983"/>
                <a:gd name="T31" fmla="*/ 41 h 972"/>
                <a:gd name="T32" fmla="*/ 550 w 983"/>
                <a:gd name="T33" fmla="*/ 64 h 972"/>
                <a:gd name="T34" fmla="*/ 509 w 983"/>
                <a:gd name="T35" fmla="*/ 56 h 972"/>
                <a:gd name="T36" fmla="*/ 463 w 983"/>
                <a:gd name="T37" fmla="*/ 60 h 972"/>
                <a:gd name="T38" fmla="*/ 422 w 983"/>
                <a:gd name="T39" fmla="*/ 55 h 972"/>
                <a:gd name="T40" fmla="*/ 387 w 983"/>
                <a:gd name="T41" fmla="*/ 31 h 972"/>
                <a:gd name="T42" fmla="*/ 353 w 983"/>
                <a:gd name="T43" fmla="*/ 10 h 972"/>
                <a:gd name="T44" fmla="*/ 309 w 983"/>
                <a:gd name="T45" fmla="*/ 27 h 972"/>
                <a:gd name="T46" fmla="*/ 291 w 983"/>
                <a:gd name="T47" fmla="*/ 40 h 972"/>
                <a:gd name="T48" fmla="*/ 305 w 983"/>
                <a:gd name="T49" fmla="*/ 73 h 972"/>
                <a:gd name="T50" fmla="*/ 263 w 983"/>
                <a:gd name="T51" fmla="*/ 164 h 972"/>
                <a:gd name="T52" fmla="*/ 281 w 983"/>
                <a:gd name="T53" fmla="*/ 217 h 972"/>
                <a:gd name="T54" fmla="*/ 238 w 983"/>
                <a:gd name="T55" fmla="*/ 245 h 972"/>
                <a:gd name="T56" fmla="*/ 171 w 983"/>
                <a:gd name="T57" fmla="*/ 262 h 972"/>
                <a:gd name="T58" fmla="*/ 189 w 983"/>
                <a:gd name="T59" fmla="*/ 310 h 972"/>
                <a:gd name="T60" fmla="*/ 176 w 983"/>
                <a:gd name="T61" fmla="*/ 349 h 972"/>
                <a:gd name="T62" fmla="*/ 158 w 983"/>
                <a:gd name="T63" fmla="*/ 406 h 972"/>
                <a:gd name="T64" fmla="*/ 115 w 983"/>
                <a:gd name="T65" fmla="*/ 451 h 972"/>
                <a:gd name="T66" fmla="*/ 79 w 983"/>
                <a:gd name="T67" fmla="*/ 492 h 972"/>
                <a:gd name="T68" fmla="*/ 48 w 983"/>
                <a:gd name="T69" fmla="*/ 511 h 972"/>
                <a:gd name="T70" fmla="*/ 6 w 983"/>
                <a:gd name="T71" fmla="*/ 580 h 972"/>
                <a:gd name="T72" fmla="*/ 91 w 983"/>
                <a:gd name="T73" fmla="*/ 635 h 972"/>
                <a:gd name="T74" fmla="*/ 157 w 983"/>
                <a:gd name="T75" fmla="*/ 733 h 972"/>
                <a:gd name="T76" fmla="*/ 156 w 983"/>
                <a:gd name="T77" fmla="*/ 780 h 972"/>
                <a:gd name="T78" fmla="*/ 192 w 983"/>
                <a:gd name="T79" fmla="*/ 777 h 972"/>
                <a:gd name="T80" fmla="*/ 246 w 983"/>
                <a:gd name="T81" fmla="*/ 782 h 972"/>
                <a:gd name="T82" fmla="*/ 251 w 983"/>
                <a:gd name="T83" fmla="*/ 848 h 972"/>
                <a:gd name="T84" fmla="*/ 294 w 983"/>
                <a:gd name="T85" fmla="*/ 905 h 972"/>
                <a:gd name="T86" fmla="*/ 330 w 983"/>
                <a:gd name="T87" fmla="*/ 954 h 972"/>
                <a:gd name="T88" fmla="*/ 397 w 983"/>
                <a:gd name="T89" fmla="*/ 959 h 972"/>
                <a:gd name="T90" fmla="*/ 438 w 983"/>
                <a:gd name="T91" fmla="*/ 923 h 972"/>
                <a:gd name="T92" fmla="*/ 486 w 983"/>
                <a:gd name="T93" fmla="*/ 914 h 972"/>
                <a:gd name="T94" fmla="*/ 533 w 983"/>
                <a:gd name="T95" fmla="*/ 962 h 972"/>
                <a:gd name="T96" fmla="*/ 590 w 983"/>
                <a:gd name="T97" fmla="*/ 950 h 972"/>
                <a:gd name="T98" fmla="*/ 666 w 983"/>
                <a:gd name="T99" fmla="*/ 937 h 972"/>
                <a:gd name="T100" fmla="*/ 713 w 983"/>
                <a:gd name="T101" fmla="*/ 971 h 972"/>
                <a:gd name="T102" fmla="*/ 720 w 983"/>
                <a:gd name="T103" fmla="*/ 972 h 972"/>
                <a:gd name="T104" fmla="*/ 747 w 983"/>
                <a:gd name="T105" fmla="*/ 906 h 972"/>
                <a:gd name="T106" fmla="*/ 768 w 983"/>
                <a:gd name="T107" fmla="*/ 791 h 972"/>
                <a:gd name="T108" fmla="*/ 812 w 983"/>
                <a:gd name="T109" fmla="*/ 706 h 972"/>
                <a:gd name="T110" fmla="*/ 851 w 983"/>
                <a:gd name="T111" fmla="*/ 665 h 972"/>
                <a:gd name="T112" fmla="*/ 900 w 983"/>
                <a:gd name="T113" fmla="*/ 680 h 972"/>
                <a:gd name="T114" fmla="*/ 948 w 983"/>
                <a:gd name="T115" fmla="*/ 635 h 972"/>
                <a:gd name="T116" fmla="*/ 913 w 983"/>
                <a:gd name="T117" fmla="*/ 535 h 972"/>
                <a:gd name="T118" fmla="*/ 900 w 983"/>
                <a:gd name="T119" fmla="*/ 472 h 972"/>
                <a:gd name="T120" fmla="*/ 913 w 983"/>
                <a:gd name="T121" fmla="*/ 416 h 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83" h="972">
                  <a:moveTo>
                    <a:pt x="913" y="416"/>
                  </a:moveTo>
                  <a:cubicBezTo>
                    <a:pt x="948" y="416"/>
                    <a:pt x="983" y="413"/>
                    <a:pt x="965" y="379"/>
                  </a:cubicBezTo>
                  <a:cubicBezTo>
                    <a:pt x="948" y="346"/>
                    <a:pt x="908" y="331"/>
                    <a:pt x="926" y="298"/>
                  </a:cubicBezTo>
                  <a:cubicBezTo>
                    <a:pt x="943" y="265"/>
                    <a:pt x="983" y="246"/>
                    <a:pt x="948" y="227"/>
                  </a:cubicBezTo>
                  <a:cubicBezTo>
                    <a:pt x="913" y="209"/>
                    <a:pt x="856" y="242"/>
                    <a:pt x="830" y="205"/>
                  </a:cubicBezTo>
                  <a:cubicBezTo>
                    <a:pt x="803" y="168"/>
                    <a:pt x="725" y="153"/>
                    <a:pt x="707" y="179"/>
                  </a:cubicBezTo>
                  <a:cubicBezTo>
                    <a:pt x="690" y="205"/>
                    <a:pt x="624" y="279"/>
                    <a:pt x="607" y="253"/>
                  </a:cubicBezTo>
                  <a:cubicBezTo>
                    <a:pt x="589" y="227"/>
                    <a:pt x="598" y="216"/>
                    <a:pt x="572" y="216"/>
                  </a:cubicBezTo>
                  <a:cubicBezTo>
                    <a:pt x="546" y="216"/>
                    <a:pt x="519" y="157"/>
                    <a:pt x="559" y="168"/>
                  </a:cubicBezTo>
                  <a:cubicBezTo>
                    <a:pt x="598" y="179"/>
                    <a:pt x="655" y="194"/>
                    <a:pt x="668" y="164"/>
                  </a:cubicBezTo>
                  <a:cubicBezTo>
                    <a:pt x="679" y="140"/>
                    <a:pt x="687" y="106"/>
                    <a:pt x="706" y="85"/>
                  </a:cubicBezTo>
                  <a:cubicBezTo>
                    <a:pt x="697" y="76"/>
                    <a:pt x="690" y="66"/>
                    <a:pt x="677" y="63"/>
                  </a:cubicBezTo>
                  <a:cubicBezTo>
                    <a:pt x="656" y="59"/>
                    <a:pt x="658" y="46"/>
                    <a:pt x="620" y="31"/>
                  </a:cubicBezTo>
                  <a:cubicBezTo>
                    <a:pt x="610" y="27"/>
                    <a:pt x="604" y="22"/>
                    <a:pt x="601" y="16"/>
                  </a:cubicBezTo>
                  <a:cubicBezTo>
                    <a:pt x="600" y="16"/>
                    <a:pt x="600" y="17"/>
                    <a:pt x="599" y="17"/>
                  </a:cubicBezTo>
                  <a:cubicBezTo>
                    <a:pt x="586" y="24"/>
                    <a:pt x="581" y="24"/>
                    <a:pt x="581" y="41"/>
                  </a:cubicBezTo>
                  <a:cubicBezTo>
                    <a:pt x="581" y="57"/>
                    <a:pt x="569" y="59"/>
                    <a:pt x="550" y="64"/>
                  </a:cubicBezTo>
                  <a:cubicBezTo>
                    <a:pt x="530" y="70"/>
                    <a:pt x="525" y="77"/>
                    <a:pt x="509" y="56"/>
                  </a:cubicBezTo>
                  <a:cubicBezTo>
                    <a:pt x="492" y="35"/>
                    <a:pt x="484" y="52"/>
                    <a:pt x="463" y="60"/>
                  </a:cubicBezTo>
                  <a:cubicBezTo>
                    <a:pt x="441" y="69"/>
                    <a:pt x="441" y="62"/>
                    <a:pt x="422" y="55"/>
                  </a:cubicBezTo>
                  <a:cubicBezTo>
                    <a:pt x="402" y="48"/>
                    <a:pt x="392" y="44"/>
                    <a:pt x="387" y="31"/>
                  </a:cubicBezTo>
                  <a:cubicBezTo>
                    <a:pt x="382" y="19"/>
                    <a:pt x="364" y="0"/>
                    <a:pt x="353" y="10"/>
                  </a:cubicBezTo>
                  <a:cubicBezTo>
                    <a:pt x="341" y="20"/>
                    <a:pt x="312" y="14"/>
                    <a:pt x="309" y="27"/>
                  </a:cubicBezTo>
                  <a:cubicBezTo>
                    <a:pt x="307" y="33"/>
                    <a:pt x="299" y="37"/>
                    <a:pt x="291" y="40"/>
                  </a:cubicBezTo>
                  <a:cubicBezTo>
                    <a:pt x="294" y="48"/>
                    <a:pt x="297" y="58"/>
                    <a:pt x="305" y="73"/>
                  </a:cubicBezTo>
                  <a:cubicBezTo>
                    <a:pt x="323" y="103"/>
                    <a:pt x="287" y="144"/>
                    <a:pt x="263" y="164"/>
                  </a:cubicBezTo>
                  <a:cubicBezTo>
                    <a:pt x="238" y="185"/>
                    <a:pt x="266" y="198"/>
                    <a:pt x="281" y="217"/>
                  </a:cubicBezTo>
                  <a:cubicBezTo>
                    <a:pt x="296" y="237"/>
                    <a:pt x="258" y="238"/>
                    <a:pt x="238" y="245"/>
                  </a:cubicBezTo>
                  <a:cubicBezTo>
                    <a:pt x="219" y="252"/>
                    <a:pt x="207" y="253"/>
                    <a:pt x="171" y="262"/>
                  </a:cubicBezTo>
                  <a:cubicBezTo>
                    <a:pt x="135" y="270"/>
                    <a:pt x="176" y="295"/>
                    <a:pt x="189" y="310"/>
                  </a:cubicBezTo>
                  <a:cubicBezTo>
                    <a:pt x="202" y="326"/>
                    <a:pt x="189" y="335"/>
                    <a:pt x="176" y="349"/>
                  </a:cubicBezTo>
                  <a:cubicBezTo>
                    <a:pt x="163" y="363"/>
                    <a:pt x="161" y="384"/>
                    <a:pt x="158" y="406"/>
                  </a:cubicBezTo>
                  <a:cubicBezTo>
                    <a:pt x="155" y="429"/>
                    <a:pt x="130" y="440"/>
                    <a:pt x="115" y="451"/>
                  </a:cubicBezTo>
                  <a:cubicBezTo>
                    <a:pt x="101" y="462"/>
                    <a:pt x="89" y="470"/>
                    <a:pt x="79" y="492"/>
                  </a:cubicBezTo>
                  <a:cubicBezTo>
                    <a:pt x="75" y="502"/>
                    <a:pt x="62" y="508"/>
                    <a:pt x="48" y="511"/>
                  </a:cubicBezTo>
                  <a:cubicBezTo>
                    <a:pt x="59" y="529"/>
                    <a:pt x="12" y="558"/>
                    <a:pt x="6" y="580"/>
                  </a:cubicBezTo>
                  <a:cubicBezTo>
                    <a:pt x="0" y="604"/>
                    <a:pt x="43" y="613"/>
                    <a:pt x="91" y="635"/>
                  </a:cubicBezTo>
                  <a:cubicBezTo>
                    <a:pt x="139" y="657"/>
                    <a:pt x="131" y="700"/>
                    <a:pt x="157" y="733"/>
                  </a:cubicBezTo>
                  <a:cubicBezTo>
                    <a:pt x="177" y="759"/>
                    <a:pt x="164" y="769"/>
                    <a:pt x="156" y="780"/>
                  </a:cubicBezTo>
                  <a:cubicBezTo>
                    <a:pt x="169" y="782"/>
                    <a:pt x="184" y="782"/>
                    <a:pt x="192" y="777"/>
                  </a:cubicBezTo>
                  <a:cubicBezTo>
                    <a:pt x="210" y="768"/>
                    <a:pt x="248" y="747"/>
                    <a:pt x="246" y="782"/>
                  </a:cubicBezTo>
                  <a:cubicBezTo>
                    <a:pt x="245" y="816"/>
                    <a:pt x="232" y="833"/>
                    <a:pt x="251" y="848"/>
                  </a:cubicBezTo>
                  <a:cubicBezTo>
                    <a:pt x="271" y="864"/>
                    <a:pt x="289" y="884"/>
                    <a:pt x="294" y="905"/>
                  </a:cubicBezTo>
                  <a:cubicBezTo>
                    <a:pt x="299" y="926"/>
                    <a:pt x="309" y="944"/>
                    <a:pt x="330" y="954"/>
                  </a:cubicBezTo>
                  <a:cubicBezTo>
                    <a:pt x="351" y="964"/>
                    <a:pt x="381" y="972"/>
                    <a:pt x="397" y="959"/>
                  </a:cubicBezTo>
                  <a:cubicBezTo>
                    <a:pt x="414" y="947"/>
                    <a:pt x="428" y="943"/>
                    <a:pt x="438" y="923"/>
                  </a:cubicBezTo>
                  <a:cubicBezTo>
                    <a:pt x="448" y="904"/>
                    <a:pt x="464" y="879"/>
                    <a:pt x="486" y="914"/>
                  </a:cubicBezTo>
                  <a:cubicBezTo>
                    <a:pt x="507" y="948"/>
                    <a:pt x="502" y="958"/>
                    <a:pt x="533" y="962"/>
                  </a:cubicBezTo>
                  <a:cubicBezTo>
                    <a:pt x="564" y="966"/>
                    <a:pt x="564" y="961"/>
                    <a:pt x="590" y="950"/>
                  </a:cubicBezTo>
                  <a:cubicBezTo>
                    <a:pt x="617" y="939"/>
                    <a:pt x="656" y="915"/>
                    <a:pt x="666" y="937"/>
                  </a:cubicBezTo>
                  <a:cubicBezTo>
                    <a:pt x="676" y="959"/>
                    <a:pt x="694" y="968"/>
                    <a:pt x="713" y="971"/>
                  </a:cubicBezTo>
                  <a:cubicBezTo>
                    <a:pt x="716" y="971"/>
                    <a:pt x="718" y="971"/>
                    <a:pt x="720" y="972"/>
                  </a:cubicBezTo>
                  <a:cubicBezTo>
                    <a:pt x="732" y="956"/>
                    <a:pt x="744" y="937"/>
                    <a:pt x="747" y="906"/>
                  </a:cubicBezTo>
                  <a:cubicBezTo>
                    <a:pt x="751" y="850"/>
                    <a:pt x="747" y="813"/>
                    <a:pt x="768" y="791"/>
                  </a:cubicBezTo>
                  <a:cubicBezTo>
                    <a:pt x="790" y="769"/>
                    <a:pt x="808" y="728"/>
                    <a:pt x="812" y="706"/>
                  </a:cubicBezTo>
                  <a:cubicBezTo>
                    <a:pt x="817" y="683"/>
                    <a:pt x="825" y="639"/>
                    <a:pt x="851" y="665"/>
                  </a:cubicBezTo>
                  <a:cubicBezTo>
                    <a:pt x="878" y="691"/>
                    <a:pt x="878" y="702"/>
                    <a:pt x="900" y="680"/>
                  </a:cubicBezTo>
                  <a:cubicBezTo>
                    <a:pt x="921" y="657"/>
                    <a:pt x="974" y="683"/>
                    <a:pt x="948" y="635"/>
                  </a:cubicBezTo>
                  <a:cubicBezTo>
                    <a:pt x="921" y="587"/>
                    <a:pt x="882" y="565"/>
                    <a:pt x="913" y="535"/>
                  </a:cubicBezTo>
                  <a:cubicBezTo>
                    <a:pt x="943" y="505"/>
                    <a:pt x="921" y="498"/>
                    <a:pt x="900" y="472"/>
                  </a:cubicBezTo>
                  <a:cubicBezTo>
                    <a:pt x="878" y="446"/>
                    <a:pt x="878" y="416"/>
                    <a:pt x="913" y="416"/>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4" name="Freeform 30">
              <a:extLst>
                <a:ext uri="{FF2B5EF4-FFF2-40B4-BE49-F238E27FC236}">
                  <a16:creationId xmlns:a16="http://schemas.microsoft.com/office/drawing/2014/main" id="{E1A3E8ED-FE2B-394B-82FD-1BDBFCE7CF14}"/>
                </a:ext>
              </a:extLst>
            </p:cNvPr>
            <p:cNvSpPr>
              <a:spLocks/>
            </p:cNvSpPr>
            <p:nvPr/>
          </p:nvSpPr>
          <p:spPr bwMode="auto">
            <a:xfrm>
              <a:off x="21311878" y="8949260"/>
              <a:ext cx="236005" cy="237617"/>
            </a:xfrm>
            <a:custGeom>
              <a:avLst/>
              <a:gdLst>
                <a:gd name="T0" fmla="*/ 19 w 277"/>
                <a:gd name="T1" fmla="*/ 234 h 288"/>
                <a:gd name="T2" fmla="*/ 76 w 277"/>
                <a:gd name="T3" fmla="*/ 266 h 288"/>
                <a:gd name="T4" fmla="*/ 105 w 277"/>
                <a:gd name="T5" fmla="*/ 288 h 288"/>
                <a:gd name="T6" fmla="*/ 119 w 277"/>
                <a:gd name="T7" fmla="*/ 275 h 288"/>
                <a:gd name="T8" fmla="*/ 264 w 277"/>
                <a:gd name="T9" fmla="*/ 197 h 288"/>
                <a:gd name="T10" fmla="*/ 207 w 277"/>
                <a:gd name="T11" fmla="*/ 112 h 288"/>
                <a:gd name="T12" fmla="*/ 102 w 277"/>
                <a:gd name="T13" fmla="*/ 64 h 288"/>
                <a:gd name="T14" fmla="*/ 63 w 277"/>
                <a:gd name="T15" fmla="*/ 9 h 288"/>
                <a:gd name="T16" fmla="*/ 29 w 277"/>
                <a:gd name="T17" fmla="*/ 12 h 288"/>
                <a:gd name="T18" fmla="*/ 35 w 277"/>
                <a:gd name="T19" fmla="*/ 49 h 288"/>
                <a:gd name="T20" fmla="*/ 73 w 277"/>
                <a:gd name="T21" fmla="*/ 87 h 288"/>
                <a:gd name="T22" fmla="*/ 40 w 277"/>
                <a:gd name="T23" fmla="*/ 110 h 288"/>
                <a:gd name="T24" fmla="*/ 47 w 277"/>
                <a:gd name="T25" fmla="*/ 155 h 288"/>
                <a:gd name="T26" fmla="*/ 21 w 277"/>
                <a:gd name="T27" fmla="*/ 194 h 288"/>
                <a:gd name="T28" fmla="*/ 0 w 277"/>
                <a:gd name="T29" fmla="*/ 219 h 288"/>
                <a:gd name="T30" fmla="*/ 19 w 277"/>
                <a:gd name="T31" fmla="*/ 23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7" h="288">
                  <a:moveTo>
                    <a:pt x="19" y="234"/>
                  </a:moveTo>
                  <a:cubicBezTo>
                    <a:pt x="57" y="249"/>
                    <a:pt x="55" y="262"/>
                    <a:pt x="76" y="266"/>
                  </a:cubicBezTo>
                  <a:cubicBezTo>
                    <a:pt x="89" y="269"/>
                    <a:pt x="96" y="279"/>
                    <a:pt x="105" y="288"/>
                  </a:cubicBezTo>
                  <a:cubicBezTo>
                    <a:pt x="109" y="283"/>
                    <a:pt x="114" y="278"/>
                    <a:pt x="119" y="275"/>
                  </a:cubicBezTo>
                  <a:cubicBezTo>
                    <a:pt x="150" y="256"/>
                    <a:pt x="277" y="227"/>
                    <a:pt x="264" y="197"/>
                  </a:cubicBezTo>
                  <a:cubicBezTo>
                    <a:pt x="250" y="167"/>
                    <a:pt x="233" y="130"/>
                    <a:pt x="207" y="112"/>
                  </a:cubicBezTo>
                  <a:cubicBezTo>
                    <a:pt x="181" y="93"/>
                    <a:pt x="128" y="75"/>
                    <a:pt x="102" y="64"/>
                  </a:cubicBezTo>
                  <a:cubicBezTo>
                    <a:pt x="84" y="56"/>
                    <a:pt x="58" y="22"/>
                    <a:pt x="63" y="9"/>
                  </a:cubicBezTo>
                  <a:cubicBezTo>
                    <a:pt x="41" y="0"/>
                    <a:pt x="41" y="8"/>
                    <a:pt x="29" y="12"/>
                  </a:cubicBezTo>
                  <a:cubicBezTo>
                    <a:pt x="12" y="16"/>
                    <a:pt x="17" y="35"/>
                    <a:pt x="35" y="49"/>
                  </a:cubicBezTo>
                  <a:cubicBezTo>
                    <a:pt x="53" y="63"/>
                    <a:pt x="63" y="69"/>
                    <a:pt x="73" y="87"/>
                  </a:cubicBezTo>
                  <a:cubicBezTo>
                    <a:pt x="83" y="105"/>
                    <a:pt x="63" y="103"/>
                    <a:pt x="40" y="110"/>
                  </a:cubicBezTo>
                  <a:cubicBezTo>
                    <a:pt x="17" y="117"/>
                    <a:pt x="50" y="133"/>
                    <a:pt x="47" y="155"/>
                  </a:cubicBezTo>
                  <a:cubicBezTo>
                    <a:pt x="44" y="177"/>
                    <a:pt x="26" y="171"/>
                    <a:pt x="21" y="194"/>
                  </a:cubicBezTo>
                  <a:cubicBezTo>
                    <a:pt x="16" y="214"/>
                    <a:pt x="11" y="214"/>
                    <a:pt x="0" y="219"/>
                  </a:cubicBezTo>
                  <a:cubicBezTo>
                    <a:pt x="3" y="225"/>
                    <a:pt x="9" y="230"/>
                    <a:pt x="19" y="234"/>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5" name="Freeform 31">
              <a:extLst>
                <a:ext uri="{FF2B5EF4-FFF2-40B4-BE49-F238E27FC236}">
                  <a16:creationId xmlns:a16="http://schemas.microsoft.com/office/drawing/2014/main" id="{A690C022-3443-2742-B26D-64BB6B9526D9}"/>
                </a:ext>
              </a:extLst>
            </p:cNvPr>
            <p:cNvSpPr>
              <a:spLocks/>
            </p:cNvSpPr>
            <p:nvPr/>
          </p:nvSpPr>
          <p:spPr bwMode="auto">
            <a:xfrm>
              <a:off x="19958538" y="7720389"/>
              <a:ext cx="1439998" cy="842300"/>
            </a:xfrm>
            <a:custGeom>
              <a:avLst/>
              <a:gdLst>
                <a:gd name="T0" fmla="*/ 1555 w 1686"/>
                <a:gd name="T1" fmla="*/ 63 h 1025"/>
                <a:gd name="T2" fmla="*/ 1393 w 1686"/>
                <a:gd name="T3" fmla="*/ 100 h 1025"/>
                <a:gd name="T4" fmla="*/ 1262 w 1686"/>
                <a:gd name="T5" fmla="*/ 48 h 1025"/>
                <a:gd name="T6" fmla="*/ 1109 w 1686"/>
                <a:gd name="T7" fmla="*/ 119 h 1025"/>
                <a:gd name="T8" fmla="*/ 987 w 1686"/>
                <a:gd name="T9" fmla="*/ 260 h 1025"/>
                <a:gd name="T10" fmla="*/ 847 w 1686"/>
                <a:gd name="T11" fmla="*/ 185 h 1025"/>
                <a:gd name="T12" fmla="*/ 782 w 1686"/>
                <a:gd name="T13" fmla="*/ 41 h 1025"/>
                <a:gd name="T14" fmla="*/ 548 w 1686"/>
                <a:gd name="T15" fmla="*/ 35 h 1025"/>
                <a:gd name="T16" fmla="*/ 469 w 1686"/>
                <a:gd name="T17" fmla="*/ 144 h 1025"/>
                <a:gd name="T18" fmla="*/ 296 w 1686"/>
                <a:gd name="T19" fmla="*/ 238 h 1025"/>
                <a:gd name="T20" fmla="*/ 197 w 1686"/>
                <a:gd name="T21" fmla="*/ 313 h 1025"/>
                <a:gd name="T22" fmla="*/ 102 w 1686"/>
                <a:gd name="T23" fmla="*/ 469 h 1025"/>
                <a:gd name="T24" fmla="*/ 99 w 1686"/>
                <a:gd name="T25" fmla="*/ 600 h 1025"/>
                <a:gd name="T26" fmla="*/ 87 w 1686"/>
                <a:gd name="T27" fmla="*/ 695 h 1025"/>
                <a:gd name="T28" fmla="*/ 203 w 1686"/>
                <a:gd name="T29" fmla="*/ 677 h 1025"/>
                <a:gd name="T30" fmla="*/ 63 w 1686"/>
                <a:gd name="T31" fmla="*/ 832 h 1025"/>
                <a:gd name="T32" fmla="*/ 26 w 1686"/>
                <a:gd name="T33" fmla="*/ 923 h 1025"/>
                <a:gd name="T34" fmla="*/ 155 w 1686"/>
                <a:gd name="T35" fmla="*/ 990 h 1025"/>
                <a:gd name="T36" fmla="*/ 303 w 1686"/>
                <a:gd name="T37" fmla="*/ 990 h 1025"/>
                <a:gd name="T38" fmla="*/ 345 w 1686"/>
                <a:gd name="T39" fmla="*/ 996 h 1025"/>
                <a:gd name="T40" fmla="*/ 378 w 1686"/>
                <a:gd name="T41" fmla="*/ 915 h 1025"/>
                <a:gd name="T42" fmla="*/ 489 w 1686"/>
                <a:gd name="T43" fmla="*/ 898 h 1025"/>
                <a:gd name="T44" fmla="*/ 623 w 1686"/>
                <a:gd name="T45" fmla="*/ 975 h 1025"/>
                <a:gd name="T46" fmla="*/ 704 w 1686"/>
                <a:gd name="T47" fmla="*/ 940 h 1025"/>
                <a:gd name="T48" fmla="*/ 782 w 1686"/>
                <a:gd name="T49" fmla="*/ 955 h 1025"/>
                <a:gd name="T50" fmla="*/ 851 w 1686"/>
                <a:gd name="T51" fmla="*/ 897 h 1025"/>
                <a:gd name="T52" fmla="*/ 944 w 1686"/>
                <a:gd name="T53" fmla="*/ 793 h 1025"/>
                <a:gd name="T54" fmla="*/ 1057 w 1686"/>
                <a:gd name="T55" fmla="*/ 734 h 1025"/>
                <a:gd name="T56" fmla="*/ 1188 w 1686"/>
                <a:gd name="T57" fmla="*/ 556 h 1025"/>
                <a:gd name="T58" fmla="*/ 1297 w 1686"/>
                <a:gd name="T59" fmla="*/ 452 h 1025"/>
                <a:gd name="T60" fmla="*/ 1485 w 1686"/>
                <a:gd name="T61" fmla="*/ 248 h 1025"/>
                <a:gd name="T62" fmla="*/ 1651 w 1686"/>
                <a:gd name="T63" fmla="*/ 178 h 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6" h="1025">
                  <a:moveTo>
                    <a:pt x="1638" y="71"/>
                  </a:moveTo>
                  <a:cubicBezTo>
                    <a:pt x="1590" y="63"/>
                    <a:pt x="1577" y="85"/>
                    <a:pt x="1555" y="63"/>
                  </a:cubicBezTo>
                  <a:cubicBezTo>
                    <a:pt x="1533" y="41"/>
                    <a:pt x="1516" y="59"/>
                    <a:pt x="1485" y="82"/>
                  </a:cubicBezTo>
                  <a:cubicBezTo>
                    <a:pt x="1454" y="104"/>
                    <a:pt x="1433" y="122"/>
                    <a:pt x="1393" y="100"/>
                  </a:cubicBezTo>
                  <a:cubicBezTo>
                    <a:pt x="1354" y="78"/>
                    <a:pt x="1363" y="74"/>
                    <a:pt x="1332" y="78"/>
                  </a:cubicBezTo>
                  <a:cubicBezTo>
                    <a:pt x="1302" y="82"/>
                    <a:pt x="1275" y="48"/>
                    <a:pt x="1262" y="48"/>
                  </a:cubicBezTo>
                  <a:cubicBezTo>
                    <a:pt x="1249" y="48"/>
                    <a:pt x="1214" y="0"/>
                    <a:pt x="1162" y="59"/>
                  </a:cubicBezTo>
                  <a:cubicBezTo>
                    <a:pt x="1109" y="119"/>
                    <a:pt x="1140" y="74"/>
                    <a:pt x="1109" y="119"/>
                  </a:cubicBezTo>
                  <a:cubicBezTo>
                    <a:pt x="1079" y="163"/>
                    <a:pt x="1057" y="189"/>
                    <a:pt x="1048" y="219"/>
                  </a:cubicBezTo>
                  <a:cubicBezTo>
                    <a:pt x="1039" y="248"/>
                    <a:pt x="1039" y="256"/>
                    <a:pt x="987" y="260"/>
                  </a:cubicBezTo>
                  <a:cubicBezTo>
                    <a:pt x="935" y="263"/>
                    <a:pt x="895" y="271"/>
                    <a:pt x="869" y="248"/>
                  </a:cubicBezTo>
                  <a:cubicBezTo>
                    <a:pt x="843" y="226"/>
                    <a:pt x="834" y="223"/>
                    <a:pt x="847" y="185"/>
                  </a:cubicBezTo>
                  <a:cubicBezTo>
                    <a:pt x="860" y="148"/>
                    <a:pt x="891" y="141"/>
                    <a:pt x="856" y="119"/>
                  </a:cubicBezTo>
                  <a:cubicBezTo>
                    <a:pt x="821" y="96"/>
                    <a:pt x="821" y="33"/>
                    <a:pt x="782" y="41"/>
                  </a:cubicBezTo>
                  <a:cubicBezTo>
                    <a:pt x="742" y="48"/>
                    <a:pt x="594" y="74"/>
                    <a:pt x="555" y="41"/>
                  </a:cubicBezTo>
                  <a:cubicBezTo>
                    <a:pt x="552" y="39"/>
                    <a:pt x="550" y="37"/>
                    <a:pt x="548" y="35"/>
                  </a:cubicBezTo>
                  <a:cubicBezTo>
                    <a:pt x="539" y="50"/>
                    <a:pt x="531" y="60"/>
                    <a:pt x="525" y="77"/>
                  </a:cubicBezTo>
                  <a:cubicBezTo>
                    <a:pt x="515" y="105"/>
                    <a:pt x="489" y="110"/>
                    <a:pt x="469" y="144"/>
                  </a:cubicBezTo>
                  <a:cubicBezTo>
                    <a:pt x="450" y="177"/>
                    <a:pt x="410" y="163"/>
                    <a:pt x="355" y="166"/>
                  </a:cubicBezTo>
                  <a:cubicBezTo>
                    <a:pt x="299" y="169"/>
                    <a:pt x="309" y="230"/>
                    <a:pt x="296" y="238"/>
                  </a:cubicBezTo>
                  <a:cubicBezTo>
                    <a:pt x="283" y="247"/>
                    <a:pt x="266" y="238"/>
                    <a:pt x="247" y="269"/>
                  </a:cubicBezTo>
                  <a:cubicBezTo>
                    <a:pt x="227" y="299"/>
                    <a:pt x="240" y="311"/>
                    <a:pt x="197" y="313"/>
                  </a:cubicBezTo>
                  <a:cubicBezTo>
                    <a:pt x="155" y="316"/>
                    <a:pt x="165" y="363"/>
                    <a:pt x="145" y="402"/>
                  </a:cubicBezTo>
                  <a:cubicBezTo>
                    <a:pt x="125" y="441"/>
                    <a:pt x="129" y="461"/>
                    <a:pt x="102" y="469"/>
                  </a:cubicBezTo>
                  <a:cubicBezTo>
                    <a:pt x="76" y="477"/>
                    <a:pt x="76" y="491"/>
                    <a:pt x="53" y="522"/>
                  </a:cubicBezTo>
                  <a:cubicBezTo>
                    <a:pt x="30" y="552"/>
                    <a:pt x="63" y="566"/>
                    <a:pt x="99" y="600"/>
                  </a:cubicBezTo>
                  <a:cubicBezTo>
                    <a:pt x="118" y="617"/>
                    <a:pt x="110" y="631"/>
                    <a:pt x="99" y="642"/>
                  </a:cubicBezTo>
                  <a:cubicBezTo>
                    <a:pt x="110" y="644"/>
                    <a:pt x="97" y="653"/>
                    <a:pt x="87" y="695"/>
                  </a:cubicBezTo>
                  <a:cubicBezTo>
                    <a:pt x="74" y="749"/>
                    <a:pt x="140" y="684"/>
                    <a:pt x="175" y="673"/>
                  </a:cubicBezTo>
                  <a:cubicBezTo>
                    <a:pt x="273" y="593"/>
                    <a:pt x="227" y="662"/>
                    <a:pt x="203" y="677"/>
                  </a:cubicBezTo>
                  <a:cubicBezTo>
                    <a:pt x="179" y="691"/>
                    <a:pt x="148" y="740"/>
                    <a:pt x="127" y="760"/>
                  </a:cubicBezTo>
                  <a:cubicBezTo>
                    <a:pt x="105" y="780"/>
                    <a:pt x="96" y="814"/>
                    <a:pt x="63" y="832"/>
                  </a:cubicBezTo>
                  <a:cubicBezTo>
                    <a:pt x="30" y="851"/>
                    <a:pt x="35" y="853"/>
                    <a:pt x="19" y="877"/>
                  </a:cubicBezTo>
                  <a:cubicBezTo>
                    <a:pt x="4" y="901"/>
                    <a:pt x="0" y="908"/>
                    <a:pt x="26" y="923"/>
                  </a:cubicBezTo>
                  <a:cubicBezTo>
                    <a:pt x="52" y="938"/>
                    <a:pt x="72" y="936"/>
                    <a:pt x="109" y="949"/>
                  </a:cubicBezTo>
                  <a:cubicBezTo>
                    <a:pt x="146" y="962"/>
                    <a:pt x="146" y="975"/>
                    <a:pt x="155" y="990"/>
                  </a:cubicBezTo>
                  <a:cubicBezTo>
                    <a:pt x="164" y="1005"/>
                    <a:pt x="177" y="1006"/>
                    <a:pt x="216" y="1016"/>
                  </a:cubicBezTo>
                  <a:cubicBezTo>
                    <a:pt x="255" y="1025"/>
                    <a:pt x="271" y="993"/>
                    <a:pt x="303" y="990"/>
                  </a:cubicBezTo>
                  <a:cubicBezTo>
                    <a:pt x="318" y="988"/>
                    <a:pt x="325" y="995"/>
                    <a:pt x="329" y="1003"/>
                  </a:cubicBezTo>
                  <a:cubicBezTo>
                    <a:pt x="335" y="1001"/>
                    <a:pt x="341" y="998"/>
                    <a:pt x="345" y="996"/>
                  </a:cubicBezTo>
                  <a:cubicBezTo>
                    <a:pt x="353" y="992"/>
                    <a:pt x="362" y="977"/>
                    <a:pt x="377" y="970"/>
                  </a:cubicBezTo>
                  <a:cubicBezTo>
                    <a:pt x="374" y="955"/>
                    <a:pt x="373" y="928"/>
                    <a:pt x="378" y="915"/>
                  </a:cubicBezTo>
                  <a:cubicBezTo>
                    <a:pt x="383" y="901"/>
                    <a:pt x="384" y="910"/>
                    <a:pt x="415" y="896"/>
                  </a:cubicBezTo>
                  <a:cubicBezTo>
                    <a:pt x="446" y="882"/>
                    <a:pt x="464" y="875"/>
                    <a:pt x="489" y="898"/>
                  </a:cubicBezTo>
                  <a:cubicBezTo>
                    <a:pt x="514" y="922"/>
                    <a:pt x="540" y="957"/>
                    <a:pt x="555" y="968"/>
                  </a:cubicBezTo>
                  <a:cubicBezTo>
                    <a:pt x="569" y="979"/>
                    <a:pt x="599" y="947"/>
                    <a:pt x="623" y="975"/>
                  </a:cubicBezTo>
                  <a:cubicBezTo>
                    <a:pt x="648" y="1003"/>
                    <a:pt x="650" y="983"/>
                    <a:pt x="671" y="968"/>
                  </a:cubicBezTo>
                  <a:cubicBezTo>
                    <a:pt x="692" y="953"/>
                    <a:pt x="705" y="957"/>
                    <a:pt x="704" y="940"/>
                  </a:cubicBezTo>
                  <a:cubicBezTo>
                    <a:pt x="702" y="923"/>
                    <a:pt x="704" y="904"/>
                    <a:pt x="754" y="918"/>
                  </a:cubicBezTo>
                  <a:cubicBezTo>
                    <a:pt x="774" y="933"/>
                    <a:pt x="777" y="953"/>
                    <a:pt x="782" y="955"/>
                  </a:cubicBezTo>
                  <a:cubicBezTo>
                    <a:pt x="787" y="958"/>
                    <a:pt x="812" y="967"/>
                    <a:pt x="822" y="947"/>
                  </a:cubicBezTo>
                  <a:cubicBezTo>
                    <a:pt x="831" y="928"/>
                    <a:pt x="820" y="900"/>
                    <a:pt x="851" y="897"/>
                  </a:cubicBezTo>
                  <a:cubicBezTo>
                    <a:pt x="882" y="894"/>
                    <a:pt x="912" y="893"/>
                    <a:pt x="917" y="861"/>
                  </a:cubicBezTo>
                  <a:cubicBezTo>
                    <a:pt x="922" y="829"/>
                    <a:pt x="912" y="811"/>
                    <a:pt x="944" y="793"/>
                  </a:cubicBezTo>
                  <a:cubicBezTo>
                    <a:pt x="973" y="777"/>
                    <a:pt x="969" y="764"/>
                    <a:pt x="1031" y="774"/>
                  </a:cubicBezTo>
                  <a:cubicBezTo>
                    <a:pt x="1037" y="765"/>
                    <a:pt x="1045" y="754"/>
                    <a:pt x="1057" y="734"/>
                  </a:cubicBezTo>
                  <a:cubicBezTo>
                    <a:pt x="1088" y="682"/>
                    <a:pt x="1092" y="649"/>
                    <a:pt x="1136" y="626"/>
                  </a:cubicBezTo>
                  <a:cubicBezTo>
                    <a:pt x="1179" y="604"/>
                    <a:pt x="1188" y="586"/>
                    <a:pt x="1188" y="556"/>
                  </a:cubicBezTo>
                  <a:cubicBezTo>
                    <a:pt x="1188" y="526"/>
                    <a:pt x="1136" y="530"/>
                    <a:pt x="1201" y="504"/>
                  </a:cubicBezTo>
                  <a:cubicBezTo>
                    <a:pt x="1267" y="478"/>
                    <a:pt x="1293" y="508"/>
                    <a:pt x="1297" y="452"/>
                  </a:cubicBezTo>
                  <a:cubicBezTo>
                    <a:pt x="1302" y="397"/>
                    <a:pt x="1284" y="360"/>
                    <a:pt x="1336" y="337"/>
                  </a:cubicBezTo>
                  <a:cubicBezTo>
                    <a:pt x="1389" y="315"/>
                    <a:pt x="1433" y="274"/>
                    <a:pt x="1485" y="248"/>
                  </a:cubicBezTo>
                  <a:cubicBezTo>
                    <a:pt x="1537" y="223"/>
                    <a:pt x="1520" y="171"/>
                    <a:pt x="1572" y="208"/>
                  </a:cubicBezTo>
                  <a:cubicBezTo>
                    <a:pt x="1625" y="245"/>
                    <a:pt x="1660" y="223"/>
                    <a:pt x="1651" y="178"/>
                  </a:cubicBezTo>
                  <a:cubicBezTo>
                    <a:pt x="1642" y="134"/>
                    <a:pt x="1686" y="78"/>
                    <a:pt x="1638" y="71"/>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6" name="Freeform 32">
              <a:extLst>
                <a:ext uri="{FF2B5EF4-FFF2-40B4-BE49-F238E27FC236}">
                  <a16:creationId xmlns:a16="http://schemas.microsoft.com/office/drawing/2014/main" id="{794AD453-2EF5-1A42-840C-210666EB61CE}"/>
                </a:ext>
              </a:extLst>
            </p:cNvPr>
            <p:cNvSpPr>
              <a:spLocks/>
            </p:cNvSpPr>
            <p:nvPr/>
          </p:nvSpPr>
          <p:spPr bwMode="auto">
            <a:xfrm>
              <a:off x="19586093" y="6837304"/>
              <a:ext cx="1150523" cy="1429250"/>
            </a:xfrm>
            <a:custGeom>
              <a:avLst/>
              <a:gdLst>
                <a:gd name="T0" fmla="*/ 1147 w 1348"/>
                <a:gd name="T1" fmla="*/ 478 h 1740"/>
                <a:gd name="T2" fmla="*/ 1107 w 1348"/>
                <a:gd name="T3" fmla="*/ 375 h 1740"/>
                <a:gd name="T4" fmla="*/ 1066 w 1348"/>
                <a:gd name="T5" fmla="*/ 326 h 1740"/>
                <a:gd name="T6" fmla="*/ 909 w 1348"/>
                <a:gd name="T7" fmla="*/ 249 h 1740"/>
                <a:gd name="T8" fmla="*/ 861 w 1348"/>
                <a:gd name="T9" fmla="*/ 126 h 1740"/>
                <a:gd name="T10" fmla="*/ 721 w 1348"/>
                <a:gd name="T11" fmla="*/ 34 h 1740"/>
                <a:gd name="T12" fmla="*/ 577 w 1348"/>
                <a:gd name="T13" fmla="*/ 126 h 1740"/>
                <a:gd name="T14" fmla="*/ 568 w 1348"/>
                <a:gd name="T15" fmla="*/ 230 h 1740"/>
                <a:gd name="T16" fmla="*/ 419 w 1348"/>
                <a:gd name="T17" fmla="*/ 267 h 1740"/>
                <a:gd name="T18" fmla="*/ 223 w 1348"/>
                <a:gd name="T19" fmla="*/ 363 h 1740"/>
                <a:gd name="T20" fmla="*/ 109 w 1348"/>
                <a:gd name="T21" fmla="*/ 256 h 1740"/>
                <a:gd name="T22" fmla="*/ 39 w 1348"/>
                <a:gd name="T23" fmla="*/ 382 h 1740"/>
                <a:gd name="T24" fmla="*/ 22 w 1348"/>
                <a:gd name="T25" fmla="*/ 497 h 1740"/>
                <a:gd name="T26" fmla="*/ 79 w 1348"/>
                <a:gd name="T27" fmla="*/ 593 h 1740"/>
                <a:gd name="T28" fmla="*/ 118 w 1348"/>
                <a:gd name="T29" fmla="*/ 666 h 1740"/>
                <a:gd name="T30" fmla="*/ 116 w 1348"/>
                <a:gd name="T31" fmla="*/ 732 h 1740"/>
                <a:gd name="T32" fmla="*/ 155 w 1348"/>
                <a:gd name="T33" fmla="*/ 806 h 1740"/>
                <a:gd name="T34" fmla="*/ 201 w 1348"/>
                <a:gd name="T35" fmla="*/ 888 h 1740"/>
                <a:gd name="T36" fmla="*/ 164 w 1348"/>
                <a:gd name="T37" fmla="*/ 1008 h 1740"/>
                <a:gd name="T38" fmla="*/ 72 w 1348"/>
                <a:gd name="T39" fmla="*/ 1064 h 1740"/>
                <a:gd name="T40" fmla="*/ 33 w 1348"/>
                <a:gd name="T41" fmla="*/ 1171 h 1740"/>
                <a:gd name="T42" fmla="*/ 122 w 1348"/>
                <a:gd name="T43" fmla="*/ 1288 h 1740"/>
                <a:gd name="T44" fmla="*/ 181 w 1348"/>
                <a:gd name="T45" fmla="*/ 1399 h 1740"/>
                <a:gd name="T46" fmla="*/ 131 w 1348"/>
                <a:gd name="T47" fmla="*/ 1540 h 1740"/>
                <a:gd name="T48" fmla="*/ 122 w 1348"/>
                <a:gd name="T49" fmla="*/ 1683 h 1740"/>
                <a:gd name="T50" fmla="*/ 221 w 1348"/>
                <a:gd name="T51" fmla="*/ 1701 h 1740"/>
                <a:gd name="T52" fmla="*/ 360 w 1348"/>
                <a:gd name="T53" fmla="*/ 1724 h 1740"/>
                <a:gd name="T54" fmla="*/ 446 w 1348"/>
                <a:gd name="T55" fmla="*/ 1718 h 1740"/>
                <a:gd name="T56" fmla="*/ 536 w 1348"/>
                <a:gd name="T57" fmla="*/ 1717 h 1740"/>
                <a:gd name="T58" fmla="*/ 490 w 1348"/>
                <a:gd name="T59" fmla="*/ 1597 h 1740"/>
                <a:gd name="T60" fmla="*/ 582 w 1348"/>
                <a:gd name="T61" fmla="*/ 1477 h 1740"/>
                <a:gd name="T62" fmla="*/ 684 w 1348"/>
                <a:gd name="T63" fmla="*/ 1344 h 1740"/>
                <a:gd name="T64" fmla="*/ 792 w 1348"/>
                <a:gd name="T65" fmla="*/ 1241 h 1740"/>
                <a:gd name="T66" fmla="*/ 962 w 1348"/>
                <a:gd name="T67" fmla="*/ 1152 h 1740"/>
                <a:gd name="T68" fmla="*/ 924 w 1348"/>
                <a:gd name="T69" fmla="*/ 1018 h 1740"/>
                <a:gd name="T70" fmla="*/ 841 w 1348"/>
                <a:gd name="T71" fmla="*/ 1049 h 1740"/>
                <a:gd name="T72" fmla="*/ 723 w 1348"/>
                <a:gd name="T73" fmla="*/ 1021 h 1740"/>
                <a:gd name="T74" fmla="*/ 723 w 1348"/>
                <a:gd name="T75" fmla="*/ 907 h 1740"/>
                <a:gd name="T76" fmla="*/ 680 w 1348"/>
                <a:gd name="T77" fmla="*/ 805 h 1740"/>
                <a:gd name="T78" fmla="*/ 602 w 1348"/>
                <a:gd name="T79" fmla="*/ 860 h 1740"/>
                <a:gd name="T80" fmla="*/ 444 w 1348"/>
                <a:gd name="T81" fmla="*/ 843 h 1740"/>
                <a:gd name="T82" fmla="*/ 412 w 1348"/>
                <a:gd name="T83" fmla="*/ 721 h 1740"/>
                <a:gd name="T84" fmla="*/ 484 w 1348"/>
                <a:gd name="T85" fmla="*/ 663 h 1740"/>
                <a:gd name="T86" fmla="*/ 546 w 1348"/>
                <a:gd name="T87" fmla="*/ 540 h 1740"/>
                <a:gd name="T88" fmla="*/ 634 w 1348"/>
                <a:gd name="T89" fmla="*/ 482 h 1740"/>
                <a:gd name="T90" fmla="*/ 798 w 1348"/>
                <a:gd name="T91" fmla="*/ 552 h 1740"/>
                <a:gd name="T92" fmla="*/ 838 w 1348"/>
                <a:gd name="T93" fmla="*/ 649 h 1740"/>
                <a:gd name="T94" fmla="*/ 867 w 1348"/>
                <a:gd name="T95" fmla="*/ 757 h 1740"/>
                <a:gd name="T96" fmla="*/ 962 w 1348"/>
                <a:gd name="T97" fmla="*/ 824 h 1740"/>
                <a:gd name="T98" fmla="*/ 996 w 1348"/>
                <a:gd name="T99" fmla="*/ 895 h 1740"/>
                <a:gd name="T100" fmla="*/ 1123 w 1348"/>
                <a:gd name="T101" fmla="*/ 875 h 1740"/>
                <a:gd name="T102" fmla="*/ 1293 w 1348"/>
                <a:gd name="T103" fmla="*/ 667 h 1740"/>
                <a:gd name="T104" fmla="*/ 1251 w 1348"/>
                <a:gd name="T105" fmla="*/ 514 h 1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48" h="1740">
                  <a:moveTo>
                    <a:pt x="1251" y="514"/>
                  </a:moveTo>
                  <a:cubicBezTo>
                    <a:pt x="1243" y="491"/>
                    <a:pt x="1177" y="482"/>
                    <a:pt x="1147" y="478"/>
                  </a:cubicBezTo>
                  <a:cubicBezTo>
                    <a:pt x="1116" y="475"/>
                    <a:pt x="1101" y="473"/>
                    <a:pt x="1077" y="438"/>
                  </a:cubicBezTo>
                  <a:cubicBezTo>
                    <a:pt x="1053" y="402"/>
                    <a:pt x="1103" y="402"/>
                    <a:pt x="1107" y="375"/>
                  </a:cubicBezTo>
                  <a:cubicBezTo>
                    <a:pt x="1110" y="357"/>
                    <a:pt x="1122" y="337"/>
                    <a:pt x="1136" y="319"/>
                  </a:cubicBezTo>
                  <a:cubicBezTo>
                    <a:pt x="1111" y="323"/>
                    <a:pt x="1083" y="326"/>
                    <a:pt x="1066" y="326"/>
                  </a:cubicBezTo>
                  <a:cubicBezTo>
                    <a:pt x="1027" y="326"/>
                    <a:pt x="996" y="352"/>
                    <a:pt x="961" y="326"/>
                  </a:cubicBezTo>
                  <a:cubicBezTo>
                    <a:pt x="926" y="300"/>
                    <a:pt x="939" y="263"/>
                    <a:pt x="909" y="249"/>
                  </a:cubicBezTo>
                  <a:cubicBezTo>
                    <a:pt x="878" y="234"/>
                    <a:pt x="878" y="223"/>
                    <a:pt x="878" y="189"/>
                  </a:cubicBezTo>
                  <a:cubicBezTo>
                    <a:pt x="878" y="156"/>
                    <a:pt x="887" y="141"/>
                    <a:pt x="861" y="126"/>
                  </a:cubicBezTo>
                  <a:cubicBezTo>
                    <a:pt x="834" y="111"/>
                    <a:pt x="795" y="52"/>
                    <a:pt x="795" y="52"/>
                  </a:cubicBezTo>
                  <a:cubicBezTo>
                    <a:pt x="795" y="52"/>
                    <a:pt x="773" y="0"/>
                    <a:pt x="721" y="34"/>
                  </a:cubicBezTo>
                  <a:cubicBezTo>
                    <a:pt x="668" y="67"/>
                    <a:pt x="734" y="52"/>
                    <a:pt x="668" y="67"/>
                  </a:cubicBezTo>
                  <a:cubicBezTo>
                    <a:pt x="603" y="82"/>
                    <a:pt x="572" y="97"/>
                    <a:pt x="577" y="126"/>
                  </a:cubicBezTo>
                  <a:cubicBezTo>
                    <a:pt x="581" y="156"/>
                    <a:pt x="598" y="171"/>
                    <a:pt x="603" y="193"/>
                  </a:cubicBezTo>
                  <a:cubicBezTo>
                    <a:pt x="607" y="215"/>
                    <a:pt x="594" y="245"/>
                    <a:pt x="568" y="230"/>
                  </a:cubicBezTo>
                  <a:cubicBezTo>
                    <a:pt x="542" y="215"/>
                    <a:pt x="515" y="189"/>
                    <a:pt x="489" y="226"/>
                  </a:cubicBezTo>
                  <a:cubicBezTo>
                    <a:pt x="463" y="263"/>
                    <a:pt x="446" y="289"/>
                    <a:pt x="419" y="267"/>
                  </a:cubicBezTo>
                  <a:cubicBezTo>
                    <a:pt x="393" y="245"/>
                    <a:pt x="371" y="249"/>
                    <a:pt x="341" y="282"/>
                  </a:cubicBezTo>
                  <a:cubicBezTo>
                    <a:pt x="310" y="315"/>
                    <a:pt x="262" y="401"/>
                    <a:pt x="223" y="363"/>
                  </a:cubicBezTo>
                  <a:cubicBezTo>
                    <a:pt x="183" y="326"/>
                    <a:pt x="223" y="267"/>
                    <a:pt x="192" y="245"/>
                  </a:cubicBezTo>
                  <a:cubicBezTo>
                    <a:pt x="162" y="223"/>
                    <a:pt x="140" y="226"/>
                    <a:pt x="109" y="256"/>
                  </a:cubicBezTo>
                  <a:cubicBezTo>
                    <a:pt x="79" y="286"/>
                    <a:pt x="74" y="297"/>
                    <a:pt x="74" y="326"/>
                  </a:cubicBezTo>
                  <a:cubicBezTo>
                    <a:pt x="74" y="356"/>
                    <a:pt x="57" y="378"/>
                    <a:pt x="39" y="382"/>
                  </a:cubicBezTo>
                  <a:cubicBezTo>
                    <a:pt x="22" y="386"/>
                    <a:pt x="26" y="393"/>
                    <a:pt x="22" y="430"/>
                  </a:cubicBezTo>
                  <a:cubicBezTo>
                    <a:pt x="17" y="467"/>
                    <a:pt x="44" y="486"/>
                    <a:pt x="22" y="497"/>
                  </a:cubicBezTo>
                  <a:cubicBezTo>
                    <a:pt x="0" y="508"/>
                    <a:pt x="13" y="519"/>
                    <a:pt x="31" y="549"/>
                  </a:cubicBezTo>
                  <a:cubicBezTo>
                    <a:pt x="48" y="578"/>
                    <a:pt x="83" y="578"/>
                    <a:pt x="79" y="593"/>
                  </a:cubicBezTo>
                  <a:cubicBezTo>
                    <a:pt x="78" y="595"/>
                    <a:pt x="78" y="598"/>
                    <a:pt x="78" y="601"/>
                  </a:cubicBezTo>
                  <a:cubicBezTo>
                    <a:pt x="114" y="615"/>
                    <a:pt x="114" y="644"/>
                    <a:pt x="118" y="666"/>
                  </a:cubicBezTo>
                  <a:cubicBezTo>
                    <a:pt x="122" y="690"/>
                    <a:pt x="149" y="669"/>
                    <a:pt x="164" y="697"/>
                  </a:cubicBezTo>
                  <a:cubicBezTo>
                    <a:pt x="179" y="725"/>
                    <a:pt x="146" y="725"/>
                    <a:pt x="116" y="732"/>
                  </a:cubicBezTo>
                  <a:cubicBezTo>
                    <a:pt x="85" y="740"/>
                    <a:pt x="116" y="732"/>
                    <a:pt x="81" y="766"/>
                  </a:cubicBezTo>
                  <a:cubicBezTo>
                    <a:pt x="46" y="799"/>
                    <a:pt x="124" y="806"/>
                    <a:pt x="155" y="806"/>
                  </a:cubicBezTo>
                  <a:cubicBezTo>
                    <a:pt x="186" y="806"/>
                    <a:pt x="179" y="825"/>
                    <a:pt x="179" y="842"/>
                  </a:cubicBezTo>
                  <a:cubicBezTo>
                    <a:pt x="179" y="858"/>
                    <a:pt x="179" y="862"/>
                    <a:pt x="201" y="888"/>
                  </a:cubicBezTo>
                  <a:cubicBezTo>
                    <a:pt x="223" y="914"/>
                    <a:pt x="203" y="938"/>
                    <a:pt x="199" y="955"/>
                  </a:cubicBezTo>
                  <a:cubicBezTo>
                    <a:pt x="194" y="971"/>
                    <a:pt x="183" y="982"/>
                    <a:pt x="164" y="1008"/>
                  </a:cubicBezTo>
                  <a:cubicBezTo>
                    <a:pt x="144" y="1034"/>
                    <a:pt x="118" y="1021"/>
                    <a:pt x="87" y="1010"/>
                  </a:cubicBezTo>
                  <a:cubicBezTo>
                    <a:pt x="57" y="999"/>
                    <a:pt x="72" y="1047"/>
                    <a:pt x="72" y="1064"/>
                  </a:cubicBezTo>
                  <a:cubicBezTo>
                    <a:pt x="72" y="1081"/>
                    <a:pt x="72" y="1077"/>
                    <a:pt x="72" y="1110"/>
                  </a:cubicBezTo>
                  <a:cubicBezTo>
                    <a:pt x="72" y="1144"/>
                    <a:pt x="44" y="1133"/>
                    <a:pt x="33" y="1171"/>
                  </a:cubicBezTo>
                  <a:cubicBezTo>
                    <a:pt x="22" y="1210"/>
                    <a:pt x="46" y="1234"/>
                    <a:pt x="83" y="1246"/>
                  </a:cubicBezTo>
                  <a:cubicBezTo>
                    <a:pt x="120" y="1257"/>
                    <a:pt x="122" y="1270"/>
                    <a:pt x="122" y="1288"/>
                  </a:cubicBezTo>
                  <a:cubicBezTo>
                    <a:pt x="122" y="1307"/>
                    <a:pt x="138" y="1320"/>
                    <a:pt x="159" y="1338"/>
                  </a:cubicBezTo>
                  <a:cubicBezTo>
                    <a:pt x="181" y="1357"/>
                    <a:pt x="183" y="1375"/>
                    <a:pt x="181" y="1399"/>
                  </a:cubicBezTo>
                  <a:cubicBezTo>
                    <a:pt x="179" y="1424"/>
                    <a:pt x="170" y="1438"/>
                    <a:pt x="146" y="1470"/>
                  </a:cubicBezTo>
                  <a:cubicBezTo>
                    <a:pt x="122" y="1501"/>
                    <a:pt x="127" y="1500"/>
                    <a:pt x="131" y="1540"/>
                  </a:cubicBezTo>
                  <a:cubicBezTo>
                    <a:pt x="135" y="1581"/>
                    <a:pt x="118" y="1581"/>
                    <a:pt x="90" y="1601"/>
                  </a:cubicBezTo>
                  <a:cubicBezTo>
                    <a:pt x="61" y="1622"/>
                    <a:pt x="81" y="1655"/>
                    <a:pt x="122" y="1683"/>
                  </a:cubicBezTo>
                  <a:cubicBezTo>
                    <a:pt x="130" y="1688"/>
                    <a:pt x="134" y="1693"/>
                    <a:pt x="137" y="1697"/>
                  </a:cubicBezTo>
                  <a:cubicBezTo>
                    <a:pt x="170" y="1691"/>
                    <a:pt x="204" y="1699"/>
                    <a:pt x="221" y="1701"/>
                  </a:cubicBezTo>
                  <a:cubicBezTo>
                    <a:pt x="245" y="1705"/>
                    <a:pt x="264" y="1716"/>
                    <a:pt x="297" y="1722"/>
                  </a:cubicBezTo>
                  <a:cubicBezTo>
                    <a:pt x="330" y="1727"/>
                    <a:pt x="334" y="1729"/>
                    <a:pt x="360" y="1724"/>
                  </a:cubicBezTo>
                  <a:cubicBezTo>
                    <a:pt x="387" y="1718"/>
                    <a:pt x="382" y="1722"/>
                    <a:pt x="404" y="1731"/>
                  </a:cubicBezTo>
                  <a:cubicBezTo>
                    <a:pt x="426" y="1740"/>
                    <a:pt x="437" y="1737"/>
                    <a:pt x="446" y="1718"/>
                  </a:cubicBezTo>
                  <a:cubicBezTo>
                    <a:pt x="485" y="1672"/>
                    <a:pt x="485" y="1716"/>
                    <a:pt x="520" y="1716"/>
                  </a:cubicBezTo>
                  <a:cubicBezTo>
                    <a:pt x="528" y="1716"/>
                    <a:pt x="533" y="1716"/>
                    <a:pt x="536" y="1717"/>
                  </a:cubicBezTo>
                  <a:cubicBezTo>
                    <a:pt x="547" y="1706"/>
                    <a:pt x="555" y="1692"/>
                    <a:pt x="536" y="1675"/>
                  </a:cubicBezTo>
                  <a:cubicBezTo>
                    <a:pt x="500" y="1641"/>
                    <a:pt x="467" y="1627"/>
                    <a:pt x="490" y="1597"/>
                  </a:cubicBezTo>
                  <a:cubicBezTo>
                    <a:pt x="513" y="1566"/>
                    <a:pt x="513" y="1552"/>
                    <a:pt x="539" y="1544"/>
                  </a:cubicBezTo>
                  <a:cubicBezTo>
                    <a:pt x="566" y="1536"/>
                    <a:pt x="562" y="1516"/>
                    <a:pt x="582" y="1477"/>
                  </a:cubicBezTo>
                  <a:cubicBezTo>
                    <a:pt x="602" y="1438"/>
                    <a:pt x="592" y="1391"/>
                    <a:pt x="634" y="1388"/>
                  </a:cubicBezTo>
                  <a:cubicBezTo>
                    <a:pt x="677" y="1386"/>
                    <a:pt x="664" y="1374"/>
                    <a:pt x="684" y="1344"/>
                  </a:cubicBezTo>
                  <a:cubicBezTo>
                    <a:pt x="703" y="1313"/>
                    <a:pt x="720" y="1322"/>
                    <a:pt x="733" y="1313"/>
                  </a:cubicBezTo>
                  <a:cubicBezTo>
                    <a:pt x="746" y="1305"/>
                    <a:pt x="736" y="1244"/>
                    <a:pt x="792" y="1241"/>
                  </a:cubicBezTo>
                  <a:cubicBezTo>
                    <a:pt x="847" y="1238"/>
                    <a:pt x="887" y="1252"/>
                    <a:pt x="906" y="1219"/>
                  </a:cubicBezTo>
                  <a:cubicBezTo>
                    <a:pt x="926" y="1185"/>
                    <a:pt x="952" y="1180"/>
                    <a:pt x="962" y="1152"/>
                  </a:cubicBezTo>
                  <a:cubicBezTo>
                    <a:pt x="968" y="1135"/>
                    <a:pt x="976" y="1125"/>
                    <a:pt x="985" y="1110"/>
                  </a:cubicBezTo>
                  <a:cubicBezTo>
                    <a:pt x="953" y="1082"/>
                    <a:pt x="922" y="1049"/>
                    <a:pt x="924" y="1018"/>
                  </a:cubicBezTo>
                  <a:cubicBezTo>
                    <a:pt x="913" y="1022"/>
                    <a:pt x="902" y="1028"/>
                    <a:pt x="897" y="1035"/>
                  </a:cubicBezTo>
                  <a:cubicBezTo>
                    <a:pt x="883" y="1052"/>
                    <a:pt x="874" y="1066"/>
                    <a:pt x="841" y="1049"/>
                  </a:cubicBezTo>
                  <a:cubicBezTo>
                    <a:pt x="808" y="1032"/>
                    <a:pt x="802" y="999"/>
                    <a:pt x="782" y="1024"/>
                  </a:cubicBezTo>
                  <a:cubicBezTo>
                    <a:pt x="762" y="1049"/>
                    <a:pt x="746" y="1044"/>
                    <a:pt x="723" y="1021"/>
                  </a:cubicBezTo>
                  <a:cubicBezTo>
                    <a:pt x="700" y="999"/>
                    <a:pt x="690" y="969"/>
                    <a:pt x="707" y="957"/>
                  </a:cubicBezTo>
                  <a:cubicBezTo>
                    <a:pt x="723" y="946"/>
                    <a:pt x="736" y="924"/>
                    <a:pt x="723" y="907"/>
                  </a:cubicBezTo>
                  <a:cubicBezTo>
                    <a:pt x="710" y="891"/>
                    <a:pt x="710" y="866"/>
                    <a:pt x="710" y="843"/>
                  </a:cubicBezTo>
                  <a:cubicBezTo>
                    <a:pt x="710" y="821"/>
                    <a:pt x="707" y="799"/>
                    <a:pt x="680" y="805"/>
                  </a:cubicBezTo>
                  <a:cubicBezTo>
                    <a:pt x="654" y="810"/>
                    <a:pt x="631" y="818"/>
                    <a:pt x="631" y="838"/>
                  </a:cubicBezTo>
                  <a:cubicBezTo>
                    <a:pt x="631" y="857"/>
                    <a:pt x="621" y="877"/>
                    <a:pt x="602" y="860"/>
                  </a:cubicBezTo>
                  <a:cubicBezTo>
                    <a:pt x="582" y="843"/>
                    <a:pt x="572" y="835"/>
                    <a:pt x="536" y="846"/>
                  </a:cubicBezTo>
                  <a:cubicBezTo>
                    <a:pt x="500" y="857"/>
                    <a:pt x="467" y="863"/>
                    <a:pt x="444" y="843"/>
                  </a:cubicBezTo>
                  <a:cubicBezTo>
                    <a:pt x="422" y="824"/>
                    <a:pt x="395" y="807"/>
                    <a:pt x="395" y="782"/>
                  </a:cubicBezTo>
                  <a:cubicBezTo>
                    <a:pt x="395" y="757"/>
                    <a:pt x="389" y="735"/>
                    <a:pt x="412" y="721"/>
                  </a:cubicBezTo>
                  <a:cubicBezTo>
                    <a:pt x="435" y="707"/>
                    <a:pt x="438" y="696"/>
                    <a:pt x="458" y="693"/>
                  </a:cubicBezTo>
                  <a:cubicBezTo>
                    <a:pt x="477" y="691"/>
                    <a:pt x="494" y="677"/>
                    <a:pt x="484" y="663"/>
                  </a:cubicBezTo>
                  <a:cubicBezTo>
                    <a:pt x="474" y="649"/>
                    <a:pt x="451" y="604"/>
                    <a:pt x="481" y="585"/>
                  </a:cubicBezTo>
                  <a:cubicBezTo>
                    <a:pt x="510" y="565"/>
                    <a:pt x="543" y="571"/>
                    <a:pt x="546" y="540"/>
                  </a:cubicBezTo>
                  <a:cubicBezTo>
                    <a:pt x="549" y="510"/>
                    <a:pt x="543" y="507"/>
                    <a:pt x="572" y="485"/>
                  </a:cubicBezTo>
                  <a:cubicBezTo>
                    <a:pt x="602" y="463"/>
                    <a:pt x="608" y="460"/>
                    <a:pt x="634" y="482"/>
                  </a:cubicBezTo>
                  <a:cubicBezTo>
                    <a:pt x="661" y="504"/>
                    <a:pt x="693" y="538"/>
                    <a:pt x="733" y="532"/>
                  </a:cubicBezTo>
                  <a:cubicBezTo>
                    <a:pt x="772" y="527"/>
                    <a:pt x="831" y="527"/>
                    <a:pt x="798" y="552"/>
                  </a:cubicBezTo>
                  <a:cubicBezTo>
                    <a:pt x="766" y="577"/>
                    <a:pt x="762" y="604"/>
                    <a:pt x="779" y="616"/>
                  </a:cubicBezTo>
                  <a:cubicBezTo>
                    <a:pt x="795" y="627"/>
                    <a:pt x="802" y="646"/>
                    <a:pt x="838" y="649"/>
                  </a:cubicBezTo>
                  <a:cubicBezTo>
                    <a:pt x="874" y="652"/>
                    <a:pt x="893" y="668"/>
                    <a:pt x="870" y="693"/>
                  </a:cubicBezTo>
                  <a:cubicBezTo>
                    <a:pt x="847" y="718"/>
                    <a:pt x="854" y="743"/>
                    <a:pt x="867" y="757"/>
                  </a:cubicBezTo>
                  <a:cubicBezTo>
                    <a:pt x="880" y="771"/>
                    <a:pt x="923" y="788"/>
                    <a:pt x="933" y="805"/>
                  </a:cubicBezTo>
                  <a:cubicBezTo>
                    <a:pt x="942" y="821"/>
                    <a:pt x="949" y="818"/>
                    <a:pt x="962" y="824"/>
                  </a:cubicBezTo>
                  <a:cubicBezTo>
                    <a:pt x="975" y="830"/>
                    <a:pt x="982" y="852"/>
                    <a:pt x="982" y="866"/>
                  </a:cubicBezTo>
                  <a:cubicBezTo>
                    <a:pt x="982" y="876"/>
                    <a:pt x="990" y="881"/>
                    <a:pt x="996" y="895"/>
                  </a:cubicBezTo>
                  <a:cubicBezTo>
                    <a:pt x="1007" y="897"/>
                    <a:pt x="1021" y="903"/>
                    <a:pt x="1035" y="908"/>
                  </a:cubicBezTo>
                  <a:cubicBezTo>
                    <a:pt x="1066" y="919"/>
                    <a:pt x="1079" y="886"/>
                    <a:pt x="1123" y="875"/>
                  </a:cubicBezTo>
                  <a:cubicBezTo>
                    <a:pt x="1166" y="864"/>
                    <a:pt x="1223" y="853"/>
                    <a:pt x="1232" y="823"/>
                  </a:cubicBezTo>
                  <a:cubicBezTo>
                    <a:pt x="1241" y="793"/>
                    <a:pt x="1241" y="693"/>
                    <a:pt x="1293" y="667"/>
                  </a:cubicBezTo>
                  <a:cubicBezTo>
                    <a:pt x="1311" y="659"/>
                    <a:pt x="1329" y="649"/>
                    <a:pt x="1348" y="636"/>
                  </a:cubicBezTo>
                  <a:cubicBezTo>
                    <a:pt x="1317" y="593"/>
                    <a:pt x="1259" y="533"/>
                    <a:pt x="1251" y="514"/>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7" name="Freeform 33">
              <a:extLst>
                <a:ext uri="{FF2B5EF4-FFF2-40B4-BE49-F238E27FC236}">
                  <a16:creationId xmlns:a16="http://schemas.microsoft.com/office/drawing/2014/main" id="{18245512-E46D-EE4A-8468-B2BC14A65F10}"/>
                </a:ext>
              </a:extLst>
            </p:cNvPr>
            <p:cNvSpPr>
              <a:spLocks/>
            </p:cNvSpPr>
            <p:nvPr/>
          </p:nvSpPr>
          <p:spPr bwMode="auto">
            <a:xfrm>
              <a:off x="19917975" y="7215009"/>
              <a:ext cx="377976" cy="342240"/>
            </a:xfrm>
            <a:custGeom>
              <a:avLst/>
              <a:gdLst>
                <a:gd name="T0" fmla="*/ 347 w 442"/>
                <a:gd name="T1" fmla="*/ 322 h 417"/>
                <a:gd name="T2" fmla="*/ 399 w 442"/>
                <a:gd name="T3" fmla="*/ 286 h 417"/>
                <a:gd name="T4" fmla="*/ 393 w 442"/>
                <a:gd name="T5" fmla="*/ 219 h 417"/>
                <a:gd name="T6" fmla="*/ 424 w 442"/>
                <a:gd name="T7" fmla="*/ 183 h 417"/>
                <a:gd name="T8" fmla="*/ 390 w 442"/>
                <a:gd name="T9" fmla="*/ 156 h 417"/>
                <a:gd name="T10" fmla="*/ 409 w 442"/>
                <a:gd name="T11" fmla="*/ 92 h 417"/>
                <a:gd name="T12" fmla="*/ 344 w 442"/>
                <a:gd name="T13" fmla="*/ 72 h 417"/>
                <a:gd name="T14" fmla="*/ 245 w 442"/>
                <a:gd name="T15" fmla="*/ 22 h 417"/>
                <a:gd name="T16" fmla="*/ 183 w 442"/>
                <a:gd name="T17" fmla="*/ 25 h 417"/>
                <a:gd name="T18" fmla="*/ 157 w 442"/>
                <a:gd name="T19" fmla="*/ 80 h 417"/>
                <a:gd name="T20" fmla="*/ 92 w 442"/>
                <a:gd name="T21" fmla="*/ 125 h 417"/>
                <a:gd name="T22" fmla="*/ 95 w 442"/>
                <a:gd name="T23" fmla="*/ 203 h 417"/>
                <a:gd name="T24" fmla="*/ 69 w 442"/>
                <a:gd name="T25" fmla="*/ 233 h 417"/>
                <a:gd name="T26" fmla="*/ 23 w 442"/>
                <a:gd name="T27" fmla="*/ 261 h 417"/>
                <a:gd name="T28" fmla="*/ 6 w 442"/>
                <a:gd name="T29" fmla="*/ 322 h 417"/>
                <a:gd name="T30" fmla="*/ 55 w 442"/>
                <a:gd name="T31" fmla="*/ 383 h 417"/>
                <a:gd name="T32" fmla="*/ 147 w 442"/>
                <a:gd name="T33" fmla="*/ 386 h 417"/>
                <a:gd name="T34" fmla="*/ 213 w 442"/>
                <a:gd name="T35" fmla="*/ 400 h 417"/>
                <a:gd name="T36" fmla="*/ 242 w 442"/>
                <a:gd name="T37" fmla="*/ 378 h 417"/>
                <a:gd name="T38" fmla="*/ 291 w 442"/>
                <a:gd name="T39" fmla="*/ 345 h 417"/>
                <a:gd name="T40" fmla="*/ 306 w 442"/>
                <a:gd name="T41" fmla="*/ 345 h 417"/>
                <a:gd name="T42" fmla="*/ 347 w 442"/>
                <a:gd name="T43" fmla="*/ 322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2" h="417">
                  <a:moveTo>
                    <a:pt x="347" y="322"/>
                  </a:moveTo>
                  <a:cubicBezTo>
                    <a:pt x="383" y="325"/>
                    <a:pt x="406" y="311"/>
                    <a:pt x="399" y="286"/>
                  </a:cubicBezTo>
                  <a:cubicBezTo>
                    <a:pt x="393" y="261"/>
                    <a:pt x="367" y="247"/>
                    <a:pt x="393" y="219"/>
                  </a:cubicBezTo>
                  <a:cubicBezTo>
                    <a:pt x="408" y="204"/>
                    <a:pt x="416" y="194"/>
                    <a:pt x="424" y="183"/>
                  </a:cubicBezTo>
                  <a:cubicBezTo>
                    <a:pt x="408" y="176"/>
                    <a:pt x="401" y="163"/>
                    <a:pt x="390" y="156"/>
                  </a:cubicBezTo>
                  <a:cubicBezTo>
                    <a:pt x="373" y="144"/>
                    <a:pt x="377" y="117"/>
                    <a:pt x="409" y="92"/>
                  </a:cubicBezTo>
                  <a:cubicBezTo>
                    <a:pt x="442" y="67"/>
                    <a:pt x="383" y="67"/>
                    <a:pt x="344" y="72"/>
                  </a:cubicBezTo>
                  <a:cubicBezTo>
                    <a:pt x="304" y="78"/>
                    <a:pt x="272" y="44"/>
                    <a:pt x="245" y="22"/>
                  </a:cubicBezTo>
                  <a:cubicBezTo>
                    <a:pt x="219" y="0"/>
                    <a:pt x="213" y="3"/>
                    <a:pt x="183" y="25"/>
                  </a:cubicBezTo>
                  <a:cubicBezTo>
                    <a:pt x="154" y="47"/>
                    <a:pt x="160" y="50"/>
                    <a:pt x="157" y="80"/>
                  </a:cubicBezTo>
                  <a:cubicBezTo>
                    <a:pt x="154" y="111"/>
                    <a:pt x="121" y="105"/>
                    <a:pt x="92" y="125"/>
                  </a:cubicBezTo>
                  <a:cubicBezTo>
                    <a:pt x="62" y="144"/>
                    <a:pt x="85" y="189"/>
                    <a:pt x="95" y="203"/>
                  </a:cubicBezTo>
                  <a:cubicBezTo>
                    <a:pt x="105" y="217"/>
                    <a:pt x="88" y="231"/>
                    <a:pt x="69" y="233"/>
                  </a:cubicBezTo>
                  <a:cubicBezTo>
                    <a:pt x="49" y="236"/>
                    <a:pt x="46" y="247"/>
                    <a:pt x="23" y="261"/>
                  </a:cubicBezTo>
                  <a:cubicBezTo>
                    <a:pt x="0" y="275"/>
                    <a:pt x="6" y="297"/>
                    <a:pt x="6" y="322"/>
                  </a:cubicBezTo>
                  <a:cubicBezTo>
                    <a:pt x="6" y="347"/>
                    <a:pt x="33" y="364"/>
                    <a:pt x="55" y="383"/>
                  </a:cubicBezTo>
                  <a:cubicBezTo>
                    <a:pt x="78" y="403"/>
                    <a:pt x="111" y="397"/>
                    <a:pt x="147" y="386"/>
                  </a:cubicBezTo>
                  <a:cubicBezTo>
                    <a:pt x="183" y="375"/>
                    <a:pt x="193" y="383"/>
                    <a:pt x="213" y="400"/>
                  </a:cubicBezTo>
                  <a:cubicBezTo>
                    <a:pt x="232" y="417"/>
                    <a:pt x="242" y="397"/>
                    <a:pt x="242" y="378"/>
                  </a:cubicBezTo>
                  <a:cubicBezTo>
                    <a:pt x="242" y="358"/>
                    <a:pt x="265" y="350"/>
                    <a:pt x="291" y="345"/>
                  </a:cubicBezTo>
                  <a:cubicBezTo>
                    <a:pt x="297" y="343"/>
                    <a:pt x="302" y="344"/>
                    <a:pt x="306" y="345"/>
                  </a:cubicBezTo>
                  <a:cubicBezTo>
                    <a:pt x="318" y="332"/>
                    <a:pt x="333" y="321"/>
                    <a:pt x="347" y="322"/>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8" name="Freeform 34">
              <a:extLst>
                <a:ext uri="{FF2B5EF4-FFF2-40B4-BE49-F238E27FC236}">
                  <a16:creationId xmlns:a16="http://schemas.microsoft.com/office/drawing/2014/main" id="{59523E43-C3C4-3143-A4AC-D6B67B3E0AC3}"/>
                </a:ext>
              </a:extLst>
            </p:cNvPr>
            <p:cNvSpPr>
              <a:spLocks/>
            </p:cNvSpPr>
            <p:nvPr/>
          </p:nvSpPr>
          <p:spPr bwMode="auto">
            <a:xfrm>
              <a:off x="20176105" y="7365736"/>
              <a:ext cx="259974" cy="347560"/>
            </a:xfrm>
            <a:custGeom>
              <a:avLst/>
              <a:gdLst>
                <a:gd name="T0" fmla="*/ 292 w 306"/>
                <a:gd name="T1" fmla="*/ 223 h 423"/>
                <a:gd name="T2" fmla="*/ 272 w 306"/>
                <a:gd name="T3" fmla="*/ 181 h 423"/>
                <a:gd name="T4" fmla="*/ 243 w 306"/>
                <a:gd name="T5" fmla="*/ 162 h 423"/>
                <a:gd name="T6" fmla="*/ 177 w 306"/>
                <a:gd name="T7" fmla="*/ 114 h 423"/>
                <a:gd name="T8" fmla="*/ 180 w 306"/>
                <a:gd name="T9" fmla="*/ 50 h 423"/>
                <a:gd name="T10" fmla="*/ 148 w 306"/>
                <a:gd name="T11" fmla="*/ 6 h 423"/>
                <a:gd name="T12" fmla="*/ 123 w 306"/>
                <a:gd name="T13" fmla="*/ 0 h 423"/>
                <a:gd name="T14" fmla="*/ 92 w 306"/>
                <a:gd name="T15" fmla="*/ 36 h 423"/>
                <a:gd name="T16" fmla="*/ 98 w 306"/>
                <a:gd name="T17" fmla="*/ 103 h 423"/>
                <a:gd name="T18" fmla="*/ 46 w 306"/>
                <a:gd name="T19" fmla="*/ 139 h 423"/>
                <a:gd name="T20" fmla="*/ 5 w 306"/>
                <a:gd name="T21" fmla="*/ 162 h 423"/>
                <a:gd name="T22" fmla="*/ 20 w 306"/>
                <a:gd name="T23" fmla="*/ 200 h 423"/>
                <a:gd name="T24" fmla="*/ 33 w 306"/>
                <a:gd name="T25" fmla="*/ 264 h 423"/>
                <a:gd name="T26" fmla="*/ 17 w 306"/>
                <a:gd name="T27" fmla="*/ 314 h 423"/>
                <a:gd name="T28" fmla="*/ 33 w 306"/>
                <a:gd name="T29" fmla="*/ 378 h 423"/>
                <a:gd name="T30" fmla="*/ 92 w 306"/>
                <a:gd name="T31" fmla="*/ 381 h 423"/>
                <a:gd name="T32" fmla="*/ 151 w 306"/>
                <a:gd name="T33" fmla="*/ 406 h 423"/>
                <a:gd name="T34" fmla="*/ 207 w 306"/>
                <a:gd name="T35" fmla="*/ 392 h 423"/>
                <a:gd name="T36" fmla="*/ 234 w 306"/>
                <a:gd name="T37" fmla="*/ 375 h 423"/>
                <a:gd name="T38" fmla="*/ 236 w 306"/>
                <a:gd name="T39" fmla="*/ 362 h 423"/>
                <a:gd name="T40" fmla="*/ 280 w 306"/>
                <a:gd name="T41" fmla="*/ 269 h 423"/>
                <a:gd name="T42" fmla="*/ 306 w 306"/>
                <a:gd name="T43" fmla="*/ 252 h 423"/>
                <a:gd name="T44" fmla="*/ 292 w 306"/>
                <a:gd name="T45" fmla="*/ 223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6" h="423">
                  <a:moveTo>
                    <a:pt x="292" y="223"/>
                  </a:moveTo>
                  <a:cubicBezTo>
                    <a:pt x="292" y="209"/>
                    <a:pt x="285" y="187"/>
                    <a:pt x="272" y="181"/>
                  </a:cubicBezTo>
                  <a:cubicBezTo>
                    <a:pt x="259" y="175"/>
                    <a:pt x="252" y="178"/>
                    <a:pt x="243" y="162"/>
                  </a:cubicBezTo>
                  <a:cubicBezTo>
                    <a:pt x="233" y="145"/>
                    <a:pt x="190" y="128"/>
                    <a:pt x="177" y="114"/>
                  </a:cubicBezTo>
                  <a:cubicBezTo>
                    <a:pt x="164" y="100"/>
                    <a:pt x="157" y="75"/>
                    <a:pt x="180" y="50"/>
                  </a:cubicBezTo>
                  <a:cubicBezTo>
                    <a:pt x="203" y="25"/>
                    <a:pt x="184" y="9"/>
                    <a:pt x="148" y="6"/>
                  </a:cubicBezTo>
                  <a:cubicBezTo>
                    <a:pt x="137" y="5"/>
                    <a:pt x="130" y="3"/>
                    <a:pt x="123" y="0"/>
                  </a:cubicBezTo>
                  <a:cubicBezTo>
                    <a:pt x="115" y="11"/>
                    <a:pt x="107" y="21"/>
                    <a:pt x="92" y="36"/>
                  </a:cubicBezTo>
                  <a:cubicBezTo>
                    <a:pt x="66" y="64"/>
                    <a:pt x="92" y="78"/>
                    <a:pt x="98" y="103"/>
                  </a:cubicBezTo>
                  <a:cubicBezTo>
                    <a:pt x="105" y="128"/>
                    <a:pt x="82" y="142"/>
                    <a:pt x="46" y="139"/>
                  </a:cubicBezTo>
                  <a:cubicBezTo>
                    <a:pt x="32" y="138"/>
                    <a:pt x="17" y="149"/>
                    <a:pt x="5" y="162"/>
                  </a:cubicBezTo>
                  <a:cubicBezTo>
                    <a:pt x="18" y="166"/>
                    <a:pt x="20" y="183"/>
                    <a:pt x="20" y="200"/>
                  </a:cubicBezTo>
                  <a:cubicBezTo>
                    <a:pt x="20" y="223"/>
                    <a:pt x="20" y="248"/>
                    <a:pt x="33" y="264"/>
                  </a:cubicBezTo>
                  <a:cubicBezTo>
                    <a:pt x="46" y="281"/>
                    <a:pt x="33" y="303"/>
                    <a:pt x="17" y="314"/>
                  </a:cubicBezTo>
                  <a:cubicBezTo>
                    <a:pt x="0" y="326"/>
                    <a:pt x="10" y="356"/>
                    <a:pt x="33" y="378"/>
                  </a:cubicBezTo>
                  <a:cubicBezTo>
                    <a:pt x="56" y="401"/>
                    <a:pt x="72" y="406"/>
                    <a:pt x="92" y="381"/>
                  </a:cubicBezTo>
                  <a:cubicBezTo>
                    <a:pt x="112" y="356"/>
                    <a:pt x="118" y="389"/>
                    <a:pt x="151" y="406"/>
                  </a:cubicBezTo>
                  <a:cubicBezTo>
                    <a:pt x="184" y="423"/>
                    <a:pt x="193" y="409"/>
                    <a:pt x="207" y="392"/>
                  </a:cubicBezTo>
                  <a:cubicBezTo>
                    <a:pt x="212" y="385"/>
                    <a:pt x="223" y="379"/>
                    <a:pt x="234" y="375"/>
                  </a:cubicBezTo>
                  <a:cubicBezTo>
                    <a:pt x="234" y="370"/>
                    <a:pt x="235" y="366"/>
                    <a:pt x="236" y="362"/>
                  </a:cubicBezTo>
                  <a:cubicBezTo>
                    <a:pt x="249" y="325"/>
                    <a:pt x="271" y="299"/>
                    <a:pt x="280" y="269"/>
                  </a:cubicBezTo>
                  <a:cubicBezTo>
                    <a:pt x="284" y="253"/>
                    <a:pt x="294" y="250"/>
                    <a:pt x="306" y="252"/>
                  </a:cubicBezTo>
                  <a:cubicBezTo>
                    <a:pt x="300" y="238"/>
                    <a:pt x="292" y="233"/>
                    <a:pt x="292" y="223"/>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9" name="Freeform 35">
              <a:extLst>
                <a:ext uri="{FF2B5EF4-FFF2-40B4-BE49-F238E27FC236}">
                  <a16:creationId xmlns:a16="http://schemas.microsoft.com/office/drawing/2014/main" id="{528389CC-8F8E-7F45-A5E5-8698657B428C}"/>
                </a:ext>
              </a:extLst>
            </p:cNvPr>
            <p:cNvSpPr>
              <a:spLocks/>
            </p:cNvSpPr>
            <p:nvPr/>
          </p:nvSpPr>
          <p:spPr bwMode="auto">
            <a:xfrm>
              <a:off x="21466756" y="10257929"/>
              <a:ext cx="370601" cy="730584"/>
            </a:xfrm>
            <a:custGeom>
              <a:avLst/>
              <a:gdLst>
                <a:gd name="T0" fmla="*/ 172 w 434"/>
                <a:gd name="T1" fmla="*/ 136 h 890"/>
                <a:gd name="T2" fmla="*/ 137 w 434"/>
                <a:gd name="T3" fmla="*/ 212 h 890"/>
                <a:gd name="T4" fmla="*/ 102 w 434"/>
                <a:gd name="T5" fmla="*/ 249 h 890"/>
                <a:gd name="T6" fmla="*/ 78 w 434"/>
                <a:gd name="T7" fmla="*/ 336 h 890"/>
                <a:gd name="T8" fmla="*/ 50 w 434"/>
                <a:gd name="T9" fmla="*/ 406 h 890"/>
                <a:gd name="T10" fmla="*/ 43 w 434"/>
                <a:gd name="T11" fmla="*/ 445 h 890"/>
                <a:gd name="T12" fmla="*/ 13 w 434"/>
                <a:gd name="T13" fmla="*/ 506 h 890"/>
                <a:gd name="T14" fmla="*/ 32 w 434"/>
                <a:gd name="T15" fmla="*/ 545 h 890"/>
                <a:gd name="T16" fmla="*/ 28 w 434"/>
                <a:gd name="T17" fmla="*/ 625 h 890"/>
                <a:gd name="T18" fmla="*/ 72 w 434"/>
                <a:gd name="T19" fmla="*/ 668 h 890"/>
                <a:gd name="T20" fmla="*/ 111 w 434"/>
                <a:gd name="T21" fmla="*/ 734 h 890"/>
                <a:gd name="T22" fmla="*/ 185 w 434"/>
                <a:gd name="T23" fmla="*/ 773 h 890"/>
                <a:gd name="T24" fmla="*/ 244 w 434"/>
                <a:gd name="T25" fmla="*/ 834 h 890"/>
                <a:gd name="T26" fmla="*/ 284 w 434"/>
                <a:gd name="T27" fmla="*/ 888 h 890"/>
                <a:gd name="T28" fmla="*/ 312 w 434"/>
                <a:gd name="T29" fmla="*/ 855 h 890"/>
                <a:gd name="T30" fmla="*/ 301 w 434"/>
                <a:gd name="T31" fmla="*/ 788 h 890"/>
                <a:gd name="T32" fmla="*/ 318 w 434"/>
                <a:gd name="T33" fmla="*/ 705 h 890"/>
                <a:gd name="T34" fmla="*/ 364 w 434"/>
                <a:gd name="T35" fmla="*/ 619 h 890"/>
                <a:gd name="T36" fmla="*/ 377 w 434"/>
                <a:gd name="T37" fmla="*/ 580 h 890"/>
                <a:gd name="T38" fmla="*/ 388 w 434"/>
                <a:gd name="T39" fmla="*/ 492 h 890"/>
                <a:gd name="T40" fmla="*/ 401 w 434"/>
                <a:gd name="T41" fmla="*/ 438 h 890"/>
                <a:gd name="T42" fmla="*/ 397 w 434"/>
                <a:gd name="T43" fmla="*/ 386 h 890"/>
                <a:gd name="T44" fmla="*/ 419 w 434"/>
                <a:gd name="T45" fmla="*/ 336 h 890"/>
                <a:gd name="T46" fmla="*/ 404 w 434"/>
                <a:gd name="T47" fmla="*/ 278 h 890"/>
                <a:gd name="T48" fmla="*/ 432 w 434"/>
                <a:gd name="T49" fmla="*/ 206 h 890"/>
                <a:gd name="T50" fmla="*/ 406 w 434"/>
                <a:gd name="T51" fmla="*/ 115 h 890"/>
                <a:gd name="T52" fmla="*/ 406 w 434"/>
                <a:gd name="T53" fmla="*/ 45 h 890"/>
                <a:gd name="T54" fmla="*/ 329 w 434"/>
                <a:gd name="T55" fmla="*/ 30 h 890"/>
                <a:gd name="T56" fmla="*/ 294 w 434"/>
                <a:gd name="T57" fmla="*/ 15 h 890"/>
                <a:gd name="T58" fmla="*/ 238 w 434"/>
                <a:gd name="T59" fmla="*/ 62 h 890"/>
                <a:gd name="T60" fmla="*/ 183 w 434"/>
                <a:gd name="T61" fmla="*/ 93 h 890"/>
                <a:gd name="T62" fmla="*/ 172 w 434"/>
                <a:gd name="T63" fmla="*/ 136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34" h="890">
                  <a:moveTo>
                    <a:pt x="172" y="136"/>
                  </a:moveTo>
                  <a:cubicBezTo>
                    <a:pt x="172" y="136"/>
                    <a:pt x="166" y="208"/>
                    <a:pt x="137" y="212"/>
                  </a:cubicBezTo>
                  <a:cubicBezTo>
                    <a:pt x="109" y="215"/>
                    <a:pt x="111" y="225"/>
                    <a:pt x="102" y="249"/>
                  </a:cubicBezTo>
                  <a:cubicBezTo>
                    <a:pt x="93" y="273"/>
                    <a:pt x="93" y="317"/>
                    <a:pt x="78" y="336"/>
                  </a:cubicBezTo>
                  <a:cubicBezTo>
                    <a:pt x="63" y="354"/>
                    <a:pt x="48" y="391"/>
                    <a:pt x="50" y="406"/>
                  </a:cubicBezTo>
                  <a:cubicBezTo>
                    <a:pt x="52" y="421"/>
                    <a:pt x="56" y="434"/>
                    <a:pt x="43" y="445"/>
                  </a:cubicBezTo>
                  <a:cubicBezTo>
                    <a:pt x="30" y="456"/>
                    <a:pt x="8" y="484"/>
                    <a:pt x="13" y="506"/>
                  </a:cubicBezTo>
                  <a:cubicBezTo>
                    <a:pt x="17" y="529"/>
                    <a:pt x="32" y="516"/>
                    <a:pt x="32" y="545"/>
                  </a:cubicBezTo>
                  <a:cubicBezTo>
                    <a:pt x="32" y="575"/>
                    <a:pt x="0" y="595"/>
                    <a:pt x="28" y="625"/>
                  </a:cubicBezTo>
                  <a:cubicBezTo>
                    <a:pt x="56" y="655"/>
                    <a:pt x="67" y="649"/>
                    <a:pt x="72" y="668"/>
                  </a:cubicBezTo>
                  <a:cubicBezTo>
                    <a:pt x="76" y="686"/>
                    <a:pt x="83" y="710"/>
                    <a:pt x="111" y="734"/>
                  </a:cubicBezTo>
                  <a:cubicBezTo>
                    <a:pt x="139" y="758"/>
                    <a:pt x="166" y="747"/>
                    <a:pt x="185" y="773"/>
                  </a:cubicBezTo>
                  <a:cubicBezTo>
                    <a:pt x="205" y="799"/>
                    <a:pt x="240" y="808"/>
                    <a:pt x="244" y="834"/>
                  </a:cubicBezTo>
                  <a:cubicBezTo>
                    <a:pt x="249" y="860"/>
                    <a:pt x="266" y="886"/>
                    <a:pt x="284" y="888"/>
                  </a:cubicBezTo>
                  <a:cubicBezTo>
                    <a:pt x="301" y="890"/>
                    <a:pt x="325" y="881"/>
                    <a:pt x="312" y="855"/>
                  </a:cubicBezTo>
                  <a:cubicBezTo>
                    <a:pt x="299" y="829"/>
                    <a:pt x="308" y="816"/>
                    <a:pt x="301" y="788"/>
                  </a:cubicBezTo>
                  <a:cubicBezTo>
                    <a:pt x="294" y="760"/>
                    <a:pt x="294" y="727"/>
                    <a:pt x="318" y="705"/>
                  </a:cubicBezTo>
                  <a:cubicBezTo>
                    <a:pt x="342" y="682"/>
                    <a:pt x="362" y="645"/>
                    <a:pt x="364" y="619"/>
                  </a:cubicBezTo>
                  <a:cubicBezTo>
                    <a:pt x="366" y="593"/>
                    <a:pt x="358" y="593"/>
                    <a:pt x="377" y="580"/>
                  </a:cubicBezTo>
                  <a:cubicBezTo>
                    <a:pt x="397" y="568"/>
                    <a:pt x="371" y="512"/>
                    <a:pt x="388" y="492"/>
                  </a:cubicBezTo>
                  <a:cubicBezTo>
                    <a:pt x="406" y="471"/>
                    <a:pt x="415" y="451"/>
                    <a:pt x="401" y="438"/>
                  </a:cubicBezTo>
                  <a:cubicBezTo>
                    <a:pt x="388" y="425"/>
                    <a:pt x="380" y="395"/>
                    <a:pt x="397" y="386"/>
                  </a:cubicBezTo>
                  <a:cubicBezTo>
                    <a:pt x="415" y="377"/>
                    <a:pt x="432" y="356"/>
                    <a:pt x="419" y="336"/>
                  </a:cubicBezTo>
                  <a:cubicBezTo>
                    <a:pt x="406" y="315"/>
                    <a:pt x="397" y="306"/>
                    <a:pt x="404" y="278"/>
                  </a:cubicBezTo>
                  <a:cubicBezTo>
                    <a:pt x="410" y="251"/>
                    <a:pt x="430" y="239"/>
                    <a:pt x="432" y="206"/>
                  </a:cubicBezTo>
                  <a:cubicBezTo>
                    <a:pt x="434" y="173"/>
                    <a:pt x="401" y="149"/>
                    <a:pt x="406" y="115"/>
                  </a:cubicBezTo>
                  <a:cubicBezTo>
                    <a:pt x="410" y="82"/>
                    <a:pt x="423" y="58"/>
                    <a:pt x="406" y="45"/>
                  </a:cubicBezTo>
                  <a:cubicBezTo>
                    <a:pt x="388" y="32"/>
                    <a:pt x="340" y="41"/>
                    <a:pt x="329" y="30"/>
                  </a:cubicBezTo>
                  <a:cubicBezTo>
                    <a:pt x="318" y="19"/>
                    <a:pt x="312" y="0"/>
                    <a:pt x="294" y="15"/>
                  </a:cubicBezTo>
                  <a:cubicBezTo>
                    <a:pt x="277" y="30"/>
                    <a:pt x="259" y="56"/>
                    <a:pt x="238" y="62"/>
                  </a:cubicBezTo>
                  <a:cubicBezTo>
                    <a:pt x="216" y="67"/>
                    <a:pt x="198" y="78"/>
                    <a:pt x="183" y="93"/>
                  </a:cubicBezTo>
                  <a:cubicBezTo>
                    <a:pt x="168" y="108"/>
                    <a:pt x="172" y="113"/>
                    <a:pt x="172" y="136"/>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0" name="Freeform 36">
              <a:extLst>
                <a:ext uri="{FF2B5EF4-FFF2-40B4-BE49-F238E27FC236}">
                  <a16:creationId xmlns:a16="http://schemas.microsoft.com/office/drawing/2014/main" id="{49DACC0F-688A-5147-BDA3-A96EE357C269}"/>
                </a:ext>
              </a:extLst>
            </p:cNvPr>
            <p:cNvSpPr>
              <a:spLocks/>
            </p:cNvSpPr>
            <p:nvPr/>
          </p:nvSpPr>
          <p:spPr bwMode="auto">
            <a:xfrm>
              <a:off x="22231928" y="10353685"/>
              <a:ext cx="70064" cy="39012"/>
            </a:xfrm>
            <a:custGeom>
              <a:avLst/>
              <a:gdLst>
                <a:gd name="T0" fmla="*/ 53 w 81"/>
                <a:gd name="T1" fmla="*/ 2 h 48"/>
                <a:gd name="T2" fmla="*/ 5 w 81"/>
                <a:gd name="T3" fmla="*/ 19 h 48"/>
                <a:gd name="T4" fmla="*/ 31 w 81"/>
                <a:gd name="T5" fmla="*/ 45 h 48"/>
                <a:gd name="T6" fmla="*/ 53 w 81"/>
                <a:gd name="T7" fmla="*/ 2 h 48"/>
              </a:gdLst>
              <a:ahLst/>
              <a:cxnLst>
                <a:cxn ang="0">
                  <a:pos x="T0" y="T1"/>
                </a:cxn>
                <a:cxn ang="0">
                  <a:pos x="T2" y="T3"/>
                </a:cxn>
                <a:cxn ang="0">
                  <a:pos x="T4" y="T5"/>
                </a:cxn>
                <a:cxn ang="0">
                  <a:pos x="T6" y="T7"/>
                </a:cxn>
              </a:cxnLst>
              <a:rect l="0" t="0" r="r" b="b"/>
              <a:pathLst>
                <a:path w="81" h="48">
                  <a:moveTo>
                    <a:pt x="53" y="2"/>
                  </a:moveTo>
                  <a:cubicBezTo>
                    <a:pt x="53" y="2"/>
                    <a:pt x="0" y="0"/>
                    <a:pt x="5" y="19"/>
                  </a:cubicBezTo>
                  <a:cubicBezTo>
                    <a:pt x="9" y="37"/>
                    <a:pt x="5" y="41"/>
                    <a:pt x="31" y="45"/>
                  </a:cubicBezTo>
                  <a:cubicBezTo>
                    <a:pt x="57" y="48"/>
                    <a:pt x="81" y="15"/>
                    <a:pt x="53" y="2"/>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1" name="Freeform 37">
              <a:extLst>
                <a:ext uri="{FF2B5EF4-FFF2-40B4-BE49-F238E27FC236}">
                  <a16:creationId xmlns:a16="http://schemas.microsoft.com/office/drawing/2014/main" id="{1C34D39D-B9A4-3B4C-926D-8F638154E8BC}"/>
                </a:ext>
              </a:extLst>
            </p:cNvPr>
            <p:cNvSpPr>
              <a:spLocks/>
            </p:cNvSpPr>
            <p:nvPr/>
          </p:nvSpPr>
          <p:spPr bwMode="auto">
            <a:xfrm>
              <a:off x="22325961" y="10311126"/>
              <a:ext cx="46095" cy="56744"/>
            </a:xfrm>
            <a:custGeom>
              <a:avLst/>
              <a:gdLst>
                <a:gd name="T0" fmla="*/ 33 w 55"/>
                <a:gd name="T1" fmla="*/ 0 h 69"/>
                <a:gd name="T2" fmla="*/ 3 w 55"/>
                <a:gd name="T3" fmla="*/ 34 h 69"/>
                <a:gd name="T4" fmla="*/ 35 w 55"/>
                <a:gd name="T5" fmla="*/ 50 h 69"/>
                <a:gd name="T6" fmla="*/ 33 w 55"/>
                <a:gd name="T7" fmla="*/ 0 h 69"/>
              </a:gdLst>
              <a:ahLst/>
              <a:cxnLst>
                <a:cxn ang="0">
                  <a:pos x="T0" y="T1"/>
                </a:cxn>
                <a:cxn ang="0">
                  <a:pos x="T2" y="T3"/>
                </a:cxn>
                <a:cxn ang="0">
                  <a:pos x="T4" y="T5"/>
                </a:cxn>
                <a:cxn ang="0">
                  <a:pos x="T6" y="T7"/>
                </a:cxn>
              </a:cxnLst>
              <a:rect l="0" t="0" r="r" b="b"/>
              <a:pathLst>
                <a:path w="55" h="69">
                  <a:moveTo>
                    <a:pt x="33" y="0"/>
                  </a:moveTo>
                  <a:cubicBezTo>
                    <a:pt x="33" y="0"/>
                    <a:pt x="0" y="15"/>
                    <a:pt x="3" y="34"/>
                  </a:cubicBezTo>
                  <a:cubicBezTo>
                    <a:pt x="5" y="52"/>
                    <a:pt x="31" y="69"/>
                    <a:pt x="35" y="50"/>
                  </a:cubicBezTo>
                  <a:cubicBezTo>
                    <a:pt x="40" y="32"/>
                    <a:pt x="55" y="4"/>
                    <a:pt x="33" y="0"/>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2" name="Freeform 38">
              <a:extLst>
                <a:ext uri="{FF2B5EF4-FFF2-40B4-BE49-F238E27FC236}">
                  <a16:creationId xmlns:a16="http://schemas.microsoft.com/office/drawing/2014/main" id="{9209092A-2C0E-4046-BBFF-465C73E7ACB4}"/>
                </a:ext>
              </a:extLst>
            </p:cNvPr>
            <p:cNvSpPr>
              <a:spLocks/>
            </p:cNvSpPr>
            <p:nvPr/>
          </p:nvSpPr>
          <p:spPr bwMode="auto">
            <a:xfrm>
              <a:off x="22539840" y="10202957"/>
              <a:ext cx="66376" cy="46105"/>
            </a:xfrm>
            <a:custGeom>
              <a:avLst/>
              <a:gdLst>
                <a:gd name="T0" fmla="*/ 45 w 78"/>
                <a:gd name="T1" fmla="*/ 9 h 55"/>
                <a:gd name="T2" fmla="*/ 2 w 78"/>
                <a:gd name="T3" fmla="*/ 11 h 55"/>
                <a:gd name="T4" fmla="*/ 19 w 78"/>
                <a:gd name="T5" fmla="*/ 40 h 55"/>
                <a:gd name="T6" fmla="*/ 50 w 78"/>
                <a:gd name="T7" fmla="*/ 44 h 55"/>
                <a:gd name="T8" fmla="*/ 45 w 78"/>
                <a:gd name="T9" fmla="*/ 9 h 55"/>
              </a:gdLst>
              <a:ahLst/>
              <a:cxnLst>
                <a:cxn ang="0">
                  <a:pos x="T0" y="T1"/>
                </a:cxn>
                <a:cxn ang="0">
                  <a:pos x="T2" y="T3"/>
                </a:cxn>
                <a:cxn ang="0">
                  <a:pos x="T4" y="T5"/>
                </a:cxn>
                <a:cxn ang="0">
                  <a:pos x="T6" y="T7"/>
                </a:cxn>
                <a:cxn ang="0">
                  <a:pos x="T8" y="T9"/>
                </a:cxn>
              </a:cxnLst>
              <a:rect l="0" t="0" r="r" b="b"/>
              <a:pathLst>
                <a:path w="78" h="55">
                  <a:moveTo>
                    <a:pt x="45" y="9"/>
                  </a:moveTo>
                  <a:cubicBezTo>
                    <a:pt x="45" y="9"/>
                    <a:pt x="0" y="0"/>
                    <a:pt x="2" y="11"/>
                  </a:cubicBezTo>
                  <a:cubicBezTo>
                    <a:pt x="4" y="22"/>
                    <a:pt x="15" y="28"/>
                    <a:pt x="19" y="40"/>
                  </a:cubicBezTo>
                  <a:cubicBezTo>
                    <a:pt x="24" y="53"/>
                    <a:pt x="43" y="55"/>
                    <a:pt x="50" y="44"/>
                  </a:cubicBezTo>
                  <a:cubicBezTo>
                    <a:pt x="56" y="33"/>
                    <a:pt x="78" y="9"/>
                    <a:pt x="45" y="9"/>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grpSp>
      <p:grpSp>
        <p:nvGrpSpPr>
          <p:cNvPr id="4" name="Group 3">
            <a:extLst>
              <a:ext uri="{FF2B5EF4-FFF2-40B4-BE49-F238E27FC236}">
                <a16:creationId xmlns:a16="http://schemas.microsoft.com/office/drawing/2014/main" id="{7F7812E2-059D-CC42-B2CE-9CC65BC4B80B}"/>
              </a:ext>
            </a:extLst>
          </p:cNvPr>
          <p:cNvGrpSpPr/>
          <p:nvPr/>
        </p:nvGrpSpPr>
        <p:grpSpPr>
          <a:xfrm>
            <a:off x="9516185" y="1131813"/>
            <a:ext cx="5282215" cy="1383468"/>
            <a:chOff x="9516185" y="1407238"/>
            <a:chExt cx="5282215"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9624849" y="1867376"/>
              <a:ext cx="5157181" cy="923330"/>
            </a:xfrm>
            <a:prstGeom prst="rect">
              <a:avLst/>
            </a:prstGeom>
            <a:noFill/>
          </p:spPr>
          <p:txBody>
            <a:bodyPr wrap="none" rtlCol="0">
              <a:spAutoFit/>
            </a:bodyPr>
            <a:lstStyle/>
            <a:p>
              <a:pPr algn="ctr"/>
              <a:r>
                <a:rPr lang="en-US" sz="5400" b="1" spc="600" dirty="0">
                  <a:solidFill>
                    <a:schemeClr val="tx2"/>
                  </a:solidFill>
                  <a:latin typeface="Montserrat" charset="0"/>
                  <a:ea typeface="Montserrat" charset="0"/>
                  <a:cs typeface="Montserrat" charset="0"/>
                </a:rPr>
                <a:t>CHINA MAP</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nvGrpSpPr>
          <p:cNvPr id="6" name="Group 5">
            <a:extLst>
              <a:ext uri="{FF2B5EF4-FFF2-40B4-BE49-F238E27FC236}">
                <a16:creationId xmlns:a16="http://schemas.microsoft.com/office/drawing/2014/main" id="{26932E11-C882-AA49-AB7D-57B00DEBE7A2}"/>
              </a:ext>
            </a:extLst>
          </p:cNvPr>
          <p:cNvGrpSpPr/>
          <p:nvPr/>
        </p:nvGrpSpPr>
        <p:grpSpPr>
          <a:xfrm>
            <a:off x="4750442" y="5517553"/>
            <a:ext cx="1674886" cy="1674883"/>
            <a:chOff x="2206453" y="5533460"/>
            <a:chExt cx="1674886" cy="1674883"/>
          </a:xfrm>
        </p:grpSpPr>
        <p:sp>
          <p:nvSpPr>
            <p:cNvPr id="114" name="Oval 113">
              <a:extLst>
                <a:ext uri="{FF2B5EF4-FFF2-40B4-BE49-F238E27FC236}">
                  <a16:creationId xmlns:a16="http://schemas.microsoft.com/office/drawing/2014/main" id="{FF915686-9DFD-8044-9B09-FC58DC65294A}"/>
                </a:ext>
              </a:extLst>
            </p:cNvPr>
            <p:cNvSpPr/>
            <p:nvPr/>
          </p:nvSpPr>
          <p:spPr>
            <a:xfrm>
              <a:off x="2206453" y="5533460"/>
              <a:ext cx="1674886" cy="167488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7C510754-16D2-DC41-ADED-9C919C497BE1}"/>
                </a:ext>
              </a:extLst>
            </p:cNvPr>
            <p:cNvSpPr/>
            <p:nvPr/>
          </p:nvSpPr>
          <p:spPr>
            <a:xfrm>
              <a:off x="2480417" y="6062638"/>
              <a:ext cx="1131273"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A</a:t>
              </a:r>
              <a:endParaRPr lang="en-US" sz="5400" b="1" spc="600" dirty="0">
                <a:solidFill>
                  <a:schemeClr val="bg1"/>
                </a:solidFill>
                <a:latin typeface="Montserrat SemiBold" pitchFamily="2" charset="77"/>
                <a:ea typeface="Montserrat" charset="0"/>
                <a:cs typeface="Montserrat" charset="0"/>
              </a:endParaRPr>
            </a:p>
          </p:txBody>
        </p:sp>
      </p:grpSp>
      <p:grpSp>
        <p:nvGrpSpPr>
          <p:cNvPr id="7" name="Group 6">
            <a:extLst>
              <a:ext uri="{FF2B5EF4-FFF2-40B4-BE49-F238E27FC236}">
                <a16:creationId xmlns:a16="http://schemas.microsoft.com/office/drawing/2014/main" id="{E80A11CA-6A69-DA41-A0DF-BF67C5AABDD0}"/>
              </a:ext>
            </a:extLst>
          </p:cNvPr>
          <p:cNvGrpSpPr/>
          <p:nvPr/>
        </p:nvGrpSpPr>
        <p:grpSpPr>
          <a:xfrm>
            <a:off x="10610284" y="6171045"/>
            <a:ext cx="1674886" cy="1674883"/>
            <a:chOff x="9198690" y="5087723"/>
            <a:chExt cx="1674886" cy="1674883"/>
          </a:xfrm>
        </p:grpSpPr>
        <p:sp>
          <p:nvSpPr>
            <p:cNvPr id="2" name="Oval 1">
              <a:extLst>
                <a:ext uri="{FF2B5EF4-FFF2-40B4-BE49-F238E27FC236}">
                  <a16:creationId xmlns:a16="http://schemas.microsoft.com/office/drawing/2014/main" id="{E81A07F9-624D-8D4F-BA6B-007A5517920E}"/>
                </a:ext>
              </a:extLst>
            </p:cNvPr>
            <p:cNvSpPr/>
            <p:nvPr/>
          </p:nvSpPr>
          <p:spPr>
            <a:xfrm>
              <a:off x="9198690" y="5087723"/>
              <a:ext cx="1674886" cy="1674883"/>
            </a:xfrm>
            <a:prstGeom prst="ellipse">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a:extLst>
                <a:ext uri="{FF2B5EF4-FFF2-40B4-BE49-F238E27FC236}">
                  <a16:creationId xmlns:a16="http://schemas.microsoft.com/office/drawing/2014/main" id="{9FFA96A9-5E40-F946-8C31-ADA49DD900CD}"/>
                </a:ext>
              </a:extLst>
            </p:cNvPr>
            <p:cNvSpPr/>
            <p:nvPr/>
          </p:nvSpPr>
          <p:spPr>
            <a:xfrm>
              <a:off x="9536824" y="5579558"/>
              <a:ext cx="1131273"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B</a:t>
              </a:r>
              <a:endParaRPr lang="en-US" sz="5400" b="1" spc="600" dirty="0">
                <a:solidFill>
                  <a:schemeClr val="bg1"/>
                </a:solidFill>
                <a:latin typeface="Montserrat SemiBold" pitchFamily="2" charset="77"/>
                <a:ea typeface="Montserrat" charset="0"/>
                <a:cs typeface="Montserrat" charset="0"/>
              </a:endParaRPr>
            </a:p>
          </p:txBody>
        </p:sp>
      </p:grpSp>
      <p:grpSp>
        <p:nvGrpSpPr>
          <p:cNvPr id="8" name="Group 7">
            <a:extLst>
              <a:ext uri="{FF2B5EF4-FFF2-40B4-BE49-F238E27FC236}">
                <a16:creationId xmlns:a16="http://schemas.microsoft.com/office/drawing/2014/main" id="{D683250E-32A5-7545-96A9-67FB904F03C5}"/>
              </a:ext>
            </a:extLst>
          </p:cNvPr>
          <p:cNvGrpSpPr/>
          <p:nvPr/>
        </p:nvGrpSpPr>
        <p:grpSpPr>
          <a:xfrm>
            <a:off x="5570770" y="9044637"/>
            <a:ext cx="1674886" cy="1674883"/>
            <a:chOff x="9430492" y="10060963"/>
            <a:chExt cx="1674886" cy="1674883"/>
          </a:xfrm>
        </p:grpSpPr>
        <p:sp>
          <p:nvSpPr>
            <p:cNvPr id="115" name="Oval 114">
              <a:extLst>
                <a:ext uri="{FF2B5EF4-FFF2-40B4-BE49-F238E27FC236}">
                  <a16:creationId xmlns:a16="http://schemas.microsoft.com/office/drawing/2014/main" id="{12FB1140-5305-974D-91E1-E680566F8F19}"/>
                </a:ext>
              </a:extLst>
            </p:cNvPr>
            <p:cNvSpPr/>
            <p:nvPr/>
          </p:nvSpPr>
          <p:spPr>
            <a:xfrm>
              <a:off x="9430492" y="10060963"/>
              <a:ext cx="1674886" cy="1674883"/>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5ADDE237-56BA-174C-B3F9-6023473321F0}"/>
                </a:ext>
              </a:extLst>
            </p:cNvPr>
            <p:cNvSpPr/>
            <p:nvPr/>
          </p:nvSpPr>
          <p:spPr>
            <a:xfrm>
              <a:off x="9743858" y="10600132"/>
              <a:ext cx="1131273"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C</a:t>
              </a:r>
              <a:endParaRPr lang="en-US" sz="5400" b="1" spc="600" dirty="0">
                <a:solidFill>
                  <a:schemeClr val="bg1"/>
                </a:solidFill>
                <a:latin typeface="Montserrat SemiBold" pitchFamily="2" charset="77"/>
                <a:ea typeface="Montserrat" charset="0"/>
                <a:cs typeface="Montserrat" charset="0"/>
              </a:endParaRPr>
            </a:p>
          </p:txBody>
        </p:sp>
      </p:grpSp>
      <p:grpSp>
        <p:nvGrpSpPr>
          <p:cNvPr id="5" name="Group 4">
            <a:extLst>
              <a:ext uri="{FF2B5EF4-FFF2-40B4-BE49-F238E27FC236}">
                <a16:creationId xmlns:a16="http://schemas.microsoft.com/office/drawing/2014/main" id="{E34CFEE7-B40D-8143-BE9B-ABAB733ACEE2}"/>
              </a:ext>
            </a:extLst>
          </p:cNvPr>
          <p:cNvGrpSpPr/>
          <p:nvPr/>
        </p:nvGrpSpPr>
        <p:grpSpPr>
          <a:xfrm>
            <a:off x="14543667" y="4432826"/>
            <a:ext cx="7627530" cy="7451631"/>
            <a:chOff x="14543667" y="4003432"/>
            <a:chExt cx="7627530" cy="7451631"/>
          </a:xfrm>
        </p:grpSpPr>
        <p:grpSp>
          <p:nvGrpSpPr>
            <p:cNvPr id="104" name="Group 103">
              <a:extLst>
                <a:ext uri="{FF2B5EF4-FFF2-40B4-BE49-F238E27FC236}">
                  <a16:creationId xmlns:a16="http://schemas.microsoft.com/office/drawing/2014/main" id="{C2651008-3546-0C45-9CD2-BCCA75BC1CCE}"/>
                </a:ext>
              </a:extLst>
            </p:cNvPr>
            <p:cNvGrpSpPr/>
            <p:nvPr/>
          </p:nvGrpSpPr>
          <p:grpSpPr>
            <a:xfrm>
              <a:off x="14543667" y="4003432"/>
              <a:ext cx="7627530" cy="1907329"/>
              <a:chOff x="3001226" y="5815996"/>
              <a:chExt cx="7627530" cy="1907329"/>
            </a:xfrm>
          </p:grpSpPr>
          <p:sp>
            <p:nvSpPr>
              <p:cNvPr id="105" name="Subtitle 2">
                <a:extLst>
                  <a:ext uri="{FF2B5EF4-FFF2-40B4-BE49-F238E27FC236}">
                    <a16:creationId xmlns:a16="http://schemas.microsoft.com/office/drawing/2014/main" id="{7F653759-149A-F449-834F-D0C7490FA1A5}"/>
                  </a:ext>
                </a:extLst>
              </p:cNvPr>
              <p:cNvSpPr txBox="1">
                <a:spLocks/>
              </p:cNvSpPr>
              <p:nvPr/>
            </p:nvSpPr>
            <p:spPr>
              <a:xfrm>
                <a:off x="3001226" y="6462327"/>
                <a:ext cx="7627530" cy="126099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106" name="Rectangle 105">
                <a:extLst>
                  <a:ext uri="{FF2B5EF4-FFF2-40B4-BE49-F238E27FC236}">
                    <a16:creationId xmlns:a16="http://schemas.microsoft.com/office/drawing/2014/main" id="{8F542BD3-2C14-1042-9AE1-E70657F3ADBE}"/>
                  </a:ext>
                </a:extLst>
              </p:cNvPr>
              <p:cNvSpPr/>
              <p:nvPr/>
            </p:nvSpPr>
            <p:spPr>
              <a:xfrm>
                <a:off x="3116475" y="5815996"/>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A</a:t>
                </a:r>
                <a:endParaRPr lang="en-US" sz="5400" b="1" spc="600" dirty="0">
                  <a:solidFill>
                    <a:schemeClr val="tx2"/>
                  </a:solidFill>
                  <a:latin typeface="Montserrat SemiBold" pitchFamily="2" charset="77"/>
                  <a:ea typeface="Montserrat" charset="0"/>
                  <a:cs typeface="Montserrat" charset="0"/>
                </a:endParaRPr>
              </a:p>
            </p:txBody>
          </p:sp>
        </p:grpSp>
        <p:grpSp>
          <p:nvGrpSpPr>
            <p:cNvPr id="113" name="Group 112">
              <a:extLst>
                <a:ext uri="{FF2B5EF4-FFF2-40B4-BE49-F238E27FC236}">
                  <a16:creationId xmlns:a16="http://schemas.microsoft.com/office/drawing/2014/main" id="{537B6F7E-3BEA-2F42-B810-210A1522DDC6}"/>
                </a:ext>
              </a:extLst>
            </p:cNvPr>
            <p:cNvGrpSpPr/>
            <p:nvPr/>
          </p:nvGrpSpPr>
          <p:grpSpPr>
            <a:xfrm>
              <a:off x="14543667" y="6775260"/>
              <a:ext cx="7627530" cy="1907329"/>
              <a:chOff x="3001226" y="5815996"/>
              <a:chExt cx="7627530" cy="1907329"/>
            </a:xfrm>
          </p:grpSpPr>
          <p:sp>
            <p:nvSpPr>
              <p:cNvPr id="120" name="Subtitle 2">
                <a:extLst>
                  <a:ext uri="{FF2B5EF4-FFF2-40B4-BE49-F238E27FC236}">
                    <a16:creationId xmlns:a16="http://schemas.microsoft.com/office/drawing/2014/main" id="{A7576E82-5025-5E4F-8B29-94FBD327CCDA}"/>
                  </a:ext>
                </a:extLst>
              </p:cNvPr>
              <p:cNvSpPr txBox="1">
                <a:spLocks/>
              </p:cNvSpPr>
              <p:nvPr/>
            </p:nvSpPr>
            <p:spPr>
              <a:xfrm>
                <a:off x="3001226" y="6462327"/>
                <a:ext cx="7627530" cy="126099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125" name="Rectangle 124">
                <a:extLst>
                  <a:ext uri="{FF2B5EF4-FFF2-40B4-BE49-F238E27FC236}">
                    <a16:creationId xmlns:a16="http://schemas.microsoft.com/office/drawing/2014/main" id="{31590134-A786-E84C-806A-ED05EA23AFEE}"/>
                  </a:ext>
                </a:extLst>
              </p:cNvPr>
              <p:cNvSpPr/>
              <p:nvPr/>
            </p:nvSpPr>
            <p:spPr>
              <a:xfrm>
                <a:off x="3116475" y="5815996"/>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B</a:t>
                </a:r>
                <a:endParaRPr lang="en-US" sz="5400" b="1" spc="600" dirty="0">
                  <a:solidFill>
                    <a:schemeClr val="tx2"/>
                  </a:solidFill>
                  <a:latin typeface="Montserrat SemiBold" pitchFamily="2" charset="77"/>
                  <a:ea typeface="Montserrat" charset="0"/>
                  <a:cs typeface="Montserrat" charset="0"/>
                </a:endParaRPr>
              </a:p>
            </p:txBody>
          </p:sp>
        </p:grpSp>
        <p:grpSp>
          <p:nvGrpSpPr>
            <p:cNvPr id="126" name="Group 125">
              <a:extLst>
                <a:ext uri="{FF2B5EF4-FFF2-40B4-BE49-F238E27FC236}">
                  <a16:creationId xmlns:a16="http://schemas.microsoft.com/office/drawing/2014/main" id="{E80FBE3B-4190-EE4A-889F-146657860298}"/>
                </a:ext>
              </a:extLst>
            </p:cNvPr>
            <p:cNvGrpSpPr/>
            <p:nvPr/>
          </p:nvGrpSpPr>
          <p:grpSpPr>
            <a:xfrm>
              <a:off x="14543667" y="9547734"/>
              <a:ext cx="7627530" cy="1907329"/>
              <a:chOff x="3001226" y="5815996"/>
              <a:chExt cx="7627530" cy="1907329"/>
            </a:xfrm>
          </p:grpSpPr>
          <p:sp>
            <p:nvSpPr>
              <p:cNvPr id="127" name="Subtitle 2">
                <a:extLst>
                  <a:ext uri="{FF2B5EF4-FFF2-40B4-BE49-F238E27FC236}">
                    <a16:creationId xmlns:a16="http://schemas.microsoft.com/office/drawing/2014/main" id="{BE65640A-8AEE-BD4D-A1DD-3D0841C51164}"/>
                  </a:ext>
                </a:extLst>
              </p:cNvPr>
              <p:cNvSpPr txBox="1">
                <a:spLocks/>
              </p:cNvSpPr>
              <p:nvPr/>
            </p:nvSpPr>
            <p:spPr>
              <a:xfrm>
                <a:off x="3001226" y="6462327"/>
                <a:ext cx="7627530" cy="126099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128" name="Rectangle 127">
                <a:extLst>
                  <a:ext uri="{FF2B5EF4-FFF2-40B4-BE49-F238E27FC236}">
                    <a16:creationId xmlns:a16="http://schemas.microsoft.com/office/drawing/2014/main" id="{C72F70E9-6729-EB41-A650-08A0F70DE008}"/>
                  </a:ext>
                </a:extLst>
              </p:cNvPr>
              <p:cNvSpPr/>
              <p:nvPr/>
            </p:nvSpPr>
            <p:spPr>
              <a:xfrm>
                <a:off x="3146955" y="5815996"/>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C</a:t>
                </a:r>
                <a:endParaRPr lang="en-US" sz="5400" b="1" spc="600" dirty="0">
                  <a:solidFill>
                    <a:schemeClr val="tx2"/>
                  </a:solidFill>
                  <a:latin typeface="Montserrat SemiBold" pitchFamily="2" charset="77"/>
                  <a:ea typeface="Montserrat" charset="0"/>
                  <a:cs typeface="Montserrat" charset="0"/>
                </a:endParaRPr>
              </a:p>
            </p:txBody>
          </p:sp>
        </p:grpSp>
      </p:grpSp>
    </p:spTree>
    <p:extLst>
      <p:ext uri="{BB962C8B-B14F-4D97-AF65-F5344CB8AC3E}">
        <p14:creationId xmlns:p14="http://schemas.microsoft.com/office/powerpoint/2010/main" val="32255285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Group 77">
            <a:extLst>
              <a:ext uri="{FF2B5EF4-FFF2-40B4-BE49-F238E27FC236}">
                <a16:creationId xmlns:a16="http://schemas.microsoft.com/office/drawing/2014/main" id="{6B7F6209-228B-EC47-A8A0-E5040E52E179}"/>
              </a:ext>
            </a:extLst>
          </p:cNvPr>
          <p:cNvGrpSpPr/>
          <p:nvPr/>
        </p:nvGrpSpPr>
        <p:grpSpPr>
          <a:xfrm>
            <a:off x="11939399" y="3115891"/>
            <a:ext cx="9058906" cy="8768566"/>
            <a:chOff x="10672937" y="2878775"/>
            <a:chExt cx="10083703" cy="9760520"/>
          </a:xfrm>
          <a:solidFill>
            <a:srgbClr val="F2F2F2"/>
          </a:solidFill>
        </p:grpSpPr>
        <p:sp>
          <p:nvSpPr>
            <p:cNvPr id="79" name="Freeform 71">
              <a:extLst>
                <a:ext uri="{FF2B5EF4-FFF2-40B4-BE49-F238E27FC236}">
                  <a16:creationId xmlns:a16="http://schemas.microsoft.com/office/drawing/2014/main" id="{0A5DD2DF-4240-6842-A90F-B24F9B99D987}"/>
                </a:ext>
              </a:extLst>
            </p:cNvPr>
            <p:cNvSpPr>
              <a:spLocks noChangeArrowheads="1"/>
            </p:cNvSpPr>
            <p:nvPr/>
          </p:nvSpPr>
          <p:spPr bwMode="auto">
            <a:xfrm>
              <a:off x="15772533" y="9403150"/>
              <a:ext cx="2314292" cy="2724339"/>
            </a:xfrm>
            <a:custGeom>
              <a:avLst/>
              <a:gdLst>
                <a:gd name="T0" fmla="*/ 2580 w 4505"/>
                <a:gd name="T1" fmla="*/ 340 h 5305"/>
                <a:gd name="T2" fmla="*/ 2972 w 4505"/>
                <a:gd name="T3" fmla="*/ 334 h 5305"/>
                <a:gd name="T4" fmla="*/ 4084 w 4505"/>
                <a:gd name="T5" fmla="*/ 1345 h 5305"/>
                <a:gd name="T6" fmla="*/ 4423 w 4505"/>
                <a:gd name="T7" fmla="*/ 1684 h 5305"/>
                <a:gd name="T8" fmla="*/ 3186 w 4505"/>
                <a:gd name="T9" fmla="*/ 804 h 5305"/>
                <a:gd name="T10" fmla="*/ 2645 w 4505"/>
                <a:gd name="T11" fmla="*/ 400 h 5305"/>
                <a:gd name="T12" fmla="*/ 2330 w 4505"/>
                <a:gd name="T13" fmla="*/ 25 h 5305"/>
                <a:gd name="T14" fmla="*/ 1902 w 4505"/>
                <a:gd name="T15" fmla="*/ 631 h 5305"/>
                <a:gd name="T16" fmla="*/ 2384 w 4505"/>
                <a:gd name="T17" fmla="*/ 1660 h 5305"/>
                <a:gd name="T18" fmla="*/ 2520 w 4505"/>
                <a:gd name="T19" fmla="*/ 1928 h 5305"/>
                <a:gd name="T20" fmla="*/ 1396 w 4505"/>
                <a:gd name="T21" fmla="*/ 2837 h 5305"/>
                <a:gd name="T22" fmla="*/ 809 w 4505"/>
                <a:gd name="T23" fmla="*/ 3182 h 5305"/>
                <a:gd name="T24" fmla="*/ 48 w 4505"/>
                <a:gd name="T25" fmla="*/ 3432 h 5305"/>
                <a:gd name="T26" fmla="*/ 458 w 4505"/>
                <a:gd name="T27" fmla="*/ 4151 h 5305"/>
                <a:gd name="T28" fmla="*/ 803 w 4505"/>
                <a:gd name="T29" fmla="*/ 4615 h 5305"/>
                <a:gd name="T30" fmla="*/ 18 w 4505"/>
                <a:gd name="T31" fmla="*/ 4971 h 5305"/>
                <a:gd name="T32" fmla="*/ 684 w 4505"/>
                <a:gd name="T33" fmla="*/ 5108 h 5305"/>
                <a:gd name="T34" fmla="*/ 1403 w 4505"/>
                <a:gd name="T35" fmla="*/ 5162 h 5305"/>
                <a:gd name="T36" fmla="*/ 1694 w 4505"/>
                <a:gd name="T37" fmla="*/ 5025 h 5305"/>
                <a:gd name="T38" fmla="*/ 2164 w 4505"/>
                <a:gd name="T39" fmla="*/ 5084 h 5305"/>
                <a:gd name="T40" fmla="*/ 1955 w 4505"/>
                <a:gd name="T41" fmla="*/ 4734 h 5305"/>
                <a:gd name="T42" fmla="*/ 1795 w 4505"/>
                <a:gd name="T43" fmla="*/ 4157 h 5305"/>
                <a:gd name="T44" fmla="*/ 1908 w 4505"/>
                <a:gd name="T45" fmla="*/ 3955 h 5305"/>
                <a:gd name="T46" fmla="*/ 2294 w 4505"/>
                <a:gd name="T47" fmla="*/ 3336 h 5305"/>
                <a:gd name="T48" fmla="*/ 2633 w 4505"/>
                <a:gd name="T49" fmla="*/ 3265 h 5305"/>
                <a:gd name="T50" fmla="*/ 2829 w 4505"/>
                <a:gd name="T51" fmla="*/ 3099 h 5305"/>
                <a:gd name="T52" fmla="*/ 3246 w 4505"/>
                <a:gd name="T53" fmla="*/ 2754 h 5305"/>
                <a:gd name="T54" fmla="*/ 3840 w 4505"/>
                <a:gd name="T55" fmla="*/ 2974 h 5305"/>
                <a:gd name="T56" fmla="*/ 4054 w 4505"/>
                <a:gd name="T57" fmla="*/ 2694 h 5305"/>
                <a:gd name="T58" fmla="*/ 4494 w 4505"/>
                <a:gd name="T59" fmla="*/ 1987 h 5305"/>
                <a:gd name="T60" fmla="*/ 4292 w 4505"/>
                <a:gd name="T61" fmla="*/ 2290 h 5305"/>
                <a:gd name="T62" fmla="*/ 3941 w 4505"/>
                <a:gd name="T63" fmla="*/ 2944 h 5305"/>
                <a:gd name="T64" fmla="*/ 3412 w 4505"/>
                <a:gd name="T65" fmla="*/ 2837 h 5305"/>
                <a:gd name="T66" fmla="*/ 2996 w 4505"/>
                <a:gd name="T67" fmla="*/ 2998 h 5305"/>
                <a:gd name="T68" fmla="*/ 2639 w 4505"/>
                <a:gd name="T69" fmla="*/ 3152 h 5305"/>
                <a:gd name="T70" fmla="*/ 2556 w 4505"/>
                <a:gd name="T71" fmla="*/ 3319 h 5305"/>
                <a:gd name="T72" fmla="*/ 2152 w 4505"/>
                <a:gd name="T73" fmla="*/ 3556 h 5305"/>
                <a:gd name="T74" fmla="*/ 1932 w 4505"/>
                <a:gd name="T75" fmla="*/ 4044 h 5305"/>
                <a:gd name="T76" fmla="*/ 1807 w 4505"/>
                <a:gd name="T77" fmla="*/ 4157 h 5305"/>
                <a:gd name="T78" fmla="*/ 1973 w 4505"/>
                <a:gd name="T79" fmla="*/ 4734 h 5305"/>
                <a:gd name="T80" fmla="*/ 2175 w 4505"/>
                <a:gd name="T81" fmla="*/ 5090 h 5305"/>
                <a:gd name="T82" fmla="*/ 1694 w 4505"/>
                <a:gd name="T83" fmla="*/ 5043 h 5305"/>
                <a:gd name="T84" fmla="*/ 1385 w 4505"/>
                <a:gd name="T85" fmla="*/ 5168 h 5305"/>
                <a:gd name="T86" fmla="*/ 684 w 4505"/>
                <a:gd name="T87" fmla="*/ 5120 h 5305"/>
                <a:gd name="T88" fmla="*/ 0 w 4505"/>
                <a:gd name="T89" fmla="*/ 4984 h 5305"/>
                <a:gd name="T90" fmla="*/ 625 w 4505"/>
                <a:gd name="T91" fmla="*/ 4508 h 5305"/>
                <a:gd name="T92" fmla="*/ 458 w 4505"/>
                <a:gd name="T93" fmla="*/ 4020 h 5305"/>
                <a:gd name="T94" fmla="*/ 601 w 4505"/>
                <a:gd name="T95" fmla="*/ 3200 h 5305"/>
                <a:gd name="T96" fmla="*/ 1385 w 4505"/>
                <a:gd name="T97" fmla="*/ 2950 h 5305"/>
                <a:gd name="T98" fmla="*/ 1831 w 4505"/>
                <a:gd name="T99" fmla="*/ 2605 h 5305"/>
                <a:gd name="T100" fmla="*/ 2508 w 4505"/>
                <a:gd name="T101" fmla="*/ 1933 h 5305"/>
                <a:gd name="T102" fmla="*/ 1896 w 4505"/>
                <a:gd name="T103" fmla="*/ 637 h 5305"/>
                <a:gd name="T104" fmla="*/ 2080 w 4505"/>
                <a:gd name="T105" fmla="*/ 203 h 5305"/>
                <a:gd name="T106" fmla="*/ 2325 w 4505"/>
                <a:gd name="T107" fmla="*/ 0 h 5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505" h="5305">
                  <a:moveTo>
                    <a:pt x="2376" y="0"/>
                  </a:moveTo>
                  <a:cubicBezTo>
                    <a:pt x="2406" y="18"/>
                    <a:pt x="2439" y="53"/>
                    <a:pt x="2473" y="91"/>
                  </a:cubicBezTo>
                  <a:cubicBezTo>
                    <a:pt x="2514" y="144"/>
                    <a:pt x="2556" y="209"/>
                    <a:pt x="2556" y="245"/>
                  </a:cubicBezTo>
                  <a:cubicBezTo>
                    <a:pt x="2556" y="275"/>
                    <a:pt x="2562" y="316"/>
                    <a:pt x="2580" y="340"/>
                  </a:cubicBezTo>
                  <a:cubicBezTo>
                    <a:pt x="2598" y="370"/>
                    <a:pt x="2621" y="388"/>
                    <a:pt x="2645" y="388"/>
                  </a:cubicBezTo>
                  <a:cubicBezTo>
                    <a:pt x="2657" y="388"/>
                    <a:pt x="2669" y="382"/>
                    <a:pt x="2681" y="370"/>
                  </a:cubicBezTo>
                  <a:cubicBezTo>
                    <a:pt x="2722" y="328"/>
                    <a:pt x="2782" y="310"/>
                    <a:pt x="2841" y="310"/>
                  </a:cubicBezTo>
                  <a:cubicBezTo>
                    <a:pt x="2889" y="310"/>
                    <a:pt x="2930" y="316"/>
                    <a:pt x="2972" y="334"/>
                  </a:cubicBezTo>
                  <a:cubicBezTo>
                    <a:pt x="3067" y="376"/>
                    <a:pt x="3162" y="715"/>
                    <a:pt x="3198" y="798"/>
                  </a:cubicBezTo>
                  <a:cubicBezTo>
                    <a:pt x="3228" y="875"/>
                    <a:pt x="3382" y="1006"/>
                    <a:pt x="3465" y="1190"/>
                  </a:cubicBezTo>
                  <a:cubicBezTo>
                    <a:pt x="3549" y="1375"/>
                    <a:pt x="3638" y="1369"/>
                    <a:pt x="3727" y="1375"/>
                  </a:cubicBezTo>
                  <a:cubicBezTo>
                    <a:pt x="3810" y="1375"/>
                    <a:pt x="3971" y="1345"/>
                    <a:pt x="4084" y="1345"/>
                  </a:cubicBezTo>
                  <a:cubicBezTo>
                    <a:pt x="4197" y="1351"/>
                    <a:pt x="4363" y="1553"/>
                    <a:pt x="4435" y="1672"/>
                  </a:cubicBezTo>
                  <a:cubicBezTo>
                    <a:pt x="4467" y="1726"/>
                    <a:pt x="4491" y="1772"/>
                    <a:pt x="4504" y="1817"/>
                  </a:cubicBezTo>
                  <a:lnTo>
                    <a:pt x="4504" y="1873"/>
                  </a:lnTo>
                  <a:cubicBezTo>
                    <a:pt x="4497" y="1814"/>
                    <a:pt x="4468" y="1760"/>
                    <a:pt x="4423" y="1684"/>
                  </a:cubicBezTo>
                  <a:cubicBezTo>
                    <a:pt x="4357" y="1559"/>
                    <a:pt x="4179" y="1357"/>
                    <a:pt x="4084" y="1363"/>
                  </a:cubicBezTo>
                  <a:cubicBezTo>
                    <a:pt x="3971" y="1363"/>
                    <a:pt x="3816" y="1386"/>
                    <a:pt x="3727" y="1386"/>
                  </a:cubicBezTo>
                  <a:cubicBezTo>
                    <a:pt x="3638" y="1386"/>
                    <a:pt x="3531" y="1386"/>
                    <a:pt x="3454" y="1196"/>
                  </a:cubicBezTo>
                  <a:cubicBezTo>
                    <a:pt x="3370" y="1012"/>
                    <a:pt x="3216" y="887"/>
                    <a:pt x="3186" y="804"/>
                  </a:cubicBezTo>
                  <a:cubicBezTo>
                    <a:pt x="3150" y="721"/>
                    <a:pt x="3049" y="382"/>
                    <a:pt x="2966" y="346"/>
                  </a:cubicBezTo>
                  <a:cubicBezTo>
                    <a:pt x="2925" y="334"/>
                    <a:pt x="2883" y="322"/>
                    <a:pt x="2841" y="322"/>
                  </a:cubicBezTo>
                  <a:cubicBezTo>
                    <a:pt x="2788" y="322"/>
                    <a:pt x="2728" y="340"/>
                    <a:pt x="2693" y="376"/>
                  </a:cubicBezTo>
                  <a:cubicBezTo>
                    <a:pt x="2675" y="394"/>
                    <a:pt x="2657" y="400"/>
                    <a:pt x="2645" y="400"/>
                  </a:cubicBezTo>
                  <a:cubicBezTo>
                    <a:pt x="2580" y="400"/>
                    <a:pt x="2538" y="316"/>
                    <a:pt x="2538" y="245"/>
                  </a:cubicBezTo>
                  <a:cubicBezTo>
                    <a:pt x="2538" y="215"/>
                    <a:pt x="2502" y="156"/>
                    <a:pt x="2461" y="102"/>
                  </a:cubicBezTo>
                  <a:cubicBezTo>
                    <a:pt x="2413" y="49"/>
                    <a:pt x="2360" y="1"/>
                    <a:pt x="2342" y="1"/>
                  </a:cubicBezTo>
                  <a:cubicBezTo>
                    <a:pt x="2336" y="7"/>
                    <a:pt x="2330" y="7"/>
                    <a:pt x="2330" y="25"/>
                  </a:cubicBezTo>
                  <a:cubicBezTo>
                    <a:pt x="2330" y="138"/>
                    <a:pt x="2181" y="215"/>
                    <a:pt x="2080" y="215"/>
                  </a:cubicBezTo>
                  <a:cubicBezTo>
                    <a:pt x="2056" y="215"/>
                    <a:pt x="2015" y="269"/>
                    <a:pt x="1973" y="340"/>
                  </a:cubicBezTo>
                  <a:cubicBezTo>
                    <a:pt x="1932" y="411"/>
                    <a:pt x="1890" y="501"/>
                    <a:pt x="1860" y="578"/>
                  </a:cubicBezTo>
                  <a:cubicBezTo>
                    <a:pt x="1878" y="602"/>
                    <a:pt x="1890" y="620"/>
                    <a:pt x="1902" y="631"/>
                  </a:cubicBezTo>
                  <a:cubicBezTo>
                    <a:pt x="1973" y="703"/>
                    <a:pt x="2080" y="994"/>
                    <a:pt x="2086" y="1238"/>
                  </a:cubicBezTo>
                  <a:cubicBezTo>
                    <a:pt x="2086" y="1357"/>
                    <a:pt x="2134" y="1464"/>
                    <a:pt x="2199" y="1541"/>
                  </a:cubicBezTo>
                  <a:cubicBezTo>
                    <a:pt x="2265" y="1612"/>
                    <a:pt x="2336" y="1660"/>
                    <a:pt x="2378" y="1660"/>
                  </a:cubicBezTo>
                  <a:cubicBezTo>
                    <a:pt x="2378" y="1660"/>
                    <a:pt x="2378" y="1660"/>
                    <a:pt x="2384" y="1660"/>
                  </a:cubicBezTo>
                  <a:lnTo>
                    <a:pt x="2384" y="1666"/>
                  </a:lnTo>
                  <a:cubicBezTo>
                    <a:pt x="2384" y="1666"/>
                    <a:pt x="2378" y="1690"/>
                    <a:pt x="2378" y="1719"/>
                  </a:cubicBezTo>
                  <a:cubicBezTo>
                    <a:pt x="2378" y="1779"/>
                    <a:pt x="2395" y="1880"/>
                    <a:pt x="2520" y="1922"/>
                  </a:cubicBezTo>
                  <a:lnTo>
                    <a:pt x="2520" y="1928"/>
                  </a:lnTo>
                  <a:cubicBezTo>
                    <a:pt x="2520" y="1928"/>
                    <a:pt x="2360" y="2314"/>
                    <a:pt x="2211" y="2350"/>
                  </a:cubicBezTo>
                  <a:cubicBezTo>
                    <a:pt x="2068" y="2379"/>
                    <a:pt x="1985" y="2397"/>
                    <a:pt x="1985" y="2462"/>
                  </a:cubicBezTo>
                  <a:cubicBezTo>
                    <a:pt x="1985" y="2546"/>
                    <a:pt x="1783" y="2706"/>
                    <a:pt x="1450" y="2712"/>
                  </a:cubicBezTo>
                  <a:cubicBezTo>
                    <a:pt x="1438" y="2724"/>
                    <a:pt x="1396" y="2778"/>
                    <a:pt x="1396" y="2837"/>
                  </a:cubicBezTo>
                  <a:cubicBezTo>
                    <a:pt x="1396" y="2861"/>
                    <a:pt x="1403" y="2903"/>
                    <a:pt x="1403" y="2950"/>
                  </a:cubicBezTo>
                  <a:cubicBezTo>
                    <a:pt x="1403" y="3051"/>
                    <a:pt x="1379" y="3182"/>
                    <a:pt x="1230" y="3182"/>
                  </a:cubicBezTo>
                  <a:cubicBezTo>
                    <a:pt x="1087" y="3182"/>
                    <a:pt x="1022" y="3152"/>
                    <a:pt x="945" y="3152"/>
                  </a:cubicBezTo>
                  <a:cubicBezTo>
                    <a:pt x="904" y="3152"/>
                    <a:pt x="863" y="3158"/>
                    <a:pt x="809" y="3182"/>
                  </a:cubicBezTo>
                  <a:cubicBezTo>
                    <a:pt x="744" y="3206"/>
                    <a:pt x="672" y="3212"/>
                    <a:pt x="601" y="3212"/>
                  </a:cubicBezTo>
                  <a:cubicBezTo>
                    <a:pt x="470" y="3212"/>
                    <a:pt x="333" y="3188"/>
                    <a:pt x="244" y="3188"/>
                  </a:cubicBezTo>
                  <a:cubicBezTo>
                    <a:pt x="197" y="3188"/>
                    <a:pt x="149" y="3218"/>
                    <a:pt x="107" y="3259"/>
                  </a:cubicBezTo>
                  <a:cubicBezTo>
                    <a:pt x="72" y="3307"/>
                    <a:pt x="48" y="3366"/>
                    <a:pt x="48" y="3432"/>
                  </a:cubicBezTo>
                  <a:cubicBezTo>
                    <a:pt x="48" y="3485"/>
                    <a:pt x="66" y="3539"/>
                    <a:pt x="107" y="3580"/>
                  </a:cubicBezTo>
                  <a:cubicBezTo>
                    <a:pt x="244" y="3717"/>
                    <a:pt x="476" y="3741"/>
                    <a:pt x="476" y="4020"/>
                  </a:cubicBezTo>
                  <a:cubicBezTo>
                    <a:pt x="476" y="4056"/>
                    <a:pt x="470" y="4103"/>
                    <a:pt x="464" y="4151"/>
                  </a:cubicBezTo>
                  <a:cubicBezTo>
                    <a:pt x="458" y="4151"/>
                    <a:pt x="458" y="4151"/>
                    <a:pt x="458" y="4151"/>
                  </a:cubicBezTo>
                  <a:cubicBezTo>
                    <a:pt x="458" y="4151"/>
                    <a:pt x="339" y="4264"/>
                    <a:pt x="339" y="4323"/>
                  </a:cubicBezTo>
                  <a:cubicBezTo>
                    <a:pt x="339" y="4353"/>
                    <a:pt x="381" y="4383"/>
                    <a:pt x="440" y="4412"/>
                  </a:cubicBezTo>
                  <a:cubicBezTo>
                    <a:pt x="500" y="4442"/>
                    <a:pt x="577" y="4466"/>
                    <a:pt x="631" y="4496"/>
                  </a:cubicBezTo>
                  <a:cubicBezTo>
                    <a:pt x="738" y="4555"/>
                    <a:pt x="797" y="4615"/>
                    <a:pt x="803" y="4615"/>
                  </a:cubicBezTo>
                  <a:lnTo>
                    <a:pt x="803" y="4621"/>
                  </a:lnTo>
                  <a:cubicBezTo>
                    <a:pt x="803" y="4626"/>
                    <a:pt x="797" y="4626"/>
                    <a:pt x="797" y="4626"/>
                  </a:cubicBezTo>
                  <a:cubicBezTo>
                    <a:pt x="797" y="4626"/>
                    <a:pt x="547" y="4680"/>
                    <a:pt x="458" y="4680"/>
                  </a:cubicBezTo>
                  <a:cubicBezTo>
                    <a:pt x="399" y="4680"/>
                    <a:pt x="185" y="4882"/>
                    <a:pt x="18" y="4971"/>
                  </a:cubicBezTo>
                  <a:cubicBezTo>
                    <a:pt x="60" y="4983"/>
                    <a:pt x="119" y="5013"/>
                    <a:pt x="220" y="5108"/>
                  </a:cubicBezTo>
                  <a:cubicBezTo>
                    <a:pt x="298" y="5191"/>
                    <a:pt x="333" y="5221"/>
                    <a:pt x="363" y="5221"/>
                  </a:cubicBezTo>
                  <a:cubicBezTo>
                    <a:pt x="393" y="5221"/>
                    <a:pt x="440" y="5185"/>
                    <a:pt x="565" y="5132"/>
                  </a:cubicBezTo>
                  <a:cubicBezTo>
                    <a:pt x="601" y="5114"/>
                    <a:pt x="642" y="5108"/>
                    <a:pt x="684" y="5108"/>
                  </a:cubicBezTo>
                  <a:cubicBezTo>
                    <a:pt x="922" y="5108"/>
                    <a:pt x="1224" y="5304"/>
                    <a:pt x="1266" y="5298"/>
                  </a:cubicBezTo>
                  <a:cubicBezTo>
                    <a:pt x="1284" y="5304"/>
                    <a:pt x="1307" y="5269"/>
                    <a:pt x="1325" y="5233"/>
                  </a:cubicBezTo>
                  <a:cubicBezTo>
                    <a:pt x="1343" y="5197"/>
                    <a:pt x="1355" y="5156"/>
                    <a:pt x="1385" y="5156"/>
                  </a:cubicBezTo>
                  <a:cubicBezTo>
                    <a:pt x="1391" y="5156"/>
                    <a:pt x="1396" y="5162"/>
                    <a:pt x="1403" y="5162"/>
                  </a:cubicBezTo>
                  <a:cubicBezTo>
                    <a:pt x="1414" y="5180"/>
                    <a:pt x="1426" y="5180"/>
                    <a:pt x="1444" y="5180"/>
                  </a:cubicBezTo>
                  <a:cubicBezTo>
                    <a:pt x="1456" y="5180"/>
                    <a:pt x="1468" y="5180"/>
                    <a:pt x="1480" y="5173"/>
                  </a:cubicBezTo>
                  <a:cubicBezTo>
                    <a:pt x="1492" y="5168"/>
                    <a:pt x="1498" y="5168"/>
                    <a:pt x="1498" y="5168"/>
                  </a:cubicBezTo>
                  <a:cubicBezTo>
                    <a:pt x="1593" y="5043"/>
                    <a:pt x="1670" y="5025"/>
                    <a:pt x="1694" y="5025"/>
                  </a:cubicBezTo>
                  <a:cubicBezTo>
                    <a:pt x="1700" y="5025"/>
                    <a:pt x="1700" y="5025"/>
                    <a:pt x="1706" y="5031"/>
                  </a:cubicBezTo>
                  <a:cubicBezTo>
                    <a:pt x="1860" y="5090"/>
                    <a:pt x="1973" y="5108"/>
                    <a:pt x="2045" y="5108"/>
                  </a:cubicBezTo>
                  <a:cubicBezTo>
                    <a:pt x="2092" y="5108"/>
                    <a:pt x="2122" y="5102"/>
                    <a:pt x="2140" y="5096"/>
                  </a:cubicBezTo>
                  <a:lnTo>
                    <a:pt x="2164" y="5084"/>
                  </a:lnTo>
                  <a:cubicBezTo>
                    <a:pt x="2169" y="5078"/>
                    <a:pt x="2169" y="5072"/>
                    <a:pt x="2169" y="5061"/>
                  </a:cubicBezTo>
                  <a:cubicBezTo>
                    <a:pt x="2169" y="5001"/>
                    <a:pt x="2110" y="4894"/>
                    <a:pt x="2062" y="4846"/>
                  </a:cubicBezTo>
                  <a:cubicBezTo>
                    <a:pt x="2039" y="4823"/>
                    <a:pt x="2009" y="4811"/>
                    <a:pt x="1991" y="4799"/>
                  </a:cubicBezTo>
                  <a:cubicBezTo>
                    <a:pt x="1973" y="4787"/>
                    <a:pt x="1955" y="4769"/>
                    <a:pt x="1955" y="4734"/>
                  </a:cubicBezTo>
                  <a:cubicBezTo>
                    <a:pt x="1955" y="4668"/>
                    <a:pt x="1908" y="4531"/>
                    <a:pt x="1908" y="4502"/>
                  </a:cubicBezTo>
                  <a:cubicBezTo>
                    <a:pt x="1908" y="4478"/>
                    <a:pt x="1932" y="4407"/>
                    <a:pt x="1932" y="4341"/>
                  </a:cubicBezTo>
                  <a:cubicBezTo>
                    <a:pt x="1932" y="4317"/>
                    <a:pt x="1932" y="4294"/>
                    <a:pt x="1920" y="4282"/>
                  </a:cubicBezTo>
                  <a:cubicBezTo>
                    <a:pt x="1890" y="4222"/>
                    <a:pt x="1795" y="4234"/>
                    <a:pt x="1795" y="4157"/>
                  </a:cubicBezTo>
                  <a:cubicBezTo>
                    <a:pt x="1795" y="4145"/>
                    <a:pt x="1795" y="4133"/>
                    <a:pt x="1801" y="4115"/>
                  </a:cubicBezTo>
                  <a:cubicBezTo>
                    <a:pt x="1825" y="4044"/>
                    <a:pt x="1854" y="4026"/>
                    <a:pt x="1884" y="4026"/>
                  </a:cubicBezTo>
                  <a:cubicBezTo>
                    <a:pt x="1896" y="4026"/>
                    <a:pt x="1908" y="4026"/>
                    <a:pt x="1920" y="4032"/>
                  </a:cubicBezTo>
                  <a:cubicBezTo>
                    <a:pt x="1914" y="4002"/>
                    <a:pt x="1908" y="3979"/>
                    <a:pt x="1908" y="3955"/>
                  </a:cubicBezTo>
                  <a:cubicBezTo>
                    <a:pt x="1908" y="3842"/>
                    <a:pt x="1961" y="3741"/>
                    <a:pt x="2015" y="3663"/>
                  </a:cubicBezTo>
                  <a:cubicBezTo>
                    <a:pt x="2074" y="3592"/>
                    <a:pt x="2128" y="3545"/>
                    <a:pt x="2152" y="3545"/>
                  </a:cubicBezTo>
                  <a:cubicBezTo>
                    <a:pt x="2164" y="3545"/>
                    <a:pt x="2175" y="3515"/>
                    <a:pt x="2193" y="3467"/>
                  </a:cubicBezTo>
                  <a:cubicBezTo>
                    <a:pt x="2217" y="3426"/>
                    <a:pt x="2247" y="3372"/>
                    <a:pt x="2294" y="3336"/>
                  </a:cubicBezTo>
                  <a:cubicBezTo>
                    <a:pt x="2336" y="3307"/>
                    <a:pt x="2395" y="3301"/>
                    <a:pt x="2449" y="3301"/>
                  </a:cubicBezTo>
                  <a:lnTo>
                    <a:pt x="2556" y="3301"/>
                  </a:lnTo>
                  <a:cubicBezTo>
                    <a:pt x="2586" y="3301"/>
                    <a:pt x="2609" y="3301"/>
                    <a:pt x="2621" y="3289"/>
                  </a:cubicBezTo>
                  <a:cubicBezTo>
                    <a:pt x="2627" y="3283"/>
                    <a:pt x="2627" y="3277"/>
                    <a:pt x="2633" y="3265"/>
                  </a:cubicBezTo>
                  <a:cubicBezTo>
                    <a:pt x="2633" y="3247"/>
                    <a:pt x="2609" y="3218"/>
                    <a:pt x="2609" y="3188"/>
                  </a:cubicBezTo>
                  <a:cubicBezTo>
                    <a:pt x="2609" y="3170"/>
                    <a:pt x="2615" y="3158"/>
                    <a:pt x="2633" y="3140"/>
                  </a:cubicBezTo>
                  <a:cubicBezTo>
                    <a:pt x="2669" y="3105"/>
                    <a:pt x="2740" y="3099"/>
                    <a:pt x="2788" y="3099"/>
                  </a:cubicBezTo>
                  <a:lnTo>
                    <a:pt x="2829" y="3099"/>
                  </a:lnTo>
                  <a:cubicBezTo>
                    <a:pt x="2835" y="3099"/>
                    <a:pt x="2859" y="3075"/>
                    <a:pt x="2889" y="3051"/>
                  </a:cubicBezTo>
                  <a:cubicBezTo>
                    <a:pt x="2919" y="3021"/>
                    <a:pt x="2954" y="2992"/>
                    <a:pt x="2990" y="2986"/>
                  </a:cubicBezTo>
                  <a:cubicBezTo>
                    <a:pt x="3014" y="2980"/>
                    <a:pt x="3037" y="2932"/>
                    <a:pt x="3073" y="2879"/>
                  </a:cubicBezTo>
                  <a:cubicBezTo>
                    <a:pt x="3103" y="2825"/>
                    <a:pt x="3156" y="2766"/>
                    <a:pt x="3246" y="2754"/>
                  </a:cubicBezTo>
                  <a:cubicBezTo>
                    <a:pt x="3258" y="2748"/>
                    <a:pt x="3269" y="2748"/>
                    <a:pt x="3281" y="2748"/>
                  </a:cubicBezTo>
                  <a:cubicBezTo>
                    <a:pt x="3353" y="2748"/>
                    <a:pt x="3394" y="2790"/>
                    <a:pt x="3418" y="2831"/>
                  </a:cubicBezTo>
                  <a:cubicBezTo>
                    <a:pt x="3448" y="2867"/>
                    <a:pt x="3472" y="2903"/>
                    <a:pt x="3513" y="2903"/>
                  </a:cubicBezTo>
                  <a:cubicBezTo>
                    <a:pt x="3620" y="2903"/>
                    <a:pt x="3816" y="2974"/>
                    <a:pt x="3840" y="2974"/>
                  </a:cubicBezTo>
                  <a:cubicBezTo>
                    <a:pt x="3864" y="2974"/>
                    <a:pt x="3870" y="2950"/>
                    <a:pt x="3870" y="2950"/>
                  </a:cubicBezTo>
                  <a:cubicBezTo>
                    <a:pt x="3870" y="2944"/>
                    <a:pt x="3870" y="2944"/>
                    <a:pt x="3876" y="2944"/>
                  </a:cubicBezTo>
                  <a:cubicBezTo>
                    <a:pt x="3900" y="2938"/>
                    <a:pt x="3917" y="2932"/>
                    <a:pt x="3935" y="2932"/>
                  </a:cubicBezTo>
                  <a:cubicBezTo>
                    <a:pt x="3983" y="2825"/>
                    <a:pt x="4036" y="2718"/>
                    <a:pt x="4054" y="2694"/>
                  </a:cubicBezTo>
                  <a:cubicBezTo>
                    <a:pt x="4084" y="2665"/>
                    <a:pt x="4280" y="2462"/>
                    <a:pt x="4280" y="2326"/>
                  </a:cubicBezTo>
                  <a:lnTo>
                    <a:pt x="4280" y="2290"/>
                  </a:lnTo>
                  <a:cubicBezTo>
                    <a:pt x="4274" y="2278"/>
                    <a:pt x="4274" y="2266"/>
                    <a:pt x="4274" y="2255"/>
                  </a:cubicBezTo>
                  <a:cubicBezTo>
                    <a:pt x="4274" y="2130"/>
                    <a:pt x="4470" y="2088"/>
                    <a:pt x="4494" y="1987"/>
                  </a:cubicBezTo>
                  <a:cubicBezTo>
                    <a:pt x="4498" y="1968"/>
                    <a:pt x="4502" y="1951"/>
                    <a:pt x="4504" y="1934"/>
                  </a:cubicBezTo>
                  <a:lnTo>
                    <a:pt x="4504" y="2000"/>
                  </a:lnTo>
                  <a:cubicBezTo>
                    <a:pt x="4469" y="2108"/>
                    <a:pt x="4286" y="2145"/>
                    <a:pt x="4286" y="2255"/>
                  </a:cubicBezTo>
                  <a:cubicBezTo>
                    <a:pt x="4286" y="2266"/>
                    <a:pt x="4286" y="2278"/>
                    <a:pt x="4292" y="2290"/>
                  </a:cubicBezTo>
                  <a:cubicBezTo>
                    <a:pt x="4292" y="2302"/>
                    <a:pt x="4298" y="2314"/>
                    <a:pt x="4298" y="2326"/>
                  </a:cubicBezTo>
                  <a:cubicBezTo>
                    <a:pt x="4298" y="2474"/>
                    <a:pt x="4096" y="2671"/>
                    <a:pt x="4066" y="2706"/>
                  </a:cubicBezTo>
                  <a:cubicBezTo>
                    <a:pt x="4048" y="2718"/>
                    <a:pt x="3995" y="2837"/>
                    <a:pt x="3947" y="2938"/>
                  </a:cubicBezTo>
                  <a:cubicBezTo>
                    <a:pt x="3947" y="2944"/>
                    <a:pt x="3947" y="2944"/>
                    <a:pt x="3941" y="2944"/>
                  </a:cubicBezTo>
                  <a:cubicBezTo>
                    <a:pt x="3923" y="2944"/>
                    <a:pt x="3906" y="2950"/>
                    <a:pt x="3882" y="2956"/>
                  </a:cubicBezTo>
                  <a:cubicBezTo>
                    <a:pt x="3882" y="2968"/>
                    <a:pt x="3870" y="2986"/>
                    <a:pt x="3840" y="2992"/>
                  </a:cubicBezTo>
                  <a:cubicBezTo>
                    <a:pt x="3810" y="2986"/>
                    <a:pt x="3620" y="2920"/>
                    <a:pt x="3513" y="2920"/>
                  </a:cubicBezTo>
                  <a:cubicBezTo>
                    <a:pt x="3465" y="2920"/>
                    <a:pt x="3436" y="2879"/>
                    <a:pt x="3412" y="2837"/>
                  </a:cubicBezTo>
                  <a:cubicBezTo>
                    <a:pt x="3382" y="2801"/>
                    <a:pt x="3347" y="2766"/>
                    <a:pt x="3281" y="2766"/>
                  </a:cubicBezTo>
                  <a:lnTo>
                    <a:pt x="3246" y="2766"/>
                  </a:lnTo>
                  <a:cubicBezTo>
                    <a:pt x="3162" y="2784"/>
                    <a:pt x="3115" y="2837"/>
                    <a:pt x="3085" y="2885"/>
                  </a:cubicBezTo>
                  <a:cubicBezTo>
                    <a:pt x="3049" y="2938"/>
                    <a:pt x="3032" y="2992"/>
                    <a:pt x="2996" y="2998"/>
                  </a:cubicBezTo>
                  <a:cubicBezTo>
                    <a:pt x="2966" y="3004"/>
                    <a:pt x="2930" y="3033"/>
                    <a:pt x="2901" y="3057"/>
                  </a:cubicBezTo>
                  <a:cubicBezTo>
                    <a:pt x="2871" y="3087"/>
                    <a:pt x="2847" y="3111"/>
                    <a:pt x="2829" y="3111"/>
                  </a:cubicBezTo>
                  <a:lnTo>
                    <a:pt x="2788" y="3111"/>
                  </a:lnTo>
                  <a:cubicBezTo>
                    <a:pt x="2740" y="3111"/>
                    <a:pt x="2675" y="3117"/>
                    <a:pt x="2639" y="3152"/>
                  </a:cubicBezTo>
                  <a:cubicBezTo>
                    <a:pt x="2627" y="3164"/>
                    <a:pt x="2627" y="3176"/>
                    <a:pt x="2627" y="3188"/>
                  </a:cubicBezTo>
                  <a:cubicBezTo>
                    <a:pt x="2621" y="3212"/>
                    <a:pt x="2645" y="3235"/>
                    <a:pt x="2645" y="3265"/>
                  </a:cubicBezTo>
                  <a:cubicBezTo>
                    <a:pt x="2645" y="3277"/>
                    <a:pt x="2639" y="3289"/>
                    <a:pt x="2633" y="3301"/>
                  </a:cubicBezTo>
                  <a:cubicBezTo>
                    <a:pt x="2615" y="3313"/>
                    <a:pt x="2592" y="3319"/>
                    <a:pt x="2556" y="3319"/>
                  </a:cubicBezTo>
                  <a:cubicBezTo>
                    <a:pt x="2526" y="3319"/>
                    <a:pt x="2485" y="3313"/>
                    <a:pt x="2449" y="3313"/>
                  </a:cubicBezTo>
                  <a:cubicBezTo>
                    <a:pt x="2395" y="3313"/>
                    <a:pt x="2342" y="3319"/>
                    <a:pt x="2306" y="3348"/>
                  </a:cubicBezTo>
                  <a:cubicBezTo>
                    <a:pt x="2259" y="3384"/>
                    <a:pt x="2229" y="3432"/>
                    <a:pt x="2211" y="3473"/>
                  </a:cubicBezTo>
                  <a:cubicBezTo>
                    <a:pt x="2187" y="3515"/>
                    <a:pt x="2181" y="3556"/>
                    <a:pt x="2152" y="3556"/>
                  </a:cubicBezTo>
                  <a:cubicBezTo>
                    <a:pt x="2140" y="3556"/>
                    <a:pt x="2080" y="3598"/>
                    <a:pt x="2027" y="3675"/>
                  </a:cubicBezTo>
                  <a:cubicBezTo>
                    <a:pt x="1973" y="3747"/>
                    <a:pt x="1926" y="3848"/>
                    <a:pt x="1926" y="3955"/>
                  </a:cubicBezTo>
                  <a:cubicBezTo>
                    <a:pt x="1926" y="3979"/>
                    <a:pt x="1926" y="4008"/>
                    <a:pt x="1932" y="4038"/>
                  </a:cubicBezTo>
                  <a:lnTo>
                    <a:pt x="1932" y="4044"/>
                  </a:lnTo>
                  <a:lnTo>
                    <a:pt x="1926" y="4044"/>
                  </a:lnTo>
                  <a:cubicBezTo>
                    <a:pt x="1914" y="4044"/>
                    <a:pt x="1896" y="4038"/>
                    <a:pt x="1884" y="4038"/>
                  </a:cubicBezTo>
                  <a:cubicBezTo>
                    <a:pt x="1860" y="4038"/>
                    <a:pt x="1842" y="4050"/>
                    <a:pt x="1813" y="4121"/>
                  </a:cubicBezTo>
                  <a:cubicBezTo>
                    <a:pt x="1813" y="4133"/>
                    <a:pt x="1807" y="4145"/>
                    <a:pt x="1807" y="4157"/>
                  </a:cubicBezTo>
                  <a:cubicBezTo>
                    <a:pt x="1807" y="4216"/>
                    <a:pt x="1890" y="4210"/>
                    <a:pt x="1932" y="4270"/>
                  </a:cubicBezTo>
                  <a:cubicBezTo>
                    <a:pt x="1943" y="4294"/>
                    <a:pt x="1950" y="4317"/>
                    <a:pt x="1950" y="4341"/>
                  </a:cubicBezTo>
                  <a:cubicBezTo>
                    <a:pt x="1950" y="4407"/>
                    <a:pt x="1920" y="4484"/>
                    <a:pt x="1920" y="4502"/>
                  </a:cubicBezTo>
                  <a:cubicBezTo>
                    <a:pt x="1920" y="4525"/>
                    <a:pt x="1967" y="4668"/>
                    <a:pt x="1973" y="4734"/>
                  </a:cubicBezTo>
                  <a:cubicBezTo>
                    <a:pt x="1973" y="4769"/>
                    <a:pt x="1979" y="4775"/>
                    <a:pt x="1997" y="4787"/>
                  </a:cubicBezTo>
                  <a:cubicBezTo>
                    <a:pt x="2015" y="4799"/>
                    <a:pt x="2045" y="4811"/>
                    <a:pt x="2074" y="4841"/>
                  </a:cubicBezTo>
                  <a:cubicBezTo>
                    <a:pt x="2122" y="4888"/>
                    <a:pt x="2181" y="4989"/>
                    <a:pt x="2181" y="5061"/>
                  </a:cubicBezTo>
                  <a:cubicBezTo>
                    <a:pt x="2181" y="5072"/>
                    <a:pt x="2181" y="5084"/>
                    <a:pt x="2175" y="5090"/>
                  </a:cubicBezTo>
                  <a:lnTo>
                    <a:pt x="2175" y="5096"/>
                  </a:lnTo>
                  <a:cubicBezTo>
                    <a:pt x="2175" y="5096"/>
                    <a:pt x="2140" y="5120"/>
                    <a:pt x="2045" y="5120"/>
                  </a:cubicBezTo>
                  <a:cubicBezTo>
                    <a:pt x="1967" y="5120"/>
                    <a:pt x="1860" y="5102"/>
                    <a:pt x="1700" y="5043"/>
                  </a:cubicBezTo>
                  <a:lnTo>
                    <a:pt x="1694" y="5043"/>
                  </a:lnTo>
                  <a:cubicBezTo>
                    <a:pt x="1676" y="5043"/>
                    <a:pt x="1605" y="5049"/>
                    <a:pt x="1509" y="5173"/>
                  </a:cubicBezTo>
                  <a:cubicBezTo>
                    <a:pt x="1504" y="5173"/>
                    <a:pt x="1480" y="5197"/>
                    <a:pt x="1444" y="5197"/>
                  </a:cubicBezTo>
                  <a:cubicBezTo>
                    <a:pt x="1426" y="5197"/>
                    <a:pt x="1408" y="5191"/>
                    <a:pt x="1391" y="5173"/>
                  </a:cubicBezTo>
                  <a:lnTo>
                    <a:pt x="1385" y="5168"/>
                  </a:lnTo>
                  <a:cubicBezTo>
                    <a:pt x="1373" y="5168"/>
                    <a:pt x="1355" y="5203"/>
                    <a:pt x="1337" y="5239"/>
                  </a:cubicBezTo>
                  <a:cubicBezTo>
                    <a:pt x="1325" y="5265"/>
                    <a:pt x="1312" y="5290"/>
                    <a:pt x="1293" y="5304"/>
                  </a:cubicBezTo>
                  <a:lnTo>
                    <a:pt x="1231" y="5304"/>
                  </a:lnTo>
                  <a:cubicBezTo>
                    <a:pt x="1132" y="5261"/>
                    <a:pt x="884" y="5120"/>
                    <a:pt x="684" y="5120"/>
                  </a:cubicBezTo>
                  <a:cubicBezTo>
                    <a:pt x="642" y="5120"/>
                    <a:pt x="607" y="5126"/>
                    <a:pt x="571" y="5144"/>
                  </a:cubicBezTo>
                  <a:cubicBezTo>
                    <a:pt x="446" y="5197"/>
                    <a:pt x="405" y="5233"/>
                    <a:pt x="363" y="5233"/>
                  </a:cubicBezTo>
                  <a:cubicBezTo>
                    <a:pt x="321" y="5233"/>
                    <a:pt x="292" y="5203"/>
                    <a:pt x="208" y="5120"/>
                  </a:cubicBezTo>
                  <a:cubicBezTo>
                    <a:pt x="101" y="5012"/>
                    <a:pt x="41" y="4991"/>
                    <a:pt x="0" y="4984"/>
                  </a:cubicBezTo>
                  <a:lnTo>
                    <a:pt x="0" y="4962"/>
                  </a:lnTo>
                  <a:cubicBezTo>
                    <a:pt x="166" y="4883"/>
                    <a:pt x="381" y="4668"/>
                    <a:pt x="458" y="4668"/>
                  </a:cubicBezTo>
                  <a:cubicBezTo>
                    <a:pt x="530" y="4668"/>
                    <a:pt x="726" y="4626"/>
                    <a:pt x="779" y="4615"/>
                  </a:cubicBezTo>
                  <a:cubicBezTo>
                    <a:pt x="761" y="4597"/>
                    <a:pt x="708" y="4555"/>
                    <a:pt x="625" y="4508"/>
                  </a:cubicBezTo>
                  <a:cubicBezTo>
                    <a:pt x="571" y="4484"/>
                    <a:pt x="494" y="4454"/>
                    <a:pt x="434" y="4424"/>
                  </a:cubicBezTo>
                  <a:cubicBezTo>
                    <a:pt x="375" y="4395"/>
                    <a:pt x="327" y="4365"/>
                    <a:pt x="327" y="4323"/>
                  </a:cubicBezTo>
                  <a:cubicBezTo>
                    <a:pt x="327" y="4252"/>
                    <a:pt x="434" y="4157"/>
                    <a:pt x="446" y="4145"/>
                  </a:cubicBezTo>
                  <a:cubicBezTo>
                    <a:pt x="458" y="4097"/>
                    <a:pt x="458" y="4056"/>
                    <a:pt x="458" y="4020"/>
                  </a:cubicBezTo>
                  <a:cubicBezTo>
                    <a:pt x="464" y="3753"/>
                    <a:pt x="244" y="3735"/>
                    <a:pt x="101" y="3592"/>
                  </a:cubicBezTo>
                  <a:cubicBezTo>
                    <a:pt x="54" y="3545"/>
                    <a:pt x="30" y="3485"/>
                    <a:pt x="30" y="3432"/>
                  </a:cubicBezTo>
                  <a:cubicBezTo>
                    <a:pt x="30" y="3301"/>
                    <a:pt x="143" y="3176"/>
                    <a:pt x="244" y="3170"/>
                  </a:cubicBezTo>
                  <a:cubicBezTo>
                    <a:pt x="333" y="3170"/>
                    <a:pt x="470" y="3200"/>
                    <a:pt x="601" y="3200"/>
                  </a:cubicBezTo>
                  <a:cubicBezTo>
                    <a:pt x="672" y="3200"/>
                    <a:pt x="744" y="3194"/>
                    <a:pt x="803" y="3164"/>
                  </a:cubicBezTo>
                  <a:cubicBezTo>
                    <a:pt x="863" y="3146"/>
                    <a:pt x="904" y="3134"/>
                    <a:pt x="945" y="3134"/>
                  </a:cubicBezTo>
                  <a:cubicBezTo>
                    <a:pt x="1028" y="3134"/>
                    <a:pt x="1093" y="3164"/>
                    <a:pt x="1230" y="3164"/>
                  </a:cubicBezTo>
                  <a:cubicBezTo>
                    <a:pt x="1367" y="3164"/>
                    <a:pt x="1385" y="3051"/>
                    <a:pt x="1385" y="2950"/>
                  </a:cubicBezTo>
                  <a:lnTo>
                    <a:pt x="1385" y="2837"/>
                  </a:lnTo>
                  <a:cubicBezTo>
                    <a:pt x="1385" y="2760"/>
                    <a:pt x="1438" y="2700"/>
                    <a:pt x="1438" y="2700"/>
                  </a:cubicBezTo>
                  <a:cubicBezTo>
                    <a:pt x="1444" y="2694"/>
                    <a:pt x="1444" y="2694"/>
                    <a:pt x="1444" y="2694"/>
                  </a:cubicBezTo>
                  <a:cubicBezTo>
                    <a:pt x="1611" y="2694"/>
                    <a:pt x="1741" y="2653"/>
                    <a:pt x="1831" y="2605"/>
                  </a:cubicBezTo>
                  <a:cubicBezTo>
                    <a:pt x="1926" y="2558"/>
                    <a:pt x="1973" y="2492"/>
                    <a:pt x="1973" y="2462"/>
                  </a:cubicBezTo>
                  <a:cubicBezTo>
                    <a:pt x="1973" y="2385"/>
                    <a:pt x="2068" y="2367"/>
                    <a:pt x="2211" y="2332"/>
                  </a:cubicBezTo>
                  <a:cubicBezTo>
                    <a:pt x="2276" y="2320"/>
                    <a:pt x="2354" y="2219"/>
                    <a:pt x="2407" y="2118"/>
                  </a:cubicBezTo>
                  <a:cubicBezTo>
                    <a:pt x="2461" y="2034"/>
                    <a:pt x="2497" y="1957"/>
                    <a:pt x="2508" y="1933"/>
                  </a:cubicBezTo>
                  <a:cubicBezTo>
                    <a:pt x="2384" y="1892"/>
                    <a:pt x="2366" y="1785"/>
                    <a:pt x="2366" y="1719"/>
                  </a:cubicBezTo>
                  <a:lnTo>
                    <a:pt x="2366" y="1672"/>
                  </a:lnTo>
                  <a:cubicBezTo>
                    <a:pt x="2271" y="1660"/>
                    <a:pt x="2068" y="1476"/>
                    <a:pt x="2068" y="1238"/>
                  </a:cubicBezTo>
                  <a:cubicBezTo>
                    <a:pt x="2068" y="1000"/>
                    <a:pt x="1955" y="703"/>
                    <a:pt x="1896" y="637"/>
                  </a:cubicBezTo>
                  <a:cubicBezTo>
                    <a:pt x="1878" y="625"/>
                    <a:pt x="1860" y="608"/>
                    <a:pt x="1842" y="578"/>
                  </a:cubicBezTo>
                  <a:lnTo>
                    <a:pt x="1842" y="572"/>
                  </a:lnTo>
                  <a:cubicBezTo>
                    <a:pt x="1872" y="501"/>
                    <a:pt x="1920" y="406"/>
                    <a:pt x="1961" y="334"/>
                  </a:cubicBezTo>
                  <a:cubicBezTo>
                    <a:pt x="2003" y="257"/>
                    <a:pt x="2045" y="203"/>
                    <a:pt x="2080" y="203"/>
                  </a:cubicBezTo>
                  <a:cubicBezTo>
                    <a:pt x="2128" y="203"/>
                    <a:pt x="2187" y="180"/>
                    <a:pt x="2235" y="150"/>
                  </a:cubicBezTo>
                  <a:cubicBezTo>
                    <a:pt x="2282" y="120"/>
                    <a:pt x="2318" y="73"/>
                    <a:pt x="2318" y="25"/>
                  </a:cubicBezTo>
                  <a:cubicBezTo>
                    <a:pt x="2318" y="13"/>
                    <a:pt x="2318" y="7"/>
                    <a:pt x="2324" y="1"/>
                  </a:cubicBezTo>
                  <a:cubicBezTo>
                    <a:pt x="2325" y="1"/>
                    <a:pt x="2325" y="1"/>
                    <a:pt x="2325" y="0"/>
                  </a:cubicBezTo>
                  <a:lnTo>
                    <a:pt x="2376" y="0"/>
                  </a:lnTo>
                </a:path>
              </a:pathLst>
            </a:custGeom>
            <a:grpFill/>
            <a:ln w="28575" cap="flat" cmpd="sng">
              <a:solidFill>
                <a:schemeClr val="bg1"/>
              </a:solidFill>
              <a:round/>
              <a:headEnd/>
              <a:tailEnd/>
            </a:ln>
            <a:effectLst/>
          </p:spPr>
          <p:txBody>
            <a:bodyPr wrap="none" anchor="ctr"/>
            <a:lstStyle/>
            <a:p>
              <a:endParaRPr lang="en-US" dirty="0">
                <a:latin typeface="Lato Regular" charset="0"/>
              </a:endParaRPr>
            </a:p>
          </p:txBody>
        </p:sp>
        <p:sp>
          <p:nvSpPr>
            <p:cNvPr id="80" name="Freeform 484">
              <a:extLst>
                <a:ext uri="{FF2B5EF4-FFF2-40B4-BE49-F238E27FC236}">
                  <a16:creationId xmlns:a16="http://schemas.microsoft.com/office/drawing/2014/main" id="{7A2250CA-BA28-F14A-9C06-562C18295B09}"/>
                </a:ext>
              </a:extLst>
            </p:cNvPr>
            <p:cNvSpPr>
              <a:spLocks noChangeArrowheads="1"/>
            </p:cNvSpPr>
            <p:nvPr/>
          </p:nvSpPr>
          <p:spPr bwMode="auto">
            <a:xfrm>
              <a:off x="19959544" y="10924977"/>
              <a:ext cx="797096" cy="1714318"/>
            </a:xfrm>
            <a:custGeom>
              <a:avLst/>
              <a:gdLst>
                <a:gd name="T0" fmla="*/ 1113 w 1553"/>
                <a:gd name="T1" fmla="*/ 3303 h 3336"/>
                <a:gd name="T2" fmla="*/ 1113 w 1553"/>
                <a:gd name="T3" fmla="*/ 3303 h 3336"/>
                <a:gd name="T4" fmla="*/ 1203 w 1553"/>
                <a:gd name="T5" fmla="*/ 3010 h 3336"/>
                <a:gd name="T6" fmla="*/ 1253 w 1553"/>
                <a:gd name="T7" fmla="*/ 2959 h 3336"/>
                <a:gd name="T8" fmla="*/ 1304 w 1553"/>
                <a:gd name="T9" fmla="*/ 2876 h 3336"/>
                <a:gd name="T10" fmla="*/ 1285 w 1553"/>
                <a:gd name="T11" fmla="*/ 2813 h 3336"/>
                <a:gd name="T12" fmla="*/ 1234 w 1553"/>
                <a:gd name="T13" fmla="*/ 2768 h 3336"/>
                <a:gd name="T14" fmla="*/ 1317 w 1553"/>
                <a:gd name="T15" fmla="*/ 2692 h 3336"/>
                <a:gd name="T16" fmla="*/ 1349 w 1553"/>
                <a:gd name="T17" fmla="*/ 2590 h 3336"/>
                <a:gd name="T18" fmla="*/ 1387 w 1553"/>
                <a:gd name="T19" fmla="*/ 2494 h 3336"/>
                <a:gd name="T20" fmla="*/ 1502 w 1553"/>
                <a:gd name="T21" fmla="*/ 1801 h 3336"/>
                <a:gd name="T22" fmla="*/ 1502 w 1553"/>
                <a:gd name="T23" fmla="*/ 1744 h 3336"/>
                <a:gd name="T24" fmla="*/ 1533 w 1553"/>
                <a:gd name="T25" fmla="*/ 1616 h 3336"/>
                <a:gd name="T26" fmla="*/ 1489 w 1553"/>
                <a:gd name="T27" fmla="*/ 1387 h 3336"/>
                <a:gd name="T28" fmla="*/ 1489 w 1553"/>
                <a:gd name="T29" fmla="*/ 1247 h 3336"/>
                <a:gd name="T30" fmla="*/ 1451 w 1553"/>
                <a:gd name="T31" fmla="*/ 1088 h 3336"/>
                <a:gd name="T32" fmla="*/ 1406 w 1553"/>
                <a:gd name="T33" fmla="*/ 974 h 3336"/>
                <a:gd name="T34" fmla="*/ 1368 w 1553"/>
                <a:gd name="T35" fmla="*/ 814 h 3336"/>
                <a:gd name="T36" fmla="*/ 1304 w 1553"/>
                <a:gd name="T37" fmla="*/ 865 h 3336"/>
                <a:gd name="T38" fmla="*/ 1285 w 1553"/>
                <a:gd name="T39" fmla="*/ 662 h 3336"/>
                <a:gd name="T40" fmla="*/ 1304 w 1553"/>
                <a:gd name="T41" fmla="*/ 375 h 3336"/>
                <a:gd name="T42" fmla="*/ 1234 w 1553"/>
                <a:gd name="T43" fmla="*/ 121 h 3336"/>
                <a:gd name="T44" fmla="*/ 1177 w 1553"/>
                <a:gd name="T45" fmla="*/ 0 h 3336"/>
                <a:gd name="T46" fmla="*/ 1056 w 1553"/>
                <a:gd name="T47" fmla="*/ 51 h 3336"/>
                <a:gd name="T48" fmla="*/ 1094 w 1553"/>
                <a:gd name="T49" fmla="*/ 191 h 3336"/>
                <a:gd name="T50" fmla="*/ 1043 w 1553"/>
                <a:gd name="T51" fmla="*/ 248 h 3336"/>
                <a:gd name="T52" fmla="*/ 1062 w 1553"/>
                <a:gd name="T53" fmla="*/ 452 h 3336"/>
                <a:gd name="T54" fmla="*/ 1069 w 1553"/>
                <a:gd name="T55" fmla="*/ 655 h 3336"/>
                <a:gd name="T56" fmla="*/ 935 w 1553"/>
                <a:gd name="T57" fmla="*/ 592 h 3336"/>
                <a:gd name="T58" fmla="*/ 865 w 1553"/>
                <a:gd name="T59" fmla="*/ 662 h 3336"/>
                <a:gd name="T60" fmla="*/ 782 w 1553"/>
                <a:gd name="T61" fmla="*/ 611 h 3336"/>
                <a:gd name="T62" fmla="*/ 681 w 1553"/>
                <a:gd name="T63" fmla="*/ 776 h 3336"/>
                <a:gd name="T64" fmla="*/ 413 w 1553"/>
                <a:gd name="T65" fmla="*/ 904 h 3336"/>
                <a:gd name="T66" fmla="*/ 299 w 1553"/>
                <a:gd name="T67" fmla="*/ 929 h 3336"/>
                <a:gd name="T68" fmla="*/ 280 w 1553"/>
                <a:gd name="T69" fmla="*/ 1012 h 3336"/>
                <a:gd name="T70" fmla="*/ 210 w 1553"/>
                <a:gd name="T71" fmla="*/ 980 h 3336"/>
                <a:gd name="T72" fmla="*/ 203 w 1553"/>
                <a:gd name="T73" fmla="*/ 1075 h 3336"/>
                <a:gd name="T74" fmla="*/ 120 w 1553"/>
                <a:gd name="T75" fmla="*/ 1305 h 3336"/>
                <a:gd name="T76" fmla="*/ 0 w 1553"/>
                <a:gd name="T77" fmla="*/ 1457 h 3336"/>
                <a:gd name="T78" fmla="*/ 178 w 1553"/>
                <a:gd name="T79" fmla="*/ 1585 h 3336"/>
                <a:gd name="T80" fmla="*/ 25 w 1553"/>
                <a:gd name="T81" fmla="*/ 1661 h 3336"/>
                <a:gd name="T82" fmla="*/ 57 w 1553"/>
                <a:gd name="T83" fmla="*/ 1731 h 3336"/>
                <a:gd name="T84" fmla="*/ 146 w 1553"/>
                <a:gd name="T85" fmla="*/ 1864 h 3336"/>
                <a:gd name="T86" fmla="*/ 292 w 1553"/>
                <a:gd name="T87" fmla="*/ 1960 h 3336"/>
                <a:gd name="T88" fmla="*/ 140 w 1553"/>
                <a:gd name="T89" fmla="*/ 2310 h 3336"/>
                <a:gd name="T90" fmla="*/ 241 w 1553"/>
                <a:gd name="T91" fmla="*/ 2285 h 3336"/>
                <a:gd name="T92" fmla="*/ 337 w 1553"/>
                <a:gd name="T93" fmla="*/ 2297 h 3336"/>
                <a:gd name="T94" fmla="*/ 394 w 1553"/>
                <a:gd name="T95" fmla="*/ 2444 h 3336"/>
                <a:gd name="T96" fmla="*/ 305 w 1553"/>
                <a:gd name="T97" fmla="*/ 2666 h 3336"/>
                <a:gd name="T98" fmla="*/ 388 w 1553"/>
                <a:gd name="T99" fmla="*/ 2666 h 3336"/>
                <a:gd name="T100" fmla="*/ 604 w 1553"/>
                <a:gd name="T101" fmla="*/ 2692 h 3336"/>
                <a:gd name="T102" fmla="*/ 432 w 1553"/>
                <a:gd name="T103" fmla="*/ 2940 h 3336"/>
                <a:gd name="T104" fmla="*/ 483 w 1553"/>
                <a:gd name="T105" fmla="*/ 2991 h 3336"/>
                <a:gd name="T106" fmla="*/ 566 w 1553"/>
                <a:gd name="T107" fmla="*/ 3074 h 3336"/>
                <a:gd name="T108" fmla="*/ 751 w 1553"/>
                <a:gd name="T109" fmla="*/ 3137 h 3336"/>
                <a:gd name="T110" fmla="*/ 891 w 1553"/>
                <a:gd name="T111" fmla="*/ 3163 h 3336"/>
                <a:gd name="T112" fmla="*/ 1113 w 1553"/>
                <a:gd name="T113" fmla="*/ 3303 h 3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53" h="3336">
                  <a:moveTo>
                    <a:pt x="1113" y="3303"/>
                  </a:moveTo>
                  <a:lnTo>
                    <a:pt x="1113" y="3303"/>
                  </a:lnTo>
                  <a:cubicBezTo>
                    <a:pt x="1113" y="3303"/>
                    <a:pt x="1221" y="3303"/>
                    <a:pt x="1203" y="3010"/>
                  </a:cubicBezTo>
                  <a:cubicBezTo>
                    <a:pt x="1203" y="3010"/>
                    <a:pt x="1203" y="2972"/>
                    <a:pt x="1253" y="2959"/>
                  </a:cubicBezTo>
                  <a:cubicBezTo>
                    <a:pt x="1304" y="2946"/>
                    <a:pt x="1279" y="2902"/>
                    <a:pt x="1304" y="2876"/>
                  </a:cubicBezTo>
                  <a:cubicBezTo>
                    <a:pt x="1323" y="2857"/>
                    <a:pt x="1304" y="2838"/>
                    <a:pt x="1285" y="2813"/>
                  </a:cubicBezTo>
                  <a:cubicBezTo>
                    <a:pt x="1260" y="2794"/>
                    <a:pt x="1215" y="2794"/>
                    <a:pt x="1234" y="2768"/>
                  </a:cubicBezTo>
                  <a:cubicBezTo>
                    <a:pt x="1260" y="2749"/>
                    <a:pt x="1285" y="2724"/>
                    <a:pt x="1317" y="2692"/>
                  </a:cubicBezTo>
                  <a:cubicBezTo>
                    <a:pt x="1349" y="2660"/>
                    <a:pt x="1323" y="2609"/>
                    <a:pt x="1349" y="2590"/>
                  </a:cubicBezTo>
                  <a:cubicBezTo>
                    <a:pt x="1374" y="2565"/>
                    <a:pt x="1406" y="2539"/>
                    <a:pt x="1387" y="2494"/>
                  </a:cubicBezTo>
                  <a:cubicBezTo>
                    <a:pt x="1374" y="2450"/>
                    <a:pt x="1190" y="2202"/>
                    <a:pt x="1502" y="1801"/>
                  </a:cubicBezTo>
                  <a:cubicBezTo>
                    <a:pt x="1502" y="1801"/>
                    <a:pt x="1533" y="1775"/>
                    <a:pt x="1502" y="1744"/>
                  </a:cubicBezTo>
                  <a:cubicBezTo>
                    <a:pt x="1476" y="1718"/>
                    <a:pt x="1521" y="1635"/>
                    <a:pt x="1533" y="1616"/>
                  </a:cubicBezTo>
                  <a:cubicBezTo>
                    <a:pt x="1552" y="1603"/>
                    <a:pt x="1508" y="1438"/>
                    <a:pt x="1489" y="1387"/>
                  </a:cubicBezTo>
                  <a:cubicBezTo>
                    <a:pt x="1470" y="1336"/>
                    <a:pt x="1489" y="1273"/>
                    <a:pt x="1489" y="1247"/>
                  </a:cubicBezTo>
                  <a:cubicBezTo>
                    <a:pt x="1489" y="1228"/>
                    <a:pt x="1413" y="1209"/>
                    <a:pt x="1451" y="1088"/>
                  </a:cubicBezTo>
                  <a:cubicBezTo>
                    <a:pt x="1451" y="1088"/>
                    <a:pt x="1438" y="999"/>
                    <a:pt x="1406" y="974"/>
                  </a:cubicBezTo>
                  <a:cubicBezTo>
                    <a:pt x="1381" y="942"/>
                    <a:pt x="1432" y="827"/>
                    <a:pt x="1368" y="814"/>
                  </a:cubicBezTo>
                  <a:cubicBezTo>
                    <a:pt x="1304" y="795"/>
                    <a:pt x="1362" y="872"/>
                    <a:pt x="1304" y="865"/>
                  </a:cubicBezTo>
                  <a:cubicBezTo>
                    <a:pt x="1247" y="853"/>
                    <a:pt x="1266" y="706"/>
                    <a:pt x="1285" y="662"/>
                  </a:cubicBezTo>
                  <a:cubicBezTo>
                    <a:pt x="1304" y="611"/>
                    <a:pt x="1349" y="471"/>
                    <a:pt x="1304" y="375"/>
                  </a:cubicBezTo>
                  <a:cubicBezTo>
                    <a:pt x="1266" y="286"/>
                    <a:pt x="1266" y="178"/>
                    <a:pt x="1234" y="121"/>
                  </a:cubicBezTo>
                  <a:cubicBezTo>
                    <a:pt x="1203" y="63"/>
                    <a:pt x="1247" y="13"/>
                    <a:pt x="1177" y="0"/>
                  </a:cubicBezTo>
                  <a:cubicBezTo>
                    <a:pt x="1177" y="0"/>
                    <a:pt x="1056" y="13"/>
                    <a:pt x="1056" y="51"/>
                  </a:cubicBezTo>
                  <a:cubicBezTo>
                    <a:pt x="1056" y="89"/>
                    <a:pt x="1094" y="152"/>
                    <a:pt x="1094" y="191"/>
                  </a:cubicBezTo>
                  <a:cubicBezTo>
                    <a:pt x="1094" y="229"/>
                    <a:pt x="1043" y="216"/>
                    <a:pt x="1043" y="248"/>
                  </a:cubicBezTo>
                  <a:cubicBezTo>
                    <a:pt x="1043" y="280"/>
                    <a:pt x="1037" y="426"/>
                    <a:pt x="1062" y="452"/>
                  </a:cubicBezTo>
                  <a:cubicBezTo>
                    <a:pt x="1088" y="477"/>
                    <a:pt x="1139" y="636"/>
                    <a:pt x="1069" y="655"/>
                  </a:cubicBezTo>
                  <a:cubicBezTo>
                    <a:pt x="992" y="681"/>
                    <a:pt x="973" y="592"/>
                    <a:pt x="935" y="592"/>
                  </a:cubicBezTo>
                  <a:cubicBezTo>
                    <a:pt x="891" y="592"/>
                    <a:pt x="891" y="662"/>
                    <a:pt x="865" y="662"/>
                  </a:cubicBezTo>
                  <a:cubicBezTo>
                    <a:pt x="840" y="662"/>
                    <a:pt x="821" y="611"/>
                    <a:pt x="782" y="611"/>
                  </a:cubicBezTo>
                  <a:cubicBezTo>
                    <a:pt x="751" y="611"/>
                    <a:pt x="681" y="712"/>
                    <a:pt x="681" y="776"/>
                  </a:cubicBezTo>
                  <a:cubicBezTo>
                    <a:pt x="681" y="833"/>
                    <a:pt x="521" y="763"/>
                    <a:pt x="413" y="904"/>
                  </a:cubicBezTo>
                  <a:cubicBezTo>
                    <a:pt x="413" y="904"/>
                    <a:pt x="324" y="904"/>
                    <a:pt x="299" y="929"/>
                  </a:cubicBezTo>
                  <a:cubicBezTo>
                    <a:pt x="280" y="948"/>
                    <a:pt x="312" y="1012"/>
                    <a:pt x="280" y="1012"/>
                  </a:cubicBezTo>
                  <a:cubicBezTo>
                    <a:pt x="241" y="1012"/>
                    <a:pt x="241" y="954"/>
                    <a:pt x="210" y="980"/>
                  </a:cubicBezTo>
                  <a:cubicBezTo>
                    <a:pt x="184" y="1012"/>
                    <a:pt x="222" y="1056"/>
                    <a:pt x="203" y="1075"/>
                  </a:cubicBezTo>
                  <a:cubicBezTo>
                    <a:pt x="184" y="1101"/>
                    <a:pt x="101" y="1113"/>
                    <a:pt x="120" y="1305"/>
                  </a:cubicBezTo>
                  <a:cubicBezTo>
                    <a:pt x="120" y="1305"/>
                    <a:pt x="0" y="1387"/>
                    <a:pt x="0" y="1457"/>
                  </a:cubicBezTo>
                  <a:cubicBezTo>
                    <a:pt x="0" y="1521"/>
                    <a:pt x="178" y="1527"/>
                    <a:pt x="178" y="1585"/>
                  </a:cubicBezTo>
                  <a:cubicBezTo>
                    <a:pt x="178" y="1642"/>
                    <a:pt x="25" y="1597"/>
                    <a:pt x="25" y="1661"/>
                  </a:cubicBezTo>
                  <a:cubicBezTo>
                    <a:pt x="25" y="1731"/>
                    <a:pt x="57" y="1674"/>
                    <a:pt x="57" y="1731"/>
                  </a:cubicBezTo>
                  <a:cubicBezTo>
                    <a:pt x="57" y="1782"/>
                    <a:pt x="50" y="1864"/>
                    <a:pt x="146" y="1864"/>
                  </a:cubicBezTo>
                  <a:cubicBezTo>
                    <a:pt x="241" y="1864"/>
                    <a:pt x="292" y="1915"/>
                    <a:pt x="292" y="1960"/>
                  </a:cubicBezTo>
                  <a:cubicBezTo>
                    <a:pt x="292" y="2004"/>
                    <a:pt x="50" y="2189"/>
                    <a:pt x="140" y="2310"/>
                  </a:cubicBezTo>
                  <a:cubicBezTo>
                    <a:pt x="140" y="2310"/>
                    <a:pt x="197" y="2329"/>
                    <a:pt x="241" y="2285"/>
                  </a:cubicBezTo>
                  <a:cubicBezTo>
                    <a:pt x="280" y="2240"/>
                    <a:pt x="280" y="2355"/>
                    <a:pt x="337" y="2297"/>
                  </a:cubicBezTo>
                  <a:cubicBezTo>
                    <a:pt x="394" y="2240"/>
                    <a:pt x="464" y="2367"/>
                    <a:pt x="394" y="2444"/>
                  </a:cubicBezTo>
                  <a:cubicBezTo>
                    <a:pt x="324" y="2514"/>
                    <a:pt x="254" y="2641"/>
                    <a:pt x="305" y="2666"/>
                  </a:cubicBezTo>
                  <a:cubicBezTo>
                    <a:pt x="362" y="2692"/>
                    <a:pt x="343" y="2635"/>
                    <a:pt x="388" y="2666"/>
                  </a:cubicBezTo>
                  <a:cubicBezTo>
                    <a:pt x="432" y="2692"/>
                    <a:pt x="579" y="2635"/>
                    <a:pt x="604" y="2692"/>
                  </a:cubicBezTo>
                  <a:cubicBezTo>
                    <a:pt x="630" y="2743"/>
                    <a:pt x="388" y="2800"/>
                    <a:pt x="432" y="2940"/>
                  </a:cubicBezTo>
                  <a:cubicBezTo>
                    <a:pt x="432" y="2940"/>
                    <a:pt x="458" y="2966"/>
                    <a:pt x="483" y="2991"/>
                  </a:cubicBezTo>
                  <a:cubicBezTo>
                    <a:pt x="509" y="3010"/>
                    <a:pt x="534" y="3074"/>
                    <a:pt x="566" y="3074"/>
                  </a:cubicBezTo>
                  <a:cubicBezTo>
                    <a:pt x="598" y="3074"/>
                    <a:pt x="693" y="3105"/>
                    <a:pt x="751" y="3137"/>
                  </a:cubicBezTo>
                  <a:cubicBezTo>
                    <a:pt x="808" y="3163"/>
                    <a:pt x="852" y="3125"/>
                    <a:pt x="891" y="3163"/>
                  </a:cubicBezTo>
                  <a:cubicBezTo>
                    <a:pt x="929" y="3201"/>
                    <a:pt x="961" y="3335"/>
                    <a:pt x="1113" y="3303"/>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81" name="Freeform 485">
              <a:extLst>
                <a:ext uri="{FF2B5EF4-FFF2-40B4-BE49-F238E27FC236}">
                  <a16:creationId xmlns:a16="http://schemas.microsoft.com/office/drawing/2014/main" id="{FA511DBF-2CB8-C143-9931-35114C929F9D}"/>
                </a:ext>
              </a:extLst>
            </p:cNvPr>
            <p:cNvSpPr>
              <a:spLocks noChangeArrowheads="1"/>
            </p:cNvSpPr>
            <p:nvPr/>
          </p:nvSpPr>
          <p:spPr bwMode="auto">
            <a:xfrm>
              <a:off x="15172446" y="2878775"/>
              <a:ext cx="1827432" cy="1157222"/>
            </a:xfrm>
            <a:custGeom>
              <a:avLst/>
              <a:gdLst>
                <a:gd name="T0" fmla="*/ 382 w 3557"/>
                <a:gd name="T1" fmla="*/ 1623 h 2254"/>
                <a:gd name="T2" fmla="*/ 382 w 3557"/>
                <a:gd name="T3" fmla="*/ 1623 h 2254"/>
                <a:gd name="T4" fmla="*/ 1024 w 3557"/>
                <a:gd name="T5" fmla="*/ 1928 h 2254"/>
                <a:gd name="T6" fmla="*/ 2048 w 3557"/>
                <a:gd name="T7" fmla="*/ 2253 h 2254"/>
                <a:gd name="T8" fmla="*/ 3493 w 3557"/>
                <a:gd name="T9" fmla="*/ 2227 h 2254"/>
                <a:gd name="T10" fmla="*/ 3512 w 3557"/>
                <a:gd name="T11" fmla="*/ 2170 h 2254"/>
                <a:gd name="T12" fmla="*/ 3416 w 3557"/>
                <a:gd name="T13" fmla="*/ 1935 h 2254"/>
                <a:gd name="T14" fmla="*/ 3493 w 3557"/>
                <a:gd name="T15" fmla="*/ 1776 h 2254"/>
                <a:gd name="T16" fmla="*/ 3085 w 3557"/>
                <a:gd name="T17" fmla="*/ 1604 h 2254"/>
                <a:gd name="T18" fmla="*/ 2875 w 3557"/>
                <a:gd name="T19" fmla="*/ 1591 h 2254"/>
                <a:gd name="T20" fmla="*/ 2595 w 3557"/>
                <a:gd name="T21" fmla="*/ 1203 h 2254"/>
                <a:gd name="T22" fmla="*/ 2271 w 3557"/>
                <a:gd name="T23" fmla="*/ 1005 h 2254"/>
                <a:gd name="T24" fmla="*/ 2182 w 3557"/>
                <a:gd name="T25" fmla="*/ 719 h 2254"/>
                <a:gd name="T26" fmla="*/ 1743 w 3557"/>
                <a:gd name="T27" fmla="*/ 802 h 2254"/>
                <a:gd name="T28" fmla="*/ 1571 w 3557"/>
                <a:gd name="T29" fmla="*/ 623 h 2254"/>
                <a:gd name="T30" fmla="*/ 1399 w 3557"/>
                <a:gd name="T31" fmla="*/ 534 h 2254"/>
                <a:gd name="T32" fmla="*/ 1316 w 3557"/>
                <a:gd name="T33" fmla="*/ 32 h 2254"/>
                <a:gd name="T34" fmla="*/ 738 w 3557"/>
                <a:gd name="T35" fmla="*/ 159 h 2254"/>
                <a:gd name="T36" fmla="*/ 121 w 3557"/>
                <a:gd name="T37" fmla="*/ 452 h 2254"/>
                <a:gd name="T38" fmla="*/ 76 w 3557"/>
                <a:gd name="T39" fmla="*/ 1553 h 2254"/>
                <a:gd name="T40" fmla="*/ 382 w 3557"/>
                <a:gd name="T41" fmla="*/ 1623 h 2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57" h="2254">
                  <a:moveTo>
                    <a:pt x="382" y="1623"/>
                  </a:moveTo>
                  <a:lnTo>
                    <a:pt x="382" y="1623"/>
                  </a:lnTo>
                  <a:cubicBezTo>
                    <a:pt x="611" y="1756"/>
                    <a:pt x="929" y="1928"/>
                    <a:pt x="1024" y="1928"/>
                  </a:cubicBezTo>
                  <a:cubicBezTo>
                    <a:pt x="1119" y="1928"/>
                    <a:pt x="1692" y="2253"/>
                    <a:pt x="2048" y="2253"/>
                  </a:cubicBezTo>
                  <a:cubicBezTo>
                    <a:pt x="2385" y="2253"/>
                    <a:pt x="2863" y="2056"/>
                    <a:pt x="3493" y="2227"/>
                  </a:cubicBezTo>
                  <a:cubicBezTo>
                    <a:pt x="3499" y="2208"/>
                    <a:pt x="3506" y="2189"/>
                    <a:pt x="3512" y="2170"/>
                  </a:cubicBezTo>
                  <a:cubicBezTo>
                    <a:pt x="3556" y="2017"/>
                    <a:pt x="3416" y="1935"/>
                    <a:pt x="3416" y="1935"/>
                  </a:cubicBezTo>
                  <a:cubicBezTo>
                    <a:pt x="3499" y="1858"/>
                    <a:pt x="3493" y="1776"/>
                    <a:pt x="3493" y="1776"/>
                  </a:cubicBezTo>
                  <a:cubicBezTo>
                    <a:pt x="3397" y="1496"/>
                    <a:pt x="3085" y="1604"/>
                    <a:pt x="3085" y="1604"/>
                  </a:cubicBezTo>
                  <a:cubicBezTo>
                    <a:pt x="3085" y="1604"/>
                    <a:pt x="2990" y="1553"/>
                    <a:pt x="2875" y="1591"/>
                  </a:cubicBezTo>
                  <a:cubicBezTo>
                    <a:pt x="2754" y="1629"/>
                    <a:pt x="2805" y="1114"/>
                    <a:pt x="2595" y="1203"/>
                  </a:cubicBezTo>
                  <a:cubicBezTo>
                    <a:pt x="2385" y="1292"/>
                    <a:pt x="2271" y="1196"/>
                    <a:pt x="2271" y="1005"/>
                  </a:cubicBezTo>
                  <a:cubicBezTo>
                    <a:pt x="2271" y="814"/>
                    <a:pt x="2182" y="719"/>
                    <a:pt x="2182" y="719"/>
                  </a:cubicBezTo>
                  <a:cubicBezTo>
                    <a:pt x="2080" y="617"/>
                    <a:pt x="1794" y="757"/>
                    <a:pt x="1743" y="802"/>
                  </a:cubicBezTo>
                  <a:cubicBezTo>
                    <a:pt x="1717" y="827"/>
                    <a:pt x="1653" y="687"/>
                    <a:pt x="1571" y="623"/>
                  </a:cubicBezTo>
                  <a:cubicBezTo>
                    <a:pt x="1494" y="566"/>
                    <a:pt x="1399" y="592"/>
                    <a:pt x="1399" y="534"/>
                  </a:cubicBezTo>
                  <a:cubicBezTo>
                    <a:pt x="1399" y="197"/>
                    <a:pt x="1316" y="32"/>
                    <a:pt x="1316" y="32"/>
                  </a:cubicBezTo>
                  <a:cubicBezTo>
                    <a:pt x="1284" y="0"/>
                    <a:pt x="1012" y="32"/>
                    <a:pt x="738" y="159"/>
                  </a:cubicBezTo>
                  <a:cubicBezTo>
                    <a:pt x="490" y="267"/>
                    <a:pt x="210" y="229"/>
                    <a:pt x="121" y="452"/>
                  </a:cubicBezTo>
                  <a:cubicBezTo>
                    <a:pt x="0" y="770"/>
                    <a:pt x="44" y="1273"/>
                    <a:pt x="76" y="1553"/>
                  </a:cubicBezTo>
                  <a:cubicBezTo>
                    <a:pt x="133" y="1540"/>
                    <a:pt x="242" y="1540"/>
                    <a:pt x="382" y="1623"/>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82" name="Freeform 486">
              <a:extLst>
                <a:ext uri="{FF2B5EF4-FFF2-40B4-BE49-F238E27FC236}">
                  <a16:creationId xmlns:a16="http://schemas.microsoft.com/office/drawing/2014/main" id="{8E9DF23D-F4C1-574F-9DFF-14C7F872483E}"/>
                </a:ext>
              </a:extLst>
            </p:cNvPr>
            <p:cNvSpPr>
              <a:spLocks noChangeArrowheads="1"/>
            </p:cNvSpPr>
            <p:nvPr/>
          </p:nvSpPr>
          <p:spPr bwMode="auto">
            <a:xfrm>
              <a:off x="15050165" y="3669127"/>
              <a:ext cx="1940655" cy="1555794"/>
            </a:xfrm>
            <a:custGeom>
              <a:avLst/>
              <a:gdLst>
                <a:gd name="T0" fmla="*/ 465 w 3781"/>
                <a:gd name="T1" fmla="*/ 1254 h 3030"/>
                <a:gd name="T2" fmla="*/ 465 w 3781"/>
                <a:gd name="T3" fmla="*/ 1254 h 3030"/>
                <a:gd name="T4" fmla="*/ 388 w 3781"/>
                <a:gd name="T5" fmla="*/ 1610 h 3030"/>
                <a:gd name="T6" fmla="*/ 465 w 3781"/>
                <a:gd name="T7" fmla="*/ 2087 h 3030"/>
                <a:gd name="T8" fmla="*/ 758 w 3781"/>
                <a:gd name="T9" fmla="*/ 2380 h 3030"/>
                <a:gd name="T10" fmla="*/ 1457 w 3781"/>
                <a:gd name="T11" fmla="*/ 2514 h 3030"/>
                <a:gd name="T12" fmla="*/ 2246 w 3781"/>
                <a:gd name="T13" fmla="*/ 2533 h 3030"/>
                <a:gd name="T14" fmla="*/ 2742 w 3781"/>
                <a:gd name="T15" fmla="*/ 3029 h 3030"/>
                <a:gd name="T16" fmla="*/ 3048 w 3781"/>
                <a:gd name="T17" fmla="*/ 2291 h 3030"/>
                <a:gd name="T18" fmla="*/ 3041 w 3781"/>
                <a:gd name="T19" fmla="*/ 2036 h 3030"/>
                <a:gd name="T20" fmla="*/ 3487 w 3781"/>
                <a:gd name="T21" fmla="*/ 1871 h 3030"/>
                <a:gd name="T22" fmla="*/ 3481 w 3781"/>
                <a:gd name="T23" fmla="*/ 1476 h 3030"/>
                <a:gd name="T24" fmla="*/ 3780 w 3781"/>
                <a:gd name="T25" fmla="*/ 808 h 3030"/>
                <a:gd name="T26" fmla="*/ 3729 w 3781"/>
                <a:gd name="T27" fmla="*/ 687 h 3030"/>
                <a:gd name="T28" fmla="*/ 2284 w 3781"/>
                <a:gd name="T29" fmla="*/ 713 h 3030"/>
                <a:gd name="T30" fmla="*/ 1260 w 3781"/>
                <a:gd name="T31" fmla="*/ 388 h 3030"/>
                <a:gd name="T32" fmla="*/ 618 w 3781"/>
                <a:gd name="T33" fmla="*/ 83 h 3030"/>
                <a:gd name="T34" fmla="*/ 312 w 3781"/>
                <a:gd name="T35" fmla="*/ 13 h 3030"/>
                <a:gd name="T36" fmla="*/ 318 w 3781"/>
                <a:gd name="T37" fmla="*/ 210 h 3030"/>
                <a:gd name="T38" fmla="*/ 217 w 3781"/>
                <a:gd name="T39" fmla="*/ 185 h 3030"/>
                <a:gd name="T40" fmla="*/ 0 w 3781"/>
                <a:gd name="T41" fmla="*/ 547 h 3030"/>
                <a:gd name="T42" fmla="*/ 465 w 3781"/>
                <a:gd name="T43" fmla="*/ 1254 h 3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81" h="3030">
                  <a:moveTo>
                    <a:pt x="465" y="1254"/>
                  </a:moveTo>
                  <a:lnTo>
                    <a:pt x="465" y="1254"/>
                  </a:lnTo>
                  <a:cubicBezTo>
                    <a:pt x="388" y="1337"/>
                    <a:pt x="306" y="1527"/>
                    <a:pt x="388" y="1610"/>
                  </a:cubicBezTo>
                  <a:cubicBezTo>
                    <a:pt x="465" y="1687"/>
                    <a:pt x="376" y="1998"/>
                    <a:pt x="465" y="2087"/>
                  </a:cubicBezTo>
                  <a:cubicBezTo>
                    <a:pt x="554" y="2177"/>
                    <a:pt x="325" y="2380"/>
                    <a:pt x="758" y="2380"/>
                  </a:cubicBezTo>
                  <a:cubicBezTo>
                    <a:pt x="1190" y="2380"/>
                    <a:pt x="1431" y="2361"/>
                    <a:pt x="1457" y="2514"/>
                  </a:cubicBezTo>
                  <a:cubicBezTo>
                    <a:pt x="1488" y="2673"/>
                    <a:pt x="2080" y="2533"/>
                    <a:pt x="2246" y="2533"/>
                  </a:cubicBezTo>
                  <a:cubicBezTo>
                    <a:pt x="2246" y="2533"/>
                    <a:pt x="2570" y="3029"/>
                    <a:pt x="2742" y="3029"/>
                  </a:cubicBezTo>
                  <a:cubicBezTo>
                    <a:pt x="2914" y="3029"/>
                    <a:pt x="3092" y="2342"/>
                    <a:pt x="3048" y="2291"/>
                  </a:cubicBezTo>
                  <a:cubicBezTo>
                    <a:pt x="2997" y="2246"/>
                    <a:pt x="2971" y="2107"/>
                    <a:pt x="3041" y="2036"/>
                  </a:cubicBezTo>
                  <a:cubicBezTo>
                    <a:pt x="3105" y="1973"/>
                    <a:pt x="3430" y="1871"/>
                    <a:pt x="3487" y="1871"/>
                  </a:cubicBezTo>
                  <a:cubicBezTo>
                    <a:pt x="3544" y="1871"/>
                    <a:pt x="3684" y="1629"/>
                    <a:pt x="3481" y="1476"/>
                  </a:cubicBezTo>
                  <a:cubicBezTo>
                    <a:pt x="3283" y="1330"/>
                    <a:pt x="3780" y="1356"/>
                    <a:pt x="3780" y="808"/>
                  </a:cubicBezTo>
                  <a:cubicBezTo>
                    <a:pt x="3716" y="789"/>
                    <a:pt x="3716" y="745"/>
                    <a:pt x="3729" y="687"/>
                  </a:cubicBezTo>
                  <a:cubicBezTo>
                    <a:pt x="3099" y="516"/>
                    <a:pt x="2621" y="713"/>
                    <a:pt x="2284" y="713"/>
                  </a:cubicBezTo>
                  <a:cubicBezTo>
                    <a:pt x="1928" y="713"/>
                    <a:pt x="1355" y="388"/>
                    <a:pt x="1260" y="388"/>
                  </a:cubicBezTo>
                  <a:cubicBezTo>
                    <a:pt x="1165" y="388"/>
                    <a:pt x="847" y="216"/>
                    <a:pt x="618" y="83"/>
                  </a:cubicBezTo>
                  <a:cubicBezTo>
                    <a:pt x="478" y="0"/>
                    <a:pt x="369" y="0"/>
                    <a:pt x="312" y="13"/>
                  </a:cubicBezTo>
                  <a:cubicBezTo>
                    <a:pt x="318" y="134"/>
                    <a:pt x="331" y="210"/>
                    <a:pt x="318" y="210"/>
                  </a:cubicBezTo>
                  <a:cubicBezTo>
                    <a:pt x="274" y="210"/>
                    <a:pt x="217" y="185"/>
                    <a:pt x="217" y="185"/>
                  </a:cubicBezTo>
                  <a:cubicBezTo>
                    <a:pt x="166" y="331"/>
                    <a:pt x="89" y="452"/>
                    <a:pt x="0" y="547"/>
                  </a:cubicBezTo>
                  <a:cubicBezTo>
                    <a:pt x="172" y="751"/>
                    <a:pt x="529" y="1196"/>
                    <a:pt x="465" y="1254"/>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83" name="Freeform 487">
              <a:extLst>
                <a:ext uri="{FF2B5EF4-FFF2-40B4-BE49-F238E27FC236}">
                  <a16:creationId xmlns:a16="http://schemas.microsoft.com/office/drawing/2014/main" id="{A7423E48-FC0A-E648-B96E-58F83E8AF985}"/>
                </a:ext>
              </a:extLst>
            </p:cNvPr>
            <p:cNvSpPr>
              <a:spLocks noChangeArrowheads="1"/>
            </p:cNvSpPr>
            <p:nvPr/>
          </p:nvSpPr>
          <p:spPr bwMode="auto">
            <a:xfrm>
              <a:off x="14142111" y="3949942"/>
              <a:ext cx="1179790" cy="1408595"/>
            </a:xfrm>
            <a:custGeom>
              <a:avLst/>
              <a:gdLst>
                <a:gd name="T0" fmla="*/ 293 w 2299"/>
                <a:gd name="T1" fmla="*/ 1420 h 2744"/>
                <a:gd name="T2" fmla="*/ 293 w 2299"/>
                <a:gd name="T3" fmla="*/ 1420 h 2744"/>
                <a:gd name="T4" fmla="*/ 452 w 2299"/>
                <a:gd name="T5" fmla="*/ 2164 h 2744"/>
                <a:gd name="T6" fmla="*/ 579 w 2299"/>
                <a:gd name="T7" fmla="*/ 2298 h 2744"/>
                <a:gd name="T8" fmla="*/ 980 w 2299"/>
                <a:gd name="T9" fmla="*/ 2743 h 2744"/>
                <a:gd name="T10" fmla="*/ 1521 w 2299"/>
                <a:gd name="T11" fmla="*/ 2642 h 2744"/>
                <a:gd name="T12" fmla="*/ 1871 w 2299"/>
                <a:gd name="T13" fmla="*/ 2349 h 2744"/>
                <a:gd name="T14" fmla="*/ 2253 w 2299"/>
                <a:gd name="T15" fmla="*/ 1649 h 2744"/>
                <a:gd name="T16" fmla="*/ 2234 w 2299"/>
                <a:gd name="T17" fmla="*/ 1540 h 2744"/>
                <a:gd name="T18" fmla="*/ 2157 w 2299"/>
                <a:gd name="T19" fmla="*/ 1063 h 2744"/>
                <a:gd name="T20" fmla="*/ 2234 w 2299"/>
                <a:gd name="T21" fmla="*/ 707 h 2744"/>
                <a:gd name="T22" fmla="*/ 1769 w 2299"/>
                <a:gd name="T23" fmla="*/ 0 h 2744"/>
                <a:gd name="T24" fmla="*/ 846 w 2299"/>
                <a:gd name="T25" fmla="*/ 344 h 2744"/>
                <a:gd name="T26" fmla="*/ 242 w 2299"/>
                <a:gd name="T27" fmla="*/ 618 h 2744"/>
                <a:gd name="T28" fmla="*/ 25 w 2299"/>
                <a:gd name="T29" fmla="*/ 942 h 2744"/>
                <a:gd name="T30" fmla="*/ 223 w 2299"/>
                <a:gd name="T31" fmla="*/ 1216 h 2744"/>
                <a:gd name="T32" fmla="*/ 140 w 2299"/>
                <a:gd name="T33" fmla="*/ 1241 h 2744"/>
                <a:gd name="T34" fmla="*/ 293 w 2299"/>
                <a:gd name="T35" fmla="*/ 1420 h 2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99" h="2744">
                  <a:moveTo>
                    <a:pt x="293" y="1420"/>
                  </a:moveTo>
                  <a:lnTo>
                    <a:pt x="293" y="1420"/>
                  </a:lnTo>
                  <a:cubicBezTo>
                    <a:pt x="318" y="1566"/>
                    <a:pt x="509" y="2031"/>
                    <a:pt x="452" y="2164"/>
                  </a:cubicBezTo>
                  <a:cubicBezTo>
                    <a:pt x="395" y="2298"/>
                    <a:pt x="458" y="2253"/>
                    <a:pt x="579" y="2298"/>
                  </a:cubicBezTo>
                  <a:cubicBezTo>
                    <a:pt x="700" y="2342"/>
                    <a:pt x="923" y="2743"/>
                    <a:pt x="980" y="2743"/>
                  </a:cubicBezTo>
                  <a:cubicBezTo>
                    <a:pt x="1037" y="2743"/>
                    <a:pt x="1419" y="2616"/>
                    <a:pt x="1521" y="2642"/>
                  </a:cubicBezTo>
                  <a:cubicBezTo>
                    <a:pt x="1623" y="2667"/>
                    <a:pt x="1839" y="2317"/>
                    <a:pt x="1871" y="2349"/>
                  </a:cubicBezTo>
                  <a:cubicBezTo>
                    <a:pt x="1909" y="2387"/>
                    <a:pt x="1636" y="1980"/>
                    <a:pt x="2253" y="1649"/>
                  </a:cubicBezTo>
                  <a:cubicBezTo>
                    <a:pt x="2259" y="1604"/>
                    <a:pt x="2259" y="1566"/>
                    <a:pt x="2234" y="1540"/>
                  </a:cubicBezTo>
                  <a:cubicBezTo>
                    <a:pt x="2145" y="1451"/>
                    <a:pt x="2234" y="1140"/>
                    <a:pt x="2157" y="1063"/>
                  </a:cubicBezTo>
                  <a:cubicBezTo>
                    <a:pt x="2075" y="980"/>
                    <a:pt x="2157" y="790"/>
                    <a:pt x="2234" y="707"/>
                  </a:cubicBezTo>
                  <a:cubicBezTo>
                    <a:pt x="2298" y="649"/>
                    <a:pt x="1941" y="204"/>
                    <a:pt x="1769" y="0"/>
                  </a:cubicBezTo>
                  <a:cubicBezTo>
                    <a:pt x="1432" y="363"/>
                    <a:pt x="897" y="344"/>
                    <a:pt x="846" y="344"/>
                  </a:cubicBezTo>
                  <a:cubicBezTo>
                    <a:pt x="783" y="344"/>
                    <a:pt x="299" y="490"/>
                    <a:pt x="242" y="618"/>
                  </a:cubicBezTo>
                  <a:cubicBezTo>
                    <a:pt x="178" y="751"/>
                    <a:pt x="51" y="777"/>
                    <a:pt x="25" y="942"/>
                  </a:cubicBezTo>
                  <a:cubicBezTo>
                    <a:pt x="0" y="1101"/>
                    <a:pt x="223" y="1216"/>
                    <a:pt x="223" y="1216"/>
                  </a:cubicBezTo>
                  <a:cubicBezTo>
                    <a:pt x="197" y="1216"/>
                    <a:pt x="172" y="1229"/>
                    <a:pt x="140" y="1241"/>
                  </a:cubicBezTo>
                  <a:cubicBezTo>
                    <a:pt x="197" y="1267"/>
                    <a:pt x="280" y="1330"/>
                    <a:pt x="293" y="1420"/>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84" name="Freeform 488">
              <a:extLst>
                <a:ext uri="{FF2B5EF4-FFF2-40B4-BE49-F238E27FC236}">
                  <a16:creationId xmlns:a16="http://schemas.microsoft.com/office/drawing/2014/main" id="{DA9059E3-5827-6545-B99B-7395FD7894AB}"/>
                </a:ext>
              </a:extLst>
            </p:cNvPr>
            <p:cNvSpPr>
              <a:spLocks noChangeArrowheads="1"/>
            </p:cNvSpPr>
            <p:nvPr/>
          </p:nvSpPr>
          <p:spPr bwMode="auto">
            <a:xfrm>
              <a:off x="12756254" y="4205842"/>
              <a:ext cx="2069729" cy="1678085"/>
            </a:xfrm>
            <a:custGeom>
              <a:avLst/>
              <a:gdLst>
                <a:gd name="T0" fmla="*/ 1668 w 4030"/>
                <a:gd name="T1" fmla="*/ 2679 h 3266"/>
                <a:gd name="T2" fmla="*/ 1668 w 4030"/>
                <a:gd name="T3" fmla="*/ 2679 h 3266"/>
                <a:gd name="T4" fmla="*/ 2062 w 4030"/>
                <a:gd name="T5" fmla="*/ 2615 h 3266"/>
                <a:gd name="T6" fmla="*/ 2292 w 4030"/>
                <a:gd name="T7" fmla="*/ 2565 h 3266"/>
                <a:gd name="T8" fmla="*/ 2693 w 4030"/>
                <a:gd name="T9" fmla="*/ 2825 h 3266"/>
                <a:gd name="T10" fmla="*/ 3138 w 4030"/>
                <a:gd name="T11" fmla="*/ 3016 h 3266"/>
                <a:gd name="T12" fmla="*/ 3603 w 4030"/>
                <a:gd name="T13" fmla="*/ 3265 h 3266"/>
                <a:gd name="T14" fmla="*/ 3864 w 4030"/>
                <a:gd name="T15" fmla="*/ 2806 h 3266"/>
                <a:gd name="T16" fmla="*/ 3660 w 4030"/>
                <a:gd name="T17" fmla="*/ 2234 h 3266"/>
                <a:gd name="T18" fmla="*/ 3278 w 4030"/>
                <a:gd name="T19" fmla="*/ 1801 h 3266"/>
                <a:gd name="T20" fmla="*/ 3151 w 4030"/>
                <a:gd name="T21" fmla="*/ 1667 h 3266"/>
                <a:gd name="T22" fmla="*/ 2992 w 4030"/>
                <a:gd name="T23" fmla="*/ 923 h 3266"/>
                <a:gd name="T24" fmla="*/ 2839 w 4030"/>
                <a:gd name="T25" fmla="*/ 744 h 3266"/>
                <a:gd name="T26" fmla="*/ 2616 w 4030"/>
                <a:gd name="T27" fmla="*/ 891 h 3266"/>
                <a:gd name="T28" fmla="*/ 2018 w 4030"/>
                <a:gd name="T29" fmla="*/ 910 h 3266"/>
                <a:gd name="T30" fmla="*/ 1203 w 4030"/>
                <a:gd name="T31" fmla="*/ 757 h 3266"/>
                <a:gd name="T32" fmla="*/ 1044 w 4030"/>
                <a:gd name="T33" fmla="*/ 910 h 3266"/>
                <a:gd name="T34" fmla="*/ 879 w 4030"/>
                <a:gd name="T35" fmla="*/ 490 h 3266"/>
                <a:gd name="T36" fmla="*/ 930 w 4030"/>
                <a:gd name="T37" fmla="*/ 152 h 3266"/>
                <a:gd name="T38" fmla="*/ 478 w 4030"/>
                <a:gd name="T39" fmla="*/ 178 h 3266"/>
                <a:gd name="T40" fmla="*/ 39 w 4030"/>
                <a:gd name="T41" fmla="*/ 25 h 3266"/>
                <a:gd name="T42" fmla="*/ 39 w 4030"/>
                <a:gd name="T43" fmla="*/ 121 h 3266"/>
                <a:gd name="T44" fmla="*/ 185 w 4030"/>
                <a:gd name="T45" fmla="*/ 273 h 3266"/>
                <a:gd name="T46" fmla="*/ 77 w 4030"/>
                <a:gd name="T47" fmla="*/ 413 h 3266"/>
                <a:gd name="T48" fmla="*/ 140 w 4030"/>
                <a:gd name="T49" fmla="*/ 547 h 3266"/>
                <a:gd name="T50" fmla="*/ 312 w 4030"/>
                <a:gd name="T51" fmla="*/ 789 h 3266"/>
                <a:gd name="T52" fmla="*/ 306 w 4030"/>
                <a:gd name="T53" fmla="*/ 948 h 3266"/>
                <a:gd name="T54" fmla="*/ 452 w 4030"/>
                <a:gd name="T55" fmla="*/ 1069 h 3266"/>
                <a:gd name="T56" fmla="*/ 395 w 4030"/>
                <a:gd name="T57" fmla="*/ 1260 h 3266"/>
                <a:gd name="T58" fmla="*/ 465 w 4030"/>
                <a:gd name="T59" fmla="*/ 1387 h 3266"/>
                <a:gd name="T60" fmla="*/ 497 w 4030"/>
                <a:gd name="T61" fmla="*/ 2081 h 3266"/>
                <a:gd name="T62" fmla="*/ 624 w 4030"/>
                <a:gd name="T63" fmla="*/ 2202 h 3266"/>
                <a:gd name="T64" fmla="*/ 1114 w 4030"/>
                <a:gd name="T65" fmla="*/ 2577 h 3266"/>
                <a:gd name="T66" fmla="*/ 1668 w 4030"/>
                <a:gd name="T67" fmla="*/ 2679 h 3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30" h="3266">
                  <a:moveTo>
                    <a:pt x="1668" y="2679"/>
                  </a:moveTo>
                  <a:lnTo>
                    <a:pt x="1668" y="2679"/>
                  </a:lnTo>
                  <a:cubicBezTo>
                    <a:pt x="1833" y="2717"/>
                    <a:pt x="1782" y="2615"/>
                    <a:pt x="2062" y="2615"/>
                  </a:cubicBezTo>
                  <a:cubicBezTo>
                    <a:pt x="2062" y="2615"/>
                    <a:pt x="2190" y="2526"/>
                    <a:pt x="2292" y="2565"/>
                  </a:cubicBezTo>
                  <a:cubicBezTo>
                    <a:pt x="2393" y="2603"/>
                    <a:pt x="2559" y="2825"/>
                    <a:pt x="2693" y="2825"/>
                  </a:cubicBezTo>
                  <a:cubicBezTo>
                    <a:pt x="2826" y="2825"/>
                    <a:pt x="3036" y="2915"/>
                    <a:pt x="3138" y="3016"/>
                  </a:cubicBezTo>
                  <a:cubicBezTo>
                    <a:pt x="3240" y="3118"/>
                    <a:pt x="3526" y="3188"/>
                    <a:pt x="3603" y="3265"/>
                  </a:cubicBezTo>
                  <a:cubicBezTo>
                    <a:pt x="3603" y="3265"/>
                    <a:pt x="3647" y="2953"/>
                    <a:pt x="3864" y="2806"/>
                  </a:cubicBezTo>
                  <a:cubicBezTo>
                    <a:pt x="4029" y="2698"/>
                    <a:pt x="3768" y="2431"/>
                    <a:pt x="3660" y="2234"/>
                  </a:cubicBezTo>
                  <a:cubicBezTo>
                    <a:pt x="3577" y="2170"/>
                    <a:pt x="3386" y="1845"/>
                    <a:pt x="3278" y="1801"/>
                  </a:cubicBezTo>
                  <a:cubicBezTo>
                    <a:pt x="3157" y="1756"/>
                    <a:pt x="3094" y="1801"/>
                    <a:pt x="3151" y="1667"/>
                  </a:cubicBezTo>
                  <a:cubicBezTo>
                    <a:pt x="3208" y="1534"/>
                    <a:pt x="3017" y="1069"/>
                    <a:pt x="2992" y="923"/>
                  </a:cubicBezTo>
                  <a:cubicBezTo>
                    <a:pt x="2979" y="833"/>
                    <a:pt x="2896" y="770"/>
                    <a:pt x="2839" y="744"/>
                  </a:cubicBezTo>
                  <a:cubicBezTo>
                    <a:pt x="2737" y="783"/>
                    <a:pt x="2616" y="891"/>
                    <a:pt x="2616" y="891"/>
                  </a:cubicBezTo>
                  <a:cubicBezTo>
                    <a:pt x="2241" y="1177"/>
                    <a:pt x="2190" y="910"/>
                    <a:pt x="2018" y="910"/>
                  </a:cubicBezTo>
                  <a:cubicBezTo>
                    <a:pt x="1846" y="910"/>
                    <a:pt x="1292" y="757"/>
                    <a:pt x="1203" y="757"/>
                  </a:cubicBezTo>
                  <a:cubicBezTo>
                    <a:pt x="1120" y="757"/>
                    <a:pt x="1044" y="910"/>
                    <a:pt x="1044" y="910"/>
                  </a:cubicBezTo>
                  <a:cubicBezTo>
                    <a:pt x="1070" y="700"/>
                    <a:pt x="923" y="598"/>
                    <a:pt x="879" y="490"/>
                  </a:cubicBezTo>
                  <a:cubicBezTo>
                    <a:pt x="834" y="382"/>
                    <a:pt x="1006" y="229"/>
                    <a:pt x="930" y="152"/>
                  </a:cubicBezTo>
                  <a:cubicBezTo>
                    <a:pt x="777" y="0"/>
                    <a:pt x="573" y="152"/>
                    <a:pt x="478" y="178"/>
                  </a:cubicBezTo>
                  <a:cubicBezTo>
                    <a:pt x="382" y="203"/>
                    <a:pt x="179" y="25"/>
                    <a:pt x="39" y="25"/>
                  </a:cubicBezTo>
                  <a:cubicBezTo>
                    <a:pt x="0" y="25"/>
                    <a:pt x="39" y="121"/>
                    <a:pt x="39" y="121"/>
                  </a:cubicBezTo>
                  <a:cubicBezTo>
                    <a:pt x="58" y="184"/>
                    <a:pt x="166" y="133"/>
                    <a:pt x="185" y="273"/>
                  </a:cubicBezTo>
                  <a:cubicBezTo>
                    <a:pt x="185" y="331"/>
                    <a:pt x="45" y="375"/>
                    <a:pt x="77" y="413"/>
                  </a:cubicBezTo>
                  <a:cubicBezTo>
                    <a:pt x="115" y="445"/>
                    <a:pt x="140" y="547"/>
                    <a:pt x="140" y="547"/>
                  </a:cubicBezTo>
                  <a:cubicBezTo>
                    <a:pt x="140" y="770"/>
                    <a:pt x="236" y="751"/>
                    <a:pt x="312" y="789"/>
                  </a:cubicBezTo>
                  <a:cubicBezTo>
                    <a:pt x="389" y="821"/>
                    <a:pt x="306" y="884"/>
                    <a:pt x="306" y="948"/>
                  </a:cubicBezTo>
                  <a:cubicBezTo>
                    <a:pt x="306" y="1012"/>
                    <a:pt x="433" y="1018"/>
                    <a:pt x="452" y="1069"/>
                  </a:cubicBezTo>
                  <a:cubicBezTo>
                    <a:pt x="471" y="1120"/>
                    <a:pt x="395" y="1164"/>
                    <a:pt x="395" y="1260"/>
                  </a:cubicBezTo>
                  <a:cubicBezTo>
                    <a:pt x="395" y="1355"/>
                    <a:pt x="465" y="1387"/>
                    <a:pt x="465" y="1387"/>
                  </a:cubicBezTo>
                  <a:cubicBezTo>
                    <a:pt x="465" y="1387"/>
                    <a:pt x="331" y="1960"/>
                    <a:pt x="497" y="2081"/>
                  </a:cubicBezTo>
                  <a:cubicBezTo>
                    <a:pt x="662" y="2195"/>
                    <a:pt x="624" y="2202"/>
                    <a:pt x="624" y="2202"/>
                  </a:cubicBezTo>
                  <a:cubicBezTo>
                    <a:pt x="624" y="2202"/>
                    <a:pt x="1070" y="2533"/>
                    <a:pt x="1114" y="2577"/>
                  </a:cubicBezTo>
                  <a:cubicBezTo>
                    <a:pt x="1165" y="2628"/>
                    <a:pt x="1502" y="2641"/>
                    <a:pt x="1668" y="2679"/>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85" name="Freeform 489">
              <a:extLst>
                <a:ext uri="{FF2B5EF4-FFF2-40B4-BE49-F238E27FC236}">
                  <a16:creationId xmlns:a16="http://schemas.microsoft.com/office/drawing/2014/main" id="{CF2AFFAB-A331-5143-BB75-74F0672E5352}"/>
                </a:ext>
              </a:extLst>
            </p:cNvPr>
            <p:cNvSpPr>
              <a:spLocks noChangeArrowheads="1"/>
            </p:cNvSpPr>
            <p:nvPr/>
          </p:nvSpPr>
          <p:spPr bwMode="auto">
            <a:xfrm>
              <a:off x="10672937" y="5012049"/>
              <a:ext cx="2685666" cy="1537679"/>
            </a:xfrm>
            <a:custGeom>
              <a:avLst/>
              <a:gdLst>
                <a:gd name="T0" fmla="*/ 3799 w 5232"/>
                <a:gd name="T1" fmla="*/ 2724 h 2992"/>
                <a:gd name="T2" fmla="*/ 4900 w 5232"/>
                <a:gd name="T3" fmla="*/ 2495 h 2992"/>
                <a:gd name="T4" fmla="*/ 5155 w 5232"/>
                <a:gd name="T5" fmla="*/ 1190 h 2992"/>
                <a:gd name="T6" fmla="*/ 5174 w 5232"/>
                <a:gd name="T7" fmla="*/ 1005 h 2992"/>
                <a:gd name="T8" fmla="*/ 4111 w 5232"/>
                <a:gd name="T9" fmla="*/ 655 h 2992"/>
                <a:gd name="T10" fmla="*/ 3876 w 5232"/>
                <a:gd name="T11" fmla="*/ 674 h 2992"/>
                <a:gd name="T12" fmla="*/ 3596 w 5232"/>
                <a:gd name="T13" fmla="*/ 706 h 2992"/>
                <a:gd name="T14" fmla="*/ 3462 w 5232"/>
                <a:gd name="T15" fmla="*/ 585 h 2992"/>
                <a:gd name="T16" fmla="*/ 3278 w 5232"/>
                <a:gd name="T17" fmla="*/ 547 h 2992"/>
                <a:gd name="T18" fmla="*/ 2768 w 5232"/>
                <a:gd name="T19" fmla="*/ 522 h 2992"/>
                <a:gd name="T20" fmla="*/ 2527 w 5232"/>
                <a:gd name="T21" fmla="*/ 242 h 2992"/>
                <a:gd name="T22" fmla="*/ 2399 w 5232"/>
                <a:gd name="T23" fmla="*/ 38 h 2992"/>
                <a:gd name="T24" fmla="*/ 2259 w 5232"/>
                <a:gd name="T25" fmla="*/ 31 h 2992"/>
                <a:gd name="T26" fmla="*/ 1839 w 5232"/>
                <a:gd name="T27" fmla="*/ 89 h 2992"/>
                <a:gd name="T28" fmla="*/ 1744 w 5232"/>
                <a:gd name="T29" fmla="*/ 401 h 2992"/>
                <a:gd name="T30" fmla="*/ 1387 w 5232"/>
                <a:gd name="T31" fmla="*/ 394 h 2992"/>
                <a:gd name="T32" fmla="*/ 1266 w 5232"/>
                <a:gd name="T33" fmla="*/ 248 h 2992"/>
                <a:gd name="T34" fmla="*/ 954 w 5232"/>
                <a:gd name="T35" fmla="*/ 305 h 2992"/>
                <a:gd name="T36" fmla="*/ 713 w 5232"/>
                <a:gd name="T37" fmla="*/ 311 h 2992"/>
                <a:gd name="T38" fmla="*/ 153 w 5232"/>
                <a:gd name="T39" fmla="*/ 541 h 2992"/>
                <a:gd name="T40" fmla="*/ 38 w 5232"/>
                <a:gd name="T41" fmla="*/ 929 h 2992"/>
                <a:gd name="T42" fmla="*/ 280 w 5232"/>
                <a:gd name="T43" fmla="*/ 948 h 2992"/>
                <a:gd name="T44" fmla="*/ 274 w 5232"/>
                <a:gd name="T45" fmla="*/ 1063 h 2992"/>
                <a:gd name="T46" fmla="*/ 363 w 5232"/>
                <a:gd name="T47" fmla="*/ 1317 h 2992"/>
                <a:gd name="T48" fmla="*/ 687 w 5232"/>
                <a:gd name="T49" fmla="*/ 1292 h 2992"/>
                <a:gd name="T50" fmla="*/ 267 w 5232"/>
                <a:gd name="T51" fmla="*/ 1508 h 2992"/>
                <a:gd name="T52" fmla="*/ 579 w 5232"/>
                <a:gd name="T53" fmla="*/ 1845 h 2992"/>
                <a:gd name="T54" fmla="*/ 795 w 5232"/>
                <a:gd name="T55" fmla="*/ 2119 h 2992"/>
                <a:gd name="T56" fmla="*/ 961 w 5232"/>
                <a:gd name="T57" fmla="*/ 1884 h 2992"/>
                <a:gd name="T58" fmla="*/ 1190 w 5232"/>
                <a:gd name="T59" fmla="*/ 2087 h 2992"/>
                <a:gd name="T60" fmla="*/ 1852 w 5232"/>
                <a:gd name="T61" fmla="*/ 2431 h 2992"/>
                <a:gd name="T62" fmla="*/ 2164 w 5232"/>
                <a:gd name="T63" fmla="*/ 2565 h 2992"/>
                <a:gd name="T64" fmla="*/ 2259 w 5232"/>
                <a:gd name="T65" fmla="*/ 2673 h 2992"/>
                <a:gd name="T66" fmla="*/ 2724 w 5232"/>
                <a:gd name="T67" fmla="*/ 2590 h 2992"/>
                <a:gd name="T68" fmla="*/ 2514 w 5232"/>
                <a:gd name="T69" fmla="*/ 2755 h 2992"/>
                <a:gd name="T70" fmla="*/ 2819 w 5232"/>
                <a:gd name="T71" fmla="*/ 2864 h 2992"/>
                <a:gd name="T72" fmla="*/ 3169 w 5232"/>
                <a:gd name="T73" fmla="*/ 2991 h 2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232" h="2992">
                  <a:moveTo>
                    <a:pt x="3799" y="2724"/>
                  </a:moveTo>
                  <a:lnTo>
                    <a:pt x="3799" y="2724"/>
                  </a:lnTo>
                  <a:cubicBezTo>
                    <a:pt x="3895" y="2571"/>
                    <a:pt x="4379" y="2412"/>
                    <a:pt x="4493" y="2412"/>
                  </a:cubicBezTo>
                  <a:cubicBezTo>
                    <a:pt x="4608" y="2412"/>
                    <a:pt x="4900" y="2495"/>
                    <a:pt x="4900" y="2495"/>
                  </a:cubicBezTo>
                  <a:cubicBezTo>
                    <a:pt x="4862" y="2221"/>
                    <a:pt x="5079" y="2119"/>
                    <a:pt x="5155" y="2043"/>
                  </a:cubicBezTo>
                  <a:cubicBezTo>
                    <a:pt x="5231" y="1966"/>
                    <a:pt x="5155" y="1298"/>
                    <a:pt x="5155" y="1190"/>
                  </a:cubicBezTo>
                  <a:cubicBezTo>
                    <a:pt x="5155" y="1139"/>
                    <a:pt x="5187" y="1075"/>
                    <a:pt x="5219" y="1031"/>
                  </a:cubicBezTo>
                  <a:cubicBezTo>
                    <a:pt x="5200" y="1024"/>
                    <a:pt x="5180" y="1018"/>
                    <a:pt x="5174" y="1005"/>
                  </a:cubicBezTo>
                  <a:cubicBezTo>
                    <a:pt x="5130" y="961"/>
                    <a:pt x="4684" y="630"/>
                    <a:pt x="4684" y="630"/>
                  </a:cubicBezTo>
                  <a:cubicBezTo>
                    <a:pt x="4417" y="853"/>
                    <a:pt x="4137" y="687"/>
                    <a:pt x="4111" y="655"/>
                  </a:cubicBezTo>
                  <a:cubicBezTo>
                    <a:pt x="4079" y="630"/>
                    <a:pt x="4150" y="534"/>
                    <a:pt x="4079" y="490"/>
                  </a:cubicBezTo>
                  <a:cubicBezTo>
                    <a:pt x="4016" y="452"/>
                    <a:pt x="3908" y="642"/>
                    <a:pt x="3876" y="674"/>
                  </a:cubicBezTo>
                  <a:cubicBezTo>
                    <a:pt x="3844" y="706"/>
                    <a:pt x="3793" y="630"/>
                    <a:pt x="3749" y="630"/>
                  </a:cubicBezTo>
                  <a:cubicBezTo>
                    <a:pt x="3704" y="630"/>
                    <a:pt x="3634" y="693"/>
                    <a:pt x="3596" y="706"/>
                  </a:cubicBezTo>
                  <a:cubicBezTo>
                    <a:pt x="3558" y="719"/>
                    <a:pt x="3558" y="617"/>
                    <a:pt x="3526" y="585"/>
                  </a:cubicBezTo>
                  <a:cubicBezTo>
                    <a:pt x="3494" y="547"/>
                    <a:pt x="3494" y="617"/>
                    <a:pt x="3462" y="585"/>
                  </a:cubicBezTo>
                  <a:cubicBezTo>
                    <a:pt x="3430" y="553"/>
                    <a:pt x="3558" y="515"/>
                    <a:pt x="3532" y="483"/>
                  </a:cubicBezTo>
                  <a:cubicBezTo>
                    <a:pt x="3507" y="458"/>
                    <a:pt x="3354" y="534"/>
                    <a:pt x="3278" y="547"/>
                  </a:cubicBezTo>
                  <a:cubicBezTo>
                    <a:pt x="3195" y="560"/>
                    <a:pt x="3036" y="719"/>
                    <a:pt x="2959" y="738"/>
                  </a:cubicBezTo>
                  <a:cubicBezTo>
                    <a:pt x="2889" y="763"/>
                    <a:pt x="2896" y="617"/>
                    <a:pt x="2768" y="522"/>
                  </a:cubicBezTo>
                  <a:cubicBezTo>
                    <a:pt x="2635" y="420"/>
                    <a:pt x="2635" y="254"/>
                    <a:pt x="2603" y="229"/>
                  </a:cubicBezTo>
                  <a:cubicBezTo>
                    <a:pt x="2577" y="197"/>
                    <a:pt x="2558" y="242"/>
                    <a:pt x="2527" y="242"/>
                  </a:cubicBezTo>
                  <a:cubicBezTo>
                    <a:pt x="2488" y="242"/>
                    <a:pt x="2520" y="184"/>
                    <a:pt x="2488" y="152"/>
                  </a:cubicBezTo>
                  <a:cubicBezTo>
                    <a:pt x="2456" y="121"/>
                    <a:pt x="2418" y="51"/>
                    <a:pt x="2399" y="38"/>
                  </a:cubicBezTo>
                  <a:cubicBezTo>
                    <a:pt x="2387" y="25"/>
                    <a:pt x="2342" y="95"/>
                    <a:pt x="2329" y="108"/>
                  </a:cubicBezTo>
                  <a:cubicBezTo>
                    <a:pt x="2310" y="127"/>
                    <a:pt x="2291" y="57"/>
                    <a:pt x="2259" y="31"/>
                  </a:cubicBezTo>
                  <a:cubicBezTo>
                    <a:pt x="2234" y="0"/>
                    <a:pt x="2068" y="114"/>
                    <a:pt x="2030" y="152"/>
                  </a:cubicBezTo>
                  <a:cubicBezTo>
                    <a:pt x="1992" y="191"/>
                    <a:pt x="1890" y="70"/>
                    <a:pt x="1839" y="89"/>
                  </a:cubicBezTo>
                  <a:cubicBezTo>
                    <a:pt x="1788" y="108"/>
                    <a:pt x="1839" y="273"/>
                    <a:pt x="1814" y="299"/>
                  </a:cubicBezTo>
                  <a:cubicBezTo>
                    <a:pt x="1788" y="324"/>
                    <a:pt x="1801" y="401"/>
                    <a:pt x="1744" y="401"/>
                  </a:cubicBezTo>
                  <a:cubicBezTo>
                    <a:pt x="1693" y="401"/>
                    <a:pt x="1547" y="299"/>
                    <a:pt x="1489" y="299"/>
                  </a:cubicBezTo>
                  <a:cubicBezTo>
                    <a:pt x="1432" y="299"/>
                    <a:pt x="1426" y="394"/>
                    <a:pt x="1387" y="394"/>
                  </a:cubicBezTo>
                  <a:cubicBezTo>
                    <a:pt x="1349" y="394"/>
                    <a:pt x="1317" y="350"/>
                    <a:pt x="1285" y="350"/>
                  </a:cubicBezTo>
                  <a:cubicBezTo>
                    <a:pt x="1260" y="350"/>
                    <a:pt x="1266" y="248"/>
                    <a:pt x="1266" y="248"/>
                  </a:cubicBezTo>
                  <a:cubicBezTo>
                    <a:pt x="1266" y="229"/>
                    <a:pt x="1165" y="286"/>
                    <a:pt x="1088" y="305"/>
                  </a:cubicBezTo>
                  <a:cubicBezTo>
                    <a:pt x="1012" y="324"/>
                    <a:pt x="961" y="305"/>
                    <a:pt x="954" y="305"/>
                  </a:cubicBezTo>
                  <a:cubicBezTo>
                    <a:pt x="929" y="305"/>
                    <a:pt x="936" y="337"/>
                    <a:pt x="891" y="375"/>
                  </a:cubicBezTo>
                  <a:cubicBezTo>
                    <a:pt x="846" y="420"/>
                    <a:pt x="745" y="311"/>
                    <a:pt x="713" y="311"/>
                  </a:cubicBezTo>
                  <a:cubicBezTo>
                    <a:pt x="674" y="311"/>
                    <a:pt x="388" y="420"/>
                    <a:pt x="388" y="464"/>
                  </a:cubicBezTo>
                  <a:cubicBezTo>
                    <a:pt x="388" y="503"/>
                    <a:pt x="210" y="515"/>
                    <a:pt x="153" y="541"/>
                  </a:cubicBezTo>
                  <a:cubicBezTo>
                    <a:pt x="89" y="560"/>
                    <a:pt x="70" y="655"/>
                    <a:pt x="89" y="712"/>
                  </a:cubicBezTo>
                  <a:cubicBezTo>
                    <a:pt x="102" y="770"/>
                    <a:pt x="38" y="840"/>
                    <a:pt x="38" y="929"/>
                  </a:cubicBezTo>
                  <a:cubicBezTo>
                    <a:pt x="38" y="1018"/>
                    <a:pt x="95" y="993"/>
                    <a:pt x="127" y="993"/>
                  </a:cubicBezTo>
                  <a:cubicBezTo>
                    <a:pt x="159" y="993"/>
                    <a:pt x="172" y="967"/>
                    <a:pt x="280" y="948"/>
                  </a:cubicBezTo>
                  <a:cubicBezTo>
                    <a:pt x="388" y="922"/>
                    <a:pt x="394" y="1024"/>
                    <a:pt x="369" y="999"/>
                  </a:cubicBezTo>
                  <a:cubicBezTo>
                    <a:pt x="343" y="967"/>
                    <a:pt x="337" y="1031"/>
                    <a:pt x="274" y="1063"/>
                  </a:cubicBezTo>
                  <a:cubicBezTo>
                    <a:pt x="210" y="1094"/>
                    <a:pt x="254" y="1133"/>
                    <a:pt x="254" y="1133"/>
                  </a:cubicBezTo>
                  <a:cubicBezTo>
                    <a:pt x="331" y="1158"/>
                    <a:pt x="286" y="1317"/>
                    <a:pt x="363" y="1317"/>
                  </a:cubicBezTo>
                  <a:cubicBezTo>
                    <a:pt x="439" y="1317"/>
                    <a:pt x="401" y="1215"/>
                    <a:pt x="477" y="1215"/>
                  </a:cubicBezTo>
                  <a:cubicBezTo>
                    <a:pt x="547" y="1215"/>
                    <a:pt x="687" y="1241"/>
                    <a:pt x="687" y="1292"/>
                  </a:cubicBezTo>
                  <a:cubicBezTo>
                    <a:pt x="687" y="1349"/>
                    <a:pt x="751" y="1406"/>
                    <a:pt x="719" y="1444"/>
                  </a:cubicBezTo>
                  <a:cubicBezTo>
                    <a:pt x="681" y="1483"/>
                    <a:pt x="496" y="1470"/>
                    <a:pt x="267" y="1508"/>
                  </a:cubicBezTo>
                  <a:cubicBezTo>
                    <a:pt x="38" y="1553"/>
                    <a:pt x="0" y="1648"/>
                    <a:pt x="210" y="1648"/>
                  </a:cubicBezTo>
                  <a:cubicBezTo>
                    <a:pt x="420" y="1648"/>
                    <a:pt x="547" y="1813"/>
                    <a:pt x="579" y="1845"/>
                  </a:cubicBezTo>
                  <a:cubicBezTo>
                    <a:pt x="617" y="1884"/>
                    <a:pt x="579" y="2062"/>
                    <a:pt x="579" y="2062"/>
                  </a:cubicBezTo>
                  <a:cubicBezTo>
                    <a:pt x="579" y="2189"/>
                    <a:pt x="738" y="2119"/>
                    <a:pt x="795" y="2119"/>
                  </a:cubicBezTo>
                  <a:cubicBezTo>
                    <a:pt x="821" y="2119"/>
                    <a:pt x="783" y="2081"/>
                    <a:pt x="802" y="2030"/>
                  </a:cubicBezTo>
                  <a:cubicBezTo>
                    <a:pt x="827" y="1966"/>
                    <a:pt x="916" y="1890"/>
                    <a:pt x="961" y="1884"/>
                  </a:cubicBezTo>
                  <a:cubicBezTo>
                    <a:pt x="1031" y="1871"/>
                    <a:pt x="974" y="2024"/>
                    <a:pt x="1031" y="2024"/>
                  </a:cubicBezTo>
                  <a:cubicBezTo>
                    <a:pt x="1088" y="2024"/>
                    <a:pt x="1177" y="1979"/>
                    <a:pt x="1190" y="2087"/>
                  </a:cubicBezTo>
                  <a:cubicBezTo>
                    <a:pt x="1203" y="2195"/>
                    <a:pt x="1279" y="2227"/>
                    <a:pt x="1279" y="2227"/>
                  </a:cubicBezTo>
                  <a:cubicBezTo>
                    <a:pt x="1623" y="2170"/>
                    <a:pt x="1776" y="2406"/>
                    <a:pt x="1852" y="2431"/>
                  </a:cubicBezTo>
                  <a:cubicBezTo>
                    <a:pt x="1928" y="2456"/>
                    <a:pt x="1922" y="2437"/>
                    <a:pt x="1979" y="2450"/>
                  </a:cubicBezTo>
                  <a:cubicBezTo>
                    <a:pt x="2043" y="2469"/>
                    <a:pt x="2132" y="2533"/>
                    <a:pt x="2164" y="2565"/>
                  </a:cubicBezTo>
                  <a:cubicBezTo>
                    <a:pt x="2196" y="2596"/>
                    <a:pt x="2176" y="2857"/>
                    <a:pt x="2221" y="2857"/>
                  </a:cubicBezTo>
                  <a:cubicBezTo>
                    <a:pt x="2272" y="2857"/>
                    <a:pt x="2259" y="2717"/>
                    <a:pt x="2259" y="2673"/>
                  </a:cubicBezTo>
                  <a:cubicBezTo>
                    <a:pt x="2259" y="2628"/>
                    <a:pt x="2444" y="2743"/>
                    <a:pt x="2469" y="2686"/>
                  </a:cubicBezTo>
                  <a:cubicBezTo>
                    <a:pt x="2495" y="2635"/>
                    <a:pt x="2679" y="2501"/>
                    <a:pt x="2724" y="2590"/>
                  </a:cubicBezTo>
                  <a:cubicBezTo>
                    <a:pt x="2768" y="2679"/>
                    <a:pt x="2781" y="2526"/>
                    <a:pt x="2826" y="2635"/>
                  </a:cubicBezTo>
                  <a:cubicBezTo>
                    <a:pt x="2870" y="2736"/>
                    <a:pt x="2546" y="2755"/>
                    <a:pt x="2514" y="2755"/>
                  </a:cubicBezTo>
                  <a:cubicBezTo>
                    <a:pt x="2476" y="2755"/>
                    <a:pt x="2622" y="2845"/>
                    <a:pt x="2622" y="2845"/>
                  </a:cubicBezTo>
                  <a:cubicBezTo>
                    <a:pt x="2622" y="2845"/>
                    <a:pt x="2781" y="2902"/>
                    <a:pt x="2819" y="2864"/>
                  </a:cubicBezTo>
                  <a:cubicBezTo>
                    <a:pt x="2857" y="2825"/>
                    <a:pt x="3112" y="2768"/>
                    <a:pt x="3074" y="2845"/>
                  </a:cubicBezTo>
                  <a:cubicBezTo>
                    <a:pt x="3042" y="2921"/>
                    <a:pt x="3157" y="2940"/>
                    <a:pt x="3169" y="2991"/>
                  </a:cubicBezTo>
                  <a:cubicBezTo>
                    <a:pt x="3443" y="2959"/>
                    <a:pt x="3717" y="2845"/>
                    <a:pt x="3799" y="2724"/>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86" name="Freeform 490">
              <a:extLst>
                <a:ext uri="{FF2B5EF4-FFF2-40B4-BE49-F238E27FC236}">
                  <a16:creationId xmlns:a16="http://schemas.microsoft.com/office/drawing/2014/main" id="{02EAA506-525C-964B-8E9F-6596E611271E}"/>
                </a:ext>
              </a:extLst>
            </p:cNvPr>
            <p:cNvSpPr>
              <a:spLocks noChangeArrowheads="1"/>
            </p:cNvSpPr>
            <p:nvPr/>
          </p:nvSpPr>
          <p:spPr bwMode="auto">
            <a:xfrm>
              <a:off x="12185606" y="5501207"/>
              <a:ext cx="2522625" cy="2343884"/>
            </a:xfrm>
            <a:custGeom>
              <a:avLst/>
              <a:gdLst>
                <a:gd name="T0" fmla="*/ 2641 w 4914"/>
                <a:gd name="T1" fmla="*/ 4563 h 4564"/>
                <a:gd name="T2" fmla="*/ 2641 w 4914"/>
                <a:gd name="T3" fmla="*/ 4563 h 4564"/>
                <a:gd name="T4" fmla="*/ 2475 w 4914"/>
                <a:gd name="T5" fmla="*/ 3227 h 4564"/>
                <a:gd name="T6" fmla="*/ 2685 w 4914"/>
                <a:gd name="T7" fmla="*/ 3087 h 4564"/>
                <a:gd name="T8" fmla="*/ 3093 w 4914"/>
                <a:gd name="T9" fmla="*/ 2928 h 4564"/>
                <a:gd name="T10" fmla="*/ 3672 w 4914"/>
                <a:gd name="T11" fmla="*/ 2871 h 4564"/>
                <a:gd name="T12" fmla="*/ 4009 w 4914"/>
                <a:gd name="T13" fmla="*/ 1992 h 4564"/>
                <a:gd name="T14" fmla="*/ 4537 w 4914"/>
                <a:gd name="T15" fmla="*/ 1560 h 4564"/>
                <a:gd name="T16" fmla="*/ 4747 w 4914"/>
                <a:gd name="T17" fmla="*/ 1241 h 4564"/>
                <a:gd name="T18" fmla="*/ 4913 w 4914"/>
                <a:gd name="T19" fmla="*/ 917 h 4564"/>
                <a:gd name="T20" fmla="*/ 4716 w 4914"/>
                <a:gd name="T21" fmla="*/ 739 h 4564"/>
                <a:gd name="T22" fmla="*/ 4251 w 4914"/>
                <a:gd name="T23" fmla="*/ 490 h 4564"/>
                <a:gd name="T24" fmla="*/ 3806 w 4914"/>
                <a:gd name="T25" fmla="*/ 299 h 4564"/>
                <a:gd name="T26" fmla="*/ 3405 w 4914"/>
                <a:gd name="T27" fmla="*/ 39 h 4564"/>
                <a:gd name="T28" fmla="*/ 3175 w 4914"/>
                <a:gd name="T29" fmla="*/ 89 h 4564"/>
                <a:gd name="T30" fmla="*/ 2781 w 4914"/>
                <a:gd name="T31" fmla="*/ 153 h 4564"/>
                <a:gd name="T32" fmla="*/ 2272 w 4914"/>
                <a:gd name="T33" fmla="*/ 77 h 4564"/>
                <a:gd name="T34" fmla="*/ 2208 w 4914"/>
                <a:gd name="T35" fmla="*/ 236 h 4564"/>
                <a:gd name="T36" fmla="*/ 2208 w 4914"/>
                <a:gd name="T37" fmla="*/ 1089 h 4564"/>
                <a:gd name="T38" fmla="*/ 1953 w 4914"/>
                <a:gd name="T39" fmla="*/ 1541 h 4564"/>
                <a:gd name="T40" fmla="*/ 1546 w 4914"/>
                <a:gd name="T41" fmla="*/ 1458 h 4564"/>
                <a:gd name="T42" fmla="*/ 852 w 4914"/>
                <a:gd name="T43" fmla="*/ 1770 h 4564"/>
                <a:gd name="T44" fmla="*/ 222 w 4914"/>
                <a:gd name="T45" fmla="*/ 2037 h 4564"/>
                <a:gd name="T46" fmla="*/ 222 w 4914"/>
                <a:gd name="T47" fmla="*/ 2043 h 4564"/>
                <a:gd name="T48" fmla="*/ 76 w 4914"/>
                <a:gd name="T49" fmla="*/ 2107 h 4564"/>
                <a:gd name="T50" fmla="*/ 63 w 4914"/>
                <a:gd name="T51" fmla="*/ 2209 h 4564"/>
                <a:gd name="T52" fmla="*/ 31 w 4914"/>
                <a:gd name="T53" fmla="*/ 2330 h 4564"/>
                <a:gd name="T54" fmla="*/ 210 w 4914"/>
                <a:gd name="T55" fmla="*/ 2393 h 4564"/>
                <a:gd name="T56" fmla="*/ 331 w 4914"/>
                <a:gd name="T57" fmla="*/ 2425 h 4564"/>
                <a:gd name="T58" fmla="*/ 458 w 4914"/>
                <a:gd name="T59" fmla="*/ 2406 h 4564"/>
                <a:gd name="T60" fmla="*/ 553 w 4914"/>
                <a:gd name="T61" fmla="*/ 2400 h 4564"/>
                <a:gd name="T62" fmla="*/ 572 w 4914"/>
                <a:gd name="T63" fmla="*/ 2540 h 4564"/>
                <a:gd name="T64" fmla="*/ 490 w 4914"/>
                <a:gd name="T65" fmla="*/ 2699 h 4564"/>
                <a:gd name="T66" fmla="*/ 776 w 4914"/>
                <a:gd name="T67" fmla="*/ 2864 h 4564"/>
                <a:gd name="T68" fmla="*/ 687 w 4914"/>
                <a:gd name="T69" fmla="*/ 2960 h 4564"/>
                <a:gd name="T70" fmla="*/ 528 w 4914"/>
                <a:gd name="T71" fmla="*/ 3119 h 4564"/>
                <a:gd name="T72" fmla="*/ 649 w 4914"/>
                <a:gd name="T73" fmla="*/ 3475 h 4564"/>
                <a:gd name="T74" fmla="*/ 770 w 4914"/>
                <a:gd name="T75" fmla="*/ 3596 h 4564"/>
                <a:gd name="T76" fmla="*/ 993 w 4914"/>
                <a:gd name="T77" fmla="*/ 3978 h 4564"/>
                <a:gd name="T78" fmla="*/ 1164 w 4914"/>
                <a:gd name="T79" fmla="*/ 4067 h 4564"/>
                <a:gd name="T80" fmla="*/ 1387 w 4914"/>
                <a:gd name="T81" fmla="*/ 4188 h 4564"/>
                <a:gd name="T82" fmla="*/ 1540 w 4914"/>
                <a:gd name="T83" fmla="*/ 4284 h 4564"/>
                <a:gd name="T84" fmla="*/ 1667 w 4914"/>
                <a:gd name="T85" fmla="*/ 4347 h 4564"/>
                <a:gd name="T86" fmla="*/ 1820 w 4914"/>
                <a:gd name="T87" fmla="*/ 4435 h 4564"/>
                <a:gd name="T88" fmla="*/ 1947 w 4914"/>
                <a:gd name="T89" fmla="*/ 4404 h 4564"/>
                <a:gd name="T90" fmla="*/ 1953 w 4914"/>
                <a:gd name="T91" fmla="*/ 4410 h 4564"/>
                <a:gd name="T92" fmla="*/ 2144 w 4914"/>
                <a:gd name="T93" fmla="*/ 4347 h 4564"/>
                <a:gd name="T94" fmla="*/ 2641 w 4914"/>
                <a:gd name="T95" fmla="*/ 4563 h 4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914" h="4564">
                  <a:moveTo>
                    <a:pt x="2641" y="4563"/>
                  </a:moveTo>
                  <a:lnTo>
                    <a:pt x="2641" y="4563"/>
                  </a:lnTo>
                  <a:cubicBezTo>
                    <a:pt x="2775" y="4563"/>
                    <a:pt x="2838" y="3819"/>
                    <a:pt x="2475" y="3227"/>
                  </a:cubicBezTo>
                  <a:cubicBezTo>
                    <a:pt x="2475" y="3227"/>
                    <a:pt x="2437" y="3087"/>
                    <a:pt x="2685" y="3087"/>
                  </a:cubicBezTo>
                  <a:cubicBezTo>
                    <a:pt x="2934" y="3087"/>
                    <a:pt x="2851" y="2928"/>
                    <a:pt x="3093" y="2928"/>
                  </a:cubicBezTo>
                  <a:cubicBezTo>
                    <a:pt x="3335" y="2928"/>
                    <a:pt x="3468" y="3074"/>
                    <a:pt x="3672" y="2871"/>
                  </a:cubicBezTo>
                  <a:cubicBezTo>
                    <a:pt x="3876" y="2667"/>
                    <a:pt x="3856" y="2145"/>
                    <a:pt x="4009" y="1992"/>
                  </a:cubicBezTo>
                  <a:cubicBezTo>
                    <a:pt x="4162" y="1840"/>
                    <a:pt x="4417" y="1967"/>
                    <a:pt x="4537" y="1560"/>
                  </a:cubicBezTo>
                  <a:cubicBezTo>
                    <a:pt x="4537" y="1560"/>
                    <a:pt x="4747" y="1407"/>
                    <a:pt x="4747" y="1241"/>
                  </a:cubicBezTo>
                  <a:cubicBezTo>
                    <a:pt x="4747" y="1076"/>
                    <a:pt x="4913" y="917"/>
                    <a:pt x="4913" y="917"/>
                  </a:cubicBezTo>
                  <a:cubicBezTo>
                    <a:pt x="4716" y="739"/>
                    <a:pt x="4716" y="739"/>
                    <a:pt x="4716" y="739"/>
                  </a:cubicBezTo>
                  <a:cubicBezTo>
                    <a:pt x="4639" y="662"/>
                    <a:pt x="4353" y="592"/>
                    <a:pt x="4251" y="490"/>
                  </a:cubicBezTo>
                  <a:cubicBezTo>
                    <a:pt x="4149" y="389"/>
                    <a:pt x="3939" y="299"/>
                    <a:pt x="3806" y="299"/>
                  </a:cubicBezTo>
                  <a:cubicBezTo>
                    <a:pt x="3672" y="299"/>
                    <a:pt x="3506" y="77"/>
                    <a:pt x="3405" y="39"/>
                  </a:cubicBezTo>
                  <a:cubicBezTo>
                    <a:pt x="3303" y="0"/>
                    <a:pt x="3175" y="89"/>
                    <a:pt x="3175" y="89"/>
                  </a:cubicBezTo>
                  <a:cubicBezTo>
                    <a:pt x="2895" y="89"/>
                    <a:pt x="2946" y="191"/>
                    <a:pt x="2781" y="153"/>
                  </a:cubicBezTo>
                  <a:cubicBezTo>
                    <a:pt x="2641" y="121"/>
                    <a:pt x="2380" y="109"/>
                    <a:pt x="2272" y="77"/>
                  </a:cubicBezTo>
                  <a:cubicBezTo>
                    <a:pt x="2240" y="121"/>
                    <a:pt x="2208" y="185"/>
                    <a:pt x="2208" y="236"/>
                  </a:cubicBezTo>
                  <a:cubicBezTo>
                    <a:pt x="2208" y="344"/>
                    <a:pt x="2284" y="1012"/>
                    <a:pt x="2208" y="1089"/>
                  </a:cubicBezTo>
                  <a:cubicBezTo>
                    <a:pt x="2132" y="1165"/>
                    <a:pt x="1915" y="1267"/>
                    <a:pt x="1953" y="1541"/>
                  </a:cubicBezTo>
                  <a:cubicBezTo>
                    <a:pt x="1953" y="1541"/>
                    <a:pt x="1661" y="1458"/>
                    <a:pt x="1546" y="1458"/>
                  </a:cubicBezTo>
                  <a:cubicBezTo>
                    <a:pt x="1432" y="1458"/>
                    <a:pt x="948" y="1617"/>
                    <a:pt x="852" y="1770"/>
                  </a:cubicBezTo>
                  <a:cubicBezTo>
                    <a:pt x="770" y="1891"/>
                    <a:pt x="496" y="2005"/>
                    <a:pt x="222" y="2037"/>
                  </a:cubicBezTo>
                  <a:cubicBezTo>
                    <a:pt x="222" y="2043"/>
                    <a:pt x="222" y="2043"/>
                    <a:pt x="222" y="2043"/>
                  </a:cubicBezTo>
                  <a:cubicBezTo>
                    <a:pt x="222" y="2101"/>
                    <a:pt x="120" y="2069"/>
                    <a:pt x="76" y="2107"/>
                  </a:cubicBezTo>
                  <a:cubicBezTo>
                    <a:pt x="38" y="2145"/>
                    <a:pt x="19" y="2164"/>
                    <a:pt x="63" y="2209"/>
                  </a:cubicBezTo>
                  <a:cubicBezTo>
                    <a:pt x="108" y="2253"/>
                    <a:pt x="63" y="2304"/>
                    <a:pt x="31" y="2330"/>
                  </a:cubicBezTo>
                  <a:cubicBezTo>
                    <a:pt x="0" y="2361"/>
                    <a:pt x="178" y="2425"/>
                    <a:pt x="210" y="2393"/>
                  </a:cubicBezTo>
                  <a:cubicBezTo>
                    <a:pt x="241" y="2368"/>
                    <a:pt x="286" y="2381"/>
                    <a:pt x="331" y="2425"/>
                  </a:cubicBezTo>
                  <a:cubicBezTo>
                    <a:pt x="369" y="2463"/>
                    <a:pt x="432" y="2457"/>
                    <a:pt x="458" y="2406"/>
                  </a:cubicBezTo>
                  <a:cubicBezTo>
                    <a:pt x="477" y="2355"/>
                    <a:pt x="604" y="2349"/>
                    <a:pt x="553" y="2400"/>
                  </a:cubicBezTo>
                  <a:cubicBezTo>
                    <a:pt x="502" y="2451"/>
                    <a:pt x="611" y="2463"/>
                    <a:pt x="572" y="2540"/>
                  </a:cubicBezTo>
                  <a:cubicBezTo>
                    <a:pt x="534" y="2610"/>
                    <a:pt x="343" y="2699"/>
                    <a:pt x="490" y="2699"/>
                  </a:cubicBezTo>
                  <a:cubicBezTo>
                    <a:pt x="642" y="2699"/>
                    <a:pt x="744" y="2801"/>
                    <a:pt x="776" y="2864"/>
                  </a:cubicBezTo>
                  <a:cubicBezTo>
                    <a:pt x="814" y="2934"/>
                    <a:pt x="687" y="2820"/>
                    <a:pt x="687" y="2960"/>
                  </a:cubicBezTo>
                  <a:cubicBezTo>
                    <a:pt x="687" y="3093"/>
                    <a:pt x="585" y="3055"/>
                    <a:pt x="528" y="3119"/>
                  </a:cubicBezTo>
                  <a:cubicBezTo>
                    <a:pt x="464" y="3176"/>
                    <a:pt x="592" y="3443"/>
                    <a:pt x="649" y="3475"/>
                  </a:cubicBezTo>
                  <a:cubicBezTo>
                    <a:pt x="706" y="3507"/>
                    <a:pt x="655" y="3558"/>
                    <a:pt x="770" y="3596"/>
                  </a:cubicBezTo>
                  <a:cubicBezTo>
                    <a:pt x="878" y="3641"/>
                    <a:pt x="929" y="3978"/>
                    <a:pt x="993" y="3978"/>
                  </a:cubicBezTo>
                  <a:cubicBezTo>
                    <a:pt x="1050" y="3978"/>
                    <a:pt x="1120" y="4023"/>
                    <a:pt x="1164" y="4067"/>
                  </a:cubicBezTo>
                  <a:cubicBezTo>
                    <a:pt x="1203" y="4105"/>
                    <a:pt x="1387" y="4169"/>
                    <a:pt x="1387" y="4188"/>
                  </a:cubicBezTo>
                  <a:cubicBezTo>
                    <a:pt x="1387" y="4207"/>
                    <a:pt x="1432" y="4284"/>
                    <a:pt x="1540" y="4284"/>
                  </a:cubicBezTo>
                  <a:cubicBezTo>
                    <a:pt x="1654" y="4284"/>
                    <a:pt x="1635" y="4347"/>
                    <a:pt x="1667" y="4347"/>
                  </a:cubicBezTo>
                  <a:cubicBezTo>
                    <a:pt x="1705" y="4347"/>
                    <a:pt x="1782" y="4435"/>
                    <a:pt x="1820" y="4435"/>
                  </a:cubicBezTo>
                  <a:cubicBezTo>
                    <a:pt x="1852" y="4435"/>
                    <a:pt x="1896" y="4354"/>
                    <a:pt x="1947" y="4404"/>
                  </a:cubicBezTo>
                  <a:cubicBezTo>
                    <a:pt x="1947" y="4404"/>
                    <a:pt x="1947" y="4410"/>
                    <a:pt x="1953" y="4410"/>
                  </a:cubicBezTo>
                  <a:cubicBezTo>
                    <a:pt x="2004" y="4379"/>
                    <a:pt x="2081" y="4347"/>
                    <a:pt x="2144" y="4347"/>
                  </a:cubicBezTo>
                  <a:cubicBezTo>
                    <a:pt x="2284" y="4347"/>
                    <a:pt x="2507" y="4563"/>
                    <a:pt x="2641" y="4563"/>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87" name="Freeform 491">
              <a:extLst>
                <a:ext uri="{FF2B5EF4-FFF2-40B4-BE49-F238E27FC236}">
                  <a16:creationId xmlns:a16="http://schemas.microsoft.com/office/drawing/2014/main" id="{7CCE4EC2-6260-4D4C-897A-32C4640DA02E}"/>
                </a:ext>
              </a:extLst>
            </p:cNvPr>
            <p:cNvSpPr>
              <a:spLocks noChangeArrowheads="1"/>
            </p:cNvSpPr>
            <p:nvPr/>
          </p:nvSpPr>
          <p:spPr bwMode="auto">
            <a:xfrm>
              <a:off x="14982231" y="4796909"/>
              <a:ext cx="1591926" cy="1173074"/>
            </a:xfrm>
            <a:custGeom>
              <a:avLst/>
              <a:gdLst>
                <a:gd name="T0" fmla="*/ 668 w 3099"/>
                <a:gd name="T1" fmla="*/ 1616 h 2285"/>
                <a:gd name="T2" fmla="*/ 668 w 3099"/>
                <a:gd name="T3" fmla="*/ 1616 h 2285"/>
                <a:gd name="T4" fmla="*/ 897 w 3099"/>
                <a:gd name="T5" fmla="*/ 1998 h 2285"/>
                <a:gd name="T6" fmla="*/ 1596 w 3099"/>
                <a:gd name="T7" fmla="*/ 2164 h 2285"/>
                <a:gd name="T8" fmla="*/ 1793 w 3099"/>
                <a:gd name="T9" fmla="*/ 2284 h 2285"/>
                <a:gd name="T10" fmla="*/ 2131 w 3099"/>
                <a:gd name="T11" fmla="*/ 2202 h 2285"/>
                <a:gd name="T12" fmla="*/ 2328 w 3099"/>
                <a:gd name="T13" fmla="*/ 2004 h 2285"/>
                <a:gd name="T14" fmla="*/ 2735 w 3099"/>
                <a:gd name="T15" fmla="*/ 1756 h 2285"/>
                <a:gd name="T16" fmla="*/ 2735 w 3099"/>
                <a:gd name="T17" fmla="*/ 1584 h 2285"/>
                <a:gd name="T18" fmla="*/ 3034 w 3099"/>
                <a:gd name="T19" fmla="*/ 1285 h 2285"/>
                <a:gd name="T20" fmla="*/ 2863 w 3099"/>
                <a:gd name="T21" fmla="*/ 833 h 2285"/>
                <a:gd name="T22" fmla="*/ 2379 w 3099"/>
                <a:gd name="T23" fmla="*/ 337 h 2285"/>
                <a:gd name="T24" fmla="*/ 1590 w 3099"/>
                <a:gd name="T25" fmla="*/ 318 h 2285"/>
                <a:gd name="T26" fmla="*/ 891 w 3099"/>
                <a:gd name="T27" fmla="*/ 184 h 2285"/>
                <a:gd name="T28" fmla="*/ 617 w 3099"/>
                <a:gd name="T29" fmla="*/ 0 h 2285"/>
                <a:gd name="T30" fmla="*/ 235 w 3099"/>
                <a:gd name="T31" fmla="*/ 700 h 2285"/>
                <a:gd name="T32" fmla="*/ 413 w 3099"/>
                <a:gd name="T33" fmla="*/ 1024 h 2285"/>
                <a:gd name="T34" fmla="*/ 668 w 3099"/>
                <a:gd name="T35" fmla="*/ 1616 h 2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99" h="2285">
                  <a:moveTo>
                    <a:pt x="668" y="1616"/>
                  </a:moveTo>
                  <a:lnTo>
                    <a:pt x="668" y="1616"/>
                  </a:lnTo>
                  <a:cubicBezTo>
                    <a:pt x="789" y="1788"/>
                    <a:pt x="833" y="1935"/>
                    <a:pt x="897" y="1998"/>
                  </a:cubicBezTo>
                  <a:cubicBezTo>
                    <a:pt x="967" y="2068"/>
                    <a:pt x="1304" y="1705"/>
                    <a:pt x="1596" y="2164"/>
                  </a:cubicBezTo>
                  <a:cubicBezTo>
                    <a:pt x="1596" y="2164"/>
                    <a:pt x="1545" y="2284"/>
                    <a:pt x="1793" y="2284"/>
                  </a:cubicBezTo>
                  <a:cubicBezTo>
                    <a:pt x="2048" y="2284"/>
                    <a:pt x="2131" y="2202"/>
                    <a:pt x="2131" y="2202"/>
                  </a:cubicBezTo>
                  <a:cubicBezTo>
                    <a:pt x="2131" y="2202"/>
                    <a:pt x="2232" y="2043"/>
                    <a:pt x="2328" y="2004"/>
                  </a:cubicBezTo>
                  <a:cubicBezTo>
                    <a:pt x="2423" y="1966"/>
                    <a:pt x="2735" y="1756"/>
                    <a:pt x="2735" y="1756"/>
                  </a:cubicBezTo>
                  <a:cubicBezTo>
                    <a:pt x="2735" y="1756"/>
                    <a:pt x="2633" y="1686"/>
                    <a:pt x="2735" y="1584"/>
                  </a:cubicBezTo>
                  <a:cubicBezTo>
                    <a:pt x="2837" y="1483"/>
                    <a:pt x="3098" y="1342"/>
                    <a:pt x="3034" y="1285"/>
                  </a:cubicBezTo>
                  <a:cubicBezTo>
                    <a:pt x="2984" y="1234"/>
                    <a:pt x="2843" y="1094"/>
                    <a:pt x="2863" y="833"/>
                  </a:cubicBezTo>
                  <a:cubicBezTo>
                    <a:pt x="2691" y="814"/>
                    <a:pt x="2379" y="337"/>
                    <a:pt x="2379" y="337"/>
                  </a:cubicBezTo>
                  <a:cubicBezTo>
                    <a:pt x="2213" y="337"/>
                    <a:pt x="1621" y="477"/>
                    <a:pt x="1590" y="318"/>
                  </a:cubicBezTo>
                  <a:cubicBezTo>
                    <a:pt x="1564" y="165"/>
                    <a:pt x="1323" y="184"/>
                    <a:pt x="891" y="184"/>
                  </a:cubicBezTo>
                  <a:cubicBezTo>
                    <a:pt x="591" y="184"/>
                    <a:pt x="604" y="89"/>
                    <a:pt x="617" y="0"/>
                  </a:cubicBezTo>
                  <a:cubicBezTo>
                    <a:pt x="0" y="331"/>
                    <a:pt x="273" y="738"/>
                    <a:pt x="235" y="700"/>
                  </a:cubicBezTo>
                  <a:cubicBezTo>
                    <a:pt x="235" y="700"/>
                    <a:pt x="413" y="884"/>
                    <a:pt x="413" y="1024"/>
                  </a:cubicBezTo>
                  <a:cubicBezTo>
                    <a:pt x="413" y="1164"/>
                    <a:pt x="547" y="1444"/>
                    <a:pt x="668" y="1616"/>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88" name="Freeform 492">
              <a:extLst>
                <a:ext uri="{FF2B5EF4-FFF2-40B4-BE49-F238E27FC236}">
                  <a16:creationId xmlns:a16="http://schemas.microsoft.com/office/drawing/2014/main" id="{4FB21AEC-5E1D-7944-8678-8B09FD23A60F}"/>
                </a:ext>
              </a:extLst>
            </p:cNvPr>
            <p:cNvSpPr>
              <a:spLocks noChangeArrowheads="1"/>
            </p:cNvSpPr>
            <p:nvPr/>
          </p:nvSpPr>
          <p:spPr bwMode="auto">
            <a:xfrm>
              <a:off x="15104512" y="5156983"/>
              <a:ext cx="2265" cy="2265"/>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9" name="Freeform 493">
              <a:extLst>
                <a:ext uri="{FF2B5EF4-FFF2-40B4-BE49-F238E27FC236}">
                  <a16:creationId xmlns:a16="http://schemas.microsoft.com/office/drawing/2014/main" id="{82E1CD9B-67E3-6D4A-BD13-39EC8B27050E}"/>
                </a:ext>
              </a:extLst>
            </p:cNvPr>
            <p:cNvSpPr>
              <a:spLocks noChangeArrowheads="1"/>
            </p:cNvSpPr>
            <p:nvPr/>
          </p:nvSpPr>
          <p:spPr bwMode="auto">
            <a:xfrm>
              <a:off x="13041577" y="6966417"/>
              <a:ext cx="1877248" cy="2140067"/>
            </a:xfrm>
            <a:custGeom>
              <a:avLst/>
              <a:gdLst>
                <a:gd name="T0" fmla="*/ 904 w 3654"/>
                <a:gd name="T1" fmla="*/ 3589 h 4169"/>
                <a:gd name="T2" fmla="*/ 904 w 3654"/>
                <a:gd name="T3" fmla="*/ 3589 h 4169"/>
                <a:gd name="T4" fmla="*/ 1457 w 3654"/>
                <a:gd name="T5" fmla="*/ 4003 h 4169"/>
                <a:gd name="T6" fmla="*/ 1814 w 3654"/>
                <a:gd name="T7" fmla="*/ 4085 h 4169"/>
                <a:gd name="T8" fmla="*/ 2011 w 3654"/>
                <a:gd name="T9" fmla="*/ 3831 h 4169"/>
                <a:gd name="T10" fmla="*/ 2355 w 3654"/>
                <a:gd name="T11" fmla="*/ 3404 h 4169"/>
                <a:gd name="T12" fmla="*/ 2820 w 3654"/>
                <a:gd name="T13" fmla="*/ 2895 h 4169"/>
                <a:gd name="T14" fmla="*/ 3036 w 3654"/>
                <a:gd name="T15" fmla="*/ 2571 h 4169"/>
                <a:gd name="T16" fmla="*/ 3170 w 3654"/>
                <a:gd name="T17" fmla="*/ 2272 h 4169"/>
                <a:gd name="T18" fmla="*/ 3055 w 3654"/>
                <a:gd name="T19" fmla="*/ 1871 h 4169"/>
                <a:gd name="T20" fmla="*/ 3653 w 3654"/>
                <a:gd name="T21" fmla="*/ 1509 h 4169"/>
                <a:gd name="T22" fmla="*/ 3310 w 3654"/>
                <a:gd name="T23" fmla="*/ 1159 h 4169"/>
                <a:gd name="T24" fmla="*/ 2845 w 3654"/>
                <a:gd name="T25" fmla="*/ 351 h 4169"/>
                <a:gd name="T26" fmla="*/ 2457 w 3654"/>
                <a:gd name="T27" fmla="*/ 414 h 4169"/>
                <a:gd name="T28" fmla="*/ 2018 w 3654"/>
                <a:gd name="T29" fmla="*/ 0 h 4169"/>
                <a:gd name="T30" fmla="*/ 2005 w 3654"/>
                <a:gd name="T31" fmla="*/ 20 h 4169"/>
                <a:gd name="T32" fmla="*/ 1426 w 3654"/>
                <a:gd name="T33" fmla="*/ 77 h 4169"/>
                <a:gd name="T34" fmla="*/ 1018 w 3654"/>
                <a:gd name="T35" fmla="*/ 236 h 4169"/>
                <a:gd name="T36" fmla="*/ 808 w 3654"/>
                <a:gd name="T37" fmla="*/ 376 h 4169"/>
                <a:gd name="T38" fmla="*/ 974 w 3654"/>
                <a:gd name="T39" fmla="*/ 1712 h 4169"/>
                <a:gd name="T40" fmla="*/ 477 w 3654"/>
                <a:gd name="T41" fmla="*/ 1496 h 4169"/>
                <a:gd name="T42" fmla="*/ 286 w 3654"/>
                <a:gd name="T43" fmla="*/ 1559 h 4169"/>
                <a:gd name="T44" fmla="*/ 115 w 3654"/>
                <a:gd name="T45" fmla="*/ 1820 h 4169"/>
                <a:gd name="T46" fmla="*/ 210 w 3654"/>
                <a:gd name="T47" fmla="*/ 1883 h 4169"/>
                <a:gd name="T48" fmla="*/ 337 w 3654"/>
                <a:gd name="T49" fmla="*/ 2093 h 4169"/>
                <a:gd name="T50" fmla="*/ 293 w 3654"/>
                <a:gd name="T51" fmla="*/ 2195 h 4169"/>
                <a:gd name="T52" fmla="*/ 331 w 3654"/>
                <a:gd name="T53" fmla="*/ 2361 h 4169"/>
                <a:gd name="T54" fmla="*/ 210 w 3654"/>
                <a:gd name="T55" fmla="*/ 2539 h 4169"/>
                <a:gd name="T56" fmla="*/ 76 w 3654"/>
                <a:gd name="T57" fmla="*/ 2628 h 4169"/>
                <a:gd name="T58" fmla="*/ 108 w 3654"/>
                <a:gd name="T59" fmla="*/ 2819 h 4169"/>
                <a:gd name="T60" fmla="*/ 223 w 3654"/>
                <a:gd name="T61" fmla="*/ 2927 h 4169"/>
                <a:gd name="T62" fmla="*/ 363 w 3654"/>
                <a:gd name="T63" fmla="*/ 2978 h 4169"/>
                <a:gd name="T64" fmla="*/ 904 w 3654"/>
                <a:gd name="T65" fmla="*/ 3589 h 4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54" h="4169">
                  <a:moveTo>
                    <a:pt x="904" y="3589"/>
                  </a:moveTo>
                  <a:lnTo>
                    <a:pt x="904" y="3589"/>
                  </a:lnTo>
                  <a:cubicBezTo>
                    <a:pt x="904" y="3589"/>
                    <a:pt x="1318" y="3723"/>
                    <a:pt x="1457" y="4003"/>
                  </a:cubicBezTo>
                  <a:cubicBezTo>
                    <a:pt x="1457" y="4003"/>
                    <a:pt x="1731" y="4168"/>
                    <a:pt x="1814" y="4085"/>
                  </a:cubicBezTo>
                  <a:cubicBezTo>
                    <a:pt x="1897" y="4003"/>
                    <a:pt x="1878" y="3831"/>
                    <a:pt x="2011" y="3831"/>
                  </a:cubicBezTo>
                  <a:cubicBezTo>
                    <a:pt x="2145" y="3831"/>
                    <a:pt x="2317" y="3595"/>
                    <a:pt x="2355" y="3404"/>
                  </a:cubicBezTo>
                  <a:cubicBezTo>
                    <a:pt x="2393" y="3214"/>
                    <a:pt x="2820" y="3042"/>
                    <a:pt x="2820" y="2895"/>
                  </a:cubicBezTo>
                  <a:cubicBezTo>
                    <a:pt x="2820" y="2749"/>
                    <a:pt x="2966" y="2641"/>
                    <a:pt x="3036" y="2571"/>
                  </a:cubicBezTo>
                  <a:cubicBezTo>
                    <a:pt x="3106" y="2501"/>
                    <a:pt x="3233" y="2335"/>
                    <a:pt x="3170" y="2272"/>
                  </a:cubicBezTo>
                  <a:cubicBezTo>
                    <a:pt x="3106" y="2208"/>
                    <a:pt x="3004" y="1992"/>
                    <a:pt x="3055" y="1871"/>
                  </a:cubicBezTo>
                  <a:cubicBezTo>
                    <a:pt x="3106" y="1750"/>
                    <a:pt x="3653" y="1509"/>
                    <a:pt x="3653" y="1509"/>
                  </a:cubicBezTo>
                  <a:cubicBezTo>
                    <a:pt x="3653" y="1509"/>
                    <a:pt x="3609" y="1210"/>
                    <a:pt x="3310" y="1159"/>
                  </a:cubicBezTo>
                  <a:cubicBezTo>
                    <a:pt x="3310" y="1159"/>
                    <a:pt x="3017" y="351"/>
                    <a:pt x="2845" y="351"/>
                  </a:cubicBezTo>
                  <a:cubicBezTo>
                    <a:pt x="2673" y="351"/>
                    <a:pt x="2622" y="516"/>
                    <a:pt x="2457" y="414"/>
                  </a:cubicBezTo>
                  <a:cubicBezTo>
                    <a:pt x="2317" y="325"/>
                    <a:pt x="2215" y="71"/>
                    <a:pt x="2018" y="0"/>
                  </a:cubicBezTo>
                  <a:cubicBezTo>
                    <a:pt x="2018" y="7"/>
                    <a:pt x="2011" y="13"/>
                    <a:pt x="2005" y="20"/>
                  </a:cubicBezTo>
                  <a:cubicBezTo>
                    <a:pt x="1801" y="223"/>
                    <a:pt x="1668" y="77"/>
                    <a:pt x="1426" y="77"/>
                  </a:cubicBezTo>
                  <a:cubicBezTo>
                    <a:pt x="1184" y="77"/>
                    <a:pt x="1267" y="236"/>
                    <a:pt x="1018" y="236"/>
                  </a:cubicBezTo>
                  <a:cubicBezTo>
                    <a:pt x="770" y="236"/>
                    <a:pt x="808" y="376"/>
                    <a:pt x="808" y="376"/>
                  </a:cubicBezTo>
                  <a:cubicBezTo>
                    <a:pt x="1171" y="968"/>
                    <a:pt x="1108" y="1712"/>
                    <a:pt x="974" y="1712"/>
                  </a:cubicBezTo>
                  <a:cubicBezTo>
                    <a:pt x="840" y="1712"/>
                    <a:pt x="617" y="1496"/>
                    <a:pt x="477" y="1496"/>
                  </a:cubicBezTo>
                  <a:cubicBezTo>
                    <a:pt x="414" y="1496"/>
                    <a:pt x="337" y="1528"/>
                    <a:pt x="286" y="1559"/>
                  </a:cubicBezTo>
                  <a:cubicBezTo>
                    <a:pt x="299" y="1616"/>
                    <a:pt x="115" y="1763"/>
                    <a:pt x="115" y="1820"/>
                  </a:cubicBezTo>
                  <a:cubicBezTo>
                    <a:pt x="115" y="1877"/>
                    <a:pt x="166" y="1871"/>
                    <a:pt x="210" y="1883"/>
                  </a:cubicBezTo>
                  <a:cubicBezTo>
                    <a:pt x="248" y="1896"/>
                    <a:pt x="337" y="2049"/>
                    <a:pt x="337" y="2093"/>
                  </a:cubicBezTo>
                  <a:cubicBezTo>
                    <a:pt x="337" y="2132"/>
                    <a:pt x="293" y="2125"/>
                    <a:pt x="293" y="2195"/>
                  </a:cubicBezTo>
                  <a:cubicBezTo>
                    <a:pt x="293" y="2265"/>
                    <a:pt x="363" y="2259"/>
                    <a:pt x="331" y="2361"/>
                  </a:cubicBezTo>
                  <a:cubicBezTo>
                    <a:pt x="299" y="2456"/>
                    <a:pt x="210" y="2488"/>
                    <a:pt x="210" y="2539"/>
                  </a:cubicBezTo>
                  <a:cubicBezTo>
                    <a:pt x="210" y="2590"/>
                    <a:pt x="115" y="2628"/>
                    <a:pt x="76" y="2628"/>
                  </a:cubicBezTo>
                  <a:cubicBezTo>
                    <a:pt x="38" y="2628"/>
                    <a:pt x="0" y="2787"/>
                    <a:pt x="108" y="2819"/>
                  </a:cubicBezTo>
                  <a:cubicBezTo>
                    <a:pt x="159" y="2838"/>
                    <a:pt x="197" y="2883"/>
                    <a:pt x="223" y="2927"/>
                  </a:cubicBezTo>
                  <a:cubicBezTo>
                    <a:pt x="280" y="2934"/>
                    <a:pt x="337" y="2946"/>
                    <a:pt x="363" y="2978"/>
                  </a:cubicBezTo>
                  <a:cubicBezTo>
                    <a:pt x="427" y="3042"/>
                    <a:pt x="840" y="3303"/>
                    <a:pt x="904" y="3589"/>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90" name="Freeform 494">
              <a:extLst>
                <a:ext uri="{FF2B5EF4-FFF2-40B4-BE49-F238E27FC236}">
                  <a16:creationId xmlns:a16="http://schemas.microsoft.com/office/drawing/2014/main" id="{FC43360F-716C-544F-9C2C-A5249B37BCEA}"/>
                </a:ext>
              </a:extLst>
            </p:cNvPr>
            <p:cNvSpPr>
              <a:spLocks noChangeArrowheads="1"/>
            </p:cNvSpPr>
            <p:nvPr/>
          </p:nvSpPr>
          <p:spPr bwMode="auto">
            <a:xfrm>
              <a:off x="14488575" y="7691096"/>
              <a:ext cx="1415297" cy="1555794"/>
            </a:xfrm>
            <a:custGeom>
              <a:avLst/>
              <a:gdLst>
                <a:gd name="T0" fmla="*/ 954 w 2755"/>
                <a:gd name="T1" fmla="*/ 2596 h 3030"/>
                <a:gd name="T2" fmla="*/ 954 w 2755"/>
                <a:gd name="T3" fmla="*/ 2596 h 3030"/>
                <a:gd name="T4" fmla="*/ 1336 w 2755"/>
                <a:gd name="T5" fmla="*/ 2876 h 3030"/>
                <a:gd name="T6" fmla="*/ 1992 w 2755"/>
                <a:gd name="T7" fmla="*/ 2984 h 3030"/>
                <a:gd name="T8" fmla="*/ 2157 w 2755"/>
                <a:gd name="T9" fmla="*/ 2443 h 3030"/>
                <a:gd name="T10" fmla="*/ 2608 w 2755"/>
                <a:gd name="T11" fmla="*/ 2030 h 3030"/>
                <a:gd name="T12" fmla="*/ 2608 w 2755"/>
                <a:gd name="T13" fmla="*/ 1495 h 3030"/>
                <a:gd name="T14" fmla="*/ 2678 w 2755"/>
                <a:gd name="T15" fmla="*/ 967 h 3030"/>
                <a:gd name="T16" fmla="*/ 2608 w 2755"/>
                <a:gd name="T17" fmla="*/ 407 h 3030"/>
                <a:gd name="T18" fmla="*/ 2189 w 2755"/>
                <a:gd name="T19" fmla="*/ 77 h 3030"/>
                <a:gd name="T20" fmla="*/ 1387 w 2755"/>
                <a:gd name="T21" fmla="*/ 115 h 3030"/>
                <a:gd name="T22" fmla="*/ 1126 w 2755"/>
                <a:gd name="T23" fmla="*/ 178 h 3030"/>
                <a:gd name="T24" fmla="*/ 833 w 2755"/>
                <a:gd name="T25" fmla="*/ 96 h 3030"/>
                <a:gd name="T26" fmla="*/ 235 w 2755"/>
                <a:gd name="T27" fmla="*/ 458 h 3030"/>
                <a:gd name="T28" fmla="*/ 350 w 2755"/>
                <a:gd name="T29" fmla="*/ 859 h 3030"/>
                <a:gd name="T30" fmla="*/ 216 w 2755"/>
                <a:gd name="T31" fmla="*/ 1158 h 3030"/>
                <a:gd name="T32" fmla="*/ 0 w 2755"/>
                <a:gd name="T33" fmla="*/ 1482 h 3030"/>
                <a:gd name="T34" fmla="*/ 0 w 2755"/>
                <a:gd name="T35" fmla="*/ 1489 h 3030"/>
                <a:gd name="T36" fmla="*/ 935 w 2755"/>
                <a:gd name="T37" fmla="*/ 2106 h 3030"/>
                <a:gd name="T38" fmla="*/ 954 w 2755"/>
                <a:gd name="T39" fmla="*/ 2596 h 3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55" h="3030">
                  <a:moveTo>
                    <a:pt x="954" y="2596"/>
                  </a:moveTo>
                  <a:lnTo>
                    <a:pt x="954" y="2596"/>
                  </a:lnTo>
                  <a:cubicBezTo>
                    <a:pt x="1005" y="2813"/>
                    <a:pt x="1253" y="2793"/>
                    <a:pt x="1336" y="2876"/>
                  </a:cubicBezTo>
                  <a:cubicBezTo>
                    <a:pt x="1419" y="2959"/>
                    <a:pt x="1813" y="3029"/>
                    <a:pt x="1992" y="2984"/>
                  </a:cubicBezTo>
                  <a:cubicBezTo>
                    <a:pt x="2170" y="2940"/>
                    <a:pt x="2157" y="2520"/>
                    <a:pt x="2157" y="2443"/>
                  </a:cubicBezTo>
                  <a:cubicBezTo>
                    <a:pt x="2157" y="2367"/>
                    <a:pt x="2532" y="2106"/>
                    <a:pt x="2608" y="2030"/>
                  </a:cubicBezTo>
                  <a:cubicBezTo>
                    <a:pt x="2684" y="1947"/>
                    <a:pt x="2608" y="1603"/>
                    <a:pt x="2608" y="1495"/>
                  </a:cubicBezTo>
                  <a:cubicBezTo>
                    <a:pt x="2608" y="1387"/>
                    <a:pt x="2608" y="1126"/>
                    <a:pt x="2678" y="967"/>
                  </a:cubicBezTo>
                  <a:cubicBezTo>
                    <a:pt x="2754" y="808"/>
                    <a:pt x="2608" y="407"/>
                    <a:pt x="2608" y="407"/>
                  </a:cubicBezTo>
                  <a:cubicBezTo>
                    <a:pt x="2423" y="407"/>
                    <a:pt x="2348" y="152"/>
                    <a:pt x="2189" y="77"/>
                  </a:cubicBezTo>
                  <a:cubicBezTo>
                    <a:pt x="2030" y="0"/>
                    <a:pt x="1584" y="77"/>
                    <a:pt x="1387" y="115"/>
                  </a:cubicBezTo>
                  <a:cubicBezTo>
                    <a:pt x="1190" y="152"/>
                    <a:pt x="1222" y="178"/>
                    <a:pt x="1126" y="178"/>
                  </a:cubicBezTo>
                  <a:cubicBezTo>
                    <a:pt x="1030" y="178"/>
                    <a:pt x="833" y="96"/>
                    <a:pt x="833" y="96"/>
                  </a:cubicBezTo>
                  <a:cubicBezTo>
                    <a:pt x="833" y="96"/>
                    <a:pt x="286" y="337"/>
                    <a:pt x="235" y="458"/>
                  </a:cubicBezTo>
                  <a:cubicBezTo>
                    <a:pt x="184" y="579"/>
                    <a:pt x="286" y="795"/>
                    <a:pt x="350" y="859"/>
                  </a:cubicBezTo>
                  <a:cubicBezTo>
                    <a:pt x="413" y="922"/>
                    <a:pt x="286" y="1088"/>
                    <a:pt x="216" y="1158"/>
                  </a:cubicBezTo>
                  <a:cubicBezTo>
                    <a:pt x="146" y="1228"/>
                    <a:pt x="0" y="1336"/>
                    <a:pt x="0" y="1482"/>
                  </a:cubicBezTo>
                  <a:lnTo>
                    <a:pt x="0" y="1489"/>
                  </a:lnTo>
                  <a:cubicBezTo>
                    <a:pt x="375" y="1559"/>
                    <a:pt x="852" y="2017"/>
                    <a:pt x="935" y="2106"/>
                  </a:cubicBezTo>
                  <a:cubicBezTo>
                    <a:pt x="1030" y="2202"/>
                    <a:pt x="903" y="2380"/>
                    <a:pt x="954" y="2596"/>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91" name="Freeform 495">
              <a:extLst>
                <a:ext uri="{FF2B5EF4-FFF2-40B4-BE49-F238E27FC236}">
                  <a16:creationId xmlns:a16="http://schemas.microsoft.com/office/drawing/2014/main" id="{02F87E38-D03A-E049-81B3-E82F17FCA28C}"/>
                </a:ext>
              </a:extLst>
            </p:cNvPr>
            <p:cNvSpPr>
              <a:spLocks noChangeArrowheads="1"/>
            </p:cNvSpPr>
            <p:nvPr/>
          </p:nvSpPr>
          <p:spPr bwMode="auto">
            <a:xfrm>
              <a:off x="12554713" y="8456538"/>
              <a:ext cx="2572444" cy="3007418"/>
            </a:xfrm>
            <a:custGeom>
              <a:avLst/>
              <a:gdLst>
                <a:gd name="T0" fmla="*/ 2806 w 5010"/>
                <a:gd name="T1" fmla="*/ 4544 h 5856"/>
                <a:gd name="T2" fmla="*/ 2806 w 5010"/>
                <a:gd name="T3" fmla="*/ 4544 h 5856"/>
                <a:gd name="T4" fmla="*/ 2616 w 5010"/>
                <a:gd name="T5" fmla="*/ 4226 h 5856"/>
                <a:gd name="T6" fmla="*/ 2476 w 5010"/>
                <a:gd name="T7" fmla="*/ 3876 h 5856"/>
                <a:gd name="T8" fmla="*/ 2635 w 5010"/>
                <a:gd name="T9" fmla="*/ 3462 h 5856"/>
                <a:gd name="T10" fmla="*/ 2794 w 5010"/>
                <a:gd name="T11" fmla="*/ 3564 h 5856"/>
                <a:gd name="T12" fmla="*/ 3112 w 5010"/>
                <a:gd name="T13" fmla="*/ 3430 h 5856"/>
                <a:gd name="T14" fmla="*/ 3570 w 5010"/>
                <a:gd name="T15" fmla="*/ 3341 h 5856"/>
                <a:gd name="T16" fmla="*/ 3907 w 5010"/>
                <a:gd name="T17" fmla="*/ 3265 h 5856"/>
                <a:gd name="T18" fmla="*/ 4149 w 5010"/>
                <a:gd name="T19" fmla="*/ 2965 h 5856"/>
                <a:gd name="T20" fmla="*/ 4118 w 5010"/>
                <a:gd name="T21" fmla="*/ 2749 h 5856"/>
                <a:gd name="T22" fmla="*/ 4442 w 5010"/>
                <a:gd name="T23" fmla="*/ 2711 h 5856"/>
                <a:gd name="T24" fmla="*/ 4270 w 5010"/>
                <a:gd name="T25" fmla="*/ 2354 h 5856"/>
                <a:gd name="T26" fmla="*/ 4798 w 5010"/>
                <a:gd name="T27" fmla="*/ 1826 h 5856"/>
                <a:gd name="T28" fmla="*/ 4900 w 5010"/>
                <a:gd name="T29" fmla="*/ 1476 h 5856"/>
                <a:gd name="T30" fmla="*/ 5009 w 5010"/>
                <a:gd name="T31" fmla="*/ 1330 h 5856"/>
                <a:gd name="T32" fmla="*/ 4722 w 5010"/>
                <a:gd name="T33" fmla="*/ 1107 h 5856"/>
                <a:gd name="T34" fmla="*/ 4703 w 5010"/>
                <a:gd name="T35" fmla="*/ 617 h 5856"/>
                <a:gd name="T36" fmla="*/ 3768 w 5010"/>
                <a:gd name="T37" fmla="*/ 0 h 5856"/>
                <a:gd name="T38" fmla="*/ 3303 w 5010"/>
                <a:gd name="T39" fmla="*/ 502 h 5856"/>
                <a:gd name="T40" fmla="*/ 2959 w 5010"/>
                <a:gd name="T41" fmla="*/ 929 h 5856"/>
                <a:gd name="T42" fmla="*/ 2762 w 5010"/>
                <a:gd name="T43" fmla="*/ 1183 h 5856"/>
                <a:gd name="T44" fmla="*/ 2405 w 5010"/>
                <a:gd name="T45" fmla="*/ 1101 h 5856"/>
                <a:gd name="T46" fmla="*/ 1852 w 5010"/>
                <a:gd name="T47" fmla="*/ 687 h 5856"/>
                <a:gd name="T48" fmla="*/ 1311 w 5010"/>
                <a:gd name="T49" fmla="*/ 76 h 5856"/>
                <a:gd name="T50" fmla="*/ 1171 w 5010"/>
                <a:gd name="T51" fmla="*/ 25 h 5856"/>
                <a:gd name="T52" fmla="*/ 1184 w 5010"/>
                <a:gd name="T53" fmla="*/ 159 h 5856"/>
                <a:gd name="T54" fmla="*/ 1133 w 5010"/>
                <a:gd name="T55" fmla="*/ 471 h 5856"/>
                <a:gd name="T56" fmla="*/ 1088 w 5010"/>
                <a:gd name="T57" fmla="*/ 744 h 5856"/>
                <a:gd name="T58" fmla="*/ 1044 w 5010"/>
                <a:gd name="T59" fmla="*/ 1126 h 5856"/>
                <a:gd name="T60" fmla="*/ 916 w 5010"/>
                <a:gd name="T61" fmla="*/ 1998 h 5856"/>
                <a:gd name="T62" fmla="*/ 916 w 5010"/>
                <a:gd name="T63" fmla="*/ 2215 h 5856"/>
                <a:gd name="T64" fmla="*/ 611 w 5010"/>
                <a:gd name="T65" fmla="*/ 3799 h 5856"/>
                <a:gd name="T66" fmla="*/ 541 w 5010"/>
                <a:gd name="T67" fmla="*/ 4098 h 5856"/>
                <a:gd name="T68" fmla="*/ 426 w 5010"/>
                <a:gd name="T69" fmla="*/ 4251 h 5856"/>
                <a:gd name="T70" fmla="*/ 140 w 5010"/>
                <a:gd name="T71" fmla="*/ 4512 h 5856"/>
                <a:gd name="T72" fmla="*/ 51 w 5010"/>
                <a:gd name="T73" fmla="*/ 4601 h 5856"/>
                <a:gd name="T74" fmla="*/ 280 w 5010"/>
                <a:gd name="T75" fmla="*/ 4786 h 5856"/>
                <a:gd name="T76" fmla="*/ 522 w 5010"/>
                <a:gd name="T77" fmla="*/ 4779 h 5856"/>
                <a:gd name="T78" fmla="*/ 464 w 5010"/>
                <a:gd name="T79" fmla="*/ 5091 h 5856"/>
                <a:gd name="T80" fmla="*/ 604 w 5010"/>
                <a:gd name="T81" fmla="*/ 5219 h 5856"/>
                <a:gd name="T82" fmla="*/ 821 w 5010"/>
                <a:gd name="T83" fmla="*/ 5257 h 5856"/>
                <a:gd name="T84" fmla="*/ 1470 w 5010"/>
                <a:gd name="T85" fmla="*/ 5505 h 5856"/>
                <a:gd name="T86" fmla="*/ 2005 w 5010"/>
                <a:gd name="T87" fmla="*/ 5791 h 5856"/>
                <a:gd name="T88" fmla="*/ 2259 w 5010"/>
                <a:gd name="T89" fmla="*/ 5798 h 5856"/>
                <a:gd name="T90" fmla="*/ 2647 w 5010"/>
                <a:gd name="T91" fmla="*/ 4970 h 5856"/>
                <a:gd name="T92" fmla="*/ 2806 w 5010"/>
                <a:gd name="T93" fmla="*/ 4544 h 5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010" h="5856">
                  <a:moveTo>
                    <a:pt x="2806" y="4544"/>
                  </a:moveTo>
                  <a:lnTo>
                    <a:pt x="2806" y="4544"/>
                  </a:lnTo>
                  <a:cubicBezTo>
                    <a:pt x="2806" y="4442"/>
                    <a:pt x="2616" y="4226"/>
                    <a:pt x="2616" y="4226"/>
                  </a:cubicBezTo>
                  <a:cubicBezTo>
                    <a:pt x="2291" y="4353"/>
                    <a:pt x="2405" y="3946"/>
                    <a:pt x="2476" y="3876"/>
                  </a:cubicBezTo>
                  <a:cubicBezTo>
                    <a:pt x="2552" y="3799"/>
                    <a:pt x="2577" y="3462"/>
                    <a:pt x="2635" y="3462"/>
                  </a:cubicBezTo>
                  <a:cubicBezTo>
                    <a:pt x="2692" y="3462"/>
                    <a:pt x="2730" y="3564"/>
                    <a:pt x="2794" y="3564"/>
                  </a:cubicBezTo>
                  <a:cubicBezTo>
                    <a:pt x="2857" y="3564"/>
                    <a:pt x="3029" y="3430"/>
                    <a:pt x="3112" y="3430"/>
                  </a:cubicBezTo>
                  <a:cubicBezTo>
                    <a:pt x="3195" y="3430"/>
                    <a:pt x="3507" y="3341"/>
                    <a:pt x="3570" y="3341"/>
                  </a:cubicBezTo>
                  <a:cubicBezTo>
                    <a:pt x="3634" y="3341"/>
                    <a:pt x="3831" y="3341"/>
                    <a:pt x="3907" y="3265"/>
                  </a:cubicBezTo>
                  <a:cubicBezTo>
                    <a:pt x="3990" y="3182"/>
                    <a:pt x="4092" y="3080"/>
                    <a:pt x="4149" y="2965"/>
                  </a:cubicBezTo>
                  <a:cubicBezTo>
                    <a:pt x="4207" y="2851"/>
                    <a:pt x="4060" y="2876"/>
                    <a:pt x="4118" y="2749"/>
                  </a:cubicBezTo>
                  <a:cubicBezTo>
                    <a:pt x="4175" y="2622"/>
                    <a:pt x="4372" y="2781"/>
                    <a:pt x="4442" y="2711"/>
                  </a:cubicBezTo>
                  <a:cubicBezTo>
                    <a:pt x="4518" y="2634"/>
                    <a:pt x="4308" y="2475"/>
                    <a:pt x="4270" y="2354"/>
                  </a:cubicBezTo>
                  <a:cubicBezTo>
                    <a:pt x="4232" y="2233"/>
                    <a:pt x="4697" y="1928"/>
                    <a:pt x="4798" y="1826"/>
                  </a:cubicBezTo>
                  <a:cubicBezTo>
                    <a:pt x="4900" y="1724"/>
                    <a:pt x="4900" y="1578"/>
                    <a:pt x="4900" y="1476"/>
                  </a:cubicBezTo>
                  <a:cubicBezTo>
                    <a:pt x="4900" y="1425"/>
                    <a:pt x="4958" y="1374"/>
                    <a:pt x="5009" y="1330"/>
                  </a:cubicBezTo>
                  <a:cubicBezTo>
                    <a:pt x="4900" y="1298"/>
                    <a:pt x="4760" y="1260"/>
                    <a:pt x="4722" y="1107"/>
                  </a:cubicBezTo>
                  <a:cubicBezTo>
                    <a:pt x="4671" y="891"/>
                    <a:pt x="4798" y="713"/>
                    <a:pt x="4703" y="617"/>
                  </a:cubicBezTo>
                  <a:cubicBezTo>
                    <a:pt x="4620" y="528"/>
                    <a:pt x="4143" y="70"/>
                    <a:pt x="3768" y="0"/>
                  </a:cubicBezTo>
                  <a:cubicBezTo>
                    <a:pt x="3755" y="146"/>
                    <a:pt x="3341" y="312"/>
                    <a:pt x="3303" y="502"/>
                  </a:cubicBezTo>
                  <a:cubicBezTo>
                    <a:pt x="3265" y="693"/>
                    <a:pt x="3093" y="929"/>
                    <a:pt x="2959" y="929"/>
                  </a:cubicBezTo>
                  <a:cubicBezTo>
                    <a:pt x="2826" y="929"/>
                    <a:pt x="2845" y="1101"/>
                    <a:pt x="2762" y="1183"/>
                  </a:cubicBezTo>
                  <a:cubicBezTo>
                    <a:pt x="2679" y="1266"/>
                    <a:pt x="2405" y="1101"/>
                    <a:pt x="2405" y="1101"/>
                  </a:cubicBezTo>
                  <a:cubicBezTo>
                    <a:pt x="2266" y="821"/>
                    <a:pt x="1852" y="687"/>
                    <a:pt x="1852" y="687"/>
                  </a:cubicBezTo>
                  <a:cubicBezTo>
                    <a:pt x="1788" y="401"/>
                    <a:pt x="1375" y="140"/>
                    <a:pt x="1311" y="76"/>
                  </a:cubicBezTo>
                  <a:cubicBezTo>
                    <a:pt x="1285" y="44"/>
                    <a:pt x="1228" y="32"/>
                    <a:pt x="1171" y="25"/>
                  </a:cubicBezTo>
                  <a:cubicBezTo>
                    <a:pt x="1196" y="82"/>
                    <a:pt x="1203" y="140"/>
                    <a:pt x="1184" y="159"/>
                  </a:cubicBezTo>
                  <a:cubicBezTo>
                    <a:pt x="1139" y="203"/>
                    <a:pt x="1158" y="394"/>
                    <a:pt x="1133" y="471"/>
                  </a:cubicBezTo>
                  <a:cubicBezTo>
                    <a:pt x="1114" y="547"/>
                    <a:pt x="1114" y="674"/>
                    <a:pt x="1088" y="744"/>
                  </a:cubicBezTo>
                  <a:cubicBezTo>
                    <a:pt x="1063" y="814"/>
                    <a:pt x="1044" y="1024"/>
                    <a:pt x="1044" y="1126"/>
                  </a:cubicBezTo>
                  <a:cubicBezTo>
                    <a:pt x="1044" y="1228"/>
                    <a:pt x="916" y="1935"/>
                    <a:pt x="916" y="1998"/>
                  </a:cubicBezTo>
                  <a:cubicBezTo>
                    <a:pt x="916" y="2062"/>
                    <a:pt x="916" y="2215"/>
                    <a:pt x="916" y="2215"/>
                  </a:cubicBezTo>
                  <a:cubicBezTo>
                    <a:pt x="916" y="2215"/>
                    <a:pt x="719" y="3666"/>
                    <a:pt x="611" y="3799"/>
                  </a:cubicBezTo>
                  <a:cubicBezTo>
                    <a:pt x="547" y="3876"/>
                    <a:pt x="566" y="4022"/>
                    <a:pt x="541" y="4098"/>
                  </a:cubicBezTo>
                  <a:cubicBezTo>
                    <a:pt x="515" y="4181"/>
                    <a:pt x="458" y="4168"/>
                    <a:pt x="426" y="4251"/>
                  </a:cubicBezTo>
                  <a:cubicBezTo>
                    <a:pt x="401" y="4334"/>
                    <a:pt x="242" y="4512"/>
                    <a:pt x="140" y="4512"/>
                  </a:cubicBezTo>
                  <a:cubicBezTo>
                    <a:pt x="38" y="4512"/>
                    <a:pt x="0" y="4582"/>
                    <a:pt x="51" y="4601"/>
                  </a:cubicBezTo>
                  <a:cubicBezTo>
                    <a:pt x="108" y="4614"/>
                    <a:pt x="229" y="4786"/>
                    <a:pt x="280" y="4786"/>
                  </a:cubicBezTo>
                  <a:cubicBezTo>
                    <a:pt x="331" y="4786"/>
                    <a:pt x="413" y="4703"/>
                    <a:pt x="522" y="4779"/>
                  </a:cubicBezTo>
                  <a:cubicBezTo>
                    <a:pt x="630" y="4856"/>
                    <a:pt x="579" y="4977"/>
                    <a:pt x="464" y="5091"/>
                  </a:cubicBezTo>
                  <a:cubicBezTo>
                    <a:pt x="350" y="5206"/>
                    <a:pt x="484" y="5219"/>
                    <a:pt x="604" y="5219"/>
                  </a:cubicBezTo>
                  <a:cubicBezTo>
                    <a:pt x="725" y="5219"/>
                    <a:pt x="821" y="5257"/>
                    <a:pt x="821" y="5257"/>
                  </a:cubicBezTo>
                  <a:cubicBezTo>
                    <a:pt x="1082" y="5473"/>
                    <a:pt x="1375" y="5409"/>
                    <a:pt x="1470" y="5505"/>
                  </a:cubicBezTo>
                  <a:cubicBezTo>
                    <a:pt x="1559" y="5594"/>
                    <a:pt x="1502" y="5855"/>
                    <a:pt x="2005" y="5791"/>
                  </a:cubicBezTo>
                  <a:cubicBezTo>
                    <a:pt x="2113" y="5779"/>
                    <a:pt x="2195" y="5785"/>
                    <a:pt x="2259" y="5798"/>
                  </a:cubicBezTo>
                  <a:cubicBezTo>
                    <a:pt x="2297" y="5530"/>
                    <a:pt x="2584" y="5091"/>
                    <a:pt x="2647" y="4970"/>
                  </a:cubicBezTo>
                  <a:cubicBezTo>
                    <a:pt x="2724" y="4830"/>
                    <a:pt x="2806" y="4646"/>
                    <a:pt x="2806" y="4544"/>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92" name="Freeform 496">
              <a:extLst>
                <a:ext uri="{FF2B5EF4-FFF2-40B4-BE49-F238E27FC236}">
                  <a16:creationId xmlns:a16="http://schemas.microsoft.com/office/drawing/2014/main" id="{3F116E5A-010E-8046-8B63-9CCD4561DBA3}"/>
                </a:ext>
              </a:extLst>
            </p:cNvPr>
            <p:cNvSpPr>
              <a:spLocks noChangeArrowheads="1"/>
            </p:cNvSpPr>
            <p:nvPr/>
          </p:nvSpPr>
          <p:spPr bwMode="auto">
            <a:xfrm>
              <a:off x="13714125" y="9140455"/>
              <a:ext cx="2823800" cy="2622432"/>
            </a:xfrm>
            <a:custGeom>
              <a:avLst/>
              <a:gdLst>
                <a:gd name="T0" fmla="*/ 3774 w 5499"/>
                <a:gd name="T1" fmla="*/ 4748 h 5105"/>
                <a:gd name="T2" fmla="*/ 3774 w 5499"/>
                <a:gd name="T3" fmla="*/ 4748 h 5105"/>
                <a:gd name="T4" fmla="*/ 3602 w 5499"/>
                <a:gd name="T5" fmla="*/ 4633 h 5105"/>
                <a:gd name="T6" fmla="*/ 3310 w 5499"/>
                <a:gd name="T7" fmla="*/ 4455 h 5105"/>
                <a:gd name="T8" fmla="*/ 3431 w 5499"/>
                <a:gd name="T9" fmla="*/ 4277 h 5105"/>
                <a:gd name="T10" fmla="*/ 3081 w 5499"/>
                <a:gd name="T11" fmla="*/ 3717 h 5105"/>
                <a:gd name="T12" fmla="*/ 3221 w 5499"/>
                <a:gd name="T13" fmla="*/ 3309 h 5105"/>
                <a:gd name="T14" fmla="*/ 3781 w 5499"/>
                <a:gd name="T15" fmla="*/ 3303 h 5105"/>
                <a:gd name="T16" fmla="*/ 4206 w 5499"/>
                <a:gd name="T17" fmla="*/ 3303 h 5105"/>
                <a:gd name="T18" fmla="*/ 4371 w 5499"/>
                <a:gd name="T19" fmla="*/ 2966 h 5105"/>
                <a:gd name="T20" fmla="*/ 4429 w 5499"/>
                <a:gd name="T21" fmla="*/ 2832 h 5105"/>
                <a:gd name="T22" fmla="*/ 4957 w 5499"/>
                <a:gd name="T23" fmla="*/ 2590 h 5105"/>
                <a:gd name="T24" fmla="*/ 5193 w 5499"/>
                <a:gd name="T25" fmla="*/ 2469 h 5105"/>
                <a:gd name="T26" fmla="*/ 5498 w 5499"/>
                <a:gd name="T27" fmla="*/ 2056 h 5105"/>
                <a:gd name="T28" fmla="*/ 5358 w 5499"/>
                <a:gd name="T29" fmla="*/ 1794 h 5105"/>
                <a:gd name="T30" fmla="*/ 5059 w 5499"/>
                <a:gd name="T31" fmla="*/ 1368 h 5105"/>
                <a:gd name="T32" fmla="*/ 4881 w 5499"/>
                <a:gd name="T33" fmla="*/ 764 h 5105"/>
                <a:gd name="T34" fmla="*/ 4543 w 5499"/>
                <a:gd name="T35" fmla="*/ 375 h 5105"/>
                <a:gd name="T36" fmla="*/ 4499 w 5499"/>
                <a:gd name="T37" fmla="*/ 197 h 5105"/>
                <a:gd name="T38" fmla="*/ 4104 w 5499"/>
                <a:gd name="T39" fmla="*/ 643 h 5105"/>
                <a:gd name="T40" fmla="*/ 3863 w 5499"/>
                <a:gd name="T41" fmla="*/ 834 h 5105"/>
                <a:gd name="T42" fmla="*/ 3628 w 5499"/>
                <a:gd name="T43" fmla="*/ 725 h 5105"/>
                <a:gd name="T44" fmla="*/ 3564 w 5499"/>
                <a:gd name="T45" fmla="*/ 324 h 5105"/>
                <a:gd name="T46" fmla="*/ 3526 w 5499"/>
                <a:gd name="T47" fmla="*/ 153 h 5105"/>
                <a:gd name="T48" fmla="*/ 3501 w 5499"/>
                <a:gd name="T49" fmla="*/ 165 h 5105"/>
                <a:gd name="T50" fmla="*/ 2845 w 5499"/>
                <a:gd name="T51" fmla="*/ 57 h 5105"/>
                <a:gd name="T52" fmla="*/ 2750 w 5499"/>
                <a:gd name="T53" fmla="*/ 0 h 5105"/>
                <a:gd name="T54" fmla="*/ 2641 w 5499"/>
                <a:gd name="T55" fmla="*/ 146 h 5105"/>
                <a:gd name="T56" fmla="*/ 2539 w 5499"/>
                <a:gd name="T57" fmla="*/ 496 h 5105"/>
                <a:gd name="T58" fmla="*/ 2011 w 5499"/>
                <a:gd name="T59" fmla="*/ 1024 h 5105"/>
                <a:gd name="T60" fmla="*/ 2183 w 5499"/>
                <a:gd name="T61" fmla="*/ 1381 h 5105"/>
                <a:gd name="T62" fmla="*/ 1859 w 5499"/>
                <a:gd name="T63" fmla="*/ 1419 h 5105"/>
                <a:gd name="T64" fmla="*/ 1890 w 5499"/>
                <a:gd name="T65" fmla="*/ 1635 h 5105"/>
                <a:gd name="T66" fmla="*/ 1648 w 5499"/>
                <a:gd name="T67" fmla="*/ 1935 h 5105"/>
                <a:gd name="T68" fmla="*/ 1311 w 5499"/>
                <a:gd name="T69" fmla="*/ 2011 h 5105"/>
                <a:gd name="T70" fmla="*/ 853 w 5499"/>
                <a:gd name="T71" fmla="*/ 2100 h 5105"/>
                <a:gd name="T72" fmla="*/ 535 w 5499"/>
                <a:gd name="T73" fmla="*/ 2234 h 5105"/>
                <a:gd name="T74" fmla="*/ 376 w 5499"/>
                <a:gd name="T75" fmla="*/ 2132 h 5105"/>
                <a:gd name="T76" fmla="*/ 217 w 5499"/>
                <a:gd name="T77" fmla="*/ 2546 h 5105"/>
                <a:gd name="T78" fmla="*/ 357 w 5499"/>
                <a:gd name="T79" fmla="*/ 2896 h 5105"/>
                <a:gd name="T80" fmla="*/ 547 w 5499"/>
                <a:gd name="T81" fmla="*/ 3214 h 5105"/>
                <a:gd name="T82" fmla="*/ 388 w 5499"/>
                <a:gd name="T83" fmla="*/ 3640 h 5105"/>
                <a:gd name="T84" fmla="*/ 0 w 5499"/>
                <a:gd name="T85" fmla="*/ 4468 h 5105"/>
                <a:gd name="T86" fmla="*/ 331 w 5499"/>
                <a:gd name="T87" fmla="*/ 4678 h 5105"/>
                <a:gd name="T88" fmla="*/ 1088 w 5499"/>
                <a:gd name="T89" fmla="*/ 4754 h 5105"/>
                <a:gd name="T90" fmla="*/ 1343 w 5499"/>
                <a:gd name="T91" fmla="*/ 4449 h 5105"/>
                <a:gd name="T92" fmla="*/ 2037 w 5499"/>
                <a:gd name="T93" fmla="*/ 4671 h 5105"/>
                <a:gd name="T94" fmla="*/ 2450 w 5499"/>
                <a:gd name="T95" fmla="*/ 4786 h 5105"/>
                <a:gd name="T96" fmla="*/ 2807 w 5499"/>
                <a:gd name="T97" fmla="*/ 4881 h 5105"/>
                <a:gd name="T98" fmla="*/ 2928 w 5499"/>
                <a:gd name="T99" fmla="*/ 5091 h 5105"/>
                <a:gd name="T100" fmla="*/ 2979 w 5499"/>
                <a:gd name="T101" fmla="*/ 5104 h 5105"/>
                <a:gd name="T102" fmla="*/ 3437 w 5499"/>
                <a:gd name="T103" fmla="*/ 4805 h 5105"/>
                <a:gd name="T104" fmla="*/ 3774 w 5499"/>
                <a:gd name="T105" fmla="*/ 4748 h 5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499" h="5105">
                  <a:moveTo>
                    <a:pt x="3774" y="4748"/>
                  </a:moveTo>
                  <a:lnTo>
                    <a:pt x="3774" y="4748"/>
                  </a:lnTo>
                  <a:cubicBezTo>
                    <a:pt x="3774" y="4748"/>
                    <a:pt x="3711" y="4690"/>
                    <a:pt x="3602" y="4633"/>
                  </a:cubicBezTo>
                  <a:cubicBezTo>
                    <a:pt x="3494" y="4576"/>
                    <a:pt x="3310" y="4525"/>
                    <a:pt x="3310" y="4455"/>
                  </a:cubicBezTo>
                  <a:cubicBezTo>
                    <a:pt x="3310" y="4385"/>
                    <a:pt x="3431" y="4277"/>
                    <a:pt x="3431" y="4277"/>
                  </a:cubicBezTo>
                  <a:cubicBezTo>
                    <a:pt x="3507" y="3882"/>
                    <a:pt x="3240" y="3876"/>
                    <a:pt x="3081" y="3717"/>
                  </a:cubicBezTo>
                  <a:cubicBezTo>
                    <a:pt x="2921" y="3558"/>
                    <a:pt x="3081" y="3309"/>
                    <a:pt x="3221" y="3309"/>
                  </a:cubicBezTo>
                  <a:cubicBezTo>
                    <a:pt x="3361" y="3309"/>
                    <a:pt x="3609" y="3373"/>
                    <a:pt x="3781" y="3303"/>
                  </a:cubicBezTo>
                  <a:cubicBezTo>
                    <a:pt x="3952" y="3233"/>
                    <a:pt x="3996" y="3303"/>
                    <a:pt x="4206" y="3303"/>
                  </a:cubicBezTo>
                  <a:cubicBezTo>
                    <a:pt x="4422" y="3303"/>
                    <a:pt x="4371" y="3036"/>
                    <a:pt x="4371" y="2966"/>
                  </a:cubicBezTo>
                  <a:cubicBezTo>
                    <a:pt x="4371" y="2896"/>
                    <a:pt x="4429" y="2832"/>
                    <a:pt x="4429" y="2832"/>
                  </a:cubicBezTo>
                  <a:cubicBezTo>
                    <a:pt x="4760" y="2832"/>
                    <a:pt x="4957" y="2667"/>
                    <a:pt x="4957" y="2590"/>
                  </a:cubicBezTo>
                  <a:cubicBezTo>
                    <a:pt x="4957" y="2520"/>
                    <a:pt x="5052" y="2501"/>
                    <a:pt x="5193" y="2469"/>
                  </a:cubicBezTo>
                  <a:cubicBezTo>
                    <a:pt x="5333" y="2437"/>
                    <a:pt x="5498" y="2056"/>
                    <a:pt x="5498" y="2056"/>
                  </a:cubicBezTo>
                  <a:cubicBezTo>
                    <a:pt x="5313" y="1998"/>
                    <a:pt x="5358" y="1794"/>
                    <a:pt x="5358" y="1794"/>
                  </a:cubicBezTo>
                  <a:cubicBezTo>
                    <a:pt x="5275" y="1794"/>
                    <a:pt x="5059" y="1610"/>
                    <a:pt x="5059" y="1368"/>
                  </a:cubicBezTo>
                  <a:cubicBezTo>
                    <a:pt x="5059" y="1126"/>
                    <a:pt x="4944" y="827"/>
                    <a:pt x="4881" y="764"/>
                  </a:cubicBezTo>
                  <a:cubicBezTo>
                    <a:pt x="4811" y="694"/>
                    <a:pt x="4633" y="413"/>
                    <a:pt x="4543" y="375"/>
                  </a:cubicBezTo>
                  <a:cubicBezTo>
                    <a:pt x="4454" y="337"/>
                    <a:pt x="4588" y="197"/>
                    <a:pt x="4499" y="197"/>
                  </a:cubicBezTo>
                  <a:cubicBezTo>
                    <a:pt x="4416" y="197"/>
                    <a:pt x="4142" y="490"/>
                    <a:pt x="4104" y="643"/>
                  </a:cubicBezTo>
                  <a:cubicBezTo>
                    <a:pt x="4066" y="802"/>
                    <a:pt x="4015" y="789"/>
                    <a:pt x="3863" y="834"/>
                  </a:cubicBezTo>
                  <a:cubicBezTo>
                    <a:pt x="3711" y="872"/>
                    <a:pt x="3577" y="834"/>
                    <a:pt x="3628" y="725"/>
                  </a:cubicBezTo>
                  <a:cubicBezTo>
                    <a:pt x="3679" y="623"/>
                    <a:pt x="3622" y="382"/>
                    <a:pt x="3564" y="324"/>
                  </a:cubicBezTo>
                  <a:cubicBezTo>
                    <a:pt x="3532" y="293"/>
                    <a:pt x="3526" y="216"/>
                    <a:pt x="3526" y="153"/>
                  </a:cubicBezTo>
                  <a:cubicBezTo>
                    <a:pt x="3520" y="159"/>
                    <a:pt x="3513" y="159"/>
                    <a:pt x="3501" y="165"/>
                  </a:cubicBezTo>
                  <a:cubicBezTo>
                    <a:pt x="3322" y="210"/>
                    <a:pt x="2928" y="140"/>
                    <a:pt x="2845" y="57"/>
                  </a:cubicBezTo>
                  <a:cubicBezTo>
                    <a:pt x="2826" y="32"/>
                    <a:pt x="2788" y="19"/>
                    <a:pt x="2750" y="0"/>
                  </a:cubicBezTo>
                  <a:cubicBezTo>
                    <a:pt x="2699" y="44"/>
                    <a:pt x="2641" y="95"/>
                    <a:pt x="2641" y="146"/>
                  </a:cubicBezTo>
                  <a:cubicBezTo>
                    <a:pt x="2641" y="248"/>
                    <a:pt x="2641" y="394"/>
                    <a:pt x="2539" y="496"/>
                  </a:cubicBezTo>
                  <a:cubicBezTo>
                    <a:pt x="2438" y="598"/>
                    <a:pt x="1973" y="903"/>
                    <a:pt x="2011" y="1024"/>
                  </a:cubicBezTo>
                  <a:cubicBezTo>
                    <a:pt x="2049" y="1145"/>
                    <a:pt x="2259" y="1304"/>
                    <a:pt x="2183" y="1381"/>
                  </a:cubicBezTo>
                  <a:cubicBezTo>
                    <a:pt x="2113" y="1451"/>
                    <a:pt x="1916" y="1292"/>
                    <a:pt x="1859" y="1419"/>
                  </a:cubicBezTo>
                  <a:cubicBezTo>
                    <a:pt x="1801" y="1546"/>
                    <a:pt x="1948" y="1521"/>
                    <a:pt x="1890" y="1635"/>
                  </a:cubicBezTo>
                  <a:cubicBezTo>
                    <a:pt x="1833" y="1750"/>
                    <a:pt x="1731" y="1852"/>
                    <a:pt x="1648" y="1935"/>
                  </a:cubicBezTo>
                  <a:cubicBezTo>
                    <a:pt x="1572" y="2011"/>
                    <a:pt x="1375" y="2011"/>
                    <a:pt x="1311" y="2011"/>
                  </a:cubicBezTo>
                  <a:cubicBezTo>
                    <a:pt x="1248" y="2011"/>
                    <a:pt x="936" y="2100"/>
                    <a:pt x="853" y="2100"/>
                  </a:cubicBezTo>
                  <a:cubicBezTo>
                    <a:pt x="770" y="2100"/>
                    <a:pt x="598" y="2234"/>
                    <a:pt x="535" y="2234"/>
                  </a:cubicBezTo>
                  <a:cubicBezTo>
                    <a:pt x="471" y="2234"/>
                    <a:pt x="433" y="2132"/>
                    <a:pt x="376" y="2132"/>
                  </a:cubicBezTo>
                  <a:cubicBezTo>
                    <a:pt x="318" y="2132"/>
                    <a:pt x="293" y="2469"/>
                    <a:pt x="217" y="2546"/>
                  </a:cubicBezTo>
                  <a:cubicBezTo>
                    <a:pt x="146" y="2616"/>
                    <a:pt x="32" y="3023"/>
                    <a:pt x="357" y="2896"/>
                  </a:cubicBezTo>
                  <a:cubicBezTo>
                    <a:pt x="357" y="2896"/>
                    <a:pt x="547" y="3112"/>
                    <a:pt x="547" y="3214"/>
                  </a:cubicBezTo>
                  <a:cubicBezTo>
                    <a:pt x="547" y="3316"/>
                    <a:pt x="465" y="3500"/>
                    <a:pt x="388" y="3640"/>
                  </a:cubicBezTo>
                  <a:cubicBezTo>
                    <a:pt x="325" y="3761"/>
                    <a:pt x="38" y="4200"/>
                    <a:pt x="0" y="4468"/>
                  </a:cubicBezTo>
                  <a:cubicBezTo>
                    <a:pt x="242" y="4525"/>
                    <a:pt x="242" y="4709"/>
                    <a:pt x="331" y="4678"/>
                  </a:cubicBezTo>
                  <a:cubicBezTo>
                    <a:pt x="560" y="4601"/>
                    <a:pt x="923" y="4735"/>
                    <a:pt x="1088" y="4754"/>
                  </a:cubicBezTo>
                  <a:cubicBezTo>
                    <a:pt x="1483" y="4792"/>
                    <a:pt x="1222" y="4468"/>
                    <a:pt x="1343" y="4449"/>
                  </a:cubicBezTo>
                  <a:cubicBezTo>
                    <a:pt x="1699" y="4398"/>
                    <a:pt x="1967" y="4646"/>
                    <a:pt x="2037" y="4671"/>
                  </a:cubicBezTo>
                  <a:cubicBezTo>
                    <a:pt x="2107" y="4703"/>
                    <a:pt x="2387" y="4633"/>
                    <a:pt x="2450" y="4786"/>
                  </a:cubicBezTo>
                  <a:cubicBezTo>
                    <a:pt x="2514" y="4945"/>
                    <a:pt x="2629" y="4786"/>
                    <a:pt x="2807" y="4881"/>
                  </a:cubicBezTo>
                  <a:cubicBezTo>
                    <a:pt x="2883" y="4919"/>
                    <a:pt x="2883" y="5072"/>
                    <a:pt x="2928" y="5091"/>
                  </a:cubicBezTo>
                  <a:cubicBezTo>
                    <a:pt x="2947" y="5098"/>
                    <a:pt x="2960" y="5098"/>
                    <a:pt x="2979" y="5104"/>
                  </a:cubicBezTo>
                  <a:cubicBezTo>
                    <a:pt x="3144" y="5021"/>
                    <a:pt x="3367" y="4805"/>
                    <a:pt x="3437" y="4805"/>
                  </a:cubicBezTo>
                  <a:cubicBezTo>
                    <a:pt x="3520" y="4805"/>
                    <a:pt x="3774" y="4748"/>
                    <a:pt x="3774" y="4748"/>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93" name="Freeform 497">
              <a:extLst>
                <a:ext uri="{FF2B5EF4-FFF2-40B4-BE49-F238E27FC236}">
                  <a16:creationId xmlns:a16="http://schemas.microsoft.com/office/drawing/2014/main" id="{7D01D02A-624F-8B44-82C6-4EBC07EAF4D4}"/>
                </a:ext>
              </a:extLst>
            </p:cNvPr>
            <p:cNvSpPr>
              <a:spLocks noChangeArrowheads="1"/>
            </p:cNvSpPr>
            <p:nvPr/>
          </p:nvSpPr>
          <p:spPr bwMode="auto">
            <a:xfrm>
              <a:off x="15215472" y="9163100"/>
              <a:ext cx="2359582" cy="2769632"/>
            </a:xfrm>
            <a:custGeom>
              <a:avLst/>
              <a:gdLst>
                <a:gd name="T0" fmla="*/ 4346 w 4596"/>
                <a:gd name="T1" fmla="*/ 2374 h 5392"/>
                <a:gd name="T2" fmla="*/ 4346 w 4596"/>
                <a:gd name="T3" fmla="*/ 2374 h 5392"/>
                <a:gd name="T4" fmla="*/ 4563 w 4596"/>
                <a:gd name="T5" fmla="*/ 2075 h 5392"/>
                <a:gd name="T6" fmla="*/ 4493 w 4596"/>
                <a:gd name="T7" fmla="*/ 1763 h 5392"/>
                <a:gd name="T8" fmla="*/ 4143 w 4596"/>
                <a:gd name="T9" fmla="*/ 1439 h 5392"/>
                <a:gd name="T10" fmla="*/ 3786 w 4596"/>
                <a:gd name="T11" fmla="*/ 1464 h 5392"/>
                <a:gd name="T12" fmla="*/ 3519 w 4596"/>
                <a:gd name="T13" fmla="*/ 1280 h 5392"/>
                <a:gd name="T14" fmla="*/ 3252 w 4596"/>
                <a:gd name="T15" fmla="*/ 885 h 5392"/>
                <a:gd name="T16" fmla="*/ 3029 w 4596"/>
                <a:gd name="T17" fmla="*/ 427 h 5392"/>
                <a:gd name="T18" fmla="*/ 2749 w 4596"/>
                <a:gd name="T19" fmla="*/ 459 h 5392"/>
                <a:gd name="T20" fmla="*/ 2609 w 4596"/>
                <a:gd name="T21" fmla="*/ 331 h 5392"/>
                <a:gd name="T22" fmla="*/ 2386 w 4596"/>
                <a:gd name="T23" fmla="*/ 109 h 5392"/>
                <a:gd name="T24" fmla="*/ 2144 w 4596"/>
                <a:gd name="T25" fmla="*/ 293 h 5392"/>
                <a:gd name="T26" fmla="*/ 1909 w 4596"/>
                <a:gd name="T27" fmla="*/ 662 h 5392"/>
                <a:gd name="T28" fmla="*/ 1960 w 4596"/>
                <a:gd name="T29" fmla="*/ 720 h 5392"/>
                <a:gd name="T30" fmla="*/ 2138 w 4596"/>
                <a:gd name="T31" fmla="*/ 1324 h 5392"/>
                <a:gd name="T32" fmla="*/ 2437 w 4596"/>
                <a:gd name="T33" fmla="*/ 1750 h 5392"/>
                <a:gd name="T34" fmla="*/ 2577 w 4596"/>
                <a:gd name="T35" fmla="*/ 2012 h 5392"/>
                <a:gd name="T36" fmla="*/ 2272 w 4596"/>
                <a:gd name="T37" fmla="*/ 2425 h 5392"/>
                <a:gd name="T38" fmla="*/ 2036 w 4596"/>
                <a:gd name="T39" fmla="*/ 2546 h 5392"/>
                <a:gd name="T40" fmla="*/ 1508 w 4596"/>
                <a:gd name="T41" fmla="*/ 2788 h 5392"/>
                <a:gd name="T42" fmla="*/ 1450 w 4596"/>
                <a:gd name="T43" fmla="*/ 2922 h 5392"/>
                <a:gd name="T44" fmla="*/ 1285 w 4596"/>
                <a:gd name="T45" fmla="*/ 3259 h 5392"/>
                <a:gd name="T46" fmla="*/ 860 w 4596"/>
                <a:gd name="T47" fmla="*/ 3259 h 5392"/>
                <a:gd name="T48" fmla="*/ 300 w 4596"/>
                <a:gd name="T49" fmla="*/ 3265 h 5392"/>
                <a:gd name="T50" fmla="*/ 160 w 4596"/>
                <a:gd name="T51" fmla="*/ 3673 h 5392"/>
                <a:gd name="T52" fmla="*/ 510 w 4596"/>
                <a:gd name="T53" fmla="*/ 4233 h 5392"/>
                <a:gd name="T54" fmla="*/ 389 w 4596"/>
                <a:gd name="T55" fmla="*/ 4411 h 5392"/>
                <a:gd name="T56" fmla="*/ 681 w 4596"/>
                <a:gd name="T57" fmla="*/ 4589 h 5392"/>
                <a:gd name="T58" fmla="*/ 853 w 4596"/>
                <a:gd name="T59" fmla="*/ 4704 h 5392"/>
                <a:gd name="T60" fmla="*/ 516 w 4596"/>
                <a:gd name="T61" fmla="*/ 4761 h 5392"/>
                <a:gd name="T62" fmla="*/ 58 w 4596"/>
                <a:gd name="T63" fmla="*/ 5060 h 5392"/>
                <a:gd name="T64" fmla="*/ 274 w 4596"/>
                <a:gd name="T65" fmla="*/ 5200 h 5392"/>
                <a:gd name="T66" fmla="*/ 624 w 4596"/>
                <a:gd name="T67" fmla="*/ 5219 h 5392"/>
                <a:gd name="T68" fmla="*/ 1323 w 4596"/>
                <a:gd name="T69" fmla="*/ 5391 h 5392"/>
                <a:gd name="T70" fmla="*/ 1450 w 4596"/>
                <a:gd name="T71" fmla="*/ 5257 h 5392"/>
                <a:gd name="T72" fmla="*/ 1559 w 4596"/>
                <a:gd name="T73" fmla="*/ 5257 h 5392"/>
                <a:gd name="T74" fmla="*/ 1762 w 4596"/>
                <a:gd name="T75" fmla="*/ 5117 h 5392"/>
                <a:gd name="T76" fmla="*/ 2227 w 4596"/>
                <a:gd name="T77" fmla="*/ 5175 h 5392"/>
                <a:gd name="T78" fmla="*/ 2125 w 4596"/>
                <a:gd name="T79" fmla="*/ 4926 h 5392"/>
                <a:gd name="T80" fmla="*/ 2023 w 4596"/>
                <a:gd name="T81" fmla="*/ 4818 h 5392"/>
                <a:gd name="T82" fmla="*/ 1972 w 4596"/>
                <a:gd name="T83" fmla="*/ 4589 h 5392"/>
                <a:gd name="T84" fmla="*/ 1985 w 4596"/>
                <a:gd name="T85" fmla="*/ 4360 h 5392"/>
                <a:gd name="T86" fmla="*/ 1864 w 4596"/>
                <a:gd name="T87" fmla="*/ 4201 h 5392"/>
                <a:gd name="T88" fmla="*/ 1985 w 4596"/>
                <a:gd name="T89" fmla="*/ 4125 h 5392"/>
                <a:gd name="T90" fmla="*/ 2208 w 4596"/>
                <a:gd name="T91" fmla="*/ 3634 h 5392"/>
                <a:gd name="T92" fmla="*/ 2361 w 4596"/>
                <a:gd name="T93" fmla="*/ 3424 h 5392"/>
                <a:gd name="T94" fmla="*/ 2685 w 4596"/>
                <a:gd name="T95" fmla="*/ 3380 h 5392"/>
                <a:gd name="T96" fmla="*/ 2692 w 4596"/>
                <a:gd name="T97" fmla="*/ 3234 h 5392"/>
                <a:gd name="T98" fmla="*/ 2889 w 4596"/>
                <a:gd name="T99" fmla="*/ 3189 h 5392"/>
                <a:gd name="T100" fmla="*/ 3048 w 4596"/>
                <a:gd name="T101" fmla="*/ 3074 h 5392"/>
                <a:gd name="T102" fmla="*/ 3309 w 4596"/>
                <a:gd name="T103" fmla="*/ 2845 h 5392"/>
                <a:gd name="T104" fmla="*/ 3576 w 4596"/>
                <a:gd name="T105" fmla="*/ 2998 h 5392"/>
                <a:gd name="T106" fmla="*/ 3901 w 4596"/>
                <a:gd name="T107" fmla="*/ 3068 h 5392"/>
                <a:gd name="T108" fmla="*/ 3933 w 4596"/>
                <a:gd name="T109" fmla="*/ 3030 h 5392"/>
                <a:gd name="T110" fmla="*/ 4003 w 4596"/>
                <a:gd name="T111" fmla="*/ 3023 h 5392"/>
                <a:gd name="T112" fmla="*/ 4117 w 4596"/>
                <a:gd name="T113" fmla="*/ 2782 h 5392"/>
                <a:gd name="T114" fmla="*/ 4346 w 4596"/>
                <a:gd name="T115" fmla="*/ 2374 h 5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596" h="5392">
                  <a:moveTo>
                    <a:pt x="4346" y="2374"/>
                  </a:moveTo>
                  <a:lnTo>
                    <a:pt x="4346" y="2374"/>
                  </a:lnTo>
                  <a:cubicBezTo>
                    <a:pt x="4308" y="2228"/>
                    <a:pt x="4531" y="2190"/>
                    <a:pt x="4563" y="2075"/>
                  </a:cubicBezTo>
                  <a:cubicBezTo>
                    <a:pt x="4595" y="1961"/>
                    <a:pt x="4563" y="1884"/>
                    <a:pt x="4493" y="1763"/>
                  </a:cubicBezTo>
                  <a:cubicBezTo>
                    <a:pt x="4423" y="1642"/>
                    <a:pt x="4251" y="1439"/>
                    <a:pt x="4143" y="1439"/>
                  </a:cubicBezTo>
                  <a:cubicBezTo>
                    <a:pt x="4035" y="1439"/>
                    <a:pt x="3875" y="1464"/>
                    <a:pt x="3786" y="1464"/>
                  </a:cubicBezTo>
                  <a:cubicBezTo>
                    <a:pt x="3697" y="1464"/>
                    <a:pt x="3602" y="1464"/>
                    <a:pt x="3519" y="1280"/>
                  </a:cubicBezTo>
                  <a:cubicBezTo>
                    <a:pt x="3436" y="1095"/>
                    <a:pt x="3283" y="968"/>
                    <a:pt x="3252" y="885"/>
                  </a:cubicBezTo>
                  <a:cubicBezTo>
                    <a:pt x="3220" y="802"/>
                    <a:pt x="3118" y="465"/>
                    <a:pt x="3029" y="427"/>
                  </a:cubicBezTo>
                  <a:cubicBezTo>
                    <a:pt x="2940" y="389"/>
                    <a:pt x="2819" y="389"/>
                    <a:pt x="2749" y="459"/>
                  </a:cubicBezTo>
                  <a:cubicBezTo>
                    <a:pt x="2679" y="529"/>
                    <a:pt x="2609" y="414"/>
                    <a:pt x="2609" y="331"/>
                  </a:cubicBezTo>
                  <a:cubicBezTo>
                    <a:pt x="2609" y="249"/>
                    <a:pt x="2386" y="0"/>
                    <a:pt x="2386" y="109"/>
                  </a:cubicBezTo>
                  <a:cubicBezTo>
                    <a:pt x="2386" y="217"/>
                    <a:pt x="2240" y="293"/>
                    <a:pt x="2144" y="293"/>
                  </a:cubicBezTo>
                  <a:cubicBezTo>
                    <a:pt x="2081" y="293"/>
                    <a:pt x="1972" y="516"/>
                    <a:pt x="1909" y="662"/>
                  </a:cubicBezTo>
                  <a:cubicBezTo>
                    <a:pt x="1928" y="688"/>
                    <a:pt x="1947" y="707"/>
                    <a:pt x="1960" y="720"/>
                  </a:cubicBezTo>
                  <a:cubicBezTo>
                    <a:pt x="2023" y="783"/>
                    <a:pt x="2138" y="1082"/>
                    <a:pt x="2138" y="1324"/>
                  </a:cubicBezTo>
                  <a:cubicBezTo>
                    <a:pt x="2138" y="1566"/>
                    <a:pt x="2354" y="1750"/>
                    <a:pt x="2437" y="1750"/>
                  </a:cubicBezTo>
                  <a:cubicBezTo>
                    <a:pt x="2437" y="1750"/>
                    <a:pt x="2392" y="1954"/>
                    <a:pt x="2577" y="2012"/>
                  </a:cubicBezTo>
                  <a:cubicBezTo>
                    <a:pt x="2577" y="2012"/>
                    <a:pt x="2412" y="2393"/>
                    <a:pt x="2272" y="2425"/>
                  </a:cubicBezTo>
                  <a:cubicBezTo>
                    <a:pt x="2131" y="2457"/>
                    <a:pt x="2036" y="2476"/>
                    <a:pt x="2036" y="2546"/>
                  </a:cubicBezTo>
                  <a:cubicBezTo>
                    <a:pt x="2036" y="2623"/>
                    <a:pt x="1839" y="2788"/>
                    <a:pt x="1508" y="2788"/>
                  </a:cubicBezTo>
                  <a:cubicBezTo>
                    <a:pt x="1508" y="2788"/>
                    <a:pt x="1450" y="2852"/>
                    <a:pt x="1450" y="2922"/>
                  </a:cubicBezTo>
                  <a:cubicBezTo>
                    <a:pt x="1450" y="2992"/>
                    <a:pt x="1501" y="3259"/>
                    <a:pt x="1285" y="3259"/>
                  </a:cubicBezTo>
                  <a:cubicBezTo>
                    <a:pt x="1075" y="3259"/>
                    <a:pt x="1031" y="3189"/>
                    <a:pt x="860" y="3259"/>
                  </a:cubicBezTo>
                  <a:cubicBezTo>
                    <a:pt x="688" y="3329"/>
                    <a:pt x="440" y="3265"/>
                    <a:pt x="300" y="3265"/>
                  </a:cubicBezTo>
                  <a:cubicBezTo>
                    <a:pt x="160" y="3265"/>
                    <a:pt x="0" y="3514"/>
                    <a:pt x="160" y="3673"/>
                  </a:cubicBezTo>
                  <a:cubicBezTo>
                    <a:pt x="319" y="3832"/>
                    <a:pt x="586" y="3838"/>
                    <a:pt x="510" y="4233"/>
                  </a:cubicBezTo>
                  <a:cubicBezTo>
                    <a:pt x="510" y="4233"/>
                    <a:pt x="389" y="4341"/>
                    <a:pt x="389" y="4411"/>
                  </a:cubicBezTo>
                  <a:cubicBezTo>
                    <a:pt x="389" y="4481"/>
                    <a:pt x="573" y="4532"/>
                    <a:pt x="681" y="4589"/>
                  </a:cubicBezTo>
                  <a:cubicBezTo>
                    <a:pt x="790" y="4646"/>
                    <a:pt x="853" y="4704"/>
                    <a:pt x="853" y="4704"/>
                  </a:cubicBezTo>
                  <a:cubicBezTo>
                    <a:pt x="853" y="4704"/>
                    <a:pt x="599" y="4761"/>
                    <a:pt x="516" y="4761"/>
                  </a:cubicBezTo>
                  <a:cubicBezTo>
                    <a:pt x="446" y="4761"/>
                    <a:pt x="223" y="4977"/>
                    <a:pt x="58" y="5060"/>
                  </a:cubicBezTo>
                  <a:cubicBezTo>
                    <a:pt x="96" y="5066"/>
                    <a:pt x="153" y="5085"/>
                    <a:pt x="274" y="5200"/>
                  </a:cubicBezTo>
                  <a:cubicBezTo>
                    <a:pt x="440" y="5372"/>
                    <a:pt x="395" y="5321"/>
                    <a:pt x="624" y="5219"/>
                  </a:cubicBezTo>
                  <a:cubicBezTo>
                    <a:pt x="853" y="5117"/>
                    <a:pt x="1266" y="5391"/>
                    <a:pt x="1323" y="5391"/>
                  </a:cubicBezTo>
                  <a:cubicBezTo>
                    <a:pt x="1381" y="5391"/>
                    <a:pt x="1412" y="5213"/>
                    <a:pt x="1450" y="5257"/>
                  </a:cubicBezTo>
                  <a:cubicBezTo>
                    <a:pt x="1495" y="5295"/>
                    <a:pt x="1559" y="5257"/>
                    <a:pt x="1559" y="5257"/>
                  </a:cubicBezTo>
                  <a:cubicBezTo>
                    <a:pt x="1680" y="5105"/>
                    <a:pt x="1762" y="5117"/>
                    <a:pt x="1762" y="5117"/>
                  </a:cubicBezTo>
                  <a:cubicBezTo>
                    <a:pt x="2112" y="5257"/>
                    <a:pt x="2227" y="5175"/>
                    <a:pt x="2227" y="5175"/>
                  </a:cubicBezTo>
                  <a:cubicBezTo>
                    <a:pt x="2252" y="5111"/>
                    <a:pt x="2182" y="4984"/>
                    <a:pt x="2125" y="4926"/>
                  </a:cubicBezTo>
                  <a:cubicBezTo>
                    <a:pt x="2074" y="4875"/>
                    <a:pt x="2023" y="4888"/>
                    <a:pt x="2023" y="4818"/>
                  </a:cubicBezTo>
                  <a:cubicBezTo>
                    <a:pt x="2023" y="4754"/>
                    <a:pt x="1972" y="4615"/>
                    <a:pt x="1972" y="4589"/>
                  </a:cubicBezTo>
                  <a:cubicBezTo>
                    <a:pt x="1972" y="4557"/>
                    <a:pt x="2023" y="4430"/>
                    <a:pt x="1985" y="4360"/>
                  </a:cubicBezTo>
                  <a:cubicBezTo>
                    <a:pt x="1947" y="4296"/>
                    <a:pt x="1832" y="4315"/>
                    <a:pt x="1864" y="4201"/>
                  </a:cubicBezTo>
                  <a:cubicBezTo>
                    <a:pt x="1902" y="4093"/>
                    <a:pt x="1947" y="4125"/>
                    <a:pt x="1985" y="4125"/>
                  </a:cubicBezTo>
                  <a:cubicBezTo>
                    <a:pt x="1922" y="3863"/>
                    <a:pt x="2176" y="3634"/>
                    <a:pt x="2208" y="3634"/>
                  </a:cubicBezTo>
                  <a:cubicBezTo>
                    <a:pt x="2246" y="3634"/>
                    <a:pt x="2259" y="3494"/>
                    <a:pt x="2361" y="3424"/>
                  </a:cubicBezTo>
                  <a:cubicBezTo>
                    <a:pt x="2456" y="3354"/>
                    <a:pt x="2641" y="3418"/>
                    <a:pt x="2685" y="3380"/>
                  </a:cubicBezTo>
                  <a:cubicBezTo>
                    <a:pt x="2723" y="3335"/>
                    <a:pt x="2641" y="3284"/>
                    <a:pt x="2692" y="3234"/>
                  </a:cubicBezTo>
                  <a:cubicBezTo>
                    <a:pt x="2749" y="3176"/>
                    <a:pt x="2870" y="3189"/>
                    <a:pt x="2889" y="3189"/>
                  </a:cubicBezTo>
                  <a:cubicBezTo>
                    <a:pt x="2908" y="3189"/>
                    <a:pt x="2991" y="3087"/>
                    <a:pt x="3048" y="3074"/>
                  </a:cubicBezTo>
                  <a:cubicBezTo>
                    <a:pt x="3112" y="3062"/>
                    <a:pt x="3131" y="2877"/>
                    <a:pt x="3309" y="2845"/>
                  </a:cubicBezTo>
                  <a:cubicBezTo>
                    <a:pt x="3481" y="2813"/>
                    <a:pt x="3468" y="2998"/>
                    <a:pt x="3576" y="2998"/>
                  </a:cubicBezTo>
                  <a:cubicBezTo>
                    <a:pt x="3678" y="2998"/>
                    <a:pt x="3869" y="3068"/>
                    <a:pt x="3901" y="3068"/>
                  </a:cubicBezTo>
                  <a:cubicBezTo>
                    <a:pt x="3933" y="3068"/>
                    <a:pt x="3933" y="3030"/>
                    <a:pt x="3933" y="3030"/>
                  </a:cubicBezTo>
                  <a:cubicBezTo>
                    <a:pt x="3958" y="3030"/>
                    <a:pt x="3984" y="3023"/>
                    <a:pt x="4003" y="3023"/>
                  </a:cubicBezTo>
                  <a:cubicBezTo>
                    <a:pt x="4047" y="2915"/>
                    <a:pt x="4098" y="2801"/>
                    <a:pt x="4117" y="2782"/>
                  </a:cubicBezTo>
                  <a:cubicBezTo>
                    <a:pt x="4155" y="2750"/>
                    <a:pt x="4385" y="2521"/>
                    <a:pt x="4346" y="2374"/>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94" name="Freeform 498">
              <a:extLst>
                <a:ext uri="{FF2B5EF4-FFF2-40B4-BE49-F238E27FC236}">
                  <a16:creationId xmlns:a16="http://schemas.microsoft.com/office/drawing/2014/main" id="{A3796205-3388-0244-9842-CF0043B9675C}"/>
                </a:ext>
              </a:extLst>
            </p:cNvPr>
            <p:cNvSpPr>
              <a:spLocks noChangeArrowheads="1"/>
            </p:cNvSpPr>
            <p:nvPr/>
          </p:nvSpPr>
          <p:spPr bwMode="auto">
            <a:xfrm>
              <a:off x="17269349" y="8970608"/>
              <a:ext cx="2432046" cy="2124215"/>
            </a:xfrm>
            <a:custGeom>
              <a:avLst/>
              <a:gdLst>
                <a:gd name="T0" fmla="*/ 2609 w 4736"/>
                <a:gd name="T1" fmla="*/ 70 h 4138"/>
                <a:gd name="T2" fmla="*/ 2444 w 4736"/>
                <a:gd name="T3" fmla="*/ 592 h 4138"/>
                <a:gd name="T4" fmla="*/ 1833 w 4736"/>
                <a:gd name="T5" fmla="*/ 1056 h 4138"/>
                <a:gd name="T6" fmla="*/ 1489 w 4736"/>
                <a:gd name="T7" fmla="*/ 1515 h 4138"/>
                <a:gd name="T8" fmla="*/ 1852 w 4736"/>
                <a:gd name="T9" fmla="*/ 1954 h 4138"/>
                <a:gd name="T10" fmla="*/ 1044 w 4736"/>
                <a:gd name="T11" fmla="*/ 1827 h 4138"/>
                <a:gd name="T12" fmla="*/ 776 w 4736"/>
                <a:gd name="T13" fmla="*/ 1585 h 4138"/>
                <a:gd name="T14" fmla="*/ 464 w 4736"/>
                <a:gd name="T15" fmla="*/ 1782 h 4138"/>
                <a:gd name="T16" fmla="*/ 490 w 4736"/>
                <a:gd name="T17" fmla="*/ 2138 h 4138"/>
                <a:gd name="T18" fmla="*/ 343 w 4736"/>
                <a:gd name="T19" fmla="*/ 2749 h 4138"/>
                <a:gd name="T20" fmla="*/ 0 w 4736"/>
                <a:gd name="T21" fmla="*/ 3398 h 4138"/>
                <a:gd name="T22" fmla="*/ 572 w 4736"/>
                <a:gd name="T23" fmla="*/ 3583 h 4138"/>
                <a:gd name="T24" fmla="*/ 668 w 4736"/>
                <a:gd name="T25" fmla="*/ 3430 h 4138"/>
                <a:gd name="T26" fmla="*/ 795 w 4736"/>
                <a:gd name="T27" fmla="*/ 3316 h 4138"/>
                <a:gd name="T28" fmla="*/ 929 w 4736"/>
                <a:gd name="T29" fmla="*/ 3227 h 4138"/>
                <a:gd name="T30" fmla="*/ 1094 w 4736"/>
                <a:gd name="T31" fmla="*/ 3354 h 4138"/>
                <a:gd name="T32" fmla="*/ 1069 w 4736"/>
                <a:gd name="T33" fmla="*/ 3653 h 4138"/>
                <a:gd name="T34" fmla="*/ 1228 w 4736"/>
                <a:gd name="T35" fmla="*/ 3748 h 4138"/>
                <a:gd name="T36" fmla="*/ 1623 w 4736"/>
                <a:gd name="T37" fmla="*/ 3882 h 4138"/>
                <a:gd name="T38" fmla="*/ 2049 w 4736"/>
                <a:gd name="T39" fmla="*/ 4111 h 4138"/>
                <a:gd name="T40" fmla="*/ 2431 w 4736"/>
                <a:gd name="T41" fmla="*/ 4118 h 4138"/>
                <a:gd name="T42" fmla="*/ 2654 w 4736"/>
                <a:gd name="T43" fmla="*/ 3990 h 4138"/>
                <a:gd name="T44" fmla="*/ 2844 w 4736"/>
                <a:gd name="T45" fmla="*/ 3895 h 4138"/>
                <a:gd name="T46" fmla="*/ 3175 w 4736"/>
                <a:gd name="T47" fmla="*/ 3869 h 4138"/>
                <a:gd name="T48" fmla="*/ 3271 w 4736"/>
                <a:gd name="T49" fmla="*/ 3577 h 4138"/>
                <a:gd name="T50" fmla="*/ 3188 w 4736"/>
                <a:gd name="T51" fmla="*/ 3519 h 4138"/>
                <a:gd name="T52" fmla="*/ 3519 w 4736"/>
                <a:gd name="T53" fmla="*/ 3316 h 4138"/>
                <a:gd name="T54" fmla="*/ 3806 w 4736"/>
                <a:gd name="T55" fmla="*/ 3004 h 4138"/>
                <a:gd name="T56" fmla="*/ 3844 w 4736"/>
                <a:gd name="T57" fmla="*/ 2921 h 4138"/>
                <a:gd name="T58" fmla="*/ 4066 w 4736"/>
                <a:gd name="T59" fmla="*/ 2787 h 4138"/>
                <a:gd name="T60" fmla="*/ 4149 w 4736"/>
                <a:gd name="T61" fmla="*/ 2775 h 4138"/>
                <a:gd name="T62" fmla="*/ 4442 w 4736"/>
                <a:gd name="T63" fmla="*/ 1916 h 4138"/>
                <a:gd name="T64" fmla="*/ 3519 w 4736"/>
                <a:gd name="T65" fmla="*/ 1763 h 4138"/>
                <a:gd name="T66" fmla="*/ 3526 w 4736"/>
                <a:gd name="T67" fmla="*/ 827 h 4138"/>
                <a:gd name="T68" fmla="*/ 2940 w 4736"/>
                <a:gd name="T69" fmla="*/ 121 h 4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736" h="4138">
                  <a:moveTo>
                    <a:pt x="2609" y="70"/>
                  </a:moveTo>
                  <a:lnTo>
                    <a:pt x="2609" y="70"/>
                  </a:lnTo>
                  <a:cubicBezTo>
                    <a:pt x="2514" y="159"/>
                    <a:pt x="2666" y="299"/>
                    <a:pt x="2717" y="420"/>
                  </a:cubicBezTo>
                  <a:cubicBezTo>
                    <a:pt x="2775" y="547"/>
                    <a:pt x="2552" y="592"/>
                    <a:pt x="2444" y="592"/>
                  </a:cubicBezTo>
                  <a:cubicBezTo>
                    <a:pt x="2335" y="592"/>
                    <a:pt x="2202" y="764"/>
                    <a:pt x="2094" y="789"/>
                  </a:cubicBezTo>
                  <a:cubicBezTo>
                    <a:pt x="1992" y="821"/>
                    <a:pt x="1903" y="980"/>
                    <a:pt x="1833" y="1056"/>
                  </a:cubicBezTo>
                  <a:cubicBezTo>
                    <a:pt x="1756" y="1126"/>
                    <a:pt x="1743" y="1234"/>
                    <a:pt x="1743" y="1298"/>
                  </a:cubicBezTo>
                  <a:cubicBezTo>
                    <a:pt x="1743" y="1362"/>
                    <a:pt x="1527" y="1413"/>
                    <a:pt x="1489" y="1515"/>
                  </a:cubicBezTo>
                  <a:cubicBezTo>
                    <a:pt x="1451" y="1616"/>
                    <a:pt x="1584" y="1610"/>
                    <a:pt x="1680" y="1635"/>
                  </a:cubicBezTo>
                  <a:cubicBezTo>
                    <a:pt x="1782" y="1667"/>
                    <a:pt x="1922" y="1877"/>
                    <a:pt x="1852" y="1954"/>
                  </a:cubicBezTo>
                  <a:cubicBezTo>
                    <a:pt x="1775" y="2024"/>
                    <a:pt x="1514" y="1954"/>
                    <a:pt x="1355" y="1954"/>
                  </a:cubicBezTo>
                  <a:cubicBezTo>
                    <a:pt x="1196" y="1954"/>
                    <a:pt x="1113" y="1827"/>
                    <a:pt x="1044" y="1827"/>
                  </a:cubicBezTo>
                  <a:cubicBezTo>
                    <a:pt x="973" y="1827"/>
                    <a:pt x="903" y="1756"/>
                    <a:pt x="903" y="1680"/>
                  </a:cubicBezTo>
                  <a:cubicBezTo>
                    <a:pt x="903" y="1604"/>
                    <a:pt x="852" y="1508"/>
                    <a:pt x="776" y="1585"/>
                  </a:cubicBezTo>
                  <a:cubicBezTo>
                    <a:pt x="700" y="1661"/>
                    <a:pt x="802" y="1782"/>
                    <a:pt x="802" y="1782"/>
                  </a:cubicBezTo>
                  <a:cubicBezTo>
                    <a:pt x="744" y="1839"/>
                    <a:pt x="560" y="1782"/>
                    <a:pt x="464" y="1782"/>
                  </a:cubicBezTo>
                  <a:cubicBezTo>
                    <a:pt x="407" y="1782"/>
                    <a:pt x="337" y="1845"/>
                    <a:pt x="286" y="1896"/>
                  </a:cubicBezTo>
                  <a:cubicBezTo>
                    <a:pt x="369" y="1966"/>
                    <a:pt x="445" y="2062"/>
                    <a:pt x="490" y="2138"/>
                  </a:cubicBezTo>
                  <a:cubicBezTo>
                    <a:pt x="560" y="2259"/>
                    <a:pt x="592" y="2336"/>
                    <a:pt x="560" y="2450"/>
                  </a:cubicBezTo>
                  <a:cubicBezTo>
                    <a:pt x="528" y="2565"/>
                    <a:pt x="305" y="2603"/>
                    <a:pt x="343" y="2749"/>
                  </a:cubicBezTo>
                  <a:cubicBezTo>
                    <a:pt x="382" y="2896"/>
                    <a:pt x="152" y="3125"/>
                    <a:pt x="114" y="3157"/>
                  </a:cubicBezTo>
                  <a:cubicBezTo>
                    <a:pt x="95" y="3176"/>
                    <a:pt x="44" y="3290"/>
                    <a:pt x="0" y="3398"/>
                  </a:cubicBezTo>
                  <a:cubicBezTo>
                    <a:pt x="165" y="3379"/>
                    <a:pt x="159" y="3456"/>
                    <a:pt x="159" y="3456"/>
                  </a:cubicBezTo>
                  <a:cubicBezTo>
                    <a:pt x="216" y="3729"/>
                    <a:pt x="541" y="3615"/>
                    <a:pt x="572" y="3583"/>
                  </a:cubicBezTo>
                  <a:cubicBezTo>
                    <a:pt x="604" y="3551"/>
                    <a:pt x="528" y="3430"/>
                    <a:pt x="547" y="3405"/>
                  </a:cubicBezTo>
                  <a:cubicBezTo>
                    <a:pt x="572" y="3379"/>
                    <a:pt x="642" y="3430"/>
                    <a:pt x="668" y="3430"/>
                  </a:cubicBezTo>
                  <a:cubicBezTo>
                    <a:pt x="693" y="3430"/>
                    <a:pt x="865" y="3475"/>
                    <a:pt x="865" y="3417"/>
                  </a:cubicBezTo>
                  <a:cubicBezTo>
                    <a:pt x="865" y="3360"/>
                    <a:pt x="763" y="3316"/>
                    <a:pt x="795" y="3316"/>
                  </a:cubicBezTo>
                  <a:cubicBezTo>
                    <a:pt x="827" y="3316"/>
                    <a:pt x="840" y="3188"/>
                    <a:pt x="840" y="3188"/>
                  </a:cubicBezTo>
                  <a:cubicBezTo>
                    <a:pt x="840" y="3188"/>
                    <a:pt x="884" y="3227"/>
                    <a:pt x="929" y="3227"/>
                  </a:cubicBezTo>
                  <a:cubicBezTo>
                    <a:pt x="980" y="3227"/>
                    <a:pt x="929" y="3417"/>
                    <a:pt x="993" y="3354"/>
                  </a:cubicBezTo>
                  <a:cubicBezTo>
                    <a:pt x="1056" y="3290"/>
                    <a:pt x="1094" y="3354"/>
                    <a:pt x="1094" y="3354"/>
                  </a:cubicBezTo>
                  <a:cubicBezTo>
                    <a:pt x="1094" y="3551"/>
                    <a:pt x="929" y="3398"/>
                    <a:pt x="814" y="3513"/>
                  </a:cubicBezTo>
                  <a:cubicBezTo>
                    <a:pt x="700" y="3627"/>
                    <a:pt x="986" y="3627"/>
                    <a:pt x="1069" y="3653"/>
                  </a:cubicBezTo>
                  <a:cubicBezTo>
                    <a:pt x="1152" y="3678"/>
                    <a:pt x="1069" y="3545"/>
                    <a:pt x="1215" y="3570"/>
                  </a:cubicBezTo>
                  <a:cubicBezTo>
                    <a:pt x="1362" y="3602"/>
                    <a:pt x="1228" y="3653"/>
                    <a:pt x="1228" y="3748"/>
                  </a:cubicBezTo>
                  <a:cubicBezTo>
                    <a:pt x="1228" y="3850"/>
                    <a:pt x="1311" y="3831"/>
                    <a:pt x="1311" y="3831"/>
                  </a:cubicBezTo>
                  <a:cubicBezTo>
                    <a:pt x="1616" y="3780"/>
                    <a:pt x="1483" y="3908"/>
                    <a:pt x="1623" y="3882"/>
                  </a:cubicBezTo>
                  <a:cubicBezTo>
                    <a:pt x="1763" y="3857"/>
                    <a:pt x="1820" y="3952"/>
                    <a:pt x="1820" y="3952"/>
                  </a:cubicBezTo>
                  <a:cubicBezTo>
                    <a:pt x="1973" y="4022"/>
                    <a:pt x="1985" y="4137"/>
                    <a:pt x="2049" y="4111"/>
                  </a:cubicBezTo>
                  <a:cubicBezTo>
                    <a:pt x="2151" y="4009"/>
                    <a:pt x="2291" y="4022"/>
                    <a:pt x="2291" y="4022"/>
                  </a:cubicBezTo>
                  <a:cubicBezTo>
                    <a:pt x="2374" y="4003"/>
                    <a:pt x="2380" y="4118"/>
                    <a:pt x="2431" y="4118"/>
                  </a:cubicBezTo>
                  <a:cubicBezTo>
                    <a:pt x="2463" y="4118"/>
                    <a:pt x="2495" y="4054"/>
                    <a:pt x="2539" y="4022"/>
                  </a:cubicBezTo>
                  <a:cubicBezTo>
                    <a:pt x="2577" y="3990"/>
                    <a:pt x="2635" y="4003"/>
                    <a:pt x="2654" y="3990"/>
                  </a:cubicBezTo>
                  <a:cubicBezTo>
                    <a:pt x="2679" y="3958"/>
                    <a:pt x="2755" y="4028"/>
                    <a:pt x="2800" y="4028"/>
                  </a:cubicBezTo>
                  <a:cubicBezTo>
                    <a:pt x="2851" y="4028"/>
                    <a:pt x="2794" y="3869"/>
                    <a:pt x="2844" y="3895"/>
                  </a:cubicBezTo>
                  <a:cubicBezTo>
                    <a:pt x="2895" y="3920"/>
                    <a:pt x="3004" y="3850"/>
                    <a:pt x="3067" y="3825"/>
                  </a:cubicBezTo>
                  <a:cubicBezTo>
                    <a:pt x="3125" y="3799"/>
                    <a:pt x="3144" y="3869"/>
                    <a:pt x="3175" y="3869"/>
                  </a:cubicBezTo>
                  <a:cubicBezTo>
                    <a:pt x="3207" y="3869"/>
                    <a:pt x="3277" y="3710"/>
                    <a:pt x="3245" y="3685"/>
                  </a:cubicBezTo>
                  <a:cubicBezTo>
                    <a:pt x="3220" y="3653"/>
                    <a:pt x="3271" y="3609"/>
                    <a:pt x="3271" y="3577"/>
                  </a:cubicBezTo>
                  <a:cubicBezTo>
                    <a:pt x="3271" y="3551"/>
                    <a:pt x="3163" y="3609"/>
                    <a:pt x="3118" y="3609"/>
                  </a:cubicBezTo>
                  <a:cubicBezTo>
                    <a:pt x="3074" y="3609"/>
                    <a:pt x="3118" y="3500"/>
                    <a:pt x="3188" y="3519"/>
                  </a:cubicBezTo>
                  <a:cubicBezTo>
                    <a:pt x="3258" y="3538"/>
                    <a:pt x="3335" y="3373"/>
                    <a:pt x="3354" y="3316"/>
                  </a:cubicBezTo>
                  <a:cubicBezTo>
                    <a:pt x="3373" y="3258"/>
                    <a:pt x="3468" y="3316"/>
                    <a:pt x="3519" y="3316"/>
                  </a:cubicBezTo>
                  <a:cubicBezTo>
                    <a:pt x="3570" y="3316"/>
                    <a:pt x="3634" y="3067"/>
                    <a:pt x="3634" y="3067"/>
                  </a:cubicBezTo>
                  <a:cubicBezTo>
                    <a:pt x="3761" y="3112"/>
                    <a:pt x="3755" y="2953"/>
                    <a:pt x="3806" y="3004"/>
                  </a:cubicBezTo>
                  <a:cubicBezTo>
                    <a:pt x="3856" y="3055"/>
                    <a:pt x="3895" y="3036"/>
                    <a:pt x="3895" y="3036"/>
                  </a:cubicBezTo>
                  <a:cubicBezTo>
                    <a:pt x="3907" y="3016"/>
                    <a:pt x="3831" y="2972"/>
                    <a:pt x="3844" y="2921"/>
                  </a:cubicBezTo>
                  <a:cubicBezTo>
                    <a:pt x="3856" y="2845"/>
                    <a:pt x="3958" y="2749"/>
                    <a:pt x="3990" y="2730"/>
                  </a:cubicBezTo>
                  <a:cubicBezTo>
                    <a:pt x="4048" y="2698"/>
                    <a:pt x="4028" y="2762"/>
                    <a:pt x="4066" y="2787"/>
                  </a:cubicBezTo>
                  <a:cubicBezTo>
                    <a:pt x="4105" y="2807"/>
                    <a:pt x="4111" y="2679"/>
                    <a:pt x="4111" y="2736"/>
                  </a:cubicBezTo>
                  <a:cubicBezTo>
                    <a:pt x="4111" y="2794"/>
                    <a:pt x="4149" y="2775"/>
                    <a:pt x="4149" y="2775"/>
                  </a:cubicBezTo>
                  <a:cubicBezTo>
                    <a:pt x="4168" y="2692"/>
                    <a:pt x="4353" y="2603"/>
                    <a:pt x="4353" y="2603"/>
                  </a:cubicBezTo>
                  <a:cubicBezTo>
                    <a:pt x="4264" y="2514"/>
                    <a:pt x="4735" y="2094"/>
                    <a:pt x="4442" y="1916"/>
                  </a:cubicBezTo>
                  <a:cubicBezTo>
                    <a:pt x="4308" y="1839"/>
                    <a:pt x="4117" y="2011"/>
                    <a:pt x="3977" y="1979"/>
                  </a:cubicBezTo>
                  <a:cubicBezTo>
                    <a:pt x="3837" y="1954"/>
                    <a:pt x="3710" y="1827"/>
                    <a:pt x="3519" y="1763"/>
                  </a:cubicBezTo>
                  <a:cubicBezTo>
                    <a:pt x="3328" y="1699"/>
                    <a:pt x="3290" y="1336"/>
                    <a:pt x="3290" y="1273"/>
                  </a:cubicBezTo>
                  <a:cubicBezTo>
                    <a:pt x="3290" y="1203"/>
                    <a:pt x="3526" y="827"/>
                    <a:pt x="3526" y="827"/>
                  </a:cubicBezTo>
                  <a:cubicBezTo>
                    <a:pt x="3583" y="598"/>
                    <a:pt x="3169" y="617"/>
                    <a:pt x="3067" y="426"/>
                  </a:cubicBezTo>
                  <a:cubicBezTo>
                    <a:pt x="2991" y="394"/>
                    <a:pt x="2953" y="229"/>
                    <a:pt x="2940" y="121"/>
                  </a:cubicBezTo>
                  <a:cubicBezTo>
                    <a:pt x="2768" y="134"/>
                    <a:pt x="2679" y="0"/>
                    <a:pt x="2609" y="70"/>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95" name="Freeform 499">
              <a:extLst>
                <a:ext uri="{FF2B5EF4-FFF2-40B4-BE49-F238E27FC236}">
                  <a16:creationId xmlns:a16="http://schemas.microsoft.com/office/drawing/2014/main" id="{9DF1A6E1-C985-7A4D-90CC-F1EFB4084B65}"/>
                </a:ext>
              </a:extLst>
            </p:cNvPr>
            <p:cNvSpPr>
              <a:spLocks noChangeArrowheads="1"/>
            </p:cNvSpPr>
            <p:nvPr/>
          </p:nvSpPr>
          <p:spPr bwMode="auto">
            <a:xfrm>
              <a:off x="15525704" y="7321962"/>
              <a:ext cx="1811579" cy="2264622"/>
            </a:xfrm>
            <a:custGeom>
              <a:avLst/>
              <a:gdLst>
                <a:gd name="T0" fmla="*/ 3258 w 3526"/>
                <a:gd name="T1" fmla="*/ 3532 h 4411"/>
                <a:gd name="T2" fmla="*/ 3258 w 3526"/>
                <a:gd name="T3" fmla="*/ 3532 h 4411"/>
                <a:gd name="T4" fmla="*/ 3525 w 3526"/>
                <a:gd name="T5" fmla="*/ 3181 h 4411"/>
                <a:gd name="T6" fmla="*/ 3321 w 3526"/>
                <a:gd name="T7" fmla="*/ 3092 h 4411"/>
                <a:gd name="T8" fmla="*/ 3111 w 3526"/>
                <a:gd name="T9" fmla="*/ 2882 h 4411"/>
                <a:gd name="T10" fmla="*/ 2685 w 3526"/>
                <a:gd name="T11" fmla="*/ 2825 h 4411"/>
                <a:gd name="T12" fmla="*/ 2589 w 3526"/>
                <a:gd name="T13" fmla="*/ 2386 h 4411"/>
                <a:gd name="T14" fmla="*/ 2392 w 3526"/>
                <a:gd name="T15" fmla="*/ 1711 h 4411"/>
                <a:gd name="T16" fmla="*/ 2398 w 3526"/>
                <a:gd name="T17" fmla="*/ 1234 h 4411"/>
                <a:gd name="T18" fmla="*/ 2634 w 3526"/>
                <a:gd name="T19" fmla="*/ 1030 h 4411"/>
                <a:gd name="T20" fmla="*/ 2583 w 3526"/>
                <a:gd name="T21" fmla="*/ 630 h 4411"/>
                <a:gd name="T22" fmla="*/ 2048 w 3526"/>
                <a:gd name="T23" fmla="*/ 179 h 4411"/>
                <a:gd name="T24" fmla="*/ 1348 w 3526"/>
                <a:gd name="T25" fmla="*/ 115 h 4411"/>
                <a:gd name="T26" fmla="*/ 706 w 3526"/>
                <a:gd name="T27" fmla="*/ 382 h 4411"/>
                <a:gd name="T28" fmla="*/ 235 w 3526"/>
                <a:gd name="T29" fmla="*/ 834 h 4411"/>
                <a:gd name="T30" fmla="*/ 591 w 3526"/>
                <a:gd name="T31" fmla="*/ 1126 h 4411"/>
                <a:gd name="T32" fmla="*/ 661 w 3526"/>
                <a:gd name="T33" fmla="*/ 1686 h 4411"/>
                <a:gd name="T34" fmla="*/ 591 w 3526"/>
                <a:gd name="T35" fmla="*/ 2214 h 4411"/>
                <a:gd name="T36" fmla="*/ 591 w 3526"/>
                <a:gd name="T37" fmla="*/ 2749 h 4411"/>
                <a:gd name="T38" fmla="*/ 140 w 3526"/>
                <a:gd name="T39" fmla="*/ 3162 h 4411"/>
                <a:gd name="T40" fmla="*/ 0 w 3526"/>
                <a:gd name="T41" fmla="*/ 3691 h 4411"/>
                <a:gd name="T42" fmla="*/ 38 w 3526"/>
                <a:gd name="T43" fmla="*/ 3862 h 4411"/>
                <a:gd name="T44" fmla="*/ 102 w 3526"/>
                <a:gd name="T45" fmla="*/ 4263 h 4411"/>
                <a:gd name="T46" fmla="*/ 337 w 3526"/>
                <a:gd name="T47" fmla="*/ 4372 h 4411"/>
                <a:gd name="T48" fmla="*/ 578 w 3526"/>
                <a:gd name="T49" fmla="*/ 4181 h 4411"/>
                <a:gd name="T50" fmla="*/ 973 w 3526"/>
                <a:gd name="T51" fmla="*/ 3735 h 4411"/>
                <a:gd name="T52" fmla="*/ 1017 w 3526"/>
                <a:gd name="T53" fmla="*/ 3913 h 4411"/>
                <a:gd name="T54" fmla="*/ 1304 w 3526"/>
                <a:gd name="T55" fmla="*/ 4244 h 4411"/>
                <a:gd name="T56" fmla="*/ 1539 w 3526"/>
                <a:gd name="T57" fmla="*/ 3875 h 4411"/>
                <a:gd name="T58" fmla="*/ 1781 w 3526"/>
                <a:gd name="T59" fmla="*/ 3691 h 4411"/>
                <a:gd name="T60" fmla="*/ 2004 w 3526"/>
                <a:gd name="T61" fmla="*/ 3913 h 4411"/>
                <a:gd name="T62" fmla="*/ 2144 w 3526"/>
                <a:gd name="T63" fmla="*/ 4041 h 4411"/>
                <a:gd name="T64" fmla="*/ 2424 w 3526"/>
                <a:gd name="T65" fmla="*/ 4009 h 4411"/>
                <a:gd name="T66" fmla="*/ 2558 w 3526"/>
                <a:gd name="T67" fmla="*/ 4225 h 4411"/>
                <a:gd name="T68" fmla="*/ 2717 w 3526"/>
                <a:gd name="T69" fmla="*/ 4066 h 4411"/>
                <a:gd name="T70" fmla="*/ 3258 w 3526"/>
                <a:gd name="T71" fmla="*/ 3532 h 4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526" h="4411">
                  <a:moveTo>
                    <a:pt x="3258" y="3532"/>
                  </a:moveTo>
                  <a:lnTo>
                    <a:pt x="3258" y="3532"/>
                  </a:lnTo>
                  <a:cubicBezTo>
                    <a:pt x="3258" y="3302"/>
                    <a:pt x="3474" y="3372"/>
                    <a:pt x="3525" y="3181"/>
                  </a:cubicBezTo>
                  <a:cubicBezTo>
                    <a:pt x="3525" y="3181"/>
                    <a:pt x="3461" y="3137"/>
                    <a:pt x="3321" y="3092"/>
                  </a:cubicBezTo>
                  <a:cubicBezTo>
                    <a:pt x="3321" y="3092"/>
                    <a:pt x="3289" y="2882"/>
                    <a:pt x="3111" y="2882"/>
                  </a:cubicBezTo>
                  <a:cubicBezTo>
                    <a:pt x="2939" y="2882"/>
                    <a:pt x="2723" y="2965"/>
                    <a:pt x="2685" y="2825"/>
                  </a:cubicBezTo>
                  <a:cubicBezTo>
                    <a:pt x="2647" y="2685"/>
                    <a:pt x="2869" y="2494"/>
                    <a:pt x="2589" y="2386"/>
                  </a:cubicBezTo>
                  <a:cubicBezTo>
                    <a:pt x="2309" y="2278"/>
                    <a:pt x="2284" y="1813"/>
                    <a:pt x="2392" y="1711"/>
                  </a:cubicBezTo>
                  <a:cubicBezTo>
                    <a:pt x="2494" y="1603"/>
                    <a:pt x="2481" y="1317"/>
                    <a:pt x="2398" y="1234"/>
                  </a:cubicBezTo>
                  <a:cubicBezTo>
                    <a:pt x="2309" y="1145"/>
                    <a:pt x="2570" y="1088"/>
                    <a:pt x="2634" y="1030"/>
                  </a:cubicBezTo>
                  <a:cubicBezTo>
                    <a:pt x="2691" y="967"/>
                    <a:pt x="2812" y="630"/>
                    <a:pt x="2583" y="630"/>
                  </a:cubicBezTo>
                  <a:cubicBezTo>
                    <a:pt x="2354" y="630"/>
                    <a:pt x="2297" y="179"/>
                    <a:pt x="2048" y="179"/>
                  </a:cubicBezTo>
                  <a:cubicBezTo>
                    <a:pt x="1800" y="179"/>
                    <a:pt x="1463" y="229"/>
                    <a:pt x="1348" y="115"/>
                  </a:cubicBezTo>
                  <a:cubicBezTo>
                    <a:pt x="1234" y="0"/>
                    <a:pt x="565" y="115"/>
                    <a:pt x="706" y="382"/>
                  </a:cubicBezTo>
                  <a:cubicBezTo>
                    <a:pt x="839" y="624"/>
                    <a:pt x="363" y="528"/>
                    <a:pt x="235" y="834"/>
                  </a:cubicBezTo>
                  <a:cubicBezTo>
                    <a:pt x="356" y="928"/>
                    <a:pt x="432" y="1126"/>
                    <a:pt x="591" y="1126"/>
                  </a:cubicBezTo>
                  <a:cubicBezTo>
                    <a:pt x="591" y="1126"/>
                    <a:pt x="737" y="1527"/>
                    <a:pt x="661" y="1686"/>
                  </a:cubicBezTo>
                  <a:cubicBezTo>
                    <a:pt x="591" y="1845"/>
                    <a:pt x="591" y="2106"/>
                    <a:pt x="591" y="2214"/>
                  </a:cubicBezTo>
                  <a:cubicBezTo>
                    <a:pt x="591" y="2322"/>
                    <a:pt x="667" y="2666"/>
                    <a:pt x="591" y="2749"/>
                  </a:cubicBezTo>
                  <a:cubicBezTo>
                    <a:pt x="515" y="2825"/>
                    <a:pt x="140" y="3086"/>
                    <a:pt x="140" y="3162"/>
                  </a:cubicBezTo>
                  <a:cubicBezTo>
                    <a:pt x="140" y="3232"/>
                    <a:pt x="153" y="3621"/>
                    <a:pt x="0" y="3691"/>
                  </a:cubicBezTo>
                  <a:cubicBezTo>
                    <a:pt x="0" y="3754"/>
                    <a:pt x="6" y="3831"/>
                    <a:pt x="38" y="3862"/>
                  </a:cubicBezTo>
                  <a:cubicBezTo>
                    <a:pt x="96" y="3920"/>
                    <a:pt x="153" y="4161"/>
                    <a:pt x="102" y="4263"/>
                  </a:cubicBezTo>
                  <a:cubicBezTo>
                    <a:pt x="51" y="4372"/>
                    <a:pt x="185" y="4410"/>
                    <a:pt x="337" y="4372"/>
                  </a:cubicBezTo>
                  <a:cubicBezTo>
                    <a:pt x="489" y="4327"/>
                    <a:pt x="540" y="4340"/>
                    <a:pt x="578" y="4181"/>
                  </a:cubicBezTo>
                  <a:cubicBezTo>
                    <a:pt x="616" y="4028"/>
                    <a:pt x="890" y="3735"/>
                    <a:pt x="973" y="3735"/>
                  </a:cubicBezTo>
                  <a:cubicBezTo>
                    <a:pt x="1062" y="3735"/>
                    <a:pt x="928" y="3875"/>
                    <a:pt x="1017" y="3913"/>
                  </a:cubicBezTo>
                  <a:cubicBezTo>
                    <a:pt x="1087" y="3945"/>
                    <a:pt x="1221" y="4136"/>
                    <a:pt x="1304" y="4244"/>
                  </a:cubicBezTo>
                  <a:cubicBezTo>
                    <a:pt x="1367" y="4098"/>
                    <a:pt x="1476" y="3875"/>
                    <a:pt x="1539" y="3875"/>
                  </a:cubicBezTo>
                  <a:cubicBezTo>
                    <a:pt x="1635" y="3875"/>
                    <a:pt x="1781" y="3799"/>
                    <a:pt x="1781" y="3691"/>
                  </a:cubicBezTo>
                  <a:cubicBezTo>
                    <a:pt x="1781" y="3582"/>
                    <a:pt x="2004" y="3831"/>
                    <a:pt x="2004" y="3913"/>
                  </a:cubicBezTo>
                  <a:cubicBezTo>
                    <a:pt x="2004" y="3996"/>
                    <a:pt x="2074" y="4111"/>
                    <a:pt x="2144" y="4041"/>
                  </a:cubicBezTo>
                  <a:cubicBezTo>
                    <a:pt x="2214" y="3971"/>
                    <a:pt x="2335" y="3971"/>
                    <a:pt x="2424" y="4009"/>
                  </a:cubicBezTo>
                  <a:cubicBezTo>
                    <a:pt x="2468" y="4028"/>
                    <a:pt x="2513" y="4123"/>
                    <a:pt x="2558" y="4225"/>
                  </a:cubicBezTo>
                  <a:cubicBezTo>
                    <a:pt x="2596" y="4187"/>
                    <a:pt x="2647" y="4130"/>
                    <a:pt x="2717" y="4066"/>
                  </a:cubicBezTo>
                  <a:cubicBezTo>
                    <a:pt x="2850" y="3932"/>
                    <a:pt x="3258" y="3761"/>
                    <a:pt x="3258" y="3532"/>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96" name="Freeform 500">
              <a:extLst>
                <a:ext uri="{FF2B5EF4-FFF2-40B4-BE49-F238E27FC236}">
                  <a16:creationId xmlns:a16="http://schemas.microsoft.com/office/drawing/2014/main" id="{962A8859-7545-554F-AF40-609DA721B9AE}"/>
                </a:ext>
              </a:extLst>
            </p:cNvPr>
            <p:cNvSpPr>
              <a:spLocks noChangeArrowheads="1"/>
            </p:cNvSpPr>
            <p:nvPr/>
          </p:nvSpPr>
          <p:spPr bwMode="auto">
            <a:xfrm>
              <a:off x="16698701" y="7518984"/>
              <a:ext cx="2481864" cy="2491084"/>
            </a:xfrm>
            <a:custGeom>
              <a:avLst/>
              <a:gdLst>
                <a:gd name="T0" fmla="*/ 2928 w 4832"/>
                <a:gd name="T1" fmla="*/ 642 h 4850"/>
                <a:gd name="T2" fmla="*/ 2928 w 4832"/>
                <a:gd name="T3" fmla="*/ 642 h 4850"/>
                <a:gd name="T4" fmla="*/ 2794 w 4832"/>
                <a:gd name="T5" fmla="*/ 477 h 4850"/>
                <a:gd name="T6" fmla="*/ 2527 w 4832"/>
                <a:gd name="T7" fmla="*/ 629 h 4850"/>
                <a:gd name="T8" fmla="*/ 2151 w 4832"/>
                <a:gd name="T9" fmla="*/ 299 h 4850"/>
                <a:gd name="T10" fmla="*/ 1845 w 4832"/>
                <a:gd name="T11" fmla="*/ 299 h 4850"/>
                <a:gd name="T12" fmla="*/ 1355 w 4832"/>
                <a:gd name="T13" fmla="*/ 667 h 4850"/>
                <a:gd name="T14" fmla="*/ 942 w 4832"/>
                <a:gd name="T15" fmla="*/ 820 h 4850"/>
                <a:gd name="T16" fmla="*/ 95 w 4832"/>
                <a:gd name="T17" fmla="*/ 807 h 4850"/>
                <a:gd name="T18" fmla="*/ 114 w 4832"/>
                <a:gd name="T19" fmla="*/ 852 h 4850"/>
                <a:gd name="T20" fmla="*/ 108 w 4832"/>
                <a:gd name="T21" fmla="*/ 1329 h 4850"/>
                <a:gd name="T22" fmla="*/ 305 w 4832"/>
                <a:gd name="T23" fmla="*/ 2004 h 4850"/>
                <a:gd name="T24" fmla="*/ 401 w 4832"/>
                <a:gd name="T25" fmla="*/ 2443 h 4850"/>
                <a:gd name="T26" fmla="*/ 827 w 4832"/>
                <a:gd name="T27" fmla="*/ 2500 h 4850"/>
                <a:gd name="T28" fmla="*/ 1037 w 4832"/>
                <a:gd name="T29" fmla="*/ 2710 h 4850"/>
                <a:gd name="T30" fmla="*/ 1241 w 4832"/>
                <a:gd name="T31" fmla="*/ 2799 h 4850"/>
                <a:gd name="T32" fmla="*/ 974 w 4832"/>
                <a:gd name="T33" fmla="*/ 3150 h 4850"/>
                <a:gd name="T34" fmla="*/ 433 w 4832"/>
                <a:gd name="T35" fmla="*/ 3684 h 4850"/>
                <a:gd name="T36" fmla="*/ 274 w 4832"/>
                <a:gd name="T37" fmla="*/ 3843 h 4850"/>
                <a:gd name="T38" fmla="*/ 363 w 4832"/>
                <a:gd name="T39" fmla="*/ 4085 h 4850"/>
                <a:gd name="T40" fmla="*/ 630 w 4832"/>
                <a:gd name="T41" fmla="*/ 4480 h 4850"/>
                <a:gd name="T42" fmla="*/ 897 w 4832"/>
                <a:gd name="T43" fmla="*/ 4664 h 4850"/>
                <a:gd name="T44" fmla="*/ 1254 w 4832"/>
                <a:gd name="T45" fmla="*/ 4639 h 4850"/>
                <a:gd name="T46" fmla="*/ 1400 w 4832"/>
                <a:gd name="T47" fmla="*/ 4721 h 4850"/>
                <a:gd name="T48" fmla="*/ 1578 w 4832"/>
                <a:gd name="T49" fmla="*/ 4607 h 4850"/>
                <a:gd name="T50" fmla="*/ 1916 w 4832"/>
                <a:gd name="T51" fmla="*/ 4607 h 4850"/>
                <a:gd name="T52" fmla="*/ 1890 w 4832"/>
                <a:gd name="T53" fmla="*/ 4410 h 4850"/>
                <a:gd name="T54" fmla="*/ 2017 w 4832"/>
                <a:gd name="T55" fmla="*/ 4505 h 4850"/>
                <a:gd name="T56" fmla="*/ 2158 w 4832"/>
                <a:gd name="T57" fmla="*/ 4652 h 4850"/>
                <a:gd name="T58" fmla="*/ 2469 w 4832"/>
                <a:gd name="T59" fmla="*/ 4779 h 4850"/>
                <a:gd name="T60" fmla="*/ 2966 w 4832"/>
                <a:gd name="T61" fmla="*/ 4779 h 4850"/>
                <a:gd name="T62" fmla="*/ 2794 w 4832"/>
                <a:gd name="T63" fmla="*/ 4460 h 4850"/>
                <a:gd name="T64" fmla="*/ 2603 w 4832"/>
                <a:gd name="T65" fmla="*/ 4340 h 4850"/>
                <a:gd name="T66" fmla="*/ 2857 w 4832"/>
                <a:gd name="T67" fmla="*/ 4123 h 4850"/>
                <a:gd name="T68" fmla="*/ 2947 w 4832"/>
                <a:gd name="T69" fmla="*/ 3881 h 4850"/>
                <a:gd name="T70" fmla="*/ 3208 w 4832"/>
                <a:gd name="T71" fmla="*/ 3614 h 4850"/>
                <a:gd name="T72" fmla="*/ 3558 w 4832"/>
                <a:gd name="T73" fmla="*/ 3417 h 4850"/>
                <a:gd name="T74" fmla="*/ 3831 w 4832"/>
                <a:gd name="T75" fmla="*/ 3245 h 4850"/>
                <a:gd name="T76" fmla="*/ 3723 w 4832"/>
                <a:gd name="T77" fmla="*/ 2895 h 4850"/>
                <a:gd name="T78" fmla="*/ 4054 w 4832"/>
                <a:gd name="T79" fmla="*/ 2946 h 4850"/>
                <a:gd name="T80" fmla="*/ 4048 w 4832"/>
                <a:gd name="T81" fmla="*/ 2882 h 4850"/>
                <a:gd name="T82" fmla="*/ 4385 w 4832"/>
                <a:gd name="T83" fmla="*/ 2799 h 4850"/>
                <a:gd name="T84" fmla="*/ 4468 w 4832"/>
                <a:gd name="T85" fmla="*/ 2723 h 4850"/>
                <a:gd name="T86" fmla="*/ 4665 w 4832"/>
                <a:gd name="T87" fmla="*/ 2176 h 4850"/>
                <a:gd name="T88" fmla="*/ 4449 w 4832"/>
                <a:gd name="T89" fmla="*/ 1864 h 4850"/>
                <a:gd name="T90" fmla="*/ 4277 w 4832"/>
                <a:gd name="T91" fmla="*/ 1597 h 4850"/>
                <a:gd name="T92" fmla="*/ 4569 w 4832"/>
                <a:gd name="T93" fmla="*/ 1259 h 4850"/>
                <a:gd name="T94" fmla="*/ 4372 w 4832"/>
                <a:gd name="T95" fmla="*/ 896 h 4850"/>
                <a:gd name="T96" fmla="*/ 4181 w 4832"/>
                <a:gd name="T97" fmla="*/ 718 h 4850"/>
                <a:gd name="T98" fmla="*/ 4181 w 4832"/>
                <a:gd name="T99" fmla="*/ 407 h 4850"/>
                <a:gd name="T100" fmla="*/ 4181 w 4832"/>
                <a:gd name="T101" fmla="*/ 236 h 4850"/>
                <a:gd name="T102" fmla="*/ 4347 w 4832"/>
                <a:gd name="T103" fmla="*/ 89 h 4850"/>
                <a:gd name="T104" fmla="*/ 3895 w 4832"/>
                <a:gd name="T105" fmla="*/ 0 h 4850"/>
                <a:gd name="T106" fmla="*/ 3545 w 4832"/>
                <a:gd name="T107" fmla="*/ 153 h 4850"/>
                <a:gd name="T108" fmla="*/ 3430 w 4832"/>
                <a:gd name="T109" fmla="*/ 306 h 4850"/>
                <a:gd name="T110" fmla="*/ 3347 w 4832"/>
                <a:gd name="T111" fmla="*/ 648 h 4850"/>
                <a:gd name="T112" fmla="*/ 3437 w 4832"/>
                <a:gd name="T113" fmla="*/ 483 h 4850"/>
                <a:gd name="T114" fmla="*/ 3379 w 4832"/>
                <a:gd name="T115" fmla="*/ 801 h 4850"/>
                <a:gd name="T116" fmla="*/ 3093 w 4832"/>
                <a:gd name="T117" fmla="*/ 865 h 4850"/>
                <a:gd name="T118" fmla="*/ 3201 w 4832"/>
                <a:gd name="T119" fmla="*/ 464 h 4850"/>
                <a:gd name="T120" fmla="*/ 2928 w 4832"/>
                <a:gd name="T121" fmla="*/ 642 h 4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832" h="4850">
                  <a:moveTo>
                    <a:pt x="2928" y="642"/>
                  </a:moveTo>
                  <a:lnTo>
                    <a:pt x="2928" y="642"/>
                  </a:lnTo>
                  <a:cubicBezTo>
                    <a:pt x="2794" y="591"/>
                    <a:pt x="2908" y="477"/>
                    <a:pt x="2794" y="477"/>
                  </a:cubicBezTo>
                  <a:cubicBezTo>
                    <a:pt x="2679" y="477"/>
                    <a:pt x="2628" y="731"/>
                    <a:pt x="2527" y="629"/>
                  </a:cubicBezTo>
                  <a:cubicBezTo>
                    <a:pt x="2418" y="521"/>
                    <a:pt x="2278" y="299"/>
                    <a:pt x="2151" y="299"/>
                  </a:cubicBezTo>
                  <a:cubicBezTo>
                    <a:pt x="2024" y="299"/>
                    <a:pt x="1960" y="248"/>
                    <a:pt x="1845" y="299"/>
                  </a:cubicBezTo>
                  <a:cubicBezTo>
                    <a:pt x="1731" y="350"/>
                    <a:pt x="1496" y="667"/>
                    <a:pt x="1355" y="667"/>
                  </a:cubicBezTo>
                  <a:cubicBezTo>
                    <a:pt x="1216" y="667"/>
                    <a:pt x="1037" y="718"/>
                    <a:pt x="942" y="820"/>
                  </a:cubicBezTo>
                  <a:cubicBezTo>
                    <a:pt x="853" y="909"/>
                    <a:pt x="318" y="928"/>
                    <a:pt x="95" y="807"/>
                  </a:cubicBezTo>
                  <a:cubicBezTo>
                    <a:pt x="95" y="820"/>
                    <a:pt x="95" y="833"/>
                    <a:pt x="114" y="852"/>
                  </a:cubicBezTo>
                  <a:cubicBezTo>
                    <a:pt x="197" y="935"/>
                    <a:pt x="210" y="1221"/>
                    <a:pt x="108" y="1329"/>
                  </a:cubicBezTo>
                  <a:cubicBezTo>
                    <a:pt x="0" y="1431"/>
                    <a:pt x="25" y="1896"/>
                    <a:pt x="305" y="2004"/>
                  </a:cubicBezTo>
                  <a:cubicBezTo>
                    <a:pt x="585" y="2112"/>
                    <a:pt x="363" y="2303"/>
                    <a:pt x="401" y="2443"/>
                  </a:cubicBezTo>
                  <a:cubicBezTo>
                    <a:pt x="439" y="2583"/>
                    <a:pt x="655" y="2500"/>
                    <a:pt x="827" y="2500"/>
                  </a:cubicBezTo>
                  <a:cubicBezTo>
                    <a:pt x="1005" y="2500"/>
                    <a:pt x="1037" y="2710"/>
                    <a:pt x="1037" y="2710"/>
                  </a:cubicBezTo>
                  <a:cubicBezTo>
                    <a:pt x="1177" y="2755"/>
                    <a:pt x="1241" y="2799"/>
                    <a:pt x="1241" y="2799"/>
                  </a:cubicBezTo>
                  <a:cubicBezTo>
                    <a:pt x="1190" y="2990"/>
                    <a:pt x="974" y="2920"/>
                    <a:pt x="974" y="3150"/>
                  </a:cubicBezTo>
                  <a:cubicBezTo>
                    <a:pt x="974" y="3379"/>
                    <a:pt x="566" y="3550"/>
                    <a:pt x="433" y="3684"/>
                  </a:cubicBezTo>
                  <a:cubicBezTo>
                    <a:pt x="363" y="3748"/>
                    <a:pt x="312" y="3805"/>
                    <a:pt x="274" y="3843"/>
                  </a:cubicBezTo>
                  <a:cubicBezTo>
                    <a:pt x="312" y="3939"/>
                    <a:pt x="343" y="4041"/>
                    <a:pt x="363" y="4085"/>
                  </a:cubicBezTo>
                  <a:cubicBezTo>
                    <a:pt x="394" y="4168"/>
                    <a:pt x="547" y="4295"/>
                    <a:pt x="630" y="4480"/>
                  </a:cubicBezTo>
                  <a:cubicBezTo>
                    <a:pt x="713" y="4664"/>
                    <a:pt x="808" y="4664"/>
                    <a:pt x="897" y="4664"/>
                  </a:cubicBezTo>
                  <a:cubicBezTo>
                    <a:pt x="986" y="4664"/>
                    <a:pt x="1146" y="4639"/>
                    <a:pt x="1254" y="4639"/>
                  </a:cubicBezTo>
                  <a:cubicBezTo>
                    <a:pt x="1292" y="4639"/>
                    <a:pt x="1349" y="4670"/>
                    <a:pt x="1400" y="4721"/>
                  </a:cubicBezTo>
                  <a:cubicBezTo>
                    <a:pt x="1451" y="4670"/>
                    <a:pt x="1521" y="4607"/>
                    <a:pt x="1578" y="4607"/>
                  </a:cubicBezTo>
                  <a:cubicBezTo>
                    <a:pt x="1674" y="4607"/>
                    <a:pt x="1858" y="4664"/>
                    <a:pt x="1916" y="4607"/>
                  </a:cubicBezTo>
                  <a:cubicBezTo>
                    <a:pt x="1916" y="4607"/>
                    <a:pt x="1814" y="4486"/>
                    <a:pt x="1890" y="4410"/>
                  </a:cubicBezTo>
                  <a:cubicBezTo>
                    <a:pt x="1966" y="4333"/>
                    <a:pt x="2017" y="4429"/>
                    <a:pt x="2017" y="4505"/>
                  </a:cubicBezTo>
                  <a:cubicBezTo>
                    <a:pt x="2017" y="4581"/>
                    <a:pt x="2087" y="4652"/>
                    <a:pt x="2158" y="4652"/>
                  </a:cubicBezTo>
                  <a:cubicBezTo>
                    <a:pt x="2227" y="4652"/>
                    <a:pt x="2310" y="4779"/>
                    <a:pt x="2469" y="4779"/>
                  </a:cubicBezTo>
                  <a:cubicBezTo>
                    <a:pt x="2628" y="4779"/>
                    <a:pt x="2889" y="4849"/>
                    <a:pt x="2966" y="4779"/>
                  </a:cubicBezTo>
                  <a:cubicBezTo>
                    <a:pt x="3036" y="4702"/>
                    <a:pt x="2896" y="4492"/>
                    <a:pt x="2794" y="4460"/>
                  </a:cubicBezTo>
                  <a:cubicBezTo>
                    <a:pt x="2698" y="4435"/>
                    <a:pt x="2565" y="4441"/>
                    <a:pt x="2603" y="4340"/>
                  </a:cubicBezTo>
                  <a:cubicBezTo>
                    <a:pt x="2641" y="4238"/>
                    <a:pt x="2857" y="4187"/>
                    <a:pt x="2857" y="4123"/>
                  </a:cubicBezTo>
                  <a:cubicBezTo>
                    <a:pt x="2857" y="4059"/>
                    <a:pt x="2870" y="3951"/>
                    <a:pt x="2947" y="3881"/>
                  </a:cubicBezTo>
                  <a:cubicBezTo>
                    <a:pt x="3017" y="3805"/>
                    <a:pt x="3106" y="3646"/>
                    <a:pt x="3208" y="3614"/>
                  </a:cubicBezTo>
                  <a:cubicBezTo>
                    <a:pt x="3316" y="3589"/>
                    <a:pt x="3449" y="3417"/>
                    <a:pt x="3558" y="3417"/>
                  </a:cubicBezTo>
                  <a:cubicBezTo>
                    <a:pt x="3666" y="3417"/>
                    <a:pt x="3889" y="3372"/>
                    <a:pt x="3831" y="3245"/>
                  </a:cubicBezTo>
                  <a:cubicBezTo>
                    <a:pt x="3780" y="3124"/>
                    <a:pt x="3628" y="2984"/>
                    <a:pt x="3723" y="2895"/>
                  </a:cubicBezTo>
                  <a:cubicBezTo>
                    <a:pt x="3793" y="2825"/>
                    <a:pt x="3882" y="2959"/>
                    <a:pt x="4054" y="2946"/>
                  </a:cubicBezTo>
                  <a:cubicBezTo>
                    <a:pt x="4048" y="2920"/>
                    <a:pt x="4048" y="2895"/>
                    <a:pt x="4048" y="2882"/>
                  </a:cubicBezTo>
                  <a:cubicBezTo>
                    <a:pt x="4048" y="2793"/>
                    <a:pt x="4302" y="2825"/>
                    <a:pt x="4385" y="2799"/>
                  </a:cubicBezTo>
                  <a:cubicBezTo>
                    <a:pt x="4474" y="2780"/>
                    <a:pt x="4468" y="2723"/>
                    <a:pt x="4468" y="2723"/>
                  </a:cubicBezTo>
                  <a:cubicBezTo>
                    <a:pt x="4818" y="2640"/>
                    <a:pt x="4831" y="2259"/>
                    <a:pt x="4665" y="2176"/>
                  </a:cubicBezTo>
                  <a:cubicBezTo>
                    <a:pt x="4506" y="2099"/>
                    <a:pt x="4493" y="2004"/>
                    <a:pt x="4449" y="1864"/>
                  </a:cubicBezTo>
                  <a:cubicBezTo>
                    <a:pt x="4398" y="1730"/>
                    <a:pt x="4302" y="1724"/>
                    <a:pt x="4277" y="1597"/>
                  </a:cubicBezTo>
                  <a:cubicBezTo>
                    <a:pt x="4245" y="1476"/>
                    <a:pt x="4538" y="1406"/>
                    <a:pt x="4569" y="1259"/>
                  </a:cubicBezTo>
                  <a:cubicBezTo>
                    <a:pt x="4595" y="1113"/>
                    <a:pt x="4398" y="1017"/>
                    <a:pt x="4372" y="896"/>
                  </a:cubicBezTo>
                  <a:cubicBezTo>
                    <a:pt x="4347" y="776"/>
                    <a:pt x="4054" y="846"/>
                    <a:pt x="4181" y="718"/>
                  </a:cubicBezTo>
                  <a:cubicBezTo>
                    <a:pt x="4302" y="591"/>
                    <a:pt x="4264" y="495"/>
                    <a:pt x="4181" y="407"/>
                  </a:cubicBezTo>
                  <a:cubicBezTo>
                    <a:pt x="4092" y="325"/>
                    <a:pt x="4181" y="236"/>
                    <a:pt x="4181" y="236"/>
                  </a:cubicBezTo>
                  <a:cubicBezTo>
                    <a:pt x="4347" y="236"/>
                    <a:pt x="4385" y="134"/>
                    <a:pt x="4347" y="89"/>
                  </a:cubicBezTo>
                  <a:cubicBezTo>
                    <a:pt x="4302" y="51"/>
                    <a:pt x="4016" y="0"/>
                    <a:pt x="3895" y="0"/>
                  </a:cubicBezTo>
                  <a:cubicBezTo>
                    <a:pt x="3774" y="0"/>
                    <a:pt x="3634" y="140"/>
                    <a:pt x="3545" y="153"/>
                  </a:cubicBezTo>
                  <a:cubicBezTo>
                    <a:pt x="3449" y="166"/>
                    <a:pt x="3507" y="267"/>
                    <a:pt x="3430" y="306"/>
                  </a:cubicBezTo>
                  <a:cubicBezTo>
                    <a:pt x="3347" y="337"/>
                    <a:pt x="3271" y="648"/>
                    <a:pt x="3347" y="648"/>
                  </a:cubicBezTo>
                  <a:cubicBezTo>
                    <a:pt x="3424" y="648"/>
                    <a:pt x="3347" y="483"/>
                    <a:pt x="3437" y="483"/>
                  </a:cubicBezTo>
                  <a:cubicBezTo>
                    <a:pt x="3526" y="483"/>
                    <a:pt x="3443" y="801"/>
                    <a:pt x="3379" y="801"/>
                  </a:cubicBezTo>
                  <a:cubicBezTo>
                    <a:pt x="3322" y="801"/>
                    <a:pt x="3214" y="865"/>
                    <a:pt x="3093" y="865"/>
                  </a:cubicBezTo>
                  <a:cubicBezTo>
                    <a:pt x="2998" y="865"/>
                    <a:pt x="3163" y="674"/>
                    <a:pt x="3201" y="464"/>
                  </a:cubicBezTo>
                  <a:cubicBezTo>
                    <a:pt x="3131" y="546"/>
                    <a:pt x="3017" y="674"/>
                    <a:pt x="2928" y="642"/>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97" name="Freeform 501">
              <a:extLst>
                <a:ext uri="{FF2B5EF4-FFF2-40B4-BE49-F238E27FC236}">
                  <a16:creationId xmlns:a16="http://schemas.microsoft.com/office/drawing/2014/main" id="{1A0AC55F-16B2-3B43-9968-81099DA992E9}"/>
                </a:ext>
              </a:extLst>
            </p:cNvPr>
            <p:cNvSpPr>
              <a:spLocks noChangeArrowheads="1"/>
            </p:cNvSpPr>
            <p:nvPr/>
          </p:nvSpPr>
          <p:spPr bwMode="auto">
            <a:xfrm>
              <a:off x="17776592" y="5999422"/>
              <a:ext cx="1304337" cy="1895489"/>
            </a:xfrm>
            <a:custGeom>
              <a:avLst/>
              <a:gdLst>
                <a:gd name="T0" fmla="*/ 2126 w 2541"/>
                <a:gd name="T1" fmla="*/ 439 h 3691"/>
                <a:gd name="T2" fmla="*/ 2126 w 2541"/>
                <a:gd name="T3" fmla="*/ 439 h 3691"/>
                <a:gd name="T4" fmla="*/ 1591 w 2541"/>
                <a:gd name="T5" fmla="*/ 235 h 3691"/>
                <a:gd name="T6" fmla="*/ 1298 w 2541"/>
                <a:gd name="T7" fmla="*/ 235 h 3691"/>
                <a:gd name="T8" fmla="*/ 1114 w 2541"/>
                <a:gd name="T9" fmla="*/ 44 h 3691"/>
                <a:gd name="T10" fmla="*/ 859 w 2541"/>
                <a:gd name="T11" fmla="*/ 299 h 3691"/>
                <a:gd name="T12" fmla="*/ 649 w 2541"/>
                <a:gd name="T13" fmla="*/ 445 h 3691"/>
                <a:gd name="T14" fmla="*/ 598 w 2541"/>
                <a:gd name="T15" fmla="*/ 751 h 3691"/>
                <a:gd name="T16" fmla="*/ 236 w 2541"/>
                <a:gd name="T17" fmla="*/ 764 h 3691"/>
                <a:gd name="T18" fmla="*/ 261 w 2541"/>
                <a:gd name="T19" fmla="*/ 1094 h 3691"/>
                <a:gd name="T20" fmla="*/ 338 w 2541"/>
                <a:gd name="T21" fmla="*/ 1508 h 3691"/>
                <a:gd name="T22" fmla="*/ 229 w 2541"/>
                <a:gd name="T23" fmla="*/ 1801 h 3691"/>
                <a:gd name="T24" fmla="*/ 0 w 2541"/>
                <a:gd name="T25" fmla="*/ 2164 h 3691"/>
                <a:gd name="T26" fmla="*/ 325 w 2541"/>
                <a:gd name="T27" fmla="*/ 2444 h 3691"/>
                <a:gd name="T28" fmla="*/ 325 w 2541"/>
                <a:gd name="T29" fmla="*/ 2889 h 3691"/>
                <a:gd name="T30" fmla="*/ 210 w 2541"/>
                <a:gd name="T31" fmla="*/ 3347 h 3691"/>
                <a:gd name="T32" fmla="*/ 427 w 2541"/>
                <a:gd name="T33" fmla="*/ 3588 h 3691"/>
                <a:gd name="T34" fmla="*/ 694 w 2541"/>
                <a:gd name="T35" fmla="*/ 3436 h 3691"/>
                <a:gd name="T36" fmla="*/ 828 w 2541"/>
                <a:gd name="T37" fmla="*/ 3601 h 3691"/>
                <a:gd name="T38" fmla="*/ 1101 w 2541"/>
                <a:gd name="T39" fmla="*/ 3423 h 3691"/>
                <a:gd name="T40" fmla="*/ 1095 w 2541"/>
                <a:gd name="T41" fmla="*/ 3246 h 3691"/>
                <a:gd name="T42" fmla="*/ 1426 w 2541"/>
                <a:gd name="T43" fmla="*/ 2724 h 3691"/>
                <a:gd name="T44" fmla="*/ 1598 w 2541"/>
                <a:gd name="T45" fmla="*/ 2246 h 3691"/>
                <a:gd name="T46" fmla="*/ 2221 w 2541"/>
                <a:gd name="T47" fmla="*/ 1483 h 3691"/>
                <a:gd name="T48" fmla="*/ 2342 w 2541"/>
                <a:gd name="T49" fmla="*/ 1285 h 3691"/>
                <a:gd name="T50" fmla="*/ 2349 w 2541"/>
                <a:gd name="T51" fmla="*/ 1037 h 3691"/>
                <a:gd name="T52" fmla="*/ 2540 w 2541"/>
                <a:gd name="T53" fmla="*/ 1050 h 3691"/>
                <a:gd name="T54" fmla="*/ 2126 w 2541"/>
                <a:gd name="T55" fmla="*/ 439 h 3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541" h="3691">
                  <a:moveTo>
                    <a:pt x="2126" y="439"/>
                  </a:moveTo>
                  <a:lnTo>
                    <a:pt x="2126" y="439"/>
                  </a:lnTo>
                  <a:cubicBezTo>
                    <a:pt x="2018" y="337"/>
                    <a:pt x="1712" y="235"/>
                    <a:pt x="1591" y="235"/>
                  </a:cubicBezTo>
                  <a:cubicBezTo>
                    <a:pt x="1470" y="235"/>
                    <a:pt x="1419" y="203"/>
                    <a:pt x="1298" y="235"/>
                  </a:cubicBezTo>
                  <a:cubicBezTo>
                    <a:pt x="1184" y="261"/>
                    <a:pt x="1158" y="95"/>
                    <a:pt x="1114" y="44"/>
                  </a:cubicBezTo>
                  <a:cubicBezTo>
                    <a:pt x="1063" y="0"/>
                    <a:pt x="917" y="242"/>
                    <a:pt x="859" y="299"/>
                  </a:cubicBezTo>
                  <a:cubicBezTo>
                    <a:pt x="802" y="356"/>
                    <a:pt x="713" y="331"/>
                    <a:pt x="649" y="445"/>
                  </a:cubicBezTo>
                  <a:cubicBezTo>
                    <a:pt x="586" y="560"/>
                    <a:pt x="649" y="623"/>
                    <a:pt x="598" y="751"/>
                  </a:cubicBezTo>
                  <a:cubicBezTo>
                    <a:pt x="548" y="872"/>
                    <a:pt x="287" y="706"/>
                    <a:pt x="236" y="764"/>
                  </a:cubicBezTo>
                  <a:cubicBezTo>
                    <a:pt x="185" y="814"/>
                    <a:pt x="312" y="974"/>
                    <a:pt x="261" y="1094"/>
                  </a:cubicBezTo>
                  <a:cubicBezTo>
                    <a:pt x="210" y="1215"/>
                    <a:pt x="338" y="1508"/>
                    <a:pt x="338" y="1508"/>
                  </a:cubicBezTo>
                  <a:cubicBezTo>
                    <a:pt x="376" y="1546"/>
                    <a:pt x="325" y="1667"/>
                    <a:pt x="229" y="1801"/>
                  </a:cubicBezTo>
                  <a:cubicBezTo>
                    <a:pt x="134" y="1935"/>
                    <a:pt x="0" y="2074"/>
                    <a:pt x="0" y="2164"/>
                  </a:cubicBezTo>
                  <a:cubicBezTo>
                    <a:pt x="0" y="2342"/>
                    <a:pt x="471" y="2291"/>
                    <a:pt x="325" y="2444"/>
                  </a:cubicBezTo>
                  <a:cubicBezTo>
                    <a:pt x="172" y="2590"/>
                    <a:pt x="325" y="2762"/>
                    <a:pt x="325" y="2889"/>
                  </a:cubicBezTo>
                  <a:cubicBezTo>
                    <a:pt x="325" y="2965"/>
                    <a:pt x="261" y="3195"/>
                    <a:pt x="210" y="3347"/>
                  </a:cubicBezTo>
                  <a:cubicBezTo>
                    <a:pt x="287" y="3423"/>
                    <a:pt x="363" y="3525"/>
                    <a:pt x="427" y="3588"/>
                  </a:cubicBezTo>
                  <a:cubicBezTo>
                    <a:pt x="528" y="3690"/>
                    <a:pt x="579" y="3436"/>
                    <a:pt x="694" y="3436"/>
                  </a:cubicBezTo>
                  <a:cubicBezTo>
                    <a:pt x="808" y="3436"/>
                    <a:pt x="694" y="3550"/>
                    <a:pt x="828" y="3601"/>
                  </a:cubicBezTo>
                  <a:cubicBezTo>
                    <a:pt x="917" y="3633"/>
                    <a:pt x="1031" y="3505"/>
                    <a:pt x="1101" y="3423"/>
                  </a:cubicBezTo>
                  <a:cubicBezTo>
                    <a:pt x="1108" y="3366"/>
                    <a:pt x="1114" y="3303"/>
                    <a:pt x="1095" y="3246"/>
                  </a:cubicBezTo>
                  <a:cubicBezTo>
                    <a:pt x="1018" y="2978"/>
                    <a:pt x="1229" y="2857"/>
                    <a:pt x="1426" y="2724"/>
                  </a:cubicBezTo>
                  <a:cubicBezTo>
                    <a:pt x="1617" y="2590"/>
                    <a:pt x="1598" y="2246"/>
                    <a:pt x="1598" y="2246"/>
                  </a:cubicBezTo>
                  <a:cubicBezTo>
                    <a:pt x="1598" y="2246"/>
                    <a:pt x="2011" y="1769"/>
                    <a:pt x="2221" y="1483"/>
                  </a:cubicBezTo>
                  <a:cubicBezTo>
                    <a:pt x="2349" y="1400"/>
                    <a:pt x="2393" y="1298"/>
                    <a:pt x="2342" y="1285"/>
                  </a:cubicBezTo>
                  <a:cubicBezTo>
                    <a:pt x="2158" y="1241"/>
                    <a:pt x="2285" y="1094"/>
                    <a:pt x="2349" y="1037"/>
                  </a:cubicBezTo>
                  <a:cubicBezTo>
                    <a:pt x="2374" y="1005"/>
                    <a:pt x="2451" y="1024"/>
                    <a:pt x="2540" y="1050"/>
                  </a:cubicBezTo>
                  <a:cubicBezTo>
                    <a:pt x="2501" y="808"/>
                    <a:pt x="2215" y="534"/>
                    <a:pt x="2126" y="439"/>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98" name="Freeform 502">
              <a:extLst>
                <a:ext uri="{FF2B5EF4-FFF2-40B4-BE49-F238E27FC236}">
                  <a16:creationId xmlns:a16="http://schemas.microsoft.com/office/drawing/2014/main" id="{9C34303D-8C2D-2347-A7BE-93AC857368B1}"/>
                </a:ext>
              </a:extLst>
            </p:cNvPr>
            <p:cNvSpPr>
              <a:spLocks noChangeArrowheads="1"/>
            </p:cNvSpPr>
            <p:nvPr/>
          </p:nvSpPr>
          <p:spPr bwMode="auto">
            <a:xfrm>
              <a:off x="14078706" y="5152455"/>
              <a:ext cx="2210127" cy="2631491"/>
            </a:xfrm>
            <a:custGeom>
              <a:avLst/>
              <a:gdLst>
                <a:gd name="T0" fmla="*/ 4250 w 4302"/>
                <a:gd name="T1" fmla="*/ 3965 h 5124"/>
                <a:gd name="T2" fmla="*/ 4250 w 4302"/>
                <a:gd name="T3" fmla="*/ 3965 h 5124"/>
                <a:gd name="T4" fmla="*/ 4116 w 4302"/>
                <a:gd name="T5" fmla="*/ 3488 h 5124"/>
                <a:gd name="T6" fmla="*/ 3983 w 4302"/>
                <a:gd name="T7" fmla="*/ 3087 h 5124"/>
                <a:gd name="T8" fmla="*/ 4027 w 4302"/>
                <a:gd name="T9" fmla="*/ 2686 h 5124"/>
                <a:gd name="T10" fmla="*/ 3862 w 4302"/>
                <a:gd name="T11" fmla="*/ 2362 h 5124"/>
                <a:gd name="T12" fmla="*/ 4059 w 4302"/>
                <a:gd name="T13" fmla="*/ 2171 h 5124"/>
                <a:gd name="T14" fmla="*/ 4167 w 4302"/>
                <a:gd name="T15" fmla="*/ 1719 h 5124"/>
                <a:gd name="T16" fmla="*/ 3900 w 4302"/>
                <a:gd name="T17" fmla="*/ 1502 h 5124"/>
                <a:gd name="T18" fmla="*/ 3894 w 4302"/>
                <a:gd name="T19" fmla="*/ 1509 h 5124"/>
                <a:gd name="T20" fmla="*/ 3556 w 4302"/>
                <a:gd name="T21" fmla="*/ 1591 h 5124"/>
                <a:gd name="T22" fmla="*/ 3359 w 4302"/>
                <a:gd name="T23" fmla="*/ 1471 h 5124"/>
                <a:gd name="T24" fmla="*/ 2660 w 4302"/>
                <a:gd name="T25" fmla="*/ 1305 h 5124"/>
                <a:gd name="T26" fmla="*/ 2431 w 4302"/>
                <a:gd name="T27" fmla="*/ 923 h 5124"/>
                <a:gd name="T28" fmla="*/ 2176 w 4302"/>
                <a:gd name="T29" fmla="*/ 331 h 5124"/>
                <a:gd name="T30" fmla="*/ 1998 w 4302"/>
                <a:gd name="T31" fmla="*/ 7 h 5124"/>
                <a:gd name="T32" fmla="*/ 1998 w 4302"/>
                <a:gd name="T33" fmla="*/ 7 h 5124"/>
                <a:gd name="T34" fmla="*/ 1648 w 4302"/>
                <a:gd name="T35" fmla="*/ 300 h 5124"/>
                <a:gd name="T36" fmla="*/ 1107 w 4302"/>
                <a:gd name="T37" fmla="*/ 401 h 5124"/>
                <a:gd name="T38" fmla="*/ 1088 w 4302"/>
                <a:gd name="T39" fmla="*/ 389 h 5124"/>
                <a:gd name="T40" fmla="*/ 1292 w 4302"/>
                <a:gd name="T41" fmla="*/ 961 h 5124"/>
                <a:gd name="T42" fmla="*/ 1031 w 4302"/>
                <a:gd name="T43" fmla="*/ 1420 h 5124"/>
                <a:gd name="T44" fmla="*/ 1228 w 4302"/>
                <a:gd name="T45" fmla="*/ 1598 h 5124"/>
                <a:gd name="T46" fmla="*/ 1062 w 4302"/>
                <a:gd name="T47" fmla="*/ 1922 h 5124"/>
                <a:gd name="T48" fmla="*/ 852 w 4302"/>
                <a:gd name="T49" fmla="*/ 2241 h 5124"/>
                <a:gd name="T50" fmla="*/ 324 w 4302"/>
                <a:gd name="T51" fmla="*/ 2673 h 5124"/>
                <a:gd name="T52" fmla="*/ 0 w 4302"/>
                <a:gd name="T53" fmla="*/ 3532 h 5124"/>
                <a:gd name="T54" fmla="*/ 439 w 4302"/>
                <a:gd name="T55" fmla="*/ 3946 h 5124"/>
                <a:gd name="T56" fmla="*/ 827 w 4302"/>
                <a:gd name="T57" fmla="*/ 3883 h 5124"/>
                <a:gd name="T58" fmla="*/ 1292 w 4302"/>
                <a:gd name="T59" fmla="*/ 4691 h 5124"/>
                <a:gd name="T60" fmla="*/ 1635 w 4302"/>
                <a:gd name="T61" fmla="*/ 5041 h 5124"/>
                <a:gd name="T62" fmla="*/ 1928 w 4302"/>
                <a:gd name="T63" fmla="*/ 5123 h 5124"/>
                <a:gd name="T64" fmla="*/ 2189 w 4302"/>
                <a:gd name="T65" fmla="*/ 5060 h 5124"/>
                <a:gd name="T66" fmla="*/ 2991 w 4302"/>
                <a:gd name="T67" fmla="*/ 5022 h 5124"/>
                <a:gd name="T68" fmla="*/ 3054 w 4302"/>
                <a:gd name="T69" fmla="*/ 5060 h 5124"/>
                <a:gd name="T70" fmla="*/ 3525 w 4302"/>
                <a:gd name="T71" fmla="*/ 4608 h 5124"/>
                <a:gd name="T72" fmla="*/ 4167 w 4302"/>
                <a:gd name="T73" fmla="*/ 4341 h 5124"/>
                <a:gd name="T74" fmla="*/ 4167 w 4302"/>
                <a:gd name="T75" fmla="*/ 4341 h 5124"/>
                <a:gd name="T76" fmla="*/ 4250 w 4302"/>
                <a:gd name="T77" fmla="*/ 3965 h 5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02" h="5124">
                  <a:moveTo>
                    <a:pt x="4250" y="3965"/>
                  </a:moveTo>
                  <a:lnTo>
                    <a:pt x="4250" y="3965"/>
                  </a:lnTo>
                  <a:cubicBezTo>
                    <a:pt x="4180" y="3965"/>
                    <a:pt x="4116" y="3615"/>
                    <a:pt x="4116" y="3488"/>
                  </a:cubicBezTo>
                  <a:cubicBezTo>
                    <a:pt x="4116" y="3361"/>
                    <a:pt x="3983" y="3170"/>
                    <a:pt x="3983" y="3087"/>
                  </a:cubicBezTo>
                  <a:cubicBezTo>
                    <a:pt x="3983" y="3004"/>
                    <a:pt x="3983" y="2845"/>
                    <a:pt x="4027" y="2686"/>
                  </a:cubicBezTo>
                  <a:cubicBezTo>
                    <a:pt x="4072" y="2527"/>
                    <a:pt x="3862" y="2508"/>
                    <a:pt x="3862" y="2362"/>
                  </a:cubicBezTo>
                  <a:cubicBezTo>
                    <a:pt x="3862" y="2222"/>
                    <a:pt x="4091" y="2362"/>
                    <a:pt x="4059" y="2171"/>
                  </a:cubicBezTo>
                  <a:cubicBezTo>
                    <a:pt x="4040" y="2101"/>
                    <a:pt x="4193" y="1878"/>
                    <a:pt x="4167" y="1719"/>
                  </a:cubicBezTo>
                  <a:cubicBezTo>
                    <a:pt x="4148" y="1623"/>
                    <a:pt x="4008" y="1547"/>
                    <a:pt x="3900" y="1502"/>
                  </a:cubicBezTo>
                  <a:cubicBezTo>
                    <a:pt x="3894" y="1509"/>
                    <a:pt x="3894" y="1509"/>
                    <a:pt x="3894" y="1509"/>
                  </a:cubicBezTo>
                  <a:cubicBezTo>
                    <a:pt x="3894" y="1509"/>
                    <a:pt x="3811" y="1591"/>
                    <a:pt x="3556" y="1591"/>
                  </a:cubicBezTo>
                  <a:cubicBezTo>
                    <a:pt x="3308" y="1591"/>
                    <a:pt x="3359" y="1471"/>
                    <a:pt x="3359" y="1471"/>
                  </a:cubicBezTo>
                  <a:cubicBezTo>
                    <a:pt x="3067" y="1012"/>
                    <a:pt x="2730" y="1375"/>
                    <a:pt x="2660" y="1305"/>
                  </a:cubicBezTo>
                  <a:cubicBezTo>
                    <a:pt x="2596" y="1242"/>
                    <a:pt x="2552" y="1095"/>
                    <a:pt x="2431" y="923"/>
                  </a:cubicBezTo>
                  <a:cubicBezTo>
                    <a:pt x="2310" y="751"/>
                    <a:pt x="2176" y="471"/>
                    <a:pt x="2176" y="331"/>
                  </a:cubicBezTo>
                  <a:cubicBezTo>
                    <a:pt x="2176" y="191"/>
                    <a:pt x="1998" y="7"/>
                    <a:pt x="1998" y="7"/>
                  </a:cubicBezTo>
                  <a:lnTo>
                    <a:pt x="1998" y="7"/>
                  </a:lnTo>
                  <a:cubicBezTo>
                    <a:pt x="1953" y="0"/>
                    <a:pt x="1750" y="325"/>
                    <a:pt x="1648" y="300"/>
                  </a:cubicBezTo>
                  <a:cubicBezTo>
                    <a:pt x="1546" y="274"/>
                    <a:pt x="1164" y="401"/>
                    <a:pt x="1107" y="401"/>
                  </a:cubicBezTo>
                  <a:cubicBezTo>
                    <a:pt x="1101" y="401"/>
                    <a:pt x="1094" y="401"/>
                    <a:pt x="1088" y="389"/>
                  </a:cubicBezTo>
                  <a:cubicBezTo>
                    <a:pt x="1196" y="586"/>
                    <a:pt x="1457" y="853"/>
                    <a:pt x="1292" y="961"/>
                  </a:cubicBezTo>
                  <a:cubicBezTo>
                    <a:pt x="1075" y="1108"/>
                    <a:pt x="1031" y="1420"/>
                    <a:pt x="1031" y="1420"/>
                  </a:cubicBezTo>
                  <a:cubicBezTo>
                    <a:pt x="1228" y="1598"/>
                    <a:pt x="1228" y="1598"/>
                    <a:pt x="1228" y="1598"/>
                  </a:cubicBezTo>
                  <a:cubicBezTo>
                    <a:pt x="1228" y="1598"/>
                    <a:pt x="1062" y="1757"/>
                    <a:pt x="1062" y="1922"/>
                  </a:cubicBezTo>
                  <a:cubicBezTo>
                    <a:pt x="1062" y="2088"/>
                    <a:pt x="852" y="2241"/>
                    <a:pt x="852" y="2241"/>
                  </a:cubicBezTo>
                  <a:cubicBezTo>
                    <a:pt x="732" y="2648"/>
                    <a:pt x="477" y="2521"/>
                    <a:pt x="324" y="2673"/>
                  </a:cubicBezTo>
                  <a:cubicBezTo>
                    <a:pt x="178" y="2820"/>
                    <a:pt x="191" y="3322"/>
                    <a:pt x="0" y="3532"/>
                  </a:cubicBezTo>
                  <a:cubicBezTo>
                    <a:pt x="197" y="3603"/>
                    <a:pt x="299" y="3857"/>
                    <a:pt x="439" y="3946"/>
                  </a:cubicBezTo>
                  <a:cubicBezTo>
                    <a:pt x="604" y="4048"/>
                    <a:pt x="655" y="3883"/>
                    <a:pt x="827" y="3883"/>
                  </a:cubicBezTo>
                  <a:cubicBezTo>
                    <a:pt x="999" y="3883"/>
                    <a:pt x="1292" y="4691"/>
                    <a:pt x="1292" y="4691"/>
                  </a:cubicBezTo>
                  <a:cubicBezTo>
                    <a:pt x="1591" y="4742"/>
                    <a:pt x="1635" y="5041"/>
                    <a:pt x="1635" y="5041"/>
                  </a:cubicBezTo>
                  <a:cubicBezTo>
                    <a:pt x="1635" y="5041"/>
                    <a:pt x="1832" y="5123"/>
                    <a:pt x="1928" y="5123"/>
                  </a:cubicBezTo>
                  <a:cubicBezTo>
                    <a:pt x="2024" y="5123"/>
                    <a:pt x="1992" y="5097"/>
                    <a:pt x="2189" y="5060"/>
                  </a:cubicBezTo>
                  <a:cubicBezTo>
                    <a:pt x="2386" y="5022"/>
                    <a:pt x="2832" y="4945"/>
                    <a:pt x="2991" y="5022"/>
                  </a:cubicBezTo>
                  <a:cubicBezTo>
                    <a:pt x="3016" y="5028"/>
                    <a:pt x="3036" y="5041"/>
                    <a:pt x="3054" y="5060"/>
                  </a:cubicBezTo>
                  <a:cubicBezTo>
                    <a:pt x="3182" y="4754"/>
                    <a:pt x="3658" y="4850"/>
                    <a:pt x="3525" y="4608"/>
                  </a:cubicBezTo>
                  <a:cubicBezTo>
                    <a:pt x="3384" y="4341"/>
                    <a:pt x="4053" y="4226"/>
                    <a:pt x="4167" y="4341"/>
                  </a:cubicBezTo>
                  <a:lnTo>
                    <a:pt x="4167" y="4341"/>
                  </a:lnTo>
                  <a:cubicBezTo>
                    <a:pt x="4148" y="4169"/>
                    <a:pt x="4301" y="3965"/>
                    <a:pt x="4250" y="3965"/>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99" name="Freeform 503">
              <a:extLst>
                <a:ext uri="{FF2B5EF4-FFF2-40B4-BE49-F238E27FC236}">
                  <a16:creationId xmlns:a16="http://schemas.microsoft.com/office/drawing/2014/main" id="{849B8B31-BEAF-C242-AC72-BFB38CF98D74}"/>
                </a:ext>
              </a:extLst>
            </p:cNvPr>
            <p:cNvSpPr>
              <a:spLocks noChangeArrowheads="1"/>
            </p:cNvSpPr>
            <p:nvPr/>
          </p:nvSpPr>
          <p:spPr bwMode="auto">
            <a:xfrm>
              <a:off x="16060119" y="5677848"/>
              <a:ext cx="1958772" cy="2316709"/>
            </a:xfrm>
            <a:custGeom>
              <a:avLst/>
              <a:gdLst>
                <a:gd name="T0" fmla="*/ 3227 w 3813"/>
                <a:gd name="T1" fmla="*/ 1413 h 4512"/>
                <a:gd name="T2" fmla="*/ 3227 w 3813"/>
                <a:gd name="T3" fmla="*/ 1413 h 4512"/>
                <a:gd name="T4" fmla="*/ 2985 w 3813"/>
                <a:gd name="T5" fmla="*/ 1356 h 4512"/>
                <a:gd name="T6" fmla="*/ 2883 w 3813"/>
                <a:gd name="T7" fmla="*/ 1254 h 4512"/>
                <a:gd name="T8" fmla="*/ 2495 w 3813"/>
                <a:gd name="T9" fmla="*/ 738 h 4512"/>
                <a:gd name="T10" fmla="*/ 2202 w 3813"/>
                <a:gd name="T11" fmla="*/ 878 h 4512"/>
                <a:gd name="T12" fmla="*/ 1915 w 3813"/>
                <a:gd name="T13" fmla="*/ 967 h 4512"/>
                <a:gd name="T14" fmla="*/ 1489 w 3813"/>
                <a:gd name="T15" fmla="*/ 929 h 4512"/>
                <a:gd name="T16" fmla="*/ 1031 w 3813"/>
                <a:gd name="T17" fmla="*/ 382 h 4512"/>
                <a:gd name="T18" fmla="*/ 636 w 3813"/>
                <a:gd name="T19" fmla="*/ 38 h 4512"/>
                <a:gd name="T20" fmla="*/ 229 w 3813"/>
                <a:gd name="T21" fmla="*/ 286 h 4512"/>
                <a:gd name="T22" fmla="*/ 38 w 3813"/>
                <a:gd name="T23" fmla="*/ 477 h 4512"/>
                <a:gd name="T24" fmla="*/ 305 w 3813"/>
                <a:gd name="T25" fmla="*/ 694 h 4512"/>
                <a:gd name="T26" fmla="*/ 197 w 3813"/>
                <a:gd name="T27" fmla="*/ 1146 h 4512"/>
                <a:gd name="T28" fmla="*/ 0 w 3813"/>
                <a:gd name="T29" fmla="*/ 1337 h 4512"/>
                <a:gd name="T30" fmla="*/ 165 w 3813"/>
                <a:gd name="T31" fmla="*/ 1661 h 4512"/>
                <a:gd name="T32" fmla="*/ 121 w 3813"/>
                <a:gd name="T33" fmla="*/ 2062 h 4512"/>
                <a:gd name="T34" fmla="*/ 254 w 3813"/>
                <a:gd name="T35" fmla="*/ 2463 h 4512"/>
                <a:gd name="T36" fmla="*/ 388 w 3813"/>
                <a:gd name="T37" fmla="*/ 2940 h 4512"/>
                <a:gd name="T38" fmla="*/ 305 w 3813"/>
                <a:gd name="T39" fmla="*/ 3316 h 4512"/>
                <a:gd name="T40" fmla="*/ 1005 w 3813"/>
                <a:gd name="T41" fmla="*/ 3380 h 4512"/>
                <a:gd name="T42" fmla="*/ 1540 w 3813"/>
                <a:gd name="T43" fmla="*/ 3831 h 4512"/>
                <a:gd name="T44" fmla="*/ 1591 w 3813"/>
                <a:gd name="T45" fmla="*/ 4231 h 4512"/>
                <a:gd name="T46" fmla="*/ 1336 w 3813"/>
                <a:gd name="T47" fmla="*/ 4390 h 4512"/>
                <a:gd name="T48" fmla="*/ 2183 w 3813"/>
                <a:gd name="T49" fmla="*/ 4403 h 4512"/>
                <a:gd name="T50" fmla="*/ 2596 w 3813"/>
                <a:gd name="T51" fmla="*/ 4250 h 4512"/>
                <a:gd name="T52" fmla="*/ 3086 w 3813"/>
                <a:gd name="T53" fmla="*/ 3882 h 4512"/>
                <a:gd name="T54" fmla="*/ 3392 w 3813"/>
                <a:gd name="T55" fmla="*/ 3882 h 4512"/>
                <a:gd name="T56" fmla="*/ 3551 w 3813"/>
                <a:gd name="T57" fmla="*/ 3971 h 4512"/>
                <a:gd name="T58" fmla="*/ 3666 w 3813"/>
                <a:gd name="T59" fmla="*/ 3513 h 4512"/>
                <a:gd name="T60" fmla="*/ 3666 w 3813"/>
                <a:gd name="T61" fmla="*/ 3068 h 4512"/>
                <a:gd name="T62" fmla="*/ 3341 w 3813"/>
                <a:gd name="T63" fmla="*/ 2788 h 4512"/>
                <a:gd name="T64" fmla="*/ 3570 w 3813"/>
                <a:gd name="T65" fmla="*/ 2425 h 4512"/>
                <a:gd name="T66" fmla="*/ 3679 w 3813"/>
                <a:gd name="T67" fmla="*/ 2132 h 4512"/>
                <a:gd name="T68" fmla="*/ 3602 w 3813"/>
                <a:gd name="T69" fmla="*/ 1718 h 4512"/>
                <a:gd name="T70" fmla="*/ 3570 w 3813"/>
                <a:gd name="T71" fmla="*/ 1477 h 4512"/>
                <a:gd name="T72" fmla="*/ 3227 w 3813"/>
                <a:gd name="T73" fmla="*/ 1413 h 4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13" h="4512">
                  <a:moveTo>
                    <a:pt x="3227" y="1413"/>
                  </a:moveTo>
                  <a:lnTo>
                    <a:pt x="3227" y="1413"/>
                  </a:lnTo>
                  <a:cubicBezTo>
                    <a:pt x="3099" y="1375"/>
                    <a:pt x="3099" y="1311"/>
                    <a:pt x="2985" y="1356"/>
                  </a:cubicBezTo>
                  <a:cubicBezTo>
                    <a:pt x="2870" y="1400"/>
                    <a:pt x="2883" y="1254"/>
                    <a:pt x="2883" y="1254"/>
                  </a:cubicBezTo>
                  <a:cubicBezTo>
                    <a:pt x="3004" y="1101"/>
                    <a:pt x="2762" y="738"/>
                    <a:pt x="2495" y="738"/>
                  </a:cubicBezTo>
                  <a:cubicBezTo>
                    <a:pt x="2227" y="738"/>
                    <a:pt x="2297" y="878"/>
                    <a:pt x="2202" y="878"/>
                  </a:cubicBezTo>
                  <a:cubicBezTo>
                    <a:pt x="2106" y="878"/>
                    <a:pt x="1954" y="929"/>
                    <a:pt x="1915" y="967"/>
                  </a:cubicBezTo>
                  <a:cubicBezTo>
                    <a:pt x="1877" y="1006"/>
                    <a:pt x="1489" y="929"/>
                    <a:pt x="1489" y="929"/>
                  </a:cubicBezTo>
                  <a:cubicBezTo>
                    <a:pt x="1165" y="127"/>
                    <a:pt x="1031" y="764"/>
                    <a:pt x="1031" y="382"/>
                  </a:cubicBezTo>
                  <a:cubicBezTo>
                    <a:pt x="1031" y="0"/>
                    <a:pt x="636" y="38"/>
                    <a:pt x="636" y="38"/>
                  </a:cubicBezTo>
                  <a:cubicBezTo>
                    <a:pt x="636" y="38"/>
                    <a:pt x="324" y="248"/>
                    <a:pt x="229" y="286"/>
                  </a:cubicBezTo>
                  <a:cubicBezTo>
                    <a:pt x="140" y="325"/>
                    <a:pt x="51" y="452"/>
                    <a:pt x="38" y="477"/>
                  </a:cubicBezTo>
                  <a:cubicBezTo>
                    <a:pt x="146" y="522"/>
                    <a:pt x="286" y="598"/>
                    <a:pt x="305" y="694"/>
                  </a:cubicBezTo>
                  <a:cubicBezTo>
                    <a:pt x="331" y="853"/>
                    <a:pt x="178" y="1076"/>
                    <a:pt x="197" y="1146"/>
                  </a:cubicBezTo>
                  <a:cubicBezTo>
                    <a:pt x="229" y="1337"/>
                    <a:pt x="0" y="1197"/>
                    <a:pt x="0" y="1337"/>
                  </a:cubicBezTo>
                  <a:cubicBezTo>
                    <a:pt x="0" y="1483"/>
                    <a:pt x="210" y="1502"/>
                    <a:pt x="165" y="1661"/>
                  </a:cubicBezTo>
                  <a:cubicBezTo>
                    <a:pt x="121" y="1820"/>
                    <a:pt x="121" y="1979"/>
                    <a:pt x="121" y="2062"/>
                  </a:cubicBezTo>
                  <a:cubicBezTo>
                    <a:pt x="121" y="2145"/>
                    <a:pt x="254" y="2336"/>
                    <a:pt x="254" y="2463"/>
                  </a:cubicBezTo>
                  <a:cubicBezTo>
                    <a:pt x="254" y="2590"/>
                    <a:pt x="318" y="2940"/>
                    <a:pt x="388" y="2940"/>
                  </a:cubicBezTo>
                  <a:cubicBezTo>
                    <a:pt x="439" y="2940"/>
                    <a:pt x="286" y="3144"/>
                    <a:pt x="305" y="3316"/>
                  </a:cubicBezTo>
                  <a:cubicBezTo>
                    <a:pt x="426" y="3424"/>
                    <a:pt x="757" y="3380"/>
                    <a:pt x="1005" y="3380"/>
                  </a:cubicBezTo>
                  <a:cubicBezTo>
                    <a:pt x="1254" y="3380"/>
                    <a:pt x="1311" y="3831"/>
                    <a:pt x="1540" y="3831"/>
                  </a:cubicBezTo>
                  <a:cubicBezTo>
                    <a:pt x="1769" y="3831"/>
                    <a:pt x="1648" y="4168"/>
                    <a:pt x="1591" y="4231"/>
                  </a:cubicBezTo>
                  <a:cubicBezTo>
                    <a:pt x="1540" y="4282"/>
                    <a:pt x="1349" y="4327"/>
                    <a:pt x="1336" y="4390"/>
                  </a:cubicBezTo>
                  <a:cubicBezTo>
                    <a:pt x="1559" y="4511"/>
                    <a:pt x="2094" y="4492"/>
                    <a:pt x="2183" y="4403"/>
                  </a:cubicBezTo>
                  <a:cubicBezTo>
                    <a:pt x="2278" y="4301"/>
                    <a:pt x="2457" y="4250"/>
                    <a:pt x="2596" y="4250"/>
                  </a:cubicBezTo>
                  <a:cubicBezTo>
                    <a:pt x="2737" y="4250"/>
                    <a:pt x="2972" y="3933"/>
                    <a:pt x="3086" y="3882"/>
                  </a:cubicBezTo>
                  <a:cubicBezTo>
                    <a:pt x="3201" y="3831"/>
                    <a:pt x="3265" y="3882"/>
                    <a:pt x="3392" y="3882"/>
                  </a:cubicBezTo>
                  <a:cubicBezTo>
                    <a:pt x="3443" y="3882"/>
                    <a:pt x="3500" y="3920"/>
                    <a:pt x="3551" y="3971"/>
                  </a:cubicBezTo>
                  <a:cubicBezTo>
                    <a:pt x="3602" y="3819"/>
                    <a:pt x="3666" y="3589"/>
                    <a:pt x="3666" y="3513"/>
                  </a:cubicBezTo>
                  <a:cubicBezTo>
                    <a:pt x="3666" y="3386"/>
                    <a:pt x="3513" y="3214"/>
                    <a:pt x="3666" y="3068"/>
                  </a:cubicBezTo>
                  <a:cubicBezTo>
                    <a:pt x="3812" y="2915"/>
                    <a:pt x="3341" y="2966"/>
                    <a:pt x="3341" y="2788"/>
                  </a:cubicBezTo>
                  <a:cubicBezTo>
                    <a:pt x="3341" y="2698"/>
                    <a:pt x="3475" y="2559"/>
                    <a:pt x="3570" y="2425"/>
                  </a:cubicBezTo>
                  <a:cubicBezTo>
                    <a:pt x="3666" y="2291"/>
                    <a:pt x="3717" y="2170"/>
                    <a:pt x="3679" y="2132"/>
                  </a:cubicBezTo>
                  <a:cubicBezTo>
                    <a:pt x="3679" y="2132"/>
                    <a:pt x="3551" y="1839"/>
                    <a:pt x="3602" y="1718"/>
                  </a:cubicBezTo>
                  <a:cubicBezTo>
                    <a:pt x="3634" y="1636"/>
                    <a:pt x="3596" y="1547"/>
                    <a:pt x="3570" y="1477"/>
                  </a:cubicBezTo>
                  <a:cubicBezTo>
                    <a:pt x="3386" y="1540"/>
                    <a:pt x="3341" y="1451"/>
                    <a:pt x="3227" y="1413"/>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00" name="Freeform 504">
              <a:extLst>
                <a:ext uri="{FF2B5EF4-FFF2-40B4-BE49-F238E27FC236}">
                  <a16:creationId xmlns:a16="http://schemas.microsoft.com/office/drawing/2014/main" id="{E11706CB-AB80-8440-83AB-DBD09CC2A5CF}"/>
                </a:ext>
              </a:extLst>
            </p:cNvPr>
            <p:cNvSpPr>
              <a:spLocks noChangeArrowheads="1"/>
            </p:cNvSpPr>
            <p:nvPr/>
          </p:nvSpPr>
          <p:spPr bwMode="auto">
            <a:xfrm>
              <a:off x="17455035" y="4407395"/>
              <a:ext cx="1841018" cy="1813961"/>
            </a:xfrm>
            <a:custGeom>
              <a:avLst/>
              <a:gdLst>
                <a:gd name="T0" fmla="*/ 3577 w 3585"/>
                <a:gd name="T1" fmla="*/ 955 h 3534"/>
                <a:gd name="T2" fmla="*/ 3577 w 3585"/>
                <a:gd name="T3" fmla="*/ 955 h 3534"/>
                <a:gd name="T4" fmla="*/ 3265 w 3585"/>
                <a:gd name="T5" fmla="*/ 783 h 3534"/>
                <a:gd name="T6" fmla="*/ 2979 w 3585"/>
                <a:gd name="T7" fmla="*/ 885 h 3534"/>
                <a:gd name="T8" fmla="*/ 2712 w 3585"/>
                <a:gd name="T9" fmla="*/ 764 h 3534"/>
                <a:gd name="T10" fmla="*/ 2317 w 3585"/>
                <a:gd name="T11" fmla="*/ 586 h 3534"/>
                <a:gd name="T12" fmla="*/ 1706 w 3585"/>
                <a:gd name="T13" fmla="*/ 255 h 3534"/>
                <a:gd name="T14" fmla="*/ 1490 w 3585"/>
                <a:gd name="T15" fmla="*/ 300 h 3534"/>
                <a:gd name="T16" fmla="*/ 936 w 3585"/>
                <a:gd name="T17" fmla="*/ 166 h 3534"/>
                <a:gd name="T18" fmla="*/ 809 w 3585"/>
                <a:gd name="T19" fmla="*/ 166 h 3534"/>
                <a:gd name="T20" fmla="*/ 618 w 3585"/>
                <a:gd name="T21" fmla="*/ 7 h 3534"/>
                <a:gd name="T22" fmla="*/ 618 w 3585"/>
                <a:gd name="T23" fmla="*/ 7 h 3534"/>
                <a:gd name="T24" fmla="*/ 446 w 3585"/>
                <a:gd name="T25" fmla="*/ 96 h 3534"/>
                <a:gd name="T26" fmla="*/ 217 w 3585"/>
                <a:gd name="T27" fmla="*/ 140 h 3534"/>
                <a:gd name="T28" fmla="*/ 51 w 3585"/>
                <a:gd name="T29" fmla="*/ 681 h 3534"/>
                <a:gd name="T30" fmla="*/ 89 w 3585"/>
                <a:gd name="T31" fmla="*/ 802 h 3534"/>
                <a:gd name="T32" fmla="*/ 191 w 3585"/>
                <a:gd name="T33" fmla="*/ 1235 h 3534"/>
                <a:gd name="T34" fmla="*/ 153 w 3585"/>
                <a:gd name="T35" fmla="*/ 1636 h 3534"/>
                <a:gd name="T36" fmla="*/ 153 w 3585"/>
                <a:gd name="T37" fmla="*/ 1763 h 3534"/>
                <a:gd name="T38" fmla="*/ 351 w 3585"/>
                <a:gd name="T39" fmla="*/ 2031 h 3534"/>
                <a:gd name="T40" fmla="*/ 815 w 3585"/>
                <a:gd name="T41" fmla="*/ 2323 h 3534"/>
                <a:gd name="T42" fmla="*/ 815 w 3585"/>
                <a:gd name="T43" fmla="*/ 2482 h 3534"/>
                <a:gd name="T44" fmla="*/ 1051 w 3585"/>
                <a:gd name="T45" fmla="*/ 2622 h 3534"/>
                <a:gd name="T46" fmla="*/ 1197 w 3585"/>
                <a:gd name="T47" fmla="*/ 2928 h 3534"/>
                <a:gd name="T48" fmla="*/ 1502 w 3585"/>
                <a:gd name="T49" fmla="*/ 3380 h 3534"/>
                <a:gd name="T50" fmla="*/ 1738 w 3585"/>
                <a:gd name="T51" fmla="*/ 3144 h 3534"/>
                <a:gd name="T52" fmla="*/ 1922 w 3585"/>
                <a:gd name="T53" fmla="*/ 3335 h 3534"/>
                <a:gd name="T54" fmla="*/ 2215 w 3585"/>
                <a:gd name="T55" fmla="*/ 3335 h 3534"/>
                <a:gd name="T56" fmla="*/ 2737 w 3585"/>
                <a:gd name="T57" fmla="*/ 3533 h 3534"/>
                <a:gd name="T58" fmla="*/ 3144 w 3585"/>
                <a:gd name="T59" fmla="*/ 2444 h 3534"/>
                <a:gd name="T60" fmla="*/ 3043 w 3585"/>
                <a:gd name="T61" fmla="*/ 1980 h 3534"/>
                <a:gd name="T62" fmla="*/ 3227 w 3585"/>
                <a:gd name="T63" fmla="*/ 1693 h 3534"/>
                <a:gd name="T64" fmla="*/ 2979 w 3585"/>
                <a:gd name="T65" fmla="*/ 1451 h 3534"/>
                <a:gd name="T66" fmla="*/ 2864 w 3585"/>
                <a:gd name="T67" fmla="*/ 1140 h 3534"/>
                <a:gd name="T68" fmla="*/ 3444 w 3585"/>
                <a:gd name="T69" fmla="*/ 1089 h 3534"/>
                <a:gd name="T70" fmla="*/ 3584 w 3585"/>
                <a:gd name="T71" fmla="*/ 961 h 3534"/>
                <a:gd name="T72" fmla="*/ 3577 w 3585"/>
                <a:gd name="T73" fmla="*/ 955 h 3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585" h="3534">
                  <a:moveTo>
                    <a:pt x="3577" y="955"/>
                  </a:moveTo>
                  <a:lnTo>
                    <a:pt x="3577" y="955"/>
                  </a:lnTo>
                  <a:cubicBezTo>
                    <a:pt x="3380" y="764"/>
                    <a:pt x="3265" y="783"/>
                    <a:pt x="3265" y="783"/>
                  </a:cubicBezTo>
                  <a:cubicBezTo>
                    <a:pt x="3176" y="802"/>
                    <a:pt x="3062" y="917"/>
                    <a:pt x="2979" y="885"/>
                  </a:cubicBezTo>
                  <a:cubicBezTo>
                    <a:pt x="2903" y="860"/>
                    <a:pt x="2864" y="688"/>
                    <a:pt x="2712" y="764"/>
                  </a:cubicBezTo>
                  <a:cubicBezTo>
                    <a:pt x="2413" y="923"/>
                    <a:pt x="2317" y="586"/>
                    <a:pt x="2317" y="586"/>
                  </a:cubicBezTo>
                  <a:cubicBezTo>
                    <a:pt x="2184" y="185"/>
                    <a:pt x="1795" y="159"/>
                    <a:pt x="1706" y="255"/>
                  </a:cubicBezTo>
                  <a:cubicBezTo>
                    <a:pt x="1611" y="344"/>
                    <a:pt x="1490" y="300"/>
                    <a:pt x="1490" y="300"/>
                  </a:cubicBezTo>
                  <a:cubicBezTo>
                    <a:pt x="1318" y="134"/>
                    <a:pt x="1076" y="108"/>
                    <a:pt x="936" y="166"/>
                  </a:cubicBezTo>
                  <a:cubicBezTo>
                    <a:pt x="802" y="223"/>
                    <a:pt x="809" y="166"/>
                    <a:pt x="809" y="166"/>
                  </a:cubicBezTo>
                  <a:cubicBezTo>
                    <a:pt x="751" y="0"/>
                    <a:pt x="618" y="51"/>
                    <a:pt x="618" y="7"/>
                  </a:cubicBezTo>
                  <a:lnTo>
                    <a:pt x="618" y="7"/>
                  </a:lnTo>
                  <a:cubicBezTo>
                    <a:pt x="561" y="51"/>
                    <a:pt x="490" y="96"/>
                    <a:pt x="446" y="96"/>
                  </a:cubicBezTo>
                  <a:cubicBezTo>
                    <a:pt x="357" y="96"/>
                    <a:pt x="261" y="0"/>
                    <a:pt x="217" y="140"/>
                  </a:cubicBezTo>
                  <a:cubicBezTo>
                    <a:pt x="166" y="287"/>
                    <a:pt x="198" y="535"/>
                    <a:pt x="51" y="681"/>
                  </a:cubicBezTo>
                  <a:cubicBezTo>
                    <a:pt x="51" y="681"/>
                    <a:pt x="89" y="719"/>
                    <a:pt x="89" y="802"/>
                  </a:cubicBezTo>
                  <a:cubicBezTo>
                    <a:pt x="89" y="885"/>
                    <a:pt x="77" y="1120"/>
                    <a:pt x="191" y="1235"/>
                  </a:cubicBezTo>
                  <a:cubicBezTo>
                    <a:pt x="306" y="1350"/>
                    <a:pt x="0" y="1375"/>
                    <a:pt x="153" y="1636"/>
                  </a:cubicBezTo>
                  <a:cubicBezTo>
                    <a:pt x="153" y="1636"/>
                    <a:pt x="223" y="1693"/>
                    <a:pt x="153" y="1763"/>
                  </a:cubicBezTo>
                  <a:cubicBezTo>
                    <a:pt x="77" y="1840"/>
                    <a:pt x="230" y="1986"/>
                    <a:pt x="351" y="2031"/>
                  </a:cubicBezTo>
                  <a:cubicBezTo>
                    <a:pt x="471" y="2075"/>
                    <a:pt x="815" y="2323"/>
                    <a:pt x="815" y="2323"/>
                  </a:cubicBezTo>
                  <a:cubicBezTo>
                    <a:pt x="815" y="2323"/>
                    <a:pt x="713" y="2482"/>
                    <a:pt x="815" y="2482"/>
                  </a:cubicBezTo>
                  <a:cubicBezTo>
                    <a:pt x="917" y="2482"/>
                    <a:pt x="1006" y="2514"/>
                    <a:pt x="1051" y="2622"/>
                  </a:cubicBezTo>
                  <a:cubicBezTo>
                    <a:pt x="1101" y="2724"/>
                    <a:pt x="1254" y="2813"/>
                    <a:pt x="1197" y="2928"/>
                  </a:cubicBezTo>
                  <a:cubicBezTo>
                    <a:pt x="1146" y="3023"/>
                    <a:pt x="1337" y="3265"/>
                    <a:pt x="1502" y="3380"/>
                  </a:cubicBezTo>
                  <a:cubicBezTo>
                    <a:pt x="1566" y="3297"/>
                    <a:pt x="1693" y="3106"/>
                    <a:pt x="1738" y="3144"/>
                  </a:cubicBezTo>
                  <a:cubicBezTo>
                    <a:pt x="1782" y="3195"/>
                    <a:pt x="1808" y="3361"/>
                    <a:pt x="1922" y="3335"/>
                  </a:cubicBezTo>
                  <a:cubicBezTo>
                    <a:pt x="2043" y="3303"/>
                    <a:pt x="2094" y="3335"/>
                    <a:pt x="2215" y="3335"/>
                  </a:cubicBezTo>
                  <a:cubicBezTo>
                    <a:pt x="2330" y="3335"/>
                    <a:pt x="2623" y="3431"/>
                    <a:pt x="2737" y="3533"/>
                  </a:cubicBezTo>
                  <a:cubicBezTo>
                    <a:pt x="2922" y="3227"/>
                    <a:pt x="3144" y="2444"/>
                    <a:pt x="3144" y="2444"/>
                  </a:cubicBezTo>
                  <a:cubicBezTo>
                    <a:pt x="2883" y="2362"/>
                    <a:pt x="2985" y="2107"/>
                    <a:pt x="3043" y="1980"/>
                  </a:cubicBezTo>
                  <a:cubicBezTo>
                    <a:pt x="3100" y="1852"/>
                    <a:pt x="3227" y="1865"/>
                    <a:pt x="3227" y="1693"/>
                  </a:cubicBezTo>
                  <a:cubicBezTo>
                    <a:pt x="3227" y="1521"/>
                    <a:pt x="2979" y="1534"/>
                    <a:pt x="2979" y="1451"/>
                  </a:cubicBezTo>
                  <a:cubicBezTo>
                    <a:pt x="2979" y="1369"/>
                    <a:pt x="2763" y="1241"/>
                    <a:pt x="2864" y="1140"/>
                  </a:cubicBezTo>
                  <a:cubicBezTo>
                    <a:pt x="2960" y="1044"/>
                    <a:pt x="3297" y="1089"/>
                    <a:pt x="3444" y="1089"/>
                  </a:cubicBezTo>
                  <a:cubicBezTo>
                    <a:pt x="3520" y="1089"/>
                    <a:pt x="3558" y="1025"/>
                    <a:pt x="3584" y="961"/>
                  </a:cubicBezTo>
                  <a:cubicBezTo>
                    <a:pt x="3577" y="961"/>
                    <a:pt x="3577" y="961"/>
                    <a:pt x="3577" y="955"/>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01" name="Freeform 505">
              <a:extLst>
                <a:ext uri="{FF2B5EF4-FFF2-40B4-BE49-F238E27FC236}">
                  <a16:creationId xmlns:a16="http://schemas.microsoft.com/office/drawing/2014/main" id="{2143FF30-7110-6948-8B9C-A26E56630BBA}"/>
                </a:ext>
              </a:extLst>
            </p:cNvPr>
            <p:cNvSpPr>
              <a:spLocks noChangeArrowheads="1"/>
            </p:cNvSpPr>
            <p:nvPr/>
          </p:nvSpPr>
          <p:spPr bwMode="auto">
            <a:xfrm>
              <a:off x="16334121" y="3882002"/>
              <a:ext cx="1893101" cy="2588462"/>
            </a:xfrm>
            <a:custGeom>
              <a:avLst/>
              <a:gdLst>
                <a:gd name="T0" fmla="*/ 3380 w 3686"/>
                <a:gd name="T1" fmla="*/ 3952 h 5041"/>
                <a:gd name="T2" fmla="*/ 3380 w 3686"/>
                <a:gd name="T3" fmla="*/ 3952 h 5041"/>
                <a:gd name="T4" fmla="*/ 3234 w 3686"/>
                <a:gd name="T5" fmla="*/ 3646 h 5041"/>
                <a:gd name="T6" fmla="*/ 2998 w 3686"/>
                <a:gd name="T7" fmla="*/ 3506 h 5041"/>
                <a:gd name="T8" fmla="*/ 2998 w 3686"/>
                <a:gd name="T9" fmla="*/ 3347 h 5041"/>
                <a:gd name="T10" fmla="*/ 2534 w 3686"/>
                <a:gd name="T11" fmla="*/ 3055 h 5041"/>
                <a:gd name="T12" fmla="*/ 2336 w 3686"/>
                <a:gd name="T13" fmla="*/ 2787 h 5041"/>
                <a:gd name="T14" fmla="*/ 2336 w 3686"/>
                <a:gd name="T15" fmla="*/ 2660 h 5041"/>
                <a:gd name="T16" fmla="*/ 2374 w 3686"/>
                <a:gd name="T17" fmla="*/ 2259 h 5041"/>
                <a:gd name="T18" fmla="*/ 2272 w 3686"/>
                <a:gd name="T19" fmla="*/ 1826 h 5041"/>
                <a:gd name="T20" fmla="*/ 2234 w 3686"/>
                <a:gd name="T21" fmla="*/ 1705 h 5041"/>
                <a:gd name="T22" fmla="*/ 2400 w 3686"/>
                <a:gd name="T23" fmla="*/ 1164 h 5041"/>
                <a:gd name="T24" fmla="*/ 2629 w 3686"/>
                <a:gd name="T25" fmla="*/ 1120 h 5041"/>
                <a:gd name="T26" fmla="*/ 2801 w 3686"/>
                <a:gd name="T27" fmla="*/ 1031 h 5041"/>
                <a:gd name="T28" fmla="*/ 2203 w 3686"/>
                <a:gd name="T29" fmla="*/ 655 h 5041"/>
                <a:gd name="T30" fmla="*/ 2069 w 3686"/>
                <a:gd name="T31" fmla="*/ 63 h 5041"/>
                <a:gd name="T32" fmla="*/ 1878 w 3686"/>
                <a:gd name="T33" fmla="*/ 184 h 5041"/>
                <a:gd name="T34" fmla="*/ 1872 w 3686"/>
                <a:gd name="T35" fmla="*/ 337 h 5041"/>
                <a:gd name="T36" fmla="*/ 1280 w 3686"/>
                <a:gd name="T37" fmla="*/ 394 h 5041"/>
                <a:gd name="T38" fmla="*/ 981 w 3686"/>
                <a:gd name="T39" fmla="*/ 1062 h 5041"/>
                <a:gd name="T40" fmla="*/ 987 w 3686"/>
                <a:gd name="T41" fmla="*/ 1457 h 5041"/>
                <a:gd name="T42" fmla="*/ 541 w 3686"/>
                <a:gd name="T43" fmla="*/ 1622 h 5041"/>
                <a:gd name="T44" fmla="*/ 548 w 3686"/>
                <a:gd name="T45" fmla="*/ 1877 h 5041"/>
                <a:gd name="T46" fmla="*/ 242 w 3686"/>
                <a:gd name="T47" fmla="*/ 2615 h 5041"/>
                <a:gd name="T48" fmla="*/ 230 w 3686"/>
                <a:gd name="T49" fmla="*/ 2615 h 5041"/>
                <a:gd name="T50" fmla="*/ 401 w 3686"/>
                <a:gd name="T51" fmla="*/ 3067 h 5041"/>
                <a:gd name="T52" fmla="*/ 102 w 3686"/>
                <a:gd name="T53" fmla="*/ 3366 h 5041"/>
                <a:gd name="T54" fmla="*/ 102 w 3686"/>
                <a:gd name="T55" fmla="*/ 3538 h 5041"/>
                <a:gd name="T56" fmla="*/ 497 w 3686"/>
                <a:gd name="T57" fmla="*/ 3882 h 5041"/>
                <a:gd name="T58" fmla="*/ 955 w 3686"/>
                <a:gd name="T59" fmla="*/ 4429 h 5041"/>
                <a:gd name="T60" fmla="*/ 1381 w 3686"/>
                <a:gd name="T61" fmla="*/ 4467 h 5041"/>
                <a:gd name="T62" fmla="*/ 1668 w 3686"/>
                <a:gd name="T63" fmla="*/ 4378 h 5041"/>
                <a:gd name="T64" fmla="*/ 1961 w 3686"/>
                <a:gd name="T65" fmla="*/ 4238 h 5041"/>
                <a:gd name="T66" fmla="*/ 2349 w 3686"/>
                <a:gd name="T67" fmla="*/ 4754 h 5041"/>
                <a:gd name="T68" fmla="*/ 2451 w 3686"/>
                <a:gd name="T69" fmla="*/ 4856 h 5041"/>
                <a:gd name="T70" fmla="*/ 2693 w 3686"/>
                <a:gd name="T71" fmla="*/ 4913 h 5041"/>
                <a:gd name="T72" fmla="*/ 3036 w 3686"/>
                <a:gd name="T73" fmla="*/ 4977 h 5041"/>
                <a:gd name="T74" fmla="*/ 3043 w 3686"/>
                <a:gd name="T75" fmla="*/ 4888 h 5041"/>
                <a:gd name="T76" fmla="*/ 3405 w 3686"/>
                <a:gd name="T77" fmla="*/ 4875 h 5041"/>
                <a:gd name="T78" fmla="*/ 3456 w 3686"/>
                <a:gd name="T79" fmla="*/ 4569 h 5041"/>
                <a:gd name="T80" fmla="*/ 3666 w 3686"/>
                <a:gd name="T81" fmla="*/ 4423 h 5041"/>
                <a:gd name="T82" fmla="*/ 3685 w 3686"/>
                <a:gd name="T83" fmla="*/ 4404 h 5041"/>
                <a:gd name="T84" fmla="*/ 3380 w 3686"/>
                <a:gd name="T85" fmla="*/ 3952 h 5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86" h="5041">
                  <a:moveTo>
                    <a:pt x="3380" y="3952"/>
                  </a:moveTo>
                  <a:lnTo>
                    <a:pt x="3380" y="3952"/>
                  </a:lnTo>
                  <a:cubicBezTo>
                    <a:pt x="3437" y="3837"/>
                    <a:pt x="3284" y="3748"/>
                    <a:pt x="3234" y="3646"/>
                  </a:cubicBezTo>
                  <a:cubicBezTo>
                    <a:pt x="3189" y="3538"/>
                    <a:pt x="3100" y="3506"/>
                    <a:pt x="2998" y="3506"/>
                  </a:cubicBezTo>
                  <a:cubicBezTo>
                    <a:pt x="2896" y="3506"/>
                    <a:pt x="2998" y="3347"/>
                    <a:pt x="2998" y="3347"/>
                  </a:cubicBezTo>
                  <a:cubicBezTo>
                    <a:pt x="2998" y="3347"/>
                    <a:pt x="2654" y="3099"/>
                    <a:pt x="2534" y="3055"/>
                  </a:cubicBezTo>
                  <a:cubicBezTo>
                    <a:pt x="2413" y="3010"/>
                    <a:pt x="2260" y="2864"/>
                    <a:pt x="2336" y="2787"/>
                  </a:cubicBezTo>
                  <a:cubicBezTo>
                    <a:pt x="2406" y="2717"/>
                    <a:pt x="2336" y="2660"/>
                    <a:pt x="2336" y="2660"/>
                  </a:cubicBezTo>
                  <a:cubicBezTo>
                    <a:pt x="2183" y="2399"/>
                    <a:pt x="2489" y="2374"/>
                    <a:pt x="2374" y="2259"/>
                  </a:cubicBezTo>
                  <a:cubicBezTo>
                    <a:pt x="2260" y="2144"/>
                    <a:pt x="2272" y="1909"/>
                    <a:pt x="2272" y="1826"/>
                  </a:cubicBezTo>
                  <a:cubicBezTo>
                    <a:pt x="2272" y="1743"/>
                    <a:pt x="2234" y="1705"/>
                    <a:pt x="2234" y="1705"/>
                  </a:cubicBezTo>
                  <a:cubicBezTo>
                    <a:pt x="2381" y="1559"/>
                    <a:pt x="2349" y="1311"/>
                    <a:pt x="2400" y="1164"/>
                  </a:cubicBezTo>
                  <a:cubicBezTo>
                    <a:pt x="2444" y="1024"/>
                    <a:pt x="2540" y="1120"/>
                    <a:pt x="2629" y="1120"/>
                  </a:cubicBezTo>
                  <a:cubicBezTo>
                    <a:pt x="2673" y="1120"/>
                    <a:pt x="2744" y="1075"/>
                    <a:pt x="2801" y="1031"/>
                  </a:cubicBezTo>
                  <a:cubicBezTo>
                    <a:pt x="2782" y="980"/>
                    <a:pt x="2323" y="706"/>
                    <a:pt x="2203" y="655"/>
                  </a:cubicBezTo>
                  <a:cubicBezTo>
                    <a:pt x="2082" y="604"/>
                    <a:pt x="2133" y="127"/>
                    <a:pt x="2069" y="63"/>
                  </a:cubicBezTo>
                  <a:cubicBezTo>
                    <a:pt x="2012" y="0"/>
                    <a:pt x="1827" y="63"/>
                    <a:pt x="1878" y="184"/>
                  </a:cubicBezTo>
                  <a:cubicBezTo>
                    <a:pt x="1929" y="305"/>
                    <a:pt x="1872" y="337"/>
                    <a:pt x="1872" y="337"/>
                  </a:cubicBezTo>
                  <a:cubicBezTo>
                    <a:pt x="1522" y="407"/>
                    <a:pt x="1356" y="420"/>
                    <a:pt x="1280" y="394"/>
                  </a:cubicBezTo>
                  <a:cubicBezTo>
                    <a:pt x="1280" y="942"/>
                    <a:pt x="783" y="916"/>
                    <a:pt x="981" y="1062"/>
                  </a:cubicBezTo>
                  <a:cubicBezTo>
                    <a:pt x="1184" y="1215"/>
                    <a:pt x="1044" y="1457"/>
                    <a:pt x="987" y="1457"/>
                  </a:cubicBezTo>
                  <a:cubicBezTo>
                    <a:pt x="930" y="1457"/>
                    <a:pt x="605" y="1559"/>
                    <a:pt x="541" y="1622"/>
                  </a:cubicBezTo>
                  <a:cubicBezTo>
                    <a:pt x="471" y="1693"/>
                    <a:pt x="497" y="1832"/>
                    <a:pt x="548" y="1877"/>
                  </a:cubicBezTo>
                  <a:cubicBezTo>
                    <a:pt x="592" y="1928"/>
                    <a:pt x="414" y="2615"/>
                    <a:pt x="242" y="2615"/>
                  </a:cubicBezTo>
                  <a:cubicBezTo>
                    <a:pt x="236" y="2615"/>
                    <a:pt x="230" y="2615"/>
                    <a:pt x="230" y="2615"/>
                  </a:cubicBezTo>
                  <a:cubicBezTo>
                    <a:pt x="210" y="2876"/>
                    <a:pt x="351" y="3016"/>
                    <a:pt x="401" y="3067"/>
                  </a:cubicBezTo>
                  <a:cubicBezTo>
                    <a:pt x="465" y="3124"/>
                    <a:pt x="204" y="3265"/>
                    <a:pt x="102" y="3366"/>
                  </a:cubicBezTo>
                  <a:cubicBezTo>
                    <a:pt x="0" y="3468"/>
                    <a:pt x="102" y="3538"/>
                    <a:pt x="102" y="3538"/>
                  </a:cubicBezTo>
                  <a:cubicBezTo>
                    <a:pt x="102" y="3538"/>
                    <a:pt x="497" y="3500"/>
                    <a:pt x="497" y="3882"/>
                  </a:cubicBezTo>
                  <a:cubicBezTo>
                    <a:pt x="497" y="4264"/>
                    <a:pt x="631" y="3627"/>
                    <a:pt x="955" y="4429"/>
                  </a:cubicBezTo>
                  <a:cubicBezTo>
                    <a:pt x="955" y="4429"/>
                    <a:pt x="1343" y="4506"/>
                    <a:pt x="1381" y="4467"/>
                  </a:cubicBezTo>
                  <a:cubicBezTo>
                    <a:pt x="1420" y="4429"/>
                    <a:pt x="1572" y="4378"/>
                    <a:pt x="1668" y="4378"/>
                  </a:cubicBezTo>
                  <a:cubicBezTo>
                    <a:pt x="1763" y="4378"/>
                    <a:pt x="1693" y="4238"/>
                    <a:pt x="1961" y="4238"/>
                  </a:cubicBezTo>
                  <a:cubicBezTo>
                    <a:pt x="2228" y="4238"/>
                    <a:pt x="2470" y="4601"/>
                    <a:pt x="2349" y="4754"/>
                  </a:cubicBezTo>
                  <a:cubicBezTo>
                    <a:pt x="2349" y="4754"/>
                    <a:pt x="2336" y="4900"/>
                    <a:pt x="2451" y="4856"/>
                  </a:cubicBezTo>
                  <a:cubicBezTo>
                    <a:pt x="2565" y="4811"/>
                    <a:pt x="2565" y="4875"/>
                    <a:pt x="2693" y="4913"/>
                  </a:cubicBezTo>
                  <a:cubicBezTo>
                    <a:pt x="2807" y="4951"/>
                    <a:pt x="2852" y="5040"/>
                    <a:pt x="3036" y="4977"/>
                  </a:cubicBezTo>
                  <a:cubicBezTo>
                    <a:pt x="3030" y="4938"/>
                    <a:pt x="3024" y="4900"/>
                    <a:pt x="3043" y="4888"/>
                  </a:cubicBezTo>
                  <a:cubicBezTo>
                    <a:pt x="3094" y="4830"/>
                    <a:pt x="3355" y="4996"/>
                    <a:pt x="3405" y="4875"/>
                  </a:cubicBezTo>
                  <a:cubicBezTo>
                    <a:pt x="3456" y="4747"/>
                    <a:pt x="3393" y="4684"/>
                    <a:pt x="3456" y="4569"/>
                  </a:cubicBezTo>
                  <a:cubicBezTo>
                    <a:pt x="3520" y="4455"/>
                    <a:pt x="3609" y="4480"/>
                    <a:pt x="3666" y="4423"/>
                  </a:cubicBezTo>
                  <a:cubicBezTo>
                    <a:pt x="3673" y="4423"/>
                    <a:pt x="3679" y="4410"/>
                    <a:pt x="3685" y="4404"/>
                  </a:cubicBezTo>
                  <a:cubicBezTo>
                    <a:pt x="3520" y="4289"/>
                    <a:pt x="3329" y="4047"/>
                    <a:pt x="3380" y="3952"/>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02" name="Freeform 506">
              <a:extLst>
                <a:ext uri="{FF2B5EF4-FFF2-40B4-BE49-F238E27FC236}">
                  <a16:creationId xmlns:a16="http://schemas.microsoft.com/office/drawing/2014/main" id="{452FD62E-839F-3540-AC0E-AE78BBD0AC9B}"/>
                </a:ext>
              </a:extLst>
            </p:cNvPr>
            <p:cNvSpPr>
              <a:spLocks noChangeArrowheads="1"/>
            </p:cNvSpPr>
            <p:nvPr/>
          </p:nvSpPr>
          <p:spPr bwMode="auto">
            <a:xfrm>
              <a:off x="18861276" y="4815026"/>
              <a:ext cx="855971" cy="1755081"/>
            </a:xfrm>
            <a:custGeom>
              <a:avLst/>
              <a:gdLst>
                <a:gd name="T0" fmla="*/ 1648 w 1669"/>
                <a:gd name="T1" fmla="*/ 356 h 3418"/>
                <a:gd name="T2" fmla="*/ 1648 w 1669"/>
                <a:gd name="T3" fmla="*/ 356 h 3418"/>
                <a:gd name="T4" fmla="*/ 847 w 1669"/>
                <a:gd name="T5" fmla="*/ 165 h 3418"/>
                <a:gd name="T6" fmla="*/ 707 w 1669"/>
                <a:gd name="T7" fmla="*/ 293 h 3418"/>
                <a:gd name="T8" fmla="*/ 127 w 1669"/>
                <a:gd name="T9" fmla="*/ 344 h 3418"/>
                <a:gd name="T10" fmla="*/ 242 w 1669"/>
                <a:gd name="T11" fmla="*/ 655 h 3418"/>
                <a:gd name="T12" fmla="*/ 490 w 1669"/>
                <a:gd name="T13" fmla="*/ 897 h 3418"/>
                <a:gd name="T14" fmla="*/ 306 w 1669"/>
                <a:gd name="T15" fmla="*/ 1184 h 3418"/>
                <a:gd name="T16" fmla="*/ 407 w 1669"/>
                <a:gd name="T17" fmla="*/ 1648 h 3418"/>
                <a:gd name="T18" fmla="*/ 0 w 1669"/>
                <a:gd name="T19" fmla="*/ 2737 h 3418"/>
                <a:gd name="T20" fmla="*/ 13 w 1669"/>
                <a:gd name="T21" fmla="*/ 2743 h 3418"/>
                <a:gd name="T22" fmla="*/ 427 w 1669"/>
                <a:gd name="T23" fmla="*/ 3354 h 3418"/>
                <a:gd name="T24" fmla="*/ 732 w 1669"/>
                <a:gd name="T25" fmla="*/ 3392 h 3418"/>
                <a:gd name="T26" fmla="*/ 936 w 1669"/>
                <a:gd name="T27" fmla="*/ 3112 h 3418"/>
                <a:gd name="T28" fmla="*/ 853 w 1669"/>
                <a:gd name="T29" fmla="*/ 2908 h 3418"/>
                <a:gd name="T30" fmla="*/ 891 w 1669"/>
                <a:gd name="T31" fmla="*/ 2469 h 3418"/>
                <a:gd name="T32" fmla="*/ 872 w 1669"/>
                <a:gd name="T33" fmla="*/ 2106 h 3418"/>
                <a:gd name="T34" fmla="*/ 1031 w 1669"/>
                <a:gd name="T35" fmla="*/ 1788 h 3418"/>
                <a:gd name="T36" fmla="*/ 1165 w 1669"/>
                <a:gd name="T37" fmla="*/ 1177 h 3418"/>
                <a:gd name="T38" fmla="*/ 1292 w 1669"/>
                <a:gd name="T39" fmla="*/ 910 h 3418"/>
                <a:gd name="T40" fmla="*/ 1362 w 1669"/>
                <a:gd name="T41" fmla="*/ 789 h 3418"/>
                <a:gd name="T42" fmla="*/ 1547 w 1669"/>
                <a:gd name="T43" fmla="*/ 554 h 3418"/>
                <a:gd name="T44" fmla="*/ 1648 w 1669"/>
                <a:gd name="T45" fmla="*/ 356 h 3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69" h="3418">
                  <a:moveTo>
                    <a:pt x="1648" y="356"/>
                  </a:moveTo>
                  <a:lnTo>
                    <a:pt x="1648" y="356"/>
                  </a:lnTo>
                  <a:cubicBezTo>
                    <a:pt x="1057" y="0"/>
                    <a:pt x="1038" y="242"/>
                    <a:pt x="847" y="165"/>
                  </a:cubicBezTo>
                  <a:cubicBezTo>
                    <a:pt x="821" y="229"/>
                    <a:pt x="783" y="293"/>
                    <a:pt x="707" y="293"/>
                  </a:cubicBezTo>
                  <a:cubicBezTo>
                    <a:pt x="560" y="293"/>
                    <a:pt x="223" y="248"/>
                    <a:pt x="127" y="344"/>
                  </a:cubicBezTo>
                  <a:cubicBezTo>
                    <a:pt x="26" y="445"/>
                    <a:pt x="242" y="573"/>
                    <a:pt x="242" y="655"/>
                  </a:cubicBezTo>
                  <a:cubicBezTo>
                    <a:pt x="242" y="738"/>
                    <a:pt x="490" y="725"/>
                    <a:pt x="490" y="897"/>
                  </a:cubicBezTo>
                  <a:cubicBezTo>
                    <a:pt x="490" y="1069"/>
                    <a:pt x="363" y="1056"/>
                    <a:pt x="306" y="1184"/>
                  </a:cubicBezTo>
                  <a:cubicBezTo>
                    <a:pt x="248" y="1311"/>
                    <a:pt x="146" y="1566"/>
                    <a:pt x="407" y="1648"/>
                  </a:cubicBezTo>
                  <a:cubicBezTo>
                    <a:pt x="407" y="1648"/>
                    <a:pt x="185" y="2431"/>
                    <a:pt x="0" y="2737"/>
                  </a:cubicBezTo>
                  <a:cubicBezTo>
                    <a:pt x="7" y="2737"/>
                    <a:pt x="7" y="2743"/>
                    <a:pt x="13" y="2743"/>
                  </a:cubicBezTo>
                  <a:cubicBezTo>
                    <a:pt x="102" y="2838"/>
                    <a:pt x="388" y="3112"/>
                    <a:pt x="427" y="3354"/>
                  </a:cubicBezTo>
                  <a:cubicBezTo>
                    <a:pt x="541" y="3379"/>
                    <a:pt x="662" y="3417"/>
                    <a:pt x="732" y="3392"/>
                  </a:cubicBezTo>
                  <a:cubicBezTo>
                    <a:pt x="853" y="3354"/>
                    <a:pt x="878" y="3163"/>
                    <a:pt x="936" y="3112"/>
                  </a:cubicBezTo>
                  <a:cubicBezTo>
                    <a:pt x="987" y="3061"/>
                    <a:pt x="853" y="2908"/>
                    <a:pt x="853" y="2908"/>
                  </a:cubicBezTo>
                  <a:cubicBezTo>
                    <a:pt x="796" y="2749"/>
                    <a:pt x="885" y="2603"/>
                    <a:pt x="891" y="2469"/>
                  </a:cubicBezTo>
                  <a:cubicBezTo>
                    <a:pt x="904" y="2259"/>
                    <a:pt x="872" y="2106"/>
                    <a:pt x="872" y="2106"/>
                  </a:cubicBezTo>
                  <a:cubicBezTo>
                    <a:pt x="1018" y="1960"/>
                    <a:pt x="1031" y="1788"/>
                    <a:pt x="1031" y="1788"/>
                  </a:cubicBezTo>
                  <a:cubicBezTo>
                    <a:pt x="1031" y="1445"/>
                    <a:pt x="1222" y="1330"/>
                    <a:pt x="1165" y="1177"/>
                  </a:cubicBezTo>
                  <a:cubicBezTo>
                    <a:pt x="1108" y="1018"/>
                    <a:pt x="1292" y="974"/>
                    <a:pt x="1292" y="910"/>
                  </a:cubicBezTo>
                  <a:cubicBezTo>
                    <a:pt x="1292" y="840"/>
                    <a:pt x="1362" y="789"/>
                    <a:pt x="1362" y="789"/>
                  </a:cubicBezTo>
                  <a:cubicBezTo>
                    <a:pt x="1642" y="681"/>
                    <a:pt x="1547" y="554"/>
                    <a:pt x="1547" y="554"/>
                  </a:cubicBezTo>
                  <a:cubicBezTo>
                    <a:pt x="1668" y="433"/>
                    <a:pt x="1648" y="356"/>
                    <a:pt x="1648" y="356"/>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grpSp>
      <p:grpSp>
        <p:nvGrpSpPr>
          <p:cNvPr id="4" name="Group 3">
            <a:extLst>
              <a:ext uri="{FF2B5EF4-FFF2-40B4-BE49-F238E27FC236}">
                <a16:creationId xmlns:a16="http://schemas.microsoft.com/office/drawing/2014/main" id="{7F7812E2-059D-CC42-B2CE-9CC65BC4B80B}"/>
              </a:ext>
            </a:extLst>
          </p:cNvPr>
          <p:cNvGrpSpPr/>
          <p:nvPr/>
        </p:nvGrpSpPr>
        <p:grpSpPr>
          <a:xfrm>
            <a:off x="9271393" y="1131813"/>
            <a:ext cx="5864106" cy="1383468"/>
            <a:chOff x="9271393" y="1407238"/>
            <a:chExt cx="5864106"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9271393" y="1867376"/>
              <a:ext cx="5864106" cy="923330"/>
            </a:xfrm>
            <a:prstGeom prst="rect">
              <a:avLst/>
            </a:prstGeom>
            <a:noFill/>
          </p:spPr>
          <p:txBody>
            <a:bodyPr wrap="none" rtlCol="0">
              <a:spAutoFit/>
            </a:bodyPr>
            <a:lstStyle/>
            <a:p>
              <a:pPr algn="ctr"/>
              <a:r>
                <a:rPr lang="en-US" sz="5400" b="1" spc="600" dirty="0">
                  <a:solidFill>
                    <a:schemeClr val="tx2"/>
                  </a:solidFill>
                  <a:latin typeface="Montserrat" charset="0"/>
                  <a:ea typeface="Montserrat" charset="0"/>
                  <a:cs typeface="Montserrat" charset="0"/>
                </a:rPr>
                <a:t>FRANCE MAP</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nvGrpSpPr>
          <p:cNvPr id="6" name="Group 5">
            <a:extLst>
              <a:ext uri="{FF2B5EF4-FFF2-40B4-BE49-F238E27FC236}">
                <a16:creationId xmlns:a16="http://schemas.microsoft.com/office/drawing/2014/main" id="{803E6134-846E-4B41-8204-E919D19FB552}"/>
              </a:ext>
            </a:extLst>
          </p:cNvPr>
          <p:cNvGrpSpPr/>
          <p:nvPr/>
        </p:nvGrpSpPr>
        <p:grpSpPr>
          <a:xfrm>
            <a:off x="13065797" y="8845718"/>
            <a:ext cx="1674886" cy="1674883"/>
            <a:chOff x="11225098" y="5533460"/>
            <a:chExt cx="1674886" cy="1674883"/>
          </a:xfrm>
        </p:grpSpPr>
        <p:sp>
          <p:nvSpPr>
            <p:cNvPr id="114" name="Oval 113">
              <a:extLst>
                <a:ext uri="{FF2B5EF4-FFF2-40B4-BE49-F238E27FC236}">
                  <a16:creationId xmlns:a16="http://schemas.microsoft.com/office/drawing/2014/main" id="{FF915686-9DFD-8044-9B09-FC58DC65294A}"/>
                </a:ext>
              </a:extLst>
            </p:cNvPr>
            <p:cNvSpPr/>
            <p:nvPr/>
          </p:nvSpPr>
          <p:spPr>
            <a:xfrm>
              <a:off x="11225098" y="5533460"/>
              <a:ext cx="1674886" cy="167488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7C510754-16D2-DC41-ADED-9C919C497BE1}"/>
                </a:ext>
              </a:extLst>
            </p:cNvPr>
            <p:cNvSpPr/>
            <p:nvPr/>
          </p:nvSpPr>
          <p:spPr>
            <a:xfrm>
              <a:off x="11499062" y="6062638"/>
              <a:ext cx="1131273"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A</a:t>
              </a:r>
              <a:endParaRPr lang="en-US" sz="5400" b="1" spc="600" dirty="0">
                <a:solidFill>
                  <a:schemeClr val="bg1"/>
                </a:solidFill>
                <a:latin typeface="Montserrat SemiBold" pitchFamily="2" charset="77"/>
                <a:ea typeface="Montserrat" charset="0"/>
                <a:cs typeface="Montserrat" charset="0"/>
              </a:endParaRPr>
            </a:p>
          </p:txBody>
        </p:sp>
      </p:grpSp>
      <p:grpSp>
        <p:nvGrpSpPr>
          <p:cNvPr id="7" name="Group 6">
            <a:extLst>
              <a:ext uri="{FF2B5EF4-FFF2-40B4-BE49-F238E27FC236}">
                <a16:creationId xmlns:a16="http://schemas.microsoft.com/office/drawing/2014/main" id="{86CB4A5B-756C-6B47-9F13-4F2B69530F5F}"/>
              </a:ext>
            </a:extLst>
          </p:cNvPr>
          <p:cNvGrpSpPr/>
          <p:nvPr/>
        </p:nvGrpSpPr>
        <p:grpSpPr>
          <a:xfrm>
            <a:off x="17312790" y="3680791"/>
            <a:ext cx="1674886" cy="1674883"/>
            <a:chOff x="18217335" y="5087723"/>
            <a:chExt cx="1674886" cy="1674883"/>
          </a:xfrm>
        </p:grpSpPr>
        <p:sp>
          <p:nvSpPr>
            <p:cNvPr id="2" name="Oval 1">
              <a:extLst>
                <a:ext uri="{FF2B5EF4-FFF2-40B4-BE49-F238E27FC236}">
                  <a16:creationId xmlns:a16="http://schemas.microsoft.com/office/drawing/2014/main" id="{E81A07F9-624D-8D4F-BA6B-007A5517920E}"/>
                </a:ext>
              </a:extLst>
            </p:cNvPr>
            <p:cNvSpPr/>
            <p:nvPr/>
          </p:nvSpPr>
          <p:spPr>
            <a:xfrm>
              <a:off x="18217335" y="5087723"/>
              <a:ext cx="1674886" cy="1674883"/>
            </a:xfrm>
            <a:prstGeom prst="ellipse">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a:extLst>
                <a:ext uri="{FF2B5EF4-FFF2-40B4-BE49-F238E27FC236}">
                  <a16:creationId xmlns:a16="http://schemas.microsoft.com/office/drawing/2014/main" id="{9FFA96A9-5E40-F946-8C31-ADA49DD900CD}"/>
                </a:ext>
              </a:extLst>
            </p:cNvPr>
            <p:cNvSpPr/>
            <p:nvPr/>
          </p:nvSpPr>
          <p:spPr>
            <a:xfrm>
              <a:off x="18555469" y="5579558"/>
              <a:ext cx="1131273"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B</a:t>
              </a:r>
              <a:endParaRPr lang="en-US" sz="5400" b="1" spc="600" dirty="0">
                <a:solidFill>
                  <a:schemeClr val="bg1"/>
                </a:solidFill>
                <a:latin typeface="Montserrat SemiBold" pitchFamily="2" charset="77"/>
                <a:ea typeface="Montserrat" charset="0"/>
                <a:cs typeface="Montserrat" charset="0"/>
              </a:endParaRPr>
            </a:p>
          </p:txBody>
        </p:sp>
      </p:grpSp>
      <p:grpSp>
        <p:nvGrpSpPr>
          <p:cNvPr id="8" name="Group 7">
            <a:extLst>
              <a:ext uri="{FF2B5EF4-FFF2-40B4-BE49-F238E27FC236}">
                <a16:creationId xmlns:a16="http://schemas.microsoft.com/office/drawing/2014/main" id="{A2F13A44-599C-E540-9DF8-C38AEBD72D1F}"/>
              </a:ext>
            </a:extLst>
          </p:cNvPr>
          <p:cNvGrpSpPr/>
          <p:nvPr/>
        </p:nvGrpSpPr>
        <p:grpSpPr>
          <a:xfrm>
            <a:off x="18821565" y="8215029"/>
            <a:ext cx="1674886" cy="1674883"/>
            <a:chOff x="18449137" y="10060963"/>
            <a:chExt cx="1674886" cy="1674883"/>
          </a:xfrm>
        </p:grpSpPr>
        <p:sp>
          <p:nvSpPr>
            <p:cNvPr id="115" name="Oval 114">
              <a:extLst>
                <a:ext uri="{FF2B5EF4-FFF2-40B4-BE49-F238E27FC236}">
                  <a16:creationId xmlns:a16="http://schemas.microsoft.com/office/drawing/2014/main" id="{12FB1140-5305-974D-91E1-E680566F8F19}"/>
                </a:ext>
              </a:extLst>
            </p:cNvPr>
            <p:cNvSpPr/>
            <p:nvPr/>
          </p:nvSpPr>
          <p:spPr>
            <a:xfrm>
              <a:off x="18449137" y="10060963"/>
              <a:ext cx="1674886" cy="1674883"/>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5ADDE237-56BA-174C-B3F9-6023473321F0}"/>
                </a:ext>
              </a:extLst>
            </p:cNvPr>
            <p:cNvSpPr/>
            <p:nvPr/>
          </p:nvSpPr>
          <p:spPr>
            <a:xfrm>
              <a:off x="18762503" y="10600132"/>
              <a:ext cx="1131273"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C</a:t>
              </a:r>
              <a:endParaRPr lang="en-US" sz="5400" b="1" spc="600" dirty="0">
                <a:solidFill>
                  <a:schemeClr val="bg1"/>
                </a:solidFill>
                <a:latin typeface="Montserrat SemiBold" pitchFamily="2" charset="77"/>
                <a:ea typeface="Montserrat" charset="0"/>
                <a:cs typeface="Montserrat" charset="0"/>
              </a:endParaRPr>
            </a:p>
          </p:txBody>
        </p:sp>
      </p:grpSp>
      <p:grpSp>
        <p:nvGrpSpPr>
          <p:cNvPr id="107" name="Group 106">
            <a:extLst>
              <a:ext uri="{FF2B5EF4-FFF2-40B4-BE49-F238E27FC236}">
                <a16:creationId xmlns:a16="http://schemas.microsoft.com/office/drawing/2014/main" id="{D626BA7E-58FA-E040-82CA-CB233CC0CF50}"/>
              </a:ext>
            </a:extLst>
          </p:cNvPr>
          <p:cNvGrpSpPr/>
          <p:nvPr/>
        </p:nvGrpSpPr>
        <p:grpSpPr>
          <a:xfrm>
            <a:off x="2231118" y="4432826"/>
            <a:ext cx="7627530" cy="7451631"/>
            <a:chOff x="14543667" y="4003432"/>
            <a:chExt cx="7627530" cy="7451631"/>
          </a:xfrm>
        </p:grpSpPr>
        <p:grpSp>
          <p:nvGrpSpPr>
            <p:cNvPr id="108" name="Group 107">
              <a:extLst>
                <a:ext uri="{FF2B5EF4-FFF2-40B4-BE49-F238E27FC236}">
                  <a16:creationId xmlns:a16="http://schemas.microsoft.com/office/drawing/2014/main" id="{B03C352D-9C25-7748-A768-83B18B4EC6BA}"/>
                </a:ext>
              </a:extLst>
            </p:cNvPr>
            <p:cNvGrpSpPr/>
            <p:nvPr/>
          </p:nvGrpSpPr>
          <p:grpSpPr>
            <a:xfrm>
              <a:off x="14543667" y="4003432"/>
              <a:ext cx="7627530" cy="1907329"/>
              <a:chOff x="3001226" y="5815996"/>
              <a:chExt cx="7627530" cy="1907329"/>
            </a:xfrm>
          </p:grpSpPr>
          <p:sp>
            <p:nvSpPr>
              <p:cNvPr id="123" name="Subtitle 2">
                <a:extLst>
                  <a:ext uri="{FF2B5EF4-FFF2-40B4-BE49-F238E27FC236}">
                    <a16:creationId xmlns:a16="http://schemas.microsoft.com/office/drawing/2014/main" id="{EA58D2EB-6363-284D-A1ED-D612134CED04}"/>
                  </a:ext>
                </a:extLst>
              </p:cNvPr>
              <p:cNvSpPr txBox="1">
                <a:spLocks/>
              </p:cNvSpPr>
              <p:nvPr/>
            </p:nvSpPr>
            <p:spPr>
              <a:xfrm>
                <a:off x="3001226" y="6462327"/>
                <a:ext cx="7627530" cy="126099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124" name="Rectangle 123">
                <a:extLst>
                  <a:ext uri="{FF2B5EF4-FFF2-40B4-BE49-F238E27FC236}">
                    <a16:creationId xmlns:a16="http://schemas.microsoft.com/office/drawing/2014/main" id="{B92D7D35-3347-8D41-9BF1-23F2456C6643}"/>
                  </a:ext>
                </a:extLst>
              </p:cNvPr>
              <p:cNvSpPr/>
              <p:nvPr/>
            </p:nvSpPr>
            <p:spPr>
              <a:xfrm>
                <a:off x="3116475" y="5815996"/>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A</a:t>
                </a:r>
                <a:endParaRPr lang="en-US" sz="5400" b="1" spc="600" dirty="0">
                  <a:solidFill>
                    <a:schemeClr val="tx2"/>
                  </a:solidFill>
                  <a:latin typeface="Montserrat SemiBold" pitchFamily="2" charset="77"/>
                  <a:ea typeface="Montserrat" charset="0"/>
                  <a:cs typeface="Montserrat" charset="0"/>
                </a:endParaRPr>
              </a:p>
            </p:txBody>
          </p:sp>
        </p:grpSp>
        <p:grpSp>
          <p:nvGrpSpPr>
            <p:cNvPr id="109" name="Group 108">
              <a:extLst>
                <a:ext uri="{FF2B5EF4-FFF2-40B4-BE49-F238E27FC236}">
                  <a16:creationId xmlns:a16="http://schemas.microsoft.com/office/drawing/2014/main" id="{908B9CE4-17F8-A144-AAED-B24240EB30E2}"/>
                </a:ext>
              </a:extLst>
            </p:cNvPr>
            <p:cNvGrpSpPr/>
            <p:nvPr/>
          </p:nvGrpSpPr>
          <p:grpSpPr>
            <a:xfrm>
              <a:off x="14543667" y="6775260"/>
              <a:ext cx="7627530" cy="1907329"/>
              <a:chOff x="3001226" y="5815996"/>
              <a:chExt cx="7627530" cy="1907329"/>
            </a:xfrm>
          </p:grpSpPr>
          <p:sp>
            <p:nvSpPr>
              <p:cNvPr id="121" name="Subtitle 2">
                <a:extLst>
                  <a:ext uri="{FF2B5EF4-FFF2-40B4-BE49-F238E27FC236}">
                    <a16:creationId xmlns:a16="http://schemas.microsoft.com/office/drawing/2014/main" id="{E9A4A532-B13B-DB4C-A65A-BB2A068A0AA7}"/>
                  </a:ext>
                </a:extLst>
              </p:cNvPr>
              <p:cNvSpPr txBox="1">
                <a:spLocks/>
              </p:cNvSpPr>
              <p:nvPr/>
            </p:nvSpPr>
            <p:spPr>
              <a:xfrm>
                <a:off x="3001226" y="6462327"/>
                <a:ext cx="7627530" cy="126099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122" name="Rectangle 121">
                <a:extLst>
                  <a:ext uri="{FF2B5EF4-FFF2-40B4-BE49-F238E27FC236}">
                    <a16:creationId xmlns:a16="http://schemas.microsoft.com/office/drawing/2014/main" id="{F96A4049-AA08-5C48-8935-A24995A49F42}"/>
                  </a:ext>
                </a:extLst>
              </p:cNvPr>
              <p:cNvSpPr/>
              <p:nvPr/>
            </p:nvSpPr>
            <p:spPr>
              <a:xfrm>
                <a:off x="3116475" y="5815996"/>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B</a:t>
                </a:r>
                <a:endParaRPr lang="en-US" sz="5400" b="1" spc="600" dirty="0">
                  <a:solidFill>
                    <a:schemeClr val="tx2"/>
                  </a:solidFill>
                  <a:latin typeface="Montserrat SemiBold" pitchFamily="2" charset="77"/>
                  <a:ea typeface="Montserrat" charset="0"/>
                  <a:cs typeface="Montserrat" charset="0"/>
                </a:endParaRPr>
              </a:p>
            </p:txBody>
          </p:sp>
        </p:grpSp>
        <p:grpSp>
          <p:nvGrpSpPr>
            <p:cNvPr id="110" name="Group 109">
              <a:extLst>
                <a:ext uri="{FF2B5EF4-FFF2-40B4-BE49-F238E27FC236}">
                  <a16:creationId xmlns:a16="http://schemas.microsoft.com/office/drawing/2014/main" id="{BC4E70DD-563A-B144-8F9E-949962BD714A}"/>
                </a:ext>
              </a:extLst>
            </p:cNvPr>
            <p:cNvGrpSpPr/>
            <p:nvPr/>
          </p:nvGrpSpPr>
          <p:grpSpPr>
            <a:xfrm>
              <a:off x="14543667" y="9547734"/>
              <a:ext cx="7627530" cy="1907329"/>
              <a:chOff x="3001226" y="5815996"/>
              <a:chExt cx="7627530" cy="1907329"/>
            </a:xfrm>
          </p:grpSpPr>
          <p:sp>
            <p:nvSpPr>
              <p:cNvPr id="111" name="Subtitle 2">
                <a:extLst>
                  <a:ext uri="{FF2B5EF4-FFF2-40B4-BE49-F238E27FC236}">
                    <a16:creationId xmlns:a16="http://schemas.microsoft.com/office/drawing/2014/main" id="{7CCEB97D-0463-8746-AD77-50299F759076}"/>
                  </a:ext>
                </a:extLst>
              </p:cNvPr>
              <p:cNvSpPr txBox="1">
                <a:spLocks/>
              </p:cNvSpPr>
              <p:nvPr/>
            </p:nvSpPr>
            <p:spPr>
              <a:xfrm>
                <a:off x="3001226" y="6462327"/>
                <a:ext cx="7627530" cy="126099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112" name="Rectangle 111">
                <a:extLst>
                  <a:ext uri="{FF2B5EF4-FFF2-40B4-BE49-F238E27FC236}">
                    <a16:creationId xmlns:a16="http://schemas.microsoft.com/office/drawing/2014/main" id="{16226F73-AC8C-CA46-A482-A2A2C84AC91E}"/>
                  </a:ext>
                </a:extLst>
              </p:cNvPr>
              <p:cNvSpPr/>
              <p:nvPr/>
            </p:nvSpPr>
            <p:spPr>
              <a:xfrm>
                <a:off x="3146955" y="5815996"/>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C</a:t>
                </a:r>
                <a:endParaRPr lang="en-US" sz="5400" b="1" spc="600" dirty="0">
                  <a:solidFill>
                    <a:schemeClr val="tx2"/>
                  </a:solidFill>
                  <a:latin typeface="Montserrat SemiBold" pitchFamily="2" charset="77"/>
                  <a:ea typeface="Montserrat" charset="0"/>
                  <a:cs typeface="Montserrat" charset="0"/>
                </a:endParaRPr>
              </a:p>
            </p:txBody>
          </p:sp>
        </p:grpSp>
      </p:grpSp>
    </p:spTree>
    <p:extLst>
      <p:ext uri="{BB962C8B-B14F-4D97-AF65-F5344CB8AC3E}">
        <p14:creationId xmlns:p14="http://schemas.microsoft.com/office/powerpoint/2010/main" val="2794547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967B791-07A5-FE4A-A8EC-0A1C837AD2F2}"/>
              </a:ext>
            </a:extLst>
          </p:cNvPr>
          <p:cNvCxnSpPr>
            <a:cxnSpLocks/>
          </p:cNvCxnSpPr>
          <p:nvPr/>
        </p:nvCxnSpPr>
        <p:spPr>
          <a:xfrm>
            <a:off x="-28575" y="6858000"/>
            <a:ext cx="1625160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7F7812E2-059D-CC42-B2CE-9CC65BC4B80B}"/>
              </a:ext>
            </a:extLst>
          </p:cNvPr>
          <p:cNvGrpSpPr/>
          <p:nvPr/>
        </p:nvGrpSpPr>
        <p:grpSpPr>
          <a:xfrm>
            <a:off x="4212267" y="1131813"/>
            <a:ext cx="15982260" cy="1383468"/>
            <a:chOff x="4212267" y="1407238"/>
            <a:chExt cx="15982260"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4212267" y="1867376"/>
              <a:ext cx="15982260" cy="923330"/>
            </a:xfrm>
            <a:prstGeom prst="rect">
              <a:avLst/>
            </a:prstGeom>
            <a:noFill/>
          </p:spPr>
          <p:txBody>
            <a:bodyPr wrap="none" rtlCol="0">
              <a:spAutoFit/>
            </a:bodyPr>
            <a:lstStyle/>
            <a:p>
              <a:pPr algn="ctr"/>
              <a:r>
                <a:rPr lang="en-US" sz="5400" b="1" spc="600" dirty="0">
                  <a:solidFill>
                    <a:schemeClr val="tx2"/>
                  </a:solidFill>
                  <a:latin typeface="Montserrat" charset="0"/>
                  <a:ea typeface="Montserrat" charset="0"/>
                  <a:cs typeface="Montserrat" charset="0"/>
                </a:rPr>
                <a:t>OUR HISTORY FROM THE BEGINNING</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sp>
        <p:nvSpPr>
          <p:cNvPr id="46" name="Rectangle 45">
            <a:extLst>
              <a:ext uri="{FF2B5EF4-FFF2-40B4-BE49-F238E27FC236}">
                <a16:creationId xmlns:a16="http://schemas.microsoft.com/office/drawing/2014/main" id="{D280005D-F161-6E48-BB5D-909A6B77188C}"/>
              </a:ext>
            </a:extLst>
          </p:cNvPr>
          <p:cNvSpPr/>
          <p:nvPr/>
        </p:nvSpPr>
        <p:spPr>
          <a:xfrm>
            <a:off x="14882513" y="5601194"/>
            <a:ext cx="2500362" cy="25003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64782252-3D8D-4247-8E46-26791F5172A4}"/>
              </a:ext>
            </a:extLst>
          </p:cNvPr>
          <p:cNvSpPr/>
          <p:nvPr/>
        </p:nvSpPr>
        <p:spPr>
          <a:xfrm>
            <a:off x="6304237" y="5601194"/>
            <a:ext cx="2500362" cy="25003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66">
            <a:extLst>
              <a:ext uri="{FF2B5EF4-FFF2-40B4-BE49-F238E27FC236}">
                <a16:creationId xmlns:a16="http://schemas.microsoft.com/office/drawing/2014/main" id="{AB06DBEC-4A6D-094E-A634-88D344CF83EE}"/>
              </a:ext>
            </a:extLst>
          </p:cNvPr>
          <p:cNvGrpSpPr/>
          <p:nvPr/>
        </p:nvGrpSpPr>
        <p:grpSpPr>
          <a:xfrm>
            <a:off x="13296608" y="8931731"/>
            <a:ext cx="5672170" cy="1907394"/>
            <a:chOff x="1626536" y="5815996"/>
            <a:chExt cx="5672170" cy="1907394"/>
          </a:xfrm>
        </p:grpSpPr>
        <p:sp>
          <p:nvSpPr>
            <p:cNvPr id="68" name="Subtitle 2">
              <a:extLst>
                <a:ext uri="{FF2B5EF4-FFF2-40B4-BE49-F238E27FC236}">
                  <a16:creationId xmlns:a16="http://schemas.microsoft.com/office/drawing/2014/main" id="{F9890708-1907-FB4B-ADF8-1E6F28FCA6CF}"/>
                </a:ext>
              </a:extLst>
            </p:cNvPr>
            <p:cNvSpPr txBox="1">
              <a:spLocks/>
            </p:cNvSpPr>
            <p:nvPr/>
          </p:nvSpPr>
          <p:spPr>
            <a:xfrm>
              <a:off x="1626536" y="6462327"/>
              <a:ext cx="5672170" cy="126106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69" name="Rectangle 68">
              <a:extLst>
                <a:ext uri="{FF2B5EF4-FFF2-40B4-BE49-F238E27FC236}">
                  <a16:creationId xmlns:a16="http://schemas.microsoft.com/office/drawing/2014/main" id="{EA102AF1-1029-FA44-BB7A-58BAFB55D2EC}"/>
                </a:ext>
              </a:extLst>
            </p:cNvPr>
            <p:cNvSpPr/>
            <p:nvPr/>
          </p:nvSpPr>
          <p:spPr>
            <a:xfrm>
              <a:off x="2445907" y="5815996"/>
              <a:ext cx="4033429" cy="646331"/>
            </a:xfrm>
            <a:prstGeom prst="rect">
              <a:avLst/>
            </a:prstGeom>
          </p:spPr>
          <p:txBody>
            <a:bodyPr wrap="square">
              <a:spAutoFit/>
            </a:bodyPr>
            <a:lstStyle/>
            <a:p>
              <a:pPr algn="ctr"/>
              <a:r>
                <a:rPr lang="en-US" b="1" spc="600" dirty="0">
                  <a:solidFill>
                    <a:schemeClr val="tx2"/>
                  </a:solidFill>
                  <a:latin typeface="Montserrat SemiBold" pitchFamily="2" charset="77"/>
                  <a:ea typeface="Montserrat" charset="0"/>
                  <a:cs typeface="Montserrat" charset="0"/>
                </a:rPr>
                <a:t>2019</a:t>
              </a:r>
              <a:endParaRPr lang="en-US" sz="5400" b="1" spc="600" dirty="0">
                <a:solidFill>
                  <a:schemeClr val="tx2"/>
                </a:solidFill>
                <a:latin typeface="Montserrat SemiBold" pitchFamily="2" charset="77"/>
                <a:ea typeface="Montserrat" charset="0"/>
                <a:cs typeface="Montserrat" charset="0"/>
              </a:endParaRPr>
            </a:p>
          </p:txBody>
        </p:sp>
      </p:grpSp>
      <p:grpSp>
        <p:nvGrpSpPr>
          <p:cNvPr id="21" name="Group 20">
            <a:extLst>
              <a:ext uri="{FF2B5EF4-FFF2-40B4-BE49-F238E27FC236}">
                <a16:creationId xmlns:a16="http://schemas.microsoft.com/office/drawing/2014/main" id="{73C9953A-E542-1546-BE60-DCADD1196080}"/>
              </a:ext>
            </a:extLst>
          </p:cNvPr>
          <p:cNvGrpSpPr/>
          <p:nvPr/>
        </p:nvGrpSpPr>
        <p:grpSpPr>
          <a:xfrm>
            <a:off x="7013492" y="6411304"/>
            <a:ext cx="1081851" cy="823555"/>
            <a:chOff x="17083598" y="2386671"/>
            <a:chExt cx="1081851" cy="823555"/>
          </a:xfrm>
          <a:solidFill>
            <a:schemeClr val="bg1"/>
          </a:solidFill>
        </p:grpSpPr>
        <p:sp>
          <p:nvSpPr>
            <p:cNvPr id="22" name="Freeform 16">
              <a:extLst>
                <a:ext uri="{FF2B5EF4-FFF2-40B4-BE49-F238E27FC236}">
                  <a16:creationId xmlns:a16="http://schemas.microsoft.com/office/drawing/2014/main" id="{0F790587-4AB8-2141-A06A-1F9DA15FEA31}"/>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3" name="Freeform 17">
              <a:extLst>
                <a:ext uri="{FF2B5EF4-FFF2-40B4-BE49-F238E27FC236}">
                  <a16:creationId xmlns:a16="http://schemas.microsoft.com/office/drawing/2014/main" id="{0885E270-ECAA-304F-A604-8CEE67737815}"/>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 name="Freeform 18">
              <a:extLst>
                <a:ext uri="{FF2B5EF4-FFF2-40B4-BE49-F238E27FC236}">
                  <a16:creationId xmlns:a16="http://schemas.microsoft.com/office/drawing/2014/main" id="{279F9CDF-E9D3-1744-A351-6C22C4B98858}"/>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5" name="Freeform 19">
              <a:extLst>
                <a:ext uri="{FF2B5EF4-FFF2-40B4-BE49-F238E27FC236}">
                  <a16:creationId xmlns:a16="http://schemas.microsoft.com/office/drawing/2014/main" id="{E0190D62-D505-3A4D-A85E-C40B86FA4EFA}"/>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8" name="Freeform 20">
              <a:extLst>
                <a:ext uri="{FF2B5EF4-FFF2-40B4-BE49-F238E27FC236}">
                  <a16:creationId xmlns:a16="http://schemas.microsoft.com/office/drawing/2014/main" id="{0B0C6CFF-0D8A-A24C-BD35-EAFFFFB460FF}"/>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9" name="Freeform 21">
              <a:extLst>
                <a:ext uri="{FF2B5EF4-FFF2-40B4-BE49-F238E27FC236}">
                  <a16:creationId xmlns:a16="http://schemas.microsoft.com/office/drawing/2014/main" id="{1B2DBD1C-280E-E04F-9804-23CD8429BC40}"/>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 name="Freeform 22">
              <a:extLst>
                <a:ext uri="{FF2B5EF4-FFF2-40B4-BE49-F238E27FC236}">
                  <a16:creationId xmlns:a16="http://schemas.microsoft.com/office/drawing/2014/main" id="{3A8ED458-FA44-3D46-828B-3704ADF87C35}"/>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31" name="Group 30">
            <a:extLst>
              <a:ext uri="{FF2B5EF4-FFF2-40B4-BE49-F238E27FC236}">
                <a16:creationId xmlns:a16="http://schemas.microsoft.com/office/drawing/2014/main" id="{062DD72E-7C3B-5B45-BF6C-EB89936E3E3D}"/>
              </a:ext>
            </a:extLst>
          </p:cNvPr>
          <p:cNvGrpSpPr/>
          <p:nvPr/>
        </p:nvGrpSpPr>
        <p:grpSpPr>
          <a:xfrm>
            <a:off x="15683975" y="6354154"/>
            <a:ext cx="1078109" cy="1078108"/>
            <a:chOff x="5123329" y="2255652"/>
            <a:chExt cx="1078109" cy="1078108"/>
          </a:xfrm>
          <a:solidFill>
            <a:schemeClr val="bg1"/>
          </a:solidFill>
        </p:grpSpPr>
        <p:sp>
          <p:nvSpPr>
            <p:cNvPr id="32" name="Freeform 31">
              <a:extLst>
                <a:ext uri="{FF2B5EF4-FFF2-40B4-BE49-F238E27FC236}">
                  <a16:creationId xmlns:a16="http://schemas.microsoft.com/office/drawing/2014/main" id="{A04B5E24-4E53-9C4B-BDDC-504F57EBDB4E}"/>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3" name="Freeform 32">
              <a:extLst>
                <a:ext uri="{FF2B5EF4-FFF2-40B4-BE49-F238E27FC236}">
                  <a16:creationId xmlns:a16="http://schemas.microsoft.com/office/drawing/2014/main" id="{49D37DFF-33B0-324E-A975-4504DB7465EE}"/>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4" name="Freeform 33">
              <a:extLst>
                <a:ext uri="{FF2B5EF4-FFF2-40B4-BE49-F238E27FC236}">
                  <a16:creationId xmlns:a16="http://schemas.microsoft.com/office/drawing/2014/main" id="{C6D14460-D136-634E-B625-7DBBAC713C10}"/>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35" name="Group 34">
            <a:extLst>
              <a:ext uri="{FF2B5EF4-FFF2-40B4-BE49-F238E27FC236}">
                <a16:creationId xmlns:a16="http://schemas.microsoft.com/office/drawing/2014/main" id="{C205C9DF-22FF-A54A-8A8D-35540568784D}"/>
              </a:ext>
            </a:extLst>
          </p:cNvPr>
          <p:cNvGrpSpPr/>
          <p:nvPr/>
        </p:nvGrpSpPr>
        <p:grpSpPr>
          <a:xfrm>
            <a:off x="4718333" y="8931731"/>
            <a:ext cx="5672170" cy="1907394"/>
            <a:chOff x="1626536" y="5815996"/>
            <a:chExt cx="5672170" cy="1907394"/>
          </a:xfrm>
        </p:grpSpPr>
        <p:sp>
          <p:nvSpPr>
            <p:cNvPr id="36" name="Subtitle 2">
              <a:extLst>
                <a:ext uri="{FF2B5EF4-FFF2-40B4-BE49-F238E27FC236}">
                  <a16:creationId xmlns:a16="http://schemas.microsoft.com/office/drawing/2014/main" id="{99AE6484-2F46-374B-9395-3BEFD1B726C6}"/>
                </a:ext>
              </a:extLst>
            </p:cNvPr>
            <p:cNvSpPr txBox="1">
              <a:spLocks/>
            </p:cNvSpPr>
            <p:nvPr/>
          </p:nvSpPr>
          <p:spPr>
            <a:xfrm>
              <a:off x="1626536" y="6462327"/>
              <a:ext cx="5672170" cy="126106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37" name="Rectangle 36">
              <a:extLst>
                <a:ext uri="{FF2B5EF4-FFF2-40B4-BE49-F238E27FC236}">
                  <a16:creationId xmlns:a16="http://schemas.microsoft.com/office/drawing/2014/main" id="{C3449016-6A68-514D-8955-1C6984DE1EB6}"/>
                </a:ext>
              </a:extLst>
            </p:cNvPr>
            <p:cNvSpPr/>
            <p:nvPr/>
          </p:nvSpPr>
          <p:spPr>
            <a:xfrm>
              <a:off x="2445907" y="5815996"/>
              <a:ext cx="4033429" cy="646331"/>
            </a:xfrm>
            <a:prstGeom prst="rect">
              <a:avLst/>
            </a:prstGeom>
          </p:spPr>
          <p:txBody>
            <a:bodyPr wrap="square">
              <a:spAutoFit/>
            </a:bodyPr>
            <a:lstStyle/>
            <a:p>
              <a:pPr algn="ctr"/>
              <a:r>
                <a:rPr lang="en-US" b="1" spc="600" dirty="0">
                  <a:solidFill>
                    <a:schemeClr val="tx2"/>
                  </a:solidFill>
                  <a:latin typeface="Montserrat SemiBold" pitchFamily="2" charset="77"/>
                  <a:ea typeface="Montserrat" charset="0"/>
                  <a:cs typeface="Montserrat" charset="0"/>
                </a:rPr>
                <a:t>2018</a:t>
              </a:r>
              <a:endParaRPr lang="en-US" sz="5400" b="1" spc="600" dirty="0">
                <a:solidFill>
                  <a:schemeClr val="tx2"/>
                </a:solidFill>
                <a:latin typeface="Montserrat SemiBold" pitchFamily="2" charset="77"/>
                <a:ea typeface="Montserrat" charset="0"/>
                <a:cs typeface="Montserrat" charset="0"/>
              </a:endParaRPr>
            </a:p>
          </p:txBody>
        </p:sp>
      </p:grpSp>
    </p:spTree>
    <p:extLst>
      <p:ext uri="{BB962C8B-B14F-4D97-AF65-F5344CB8AC3E}">
        <p14:creationId xmlns:p14="http://schemas.microsoft.com/office/powerpoint/2010/main" val="21932441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Group 58">
            <a:extLst>
              <a:ext uri="{FF2B5EF4-FFF2-40B4-BE49-F238E27FC236}">
                <a16:creationId xmlns:a16="http://schemas.microsoft.com/office/drawing/2014/main" id="{985EDBA6-2114-E14B-90DC-9B6D4122CDFB}"/>
              </a:ext>
            </a:extLst>
          </p:cNvPr>
          <p:cNvGrpSpPr/>
          <p:nvPr/>
        </p:nvGrpSpPr>
        <p:grpSpPr>
          <a:xfrm>
            <a:off x="1990447" y="3554148"/>
            <a:ext cx="12078562" cy="8569901"/>
            <a:chOff x="9708784" y="2997891"/>
            <a:chExt cx="13564358" cy="9624094"/>
          </a:xfrm>
          <a:solidFill>
            <a:srgbClr val="F2F2F2"/>
          </a:solidFill>
        </p:grpSpPr>
        <p:sp>
          <p:nvSpPr>
            <p:cNvPr id="60" name="Freeform 149">
              <a:extLst>
                <a:ext uri="{FF2B5EF4-FFF2-40B4-BE49-F238E27FC236}">
                  <a16:creationId xmlns:a16="http://schemas.microsoft.com/office/drawing/2014/main" id="{861DD273-70B0-AD4F-AD87-863ECAF454CA}"/>
                </a:ext>
              </a:extLst>
            </p:cNvPr>
            <p:cNvSpPr>
              <a:spLocks noChangeArrowheads="1"/>
            </p:cNvSpPr>
            <p:nvPr/>
          </p:nvSpPr>
          <p:spPr bwMode="auto">
            <a:xfrm>
              <a:off x="13625275" y="3650682"/>
              <a:ext cx="4480782" cy="3593401"/>
            </a:xfrm>
            <a:custGeom>
              <a:avLst/>
              <a:gdLst>
                <a:gd name="T0" fmla="*/ 4907 w 6476"/>
                <a:gd name="T1" fmla="*/ 1068 h 5194"/>
                <a:gd name="T2" fmla="*/ 4913 w 6476"/>
                <a:gd name="T3" fmla="*/ 1403 h 5194"/>
                <a:gd name="T4" fmla="*/ 4868 w 6476"/>
                <a:gd name="T5" fmla="*/ 1807 h 5194"/>
                <a:gd name="T6" fmla="*/ 5333 w 6476"/>
                <a:gd name="T7" fmla="*/ 1921 h 5194"/>
                <a:gd name="T8" fmla="*/ 5987 w 6476"/>
                <a:gd name="T9" fmla="*/ 1898 h 5194"/>
                <a:gd name="T10" fmla="*/ 6277 w 6476"/>
                <a:gd name="T11" fmla="*/ 2193 h 5194"/>
                <a:gd name="T12" fmla="*/ 6441 w 6476"/>
                <a:gd name="T13" fmla="*/ 2585 h 5194"/>
                <a:gd name="T14" fmla="*/ 6203 w 6476"/>
                <a:gd name="T15" fmla="*/ 3074 h 5194"/>
                <a:gd name="T16" fmla="*/ 6027 w 6476"/>
                <a:gd name="T17" fmla="*/ 3403 h 5194"/>
                <a:gd name="T18" fmla="*/ 6095 w 6476"/>
                <a:gd name="T19" fmla="*/ 3574 h 5194"/>
                <a:gd name="T20" fmla="*/ 5606 w 6476"/>
                <a:gd name="T21" fmla="*/ 3511 h 5194"/>
                <a:gd name="T22" fmla="*/ 5203 w 6476"/>
                <a:gd name="T23" fmla="*/ 3290 h 5194"/>
                <a:gd name="T24" fmla="*/ 4635 w 6476"/>
                <a:gd name="T25" fmla="*/ 3273 h 5194"/>
                <a:gd name="T26" fmla="*/ 4282 w 6476"/>
                <a:gd name="T27" fmla="*/ 3443 h 5194"/>
                <a:gd name="T28" fmla="*/ 3812 w 6476"/>
                <a:gd name="T29" fmla="*/ 3949 h 5194"/>
                <a:gd name="T30" fmla="*/ 3442 w 6476"/>
                <a:gd name="T31" fmla="*/ 4341 h 5194"/>
                <a:gd name="T32" fmla="*/ 3363 w 6476"/>
                <a:gd name="T33" fmla="*/ 4642 h 5194"/>
                <a:gd name="T34" fmla="*/ 3090 w 6476"/>
                <a:gd name="T35" fmla="*/ 4767 h 5194"/>
                <a:gd name="T36" fmla="*/ 2778 w 6476"/>
                <a:gd name="T37" fmla="*/ 4875 h 5194"/>
                <a:gd name="T38" fmla="*/ 2266 w 6476"/>
                <a:gd name="T39" fmla="*/ 5147 h 5194"/>
                <a:gd name="T40" fmla="*/ 2016 w 6476"/>
                <a:gd name="T41" fmla="*/ 4920 h 5194"/>
                <a:gd name="T42" fmla="*/ 1556 w 6476"/>
                <a:gd name="T43" fmla="*/ 4750 h 5194"/>
                <a:gd name="T44" fmla="*/ 1136 w 6476"/>
                <a:gd name="T45" fmla="*/ 4608 h 5194"/>
                <a:gd name="T46" fmla="*/ 630 w 6476"/>
                <a:gd name="T47" fmla="*/ 4852 h 5194"/>
                <a:gd name="T48" fmla="*/ 266 w 6476"/>
                <a:gd name="T49" fmla="*/ 4829 h 5194"/>
                <a:gd name="T50" fmla="*/ 312 w 6476"/>
                <a:gd name="T51" fmla="*/ 4312 h 5194"/>
                <a:gd name="T52" fmla="*/ 170 w 6476"/>
                <a:gd name="T53" fmla="*/ 3653 h 5194"/>
                <a:gd name="T54" fmla="*/ 522 w 6476"/>
                <a:gd name="T55" fmla="*/ 3301 h 5194"/>
                <a:gd name="T56" fmla="*/ 789 w 6476"/>
                <a:gd name="T57" fmla="*/ 3148 h 5194"/>
                <a:gd name="T58" fmla="*/ 965 w 6476"/>
                <a:gd name="T59" fmla="*/ 2932 h 5194"/>
                <a:gd name="T60" fmla="*/ 698 w 6476"/>
                <a:gd name="T61" fmla="*/ 2631 h 5194"/>
                <a:gd name="T62" fmla="*/ 619 w 6476"/>
                <a:gd name="T63" fmla="*/ 2227 h 5194"/>
                <a:gd name="T64" fmla="*/ 119 w 6476"/>
                <a:gd name="T65" fmla="*/ 2108 h 5194"/>
                <a:gd name="T66" fmla="*/ 261 w 6476"/>
                <a:gd name="T67" fmla="*/ 1688 h 5194"/>
                <a:gd name="T68" fmla="*/ 306 w 6476"/>
                <a:gd name="T69" fmla="*/ 1262 h 5194"/>
                <a:gd name="T70" fmla="*/ 22 w 6476"/>
                <a:gd name="T71" fmla="*/ 1046 h 5194"/>
                <a:gd name="T72" fmla="*/ 301 w 6476"/>
                <a:gd name="T73" fmla="*/ 608 h 5194"/>
                <a:gd name="T74" fmla="*/ 573 w 6476"/>
                <a:gd name="T75" fmla="*/ 546 h 5194"/>
                <a:gd name="T76" fmla="*/ 1221 w 6476"/>
                <a:gd name="T77" fmla="*/ 290 h 5194"/>
                <a:gd name="T78" fmla="*/ 1937 w 6476"/>
                <a:gd name="T79" fmla="*/ 341 h 5194"/>
                <a:gd name="T80" fmla="*/ 2545 w 6476"/>
                <a:gd name="T81" fmla="*/ 91 h 5194"/>
                <a:gd name="T82" fmla="*/ 2744 w 6476"/>
                <a:gd name="T83" fmla="*/ 245 h 5194"/>
                <a:gd name="T84" fmla="*/ 3175 w 6476"/>
                <a:gd name="T85" fmla="*/ 324 h 5194"/>
                <a:gd name="T86" fmla="*/ 3641 w 6476"/>
                <a:gd name="T87" fmla="*/ 773 h 5194"/>
                <a:gd name="T88" fmla="*/ 3971 w 6476"/>
                <a:gd name="T89" fmla="*/ 625 h 5194"/>
                <a:gd name="T90" fmla="*/ 3772 w 6476"/>
                <a:gd name="T91" fmla="*/ 506 h 5194"/>
                <a:gd name="T92" fmla="*/ 4368 w 6476"/>
                <a:gd name="T93" fmla="*/ 176 h 5194"/>
                <a:gd name="T94" fmla="*/ 4805 w 6476"/>
                <a:gd name="T95" fmla="*/ 120 h 5194"/>
                <a:gd name="T96" fmla="*/ 4930 w 6476"/>
                <a:gd name="T97" fmla="*/ 455 h 5194"/>
                <a:gd name="T98" fmla="*/ 4691 w 6476"/>
                <a:gd name="T99" fmla="*/ 517 h 5194"/>
                <a:gd name="T100" fmla="*/ 4845 w 6476"/>
                <a:gd name="T101" fmla="*/ 642 h 5194"/>
                <a:gd name="T102" fmla="*/ 5135 w 6476"/>
                <a:gd name="T103" fmla="*/ 994 h 5194"/>
                <a:gd name="T104" fmla="*/ 3431 w 6476"/>
                <a:gd name="T105" fmla="*/ 4273 h 5194"/>
                <a:gd name="T106" fmla="*/ 5288 w 6476"/>
                <a:gd name="T107" fmla="*/ 756 h 5194"/>
                <a:gd name="T108" fmla="*/ 5572 w 6476"/>
                <a:gd name="T109" fmla="*/ 994 h 5194"/>
                <a:gd name="T110" fmla="*/ 4987 w 6476"/>
                <a:gd name="T111" fmla="*/ 1057 h 5194"/>
                <a:gd name="T112" fmla="*/ 5066 w 6476"/>
                <a:gd name="T113" fmla="*/ 1057 h 5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476" h="5194">
                  <a:moveTo>
                    <a:pt x="5146" y="1017"/>
                  </a:moveTo>
                  <a:lnTo>
                    <a:pt x="5146" y="1017"/>
                  </a:lnTo>
                  <a:cubicBezTo>
                    <a:pt x="5106" y="1034"/>
                    <a:pt x="5106" y="1034"/>
                    <a:pt x="5106" y="1034"/>
                  </a:cubicBezTo>
                  <a:cubicBezTo>
                    <a:pt x="5083" y="1051"/>
                    <a:pt x="5066" y="1012"/>
                    <a:pt x="5044" y="1012"/>
                  </a:cubicBezTo>
                  <a:cubicBezTo>
                    <a:pt x="5027" y="1012"/>
                    <a:pt x="5004" y="1006"/>
                    <a:pt x="4992" y="1006"/>
                  </a:cubicBezTo>
                  <a:cubicBezTo>
                    <a:pt x="4975" y="1006"/>
                    <a:pt x="4964" y="1017"/>
                    <a:pt x="4953" y="1017"/>
                  </a:cubicBezTo>
                  <a:cubicBezTo>
                    <a:pt x="4930" y="1017"/>
                    <a:pt x="4902" y="1012"/>
                    <a:pt x="4885" y="1023"/>
                  </a:cubicBezTo>
                  <a:cubicBezTo>
                    <a:pt x="4879" y="1029"/>
                    <a:pt x="4902" y="1057"/>
                    <a:pt x="4907" y="1068"/>
                  </a:cubicBezTo>
                  <a:cubicBezTo>
                    <a:pt x="4913" y="1085"/>
                    <a:pt x="4885" y="1114"/>
                    <a:pt x="4879" y="1131"/>
                  </a:cubicBezTo>
                  <a:cubicBezTo>
                    <a:pt x="4868" y="1154"/>
                    <a:pt x="4828" y="1159"/>
                    <a:pt x="4828" y="1182"/>
                  </a:cubicBezTo>
                  <a:cubicBezTo>
                    <a:pt x="4828" y="1188"/>
                    <a:pt x="4828" y="1188"/>
                    <a:pt x="4828" y="1188"/>
                  </a:cubicBezTo>
                  <a:cubicBezTo>
                    <a:pt x="4868" y="1188"/>
                    <a:pt x="4896" y="1171"/>
                    <a:pt x="4885" y="1228"/>
                  </a:cubicBezTo>
                  <a:cubicBezTo>
                    <a:pt x="4885" y="1239"/>
                    <a:pt x="4862" y="1262"/>
                    <a:pt x="4868" y="1273"/>
                  </a:cubicBezTo>
                  <a:cubicBezTo>
                    <a:pt x="4873" y="1279"/>
                    <a:pt x="4907" y="1296"/>
                    <a:pt x="4913" y="1296"/>
                  </a:cubicBezTo>
                  <a:cubicBezTo>
                    <a:pt x="4919" y="1324"/>
                    <a:pt x="4919" y="1313"/>
                    <a:pt x="4913" y="1341"/>
                  </a:cubicBezTo>
                  <a:cubicBezTo>
                    <a:pt x="4902" y="1347"/>
                    <a:pt x="4913" y="1392"/>
                    <a:pt x="4913" y="1403"/>
                  </a:cubicBezTo>
                  <a:cubicBezTo>
                    <a:pt x="4919" y="1426"/>
                    <a:pt x="4907" y="1455"/>
                    <a:pt x="4890" y="1421"/>
                  </a:cubicBezTo>
                  <a:cubicBezTo>
                    <a:pt x="4885" y="1409"/>
                    <a:pt x="4868" y="1387"/>
                    <a:pt x="4856" y="1409"/>
                  </a:cubicBezTo>
                  <a:cubicBezTo>
                    <a:pt x="4850" y="1432"/>
                    <a:pt x="4913" y="1449"/>
                    <a:pt x="4873" y="1483"/>
                  </a:cubicBezTo>
                  <a:cubicBezTo>
                    <a:pt x="4850" y="1500"/>
                    <a:pt x="4845" y="1506"/>
                    <a:pt x="4856" y="1540"/>
                  </a:cubicBezTo>
                  <a:cubicBezTo>
                    <a:pt x="4862" y="1574"/>
                    <a:pt x="4856" y="1625"/>
                    <a:pt x="4856" y="1659"/>
                  </a:cubicBezTo>
                  <a:cubicBezTo>
                    <a:pt x="4856" y="1671"/>
                    <a:pt x="4856" y="1699"/>
                    <a:pt x="4850" y="1710"/>
                  </a:cubicBezTo>
                  <a:cubicBezTo>
                    <a:pt x="4839" y="1722"/>
                    <a:pt x="4822" y="1739"/>
                    <a:pt x="4822" y="1750"/>
                  </a:cubicBezTo>
                  <a:cubicBezTo>
                    <a:pt x="4833" y="1761"/>
                    <a:pt x="4862" y="1790"/>
                    <a:pt x="4868" y="1807"/>
                  </a:cubicBezTo>
                  <a:cubicBezTo>
                    <a:pt x="4873" y="1835"/>
                    <a:pt x="4902" y="1830"/>
                    <a:pt x="4907" y="1847"/>
                  </a:cubicBezTo>
                  <a:cubicBezTo>
                    <a:pt x="4924" y="1887"/>
                    <a:pt x="4930" y="1926"/>
                    <a:pt x="4987" y="1915"/>
                  </a:cubicBezTo>
                  <a:cubicBezTo>
                    <a:pt x="5027" y="1903"/>
                    <a:pt x="5049" y="1909"/>
                    <a:pt x="5061" y="1949"/>
                  </a:cubicBezTo>
                  <a:cubicBezTo>
                    <a:pt x="5066" y="1983"/>
                    <a:pt x="5083" y="2006"/>
                    <a:pt x="5095" y="2040"/>
                  </a:cubicBezTo>
                  <a:cubicBezTo>
                    <a:pt x="5117" y="2074"/>
                    <a:pt x="5157" y="2029"/>
                    <a:pt x="5180" y="2011"/>
                  </a:cubicBezTo>
                  <a:cubicBezTo>
                    <a:pt x="5208" y="1989"/>
                    <a:pt x="5220" y="2017"/>
                    <a:pt x="5231" y="1972"/>
                  </a:cubicBezTo>
                  <a:cubicBezTo>
                    <a:pt x="5237" y="1943"/>
                    <a:pt x="5248" y="1852"/>
                    <a:pt x="5294" y="1869"/>
                  </a:cubicBezTo>
                  <a:cubicBezTo>
                    <a:pt x="5322" y="1875"/>
                    <a:pt x="5345" y="1869"/>
                    <a:pt x="5333" y="1921"/>
                  </a:cubicBezTo>
                  <a:cubicBezTo>
                    <a:pt x="5322" y="1960"/>
                    <a:pt x="5259" y="2000"/>
                    <a:pt x="5282" y="2051"/>
                  </a:cubicBezTo>
                  <a:cubicBezTo>
                    <a:pt x="5294" y="2074"/>
                    <a:pt x="5396" y="2074"/>
                    <a:pt x="5419" y="2063"/>
                  </a:cubicBezTo>
                  <a:cubicBezTo>
                    <a:pt x="5481" y="2051"/>
                    <a:pt x="5487" y="2097"/>
                    <a:pt x="5527" y="2017"/>
                  </a:cubicBezTo>
                  <a:cubicBezTo>
                    <a:pt x="5555" y="1966"/>
                    <a:pt x="5589" y="1949"/>
                    <a:pt x="5589" y="1881"/>
                  </a:cubicBezTo>
                  <a:cubicBezTo>
                    <a:pt x="5612" y="1875"/>
                    <a:pt x="5629" y="1892"/>
                    <a:pt x="5657" y="1869"/>
                  </a:cubicBezTo>
                  <a:cubicBezTo>
                    <a:pt x="5708" y="1824"/>
                    <a:pt x="5794" y="1830"/>
                    <a:pt x="5850" y="1847"/>
                  </a:cubicBezTo>
                  <a:cubicBezTo>
                    <a:pt x="5856" y="1858"/>
                    <a:pt x="5862" y="1909"/>
                    <a:pt x="5867" y="1921"/>
                  </a:cubicBezTo>
                  <a:cubicBezTo>
                    <a:pt x="5879" y="1932"/>
                    <a:pt x="5958" y="1898"/>
                    <a:pt x="5987" y="1898"/>
                  </a:cubicBezTo>
                  <a:cubicBezTo>
                    <a:pt x="6004" y="1898"/>
                    <a:pt x="6021" y="1898"/>
                    <a:pt x="6038" y="1903"/>
                  </a:cubicBezTo>
                  <a:cubicBezTo>
                    <a:pt x="6049" y="1903"/>
                    <a:pt x="6078" y="1932"/>
                    <a:pt x="6049" y="1938"/>
                  </a:cubicBezTo>
                  <a:cubicBezTo>
                    <a:pt x="6049" y="1943"/>
                    <a:pt x="6015" y="1955"/>
                    <a:pt x="6004" y="1966"/>
                  </a:cubicBezTo>
                  <a:cubicBezTo>
                    <a:pt x="6004" y="1966"/>
                    <a:pt x="6044" y="2023"/>
                    <a:pt x="6055" y="2029"/>
                  </a:cubicBezTo>
                  <a:cubicBezTo>
                    <a:pt x="6078" y="2057"/>
                    <a:pt x="6055" y="2063"/>
                    <a:pt x="6061" y="2097"/>
                  </a:cubicBezTo>
                  <a:cubicBezTo>
                    <a:pt x="6083" y="2142"/>
                    <a:pt x="6072" y="2136"/>
                    <a:pt x="6123" y="2148"/>
                  </a:cubicBezTo>
                  <a:cubicBezTo>
                    <a:pt x="6146" y="2153"/>
                    <a:pt x="6169" y="2153"/>
                    <a:pt x="6186" y="2165"/>
                  </a:cubicBezTo>
                  <a:cubicBezTo>
                    <a:pt x="6225" y="2188"/>
                    <a:pt x="6220" y="2216"/>
                    <a:pt x="6277" y="2193"/>
                  </a:cubicBezTo>
                  <a:cubicBezTo>
                    <a:pt x="6311" y="2176"/>
                    <a:pt x="6345" y="2148"/>
                    <a:pt x="6385" y="2142"/>
                  </a:cubicBezTo>
                  <a:lnTo>
                    <a:pt x="6385" y="2142"/>
                  </a:lnTo>
                  <a:cubicBezTo>
                    <a:pt x="6385" y="2199"/>
                    <a:pt x="6385" y="2199"/>
                    <a:pt x="6385" y="2199"/>
                  </a:cubicBezTo>
                  <a:cubicBezTo>
                    <a:pt x="6385" y="2233"/>
                    <a:pt x="6390" y="2239"/>
                    <a:pt x="6413" y="2261"/>
                  </a:cubicBezTo>
                  <a:cubicBezTo>
                    <a:pt x="6458" y="2312"/>
                    <a:pt x="6401" y="2375"/>
                    <a:pt x="6401" y="2420"/>
                  </a:cubicBezTo>
                  <a:cubicBezTo>
                    <a:pt x="6447" y="2432"/>
                    <a:pt x="6419" y="2500"/>
                    <a:pt x="6475" y="2511"/>
                  </a:cubicBezTo>
                  <a:lnTo>
                    <a:pt x="6475" y="2511"/>
                  </a:lnTo>
                  <a:cubicBezTo>
                    <a:pt x="6475" y="2551"/>
                    <a:pt x="6441" y="2557"/>
                    <a:pt x="6441" y="2585"/>
                  </a:cubicBezTo>
                  <a:cubicBezTo>
                    <a:pt x="6441" y="2653"/>
                    <a:pt x="6430" y="2614"/>
                    <a:pt x="6385" y="2631"/>
                  </a:cubicBezTo>
                  <a:cubicBezTo>
                    <a:pt x="6379" y="2653"/>
                    <a:pt x="6373" y="2665"/>
                    <a:pt x="6350" y="2665"/>
                  </a:cubicBezTo>
                  <a:cubicBezTo>
                    <a:pt x="6339" y="2665"/>
                    <a:pt x="6328" y="2699"/>
                    <a:pt x="6311" y="2710"/>
                  </a:cubicBezTo>
                  <a:cubicBezTo>
                    <a:pt x="6311" y="2750"/>
                    <a:pt x="6242" y="2699"/>
                    <a:pt x="6220" y="2727"/>
                  </a:cubicBezTo>
                  <a:cubicBezTo>
                    <a:pt x="6191" y="2756"/>
                    <a:pt x="6254" y="2790"/>
                    <a:pt x="6242" y="2818"/>
                  </a:cubicBezTo>
                  <a:cubicBezTo>
                    <a:pt x="6231" y="2841"/>
                    <a:pt x="6220" y="2886"/>
                    <a:pt x="6237" y="2903"/>
                  </a:cubicBezTo>
                  <a:cubicBezTo>
                    <a:pt x="6254" y="2932"/>
                    <a:pt x="6288" y="3017"/>
                    <a:pt x="6259" y="3034"/>
                  </a:cubicBezTo>
                  <a:cubicBezTo>
                    <a:pt x="6203" y="3074"/>
                    <a:pt x="6203" y="3074"/>
                    <a:pt x="6203" y="3074"/>
                  </a:cubicBezTo>
                  <a:cubicBezTo>
                    <a:pt x="6163" y="3102"/>
                    <a:pt x="6163" y="3040"/>
                    <a:pt x="6146" y="3011"/>
                  </a:cubicBezTo>
                  <a:cubicBezTo>
                    <a:pt x="6140" y="3000"/>
                    <a:pt x="6095" y="2977"/>
                    <a:pt x="6083" y="2983"/>
                  </a:cubicBezTo>
                  <a:cubicBezTo>
                    <a:pt x="6061" y="2989"/>
                    <a:pt x="6072" y="3085"/>
                    <a:pt x="6044" y="3114"/>
                  </a:cubicBezTo>
                  <a:cubicBezTo>
                    <a:pt x="6032" y="3125"/>
                    <a:pt x="5992" y="3125"/>
                    <a:pt x="6004" y="3142"/>
                  </a:cubicBezTo>
                  <a:cubicBezTo>
                    <a:pt x="6015" y="3165"/>
                    <a:pt x="5992" y="3182"/>
                    <a:pt x="5992" y="3204"/>
                  </a:cubicBezTo>
                  <a:cubicBezTo>
                    <a:pt x="5998" y="3239"/>
                    <a:pt x="6015" y="3278"/>
                    <a:pt x="6027" y="3312"/>
                  </a:cubicBezTo>
                  <a:cubicBezTo>
                    <a:pt x="6032" y="3329"/>
                    <a:pt x="6027" y="3352"/>
                    <a:pt x="6027" y="3369"/>
                  </a:cubicBezTo>
                  <a:lnTo>
                    <a:pt x="6027" y="3403"/>
                  </a:lnTo>
                  <a:cubicBezTo>
                    <a:pt x="6032" y="3409"/>
                    <a:pt x="6066" y="3415"/>
                    <a:pt x="6072" y="3415"/>
                  </a:cubicBezTo>
                  <a:cubicBezTo>
                    <a:pt x="6083" y="3420"/>
                    <a:pt x="6106" y="3426"/>
                    <a:pt x="6123" y="3437"/>
                  </a:cubicBezTo>
                  <a:cubicBezTo>
                    <a:pt x="6146" y="3455"/>
                    <a:pt x="6146" y="3455"/>
                    <a:pt x="6146" y="3455"/>
                  </a:cubicBezTo>
                  <a:lnTo>
                    <a:pt x="6146" y="3455"/>
                  </a:lnTo>
                  <a:cubicBezTo>
                    <a:pt x="6140" y="3477"/>
                    <a:pt x="6146" y="3494"/>
                    <a:pt x="6140" y="3517"/>
                  </a:cubicBezTo>
                  <a:cubicBezTo>
                    <a:pt x="6135" y="3528"/>
                    <a:pt x="6123" y="3545"/>
                    <a:pt x="6135" y="3562"/>
                  </a:cubicBezTo>
                  <a:cubicBezTo>
                    <a:pt x="6135" y="3568"/>
                    <a:pt x="6140" y="3597"/>
                    <a:pt x="6129" y="3597"/>
                  </a:cubicBezTo>
                  <a:cubicBezTo>
                    <a:pt x="6123" y="3597"/>
                    <a:pt x="6100" y="3574"/>
                    <a:pt x="6095" y="3574"/>
                  </a:cubicBezTo>
                  <a:cubicBezTo>
                    <a:pt x="6083" y="3557"/>
                    <a:pt x="6072" y="3540"/>
                    <a:pt x="6055" y="3528"/>
                  </a:cubicBezTo>
                  <a:cubicBezTo>
                    <a:pt x="6021" y="3506"/>
                    <a:pt x="6021" y="3557"/>
                    <a:pt x="5992" y="3562"/>
                  </a:cubicBezTo>
                  <a:cubicBezTo>
                    <a:pt x="5970" y="3579"/>
                    <a:pt x="5953" y="3557"/>
                    <a:pt x="5930" y="3557"/>
                  </a:cubicBezTo>
                  <a:cubicBezTo>
                    <a:pt x="5919" y="3557"/>
                    <a:pt x="5901" y="3585"/>
                    <a:pt x="5890" y="3597"/>
                  </a:cubicBezTo>
                  <a:cubicBezTo>
                    <a:pt x="5850" y="3625"/>
                    <a:pt x="5799" y="3602"/>
                    <a:pt x="5765" y="3585"/>
                  </a:cubicBezTo>
                  <a:cubicBezTo>
                    <a:pt x="5731" y="3568"/>
                    <a:pt x="5720" y="3625"/>
                    <a:pt x="5691" y="3619"/>
                  </a:cubicBezTo>
                  <a:cubicBezTo>
                    <a:pt x="5669" y="3613"/>
                    <a:pt x="5623" y="3574"/>
                    <a:pt x="5617" y="3551"/>
                  </a:cubicBezTo>
                  <a:cubicBezTo>
                    <a:pt x="5612" y="3540"/>
                    <a:pt x="5612" y="3517"/>
                    <a:pt x="5606" y="3511"/>
                  </a:cubicBezTo>
                  <a:cubicBezTo>
                    <a:pt x="5589" y="3494"/>
                    <a:pt x="5572" y="3506"/>
                    <a:pt x="5572" y="3477"/>
                  </a:cubicBezTo>
                  <a:cubicBezTo>
                    <a:pt x="5572" y="3392"/>
                    <a:pt x="5464" y="3534"/>
                    <a:pt x="5492" y="3432"/>
                  </a:cubicBezTo>
                  <a:cubicBezTo>
                    <a:pt x="5504" y="3375"/>
                    <a:pt x="5453" y="3426"/>
                    <a:pt x="5458" y="3398"/>
                  </a:cubicBezTo>
                  <a:cubicBezTo>
                    <a:pt x="5458" y="3386"/>
                    <a:pt x="5475" y="3375"/>
                    <a:pt x="5481" y="3375"/>
                  </a:cubicBezTo>
                  <a:cubicBezTo>
                    <a:pt x="5527" y="3347"/>
                    <a:pt x="5436" y="3335"/>
                    <a:pt x="5424" y="3329"/>
                  </a:cubicBezTo>
                  <a:cubicBezTo>
                    <a:pt x="5401" y="3312"/>
                    <a:pt x="5385" y="3324"/>
                    <a:pt x="5362" y="3312"/>
                  </a:cubicBezTo>
                  <a:cubicBezTo>
                    <a:pt x="5350" y="3301"/>
                    <a:pt x="5333" y="3267"/>
                    <a:pt x="5328" y="3261"/>
                  </a:cubicBezTo>
                  <a:cubicBezTo>
                    <a:pt x="5271" y="3239"/>
                    <a:pt x="5254" y="3324"/>
                    <a:pt x="5203" y="3290"/>
                  </a:cubicBezTo>
                  <a:cubicBezTo>
                    <a:pt x="5174" y="3267"/>
                    <a:pt x="5140" y="3250"/>
                    <a:pt x="5140" y="3210"/>
                  </a:cubicBezTo>
                  <a:cubicBezTo>
                    <a:pt x="5140" y="3153"/>
                    <a:pt x="5083" y="3187"/>
                    <a:pt x="5055" y="3210"/>
                  </a:cubicBezTo>
                  <a:cubicBezTo>
                    <a:pt x="5009" y="3244"/>
                    <a:pt x="4913" y="3267"/>
                    <a:pt x="4856" y="3250"/>
                  </a:cubicBezTo>
                  <a:cubicBezTo>
                    <a:pt x="4799" y="3244"/>
                    <a:pt x="4708" y="3165"/>
                    <a:pt x="4680" y="3261"/>
                  </a:cubicBezTo>
                  <a:cubicBezTo>
                    <a:pt x="4669" y="3290"/>
                    <a:pt x="4663" y="3250"/>
                    <a:pt x="4663" y="3244"/>
                  </a:cubicBezTo>
                  <a:cubicBezTo>
                    <a:pt x="4663" y="3210"/>
                    <a:pt x="4629" y="3239"/>
                    <a:pt x="4629" y="3244"/>
                  </a:cubicBezTo>
                  <a:cubicBezTo>
                    <a:pt x="4629" y="3250"/>
                    <a:pt x="4640" y="3267"/>
                    <a:pt x="4635" y="3267"/>
                  </a:cubicBezTo>
                  <a:cubicBezTo>
                    <a:pt x="4635" y="3273"/>
                    <a:pt x="4635" y="3273"/>
                    <a:pt x="4635" y="3273"/>
                  </a:cubicBezTo>
                  <a:cubicBezTo>
                    <a:pt x="4595" y="3284"/>
                    <a:pt x="4572" y="3295"/>
                    <a:pt x="4527" y="3284"/>
                  </a:cubicBezTo>
                  <a:cubicBezTo>
                    <a:pt x="4476" y="3273"/>
                    <a:pt x="4492" y="3295"/>
                    <a:pt x="4492" y="3335"/>
                  </a:cubicBezTo>
                  <a:cubicBezTo>
                    <a:pt x="4492" y="3364"/>
                    <a:pt x="4464" y="3352"/>
                    <a:pt x="4447" y="3358"/>
                  </a:cubicBezTo>
                  <a:cubicBezTo>
                    <a:pt x="4413" y="3358"/>
                    <a:pt x="4413" y="3420"/>
                    <a:pt x="4368" y="3426"/>
                  </a:cubicBezTo>
                  <a:cubicBezTo>
                    <a:pt x="4322" y="3443"/>
                    <a:pt x="4322" y="3443"/>
                    <a:pt x="4322" y="3443"/>
                  </a:cubicBezTo>
                  <a:lnTo>
                    <a:pt x="4322" y="3443"/>
                  </a:lnTo>
                  <a:cubicBezTo>
                    <a:pt x="4316" y="3443"/>
                    <a:pt x="4305" y="3437"/>
                    <a:pt x="4299" y="3437"/>
                  </a:cubicBezTo>
                  <a:cubicBezTo>
                    <a:pt x="4294" y="3437"/>
                    <a:pt x="4288" y="3443"/>
                    <a:pt x="4282" y="3443"/>
                  </a:cubicBezTo>
                  <a:cubicBezTo>
                    <a:pt x="4271" y="3443"/>
                    <a:pt x="4254" y="3455"/>
                    <a:pt x="4248" y="3460"/>
                  </a:cubicBezTo>
                  <a:cubicBezTo>
                    <a:pt x="4242" y="3471"/>
                    <a:pt x="4237" y="3477"/>
                    <a:pt x="4226" y="3483"/>
                  </a:cubicBezTo>
                  <a:cubicBezTo>
                    <a:pt x="4169" y="3557"/>
                    <a:pt x="4169" y="3557"/>
                    <a:pt x="4169" y="3557"/>
                  </a:cubicBezTo>
                  <a:cubicBezTo>
                    <a:pt x="4147" y="3579"/>
                    <a:pt x="4124" y="3579"/>
                    <a:pt x="4101" y="3602"/>
                  </a:cubicBezTo>
                  <a:cubicBezTo>
                    <a:pt x="4067" y="3636"/>
                    <a:pt x="4045" y="3716"/>
                    <a:pt x="3988" y="3727"/>
                  </a:cubicBezTo>
                  <a:cubicBezTo>
                    <a:pt x="3948" y="3739"/>
                    <a:pt x="3920" y="3739"/>
                    <a:pt x="3891" y="3767"/>
                  </a:cubicBezTo>
                  <a:cubicBezTo>
                    <a:pt x="3863" y="3795"/>
                    <a:pt x="3834" y="3847"/>
                    <a:pt x="3823" y="3892"/>
                  </a:cubicBezTo>
                  <a:cubicBezTo>
                    <a:pt x="3823" y="3915"/>
                    <a:pt x="3829" y="3932"/>
                    <a:pt x="3812" y="3949"/>
                  </a:cubicBezTo>
                  <a:cubicBezTo>
                    <a:pt x="3800" y="3971"/>
                    <a:pt x="3812" y="3977"/>
                    <a:pt x="3806" y="4000"/>
                  </a:cubicBezTo>
                  <a:cubicBezTo>
                    <a:pt x="3800" y="4011"/>
                    <a:pt x="3783" y="4011"/>
                    <a:pt x="3783" y="4022"/>
                  </a:cubicBezTo>
                  <a:cubicBezTo>
                    <a:pt x="3772" y="4074"/>
                    <a:pt x="3715" y="4051"/>
                    <a:pt x="3675" y="4051"/>
                  </a:cubicBezTo>
                  <a:cubicBezTo>
                    <a:pt x="3670" y="4051"/>
                    <a:pt x="3630" y="4119"/>
                    <a:pt x="3619" y="4130"/>
                  </a:cubicBezTo>
                  <a:cubicBezTo>
                    <a:pt x="3590" y="4170"/>
                    <a:pt x="3573" y="4216"/>
                    <a:pt x="3550" y="4256"/>
                  </a:cubicBezTo>
                  <a:cubicBezTo>
                    <a:pt x="3550" y="4273"/>
                    <a:pt x="3545" y="4295"/>
                    <a:pt x="3556" y="4312"/>
                  </a:cubicBezTo>
                  <a:cubicBezTo>
                    <a:pt x="3567" y="4329"/>
                    <a:pt x="3545" y="4335"/>
                    <a:pt x="3533" y="4335"/>
                  </a:cubicBezTo>
                  <a:cubicBezTo>
                    <a:pt x="3516" y="4341"/>
                    <a:pt x="3454" y="4363"/>
                    <a:pt x="3442" y="4341"/>
                  </a:cubicBezTo>
                  <a:cubicBezTo>
                    <a:pt x="3437" y="4335"/>
                    <a:pt x="3420" y="4295"/>
                    <a:pt x="3414" y="4301"/>
                  </a:cubicBezTo>
                  <a:cubicBezTo>
                    <a:pt x="3397" y="4324"/>
                    <a:pt x="3420" y="4346"/>
                    <a:pt x="3420" y="4363"/>
                  </a:cubicBezTo>
                  <a:cubicBezTo>
                    <a:pt x="3414" y="4386"/>
                    <a:pt x="3408" y="4437"/>
                    <a:pt x="3380" y="4443"/>
                  </a:cubicBezTo>
                  <a:cubicBezTo>
                    <a:pt x="3369" y="4449"/>
                    <a:pt x="3357" y="4454"/>
                    <a:pt x="3357" y="4460"/>
                  </a:cubicBezTo>
                  <a:cubicBezTo>
                    <a:pt x="3357" y="4477"/>
                    <a:pt x="3369" y="4494"/>
                    <a:pt x="3363" y="4506"/>
                  </a:cubicBezTo>
                  <a:cubicBezTo>
                    <a:pt x="3363" y="4534"/>
                    <a:pt x="3363" y="4551"/>
                    <a:pt x="3369" y="4574"/>
                  </a:cubicBezTo>
                  <a:cubicBezTo>
                    <a:pt x="3363" y="4585"/>
                    <a:pt x="3346" y="4602"/>
                    <a:pt x="3346" y="4614"/>
                  </a:cubicBezTo>
                  <a:cubicBezTo>
                    <a:pt x="3346" y="4625"/>
                    <a:pt x="3357" y="4630"/>
                    <a:pt x="3363" y="4642"/>
                  </a:cubicBezTo>
                  <a:cubicBezTo>
                    <a:pt x="3363" y="4670"/>
                    <a:pt x="3329" y="4653"/>
                    <a:pt x="3312" y="4659"/>
                  </a:cubicBezTo>
                  <a:cubicBezTo>
                    <a:pt x="3295" y="4665"/>
                    <a:pt x="3272" y="4659"/>
                    <a:pt x="3255" y="4665"/>
                  </a:cubicBezTo>
                  <a:cubicBezTo>
                    <a:pt x="3215" y="4687"/>
                    <a:pt x="3232" y="4699"/>
                    <a:pt x="3227" y="4738"/>
                  </a:cubicBezTo>
                  <a:cubicBezTo>
                    <a:pt x="3221" y="4767"/>
                    <a:pt x="3221" y="4761"/>
                    <a:pt x="3198" y="4778"/>
                  </a:cubicBezTo>
                  <a:cubicBezTo>
                    <a:pt x="3192" y="4784"/>
                    <a:pt x="3198" y="4795"/>
                    <a:pt x="3198" y="4807"/>
                  </a:cubicBezTo>
                  <a:cubicBezTo>
                    <a:pt x="3198" y="4807"/>
                    <a:pt x="3153" y="4812"/>
                    <a:pt x="3147" y="4812"/>
                  </a:cubicBezTo>
                  <a:cubicBezTo>
                    <a:pt x="3119" y="4812"/>
                    <a:pt x="3124" y="4784"/>
                    <a:pt x="3113" y="4767"/>
                  </a:cubicBezTo>
                  <a:cubicBezTo>
                    <a:pt x="3113" y="4761"/>
                    <a:pt x="3096" y="4761"/>
                    <a:pt x="3090" y="4767"/>
                  </a:cubicBezTo>
                  <a:cubicBezTo>
                    <a:pt x="3084" y="4784"/>
                    <a:pt x="3119" y="4846"/>
                    <a:pt x="3096" y="4858"/>
                  </a:cubicBezTo>
                  <a:cubicBezTo>
                    <a:pt x="3050" y="4892"/>
                    <a:pt x="3090" y="4949"/>
                    <a:pt x="3056" y="4977"/>
                  </a:cubicBezTo>
                  <a:lnTo>
                    <a:pt x="3056" y="4977"/>
                  </a:lnTo>
                  <a:cubicBezTo>
                    <a:pt x="3016" y="4977"/>
                    <a:pt x="2994" y="5011"/>
                    <a:pt x="2960" y="5005"/>
                  </a:cubicBezTo>
                  <a:cubicBezTo>
                    <a:pt x="2920" y="5005"/>
                    <a:pt x="2914" y="4954"/>
                    <a:pt x="2908" y="4932"/>
                  </a:cubicBezTo>
                  <a:cubicBezTo>
                    <a:pt x="2903" y="4915"/>
                    <a:pt x="2880" y="4897"/>
                    <a:pt x="2897" y="4880"/>
                  </a:cubicBezTo>
                  <a:cubicBezTo>
                    <a:pt x="2903" y="4863"/>
                    <a:pt x="2829" y="4892"/>
                    <a:pt x="2823" y="4892"/>
                  </a:cubicBezTo>
                  <a:cubicBezTo>
                    <a:pt x="2812" y="4892"/>
                    <a:pt x="2783" y="4875"/>
                    <a:pt x="2778" y="4875"/>
                  </a:cubicBezTo>
                  <a:cubicBezTo>
                    <a:pt x="2766" y="4880"/>
                    <a:pt x="2766" y="4926"/>
                    <a:pt x="2761" y="4937"/>
                  </a:cubicBezTo>
                  <a:cubicBezTo>
                    <a:pt x="2761" y="4954"/>
                    <a:pt x="2738" y="5005"/>
                    <a:pt x="2715" y="4988"/>
                  </a:cubicBezTo>
                  <a:cubicBezTo>
                    <a:pt x="2698" y="5000"/>
                    <a:pt x="2653" y="5023"/>
                    <a:pt x="2641" y="5039"/>
                  </a:cubicBezTo>
                  <a:cubicBezTo>
                    <a:pt x="2624" y="5062"/>
                    <a:pt x="2664" y="5091"/>
                    <a:pt x="2624" y="5102"/>
                  </a:cubicBezTo>
                  <a:cubicBezTo>
                    <a:pt x="2584" y="5113"/>
                    <a:pt x="2516" y="5176"/>
                    <a:pt x="2516" y="5102"/>
                  </a:cubicBezTo>
                  <a:cubicBezTo>
                    <a:pt x="2516" y="5051"/>
                    <a:pt x="2494" y="5062"/>
                    <a:pt x="2460" y="5079"/>
                  </a:cubicBezTo>
                  <a:cubicBezTo>
                    <a:pt x="2414" y="5102"/>
                    <a:pt x="2391" y="5176"/>
                    <a:pt x="2329" y="5182"/>
                  </a:cubicBezTo>
                  <a:cubicBezTo>
                    <a:pt x="2300" y="5182"/>
                    <a:pt x="2261" y="5193"/>
                    <a:pt x="2266" y="5147"/>
                  </a:cubicBezTo>
                  <a:cubicBezTo>
                    <a:pt x="2124" y="5136"/>
                    <a:pt x="2124" y="5136"/>
                    <a:pt x="2124" y="5136"/>
                  </a:cubicBezTo>
                  <a:lnTo>
                    <a:pt x="2124" y="5136"/>
                  </a:lnTo>
                  <a:cubicBezTo>
                    <a:pt x="2119" y="5113"/>
                    <a:pt x="2107" y="5102"/>
                    <a:pt x="2096" y="5085"/>
                  </a:cubicBezTo>
                  <a:cubicBezTo>
                    <a:pt x="2079" y="5057"/>
                    <a:pt x="2084" y="5045"/>
                    <a:pt x="2090" y="5017"/>
                  </a:cubicBezTo>
                  <a:cubicBezTo>
                    <a:pt x="2090" y="5000"/>
                    <a:pt x="2084" y="4983"/>
                    <a:pt x="2084" y="4966"/>
                  </a:cubicBezTo>
                  <a:cubicBezTo>
                    <a:pt x="2084" y="4943"/>
                    <a:pt x="2102" y="4926"/>
                    <a:pt x="2113" y="4903"/>
                  </a:cubicBezTo>
                  <a:cubicBezTo>
                    <a:pt x="2124" y="4880"/>
                    <a:pt x="2056" y="4915"/>
                    <a:pt x="2050" y="4915"/>
                  </a:cubicBezTo>
                  <a:cubicBezTo>
                    <a:pt x="2039" y="4915"/>
                    <a:pt x="2022" y="4915"/>
                    <a:pt x="2016" y="4920"/>
                  </a:cubicBezTo>
                  <a:cubicBezTo>
                    <a:pt x="1999" y="4932"/>
                    <a:pt x="1988" y="4949"/>
                    <a:pt x="1977" y="4966"/>
                  </a:cubicBezTo>
                  <a:cubicBezTo>
                    <a:pt x="1965" y="4983"/>
                    <a:pt x="1937" y="4994"/>
                    <a:pt x="1914" y="4994"/>
                  </a:cubicBezTo>
                  <a:cubicBezTo>
                    <a:pt x="1863" y="5017"/>
                    <a:pt x="1840" y="4988"/>
                    <a:pt x="1800" y="4971"/>
                  </a:cubicBezTo>
                  <a:cubicBezTo>
                    <a:pt x="1772" y="4954"/>
                    <a:pt x="1778" y="4915"/>
                    <a:pt x="1744" y="4915"/>
                  </a:cubicBezTo>
                  <a:cubicBezTo>
                    <a:pt x="1721" y="4915"/>
                    <a:pt x="1715" y="4897"/>
                    <a:pt x="1704" y="4880"/>
                  </a:cubicBezTo>
                  <a:cubicBezTo>
                    <a:pt x="1687" y="4863"/>
                    <a:pt x="1653" y="4846"/>
                    <a:pt x="1630" y="4858"/>
                  </a:cubicBezTo>
                  <a:cubicBezTo>
                    <a:pt x="1585" y="4875"/>
                    <a:pt x="1551" y="4863"/>
                    <a:pt x="1562" y="4818"/>
                  </a:cubicBezTo>
                  <a:cubicBezTo>
                    <a:pt x="1568" y="4795"/>
                    <a:pt x="1556" y="4772"/>
                    <a:pt x="1556" y="4750"/>
                  </a:cubicBezTo>
                  <a:lnTo>
                    <a:pt x="1556" y="4750"/>
                  </a:lnTo>
                  <a:cubicBezTo>
                    <a:pt x="1528" y="4755"/>
                    <a:pt x="1516" y="4789"/>
                    <a:pt x="1494" y="4795"/>
                  </a:cubicBezTo>
                  <a:cubicBezTo>
                    <a:pt x="1460" y="4801"/>
                    <a:pt x="1448" y="4801"/>
                    <a:pt x="1431" y="4835"/>
                  </a:cubicBezTo>
                  <a:cubicBezTo>
                    <a:pt x="1374" y="4915"/>
                    <a:pt x="1380" y="4841"/>
                    <a:pt x="1312" y="4829"/>
                  </a:cubicBezTo>
                  <a:cubicBezTo>
                    <a:pt x="1283" y="4824"/>
                    <a:pt x="1289" y="4789"/>
                    <a:pt x="1278" y="4772"/>
                  </a:cubicBezTo>
                  <a:cubicBezTo>
                    <a:pt x="1272" y="4772"/>
                    <a:pt x="1210" y="4761"/>
                    <a:pt x="1198" y="4755"/>
                  </a:cubicBezTo>
                  <a:cubicBezTo>
                    <a:pt x="1164" y="4738"/>
                    <a:pt x="1249" y="4676"/>
                    <a:pt x="1170" y="4653"/>
                  </a:cubicBezTo>
                  <a:cubicBezTo>
                    <a:pt x="1119" y="4642"/>
                    <a:pt x="1193" y="4602"/>
                    <a:pt x="1136" y="4608"/>
                  </a:cubicBezTo>
                  <a:cubicBezTo>
                    <a:pt x="1124" y="4614"/>
                    <a:pt x="1113" y="4614"/>
                    <a:pt x="1107" y="4602"/>
                  </a:cubicBezTo>
                  <a:cubicBezTo>
                    <a:pt x="1073" y="4562"/>
                    <a:pt x="1073" y="4562"/>
                    <a:pt x="1073" y="4562"/>
                  </a:cubicBezTo>
                  <a:cubicBezTo>
                    <a:pt x="1033" y="4511"/>
                    <a:pt x="960" y="4591"/>
                    <a:pt x="909" y="4608"/>
                  </a:cubicBezTo>
                  <a:cubicBezTo>
                    <a:pt x="880" y="4614"/>
                    <a:pt x="857" y="4676"/>
                    <a:pt x="846" y="4676"/>
                  </a:cubicBezTo>
                  <a:cubicBezTo>
                    <a:pt x="823" y="4682"/>
                    <a:pt x="818" y="4682"/>
                    <a:pt x="795" y="4687"/>
                  </a:cubicBezTo>
                  <a:cubicBezTo>
                    <a:pt x="778" y="4716"/>
                    <a:pt x="766" y="4727"/>
                    <a:pt x="738" y="4727"/>
                  </a:cubicBezTo>
                  <a:cubicBezTo>
                    <a:pt x="710" y="4727"/>
                    <a:pt x="698" y="4744"/>
                    <a:pt x="675" y="4755"/>
                  </a:cubicBezTo>
                  <a:cubicBezTo>
                    <a:pt x="636" y="4767"/>
                    <a:pt x="630" y="4818"/>
                    <a:pt x="630" y="4852"/>
                  </a:cubicBezTo>
                  <a:cubicBezTo>
                    <a:pt x="630" y="4869"/>
                    <a:pt x="579" y="4886"/>
                    <a:pt x="562" y="4892"/>
                  </a:cubicBezTo>
                  <a:cubicBezTo>
                    <a:pt x="545" y="4897"/>
                    <a:pt x="528" y="4886"/>
                    <a:pt x="511" y="4892"/>
                  </a:cubicBezTo>
                  <a:cubicBezTo>
                    <a:pt x="465" y="4909"/>
                    <a:pt x="454" y="4949"/>
                    <a:pt x="437" y="4886"/>
                  </a:cubicBezTo>
                  <a:cubicBezTo>
                    <a:pt x="414" y="4880"/>
                    <a:pt x="391" y="4926"/>
                    <a:pt x="357" y="4926"/>
                  </a:cubicBezTo>
                  <a:cubicBezTo>
                    <a:pt x="318" y="4926"/>
                    <a:pt x="318" y="4926"/>
                    <a:pt x="283" y="4909"/>
                  </a:cubicBezTo>
                  <a:cubicBezTo>
                    <a:pt x="238" y="4892"/>
                    <a:pt x="238" y="4892"/>
                    <a:pt x="238" y="4892"/>
                  </a:cubicBezTo>
                  <a:lnTo>
                    <a:pt x="238" y="4892"/>
                  </a:lnTo>
                  <a:cubicBezTo>
                    <a:pt x="244" y="4880"/>
                    <a:pt x="255" y="4841"/>
                    <a:pt x="266" y="4829"/>
                  </a:cubicBezTo>
                  <a:cubicBezTo>
                    <a:pt x="278" y="4807"/>
                    <a:pt x="312" y="4807"/>
                    <a:pt x="335" y="4784"/>
                  </a:cubicBezTo>
                  <a:cubicBezTo>
                    <a:pt x="346" y="4778"/>
                    <a:pt x="329" y="4755"/>
                    <a:pt x="335" y="4744"/>
                  </a:cubicBezTo>
                  <a:cubicBezTo>
                    <a:pt x="357" y="4710"/>
                    <a:pt x="323" y="4716"/>
                    <a:pt x="318" y="4699"/>
                  </a:cubicBezTo>
                  <a:cubicBezTo>
                    <a:pt x="301" y="4693"/>
                    <a:pt x="272" y="4642"/>
                    <a:pt x="266" y="4625"/>
                  </a:cubicBezTo>
                  <a:cubicBezTo>
                    <a:pt x="261" y="4579"/>
                    <a:pt x="283" y="4562"/>
                    <a:pt x="306" y="4528"/>
                  </a:cubicBezTo>
                  <a:cubicBezTo>
                    <a:pt x="312" y="4506"/>
                    <a:pt x="352" y="4488"/>
                    <a:pt x="329" y="4466"/>
                  </a:cubicBezTo>
                  <a:cubicBezTo>
                    <a:pt x="312" y="4449"/>
                    <a:pt x="329" y="4426"/>
                    <a:pt x="301" y="4420"/>
                  </a:cubicBezTo>
                  <a:cubicBezTo>
                    <a:pt x="249" y="4415"/>
                    <a:pt x="306" y="4329"/>
                    <a:pt x="312" y="4312"/>
                  </a:cubicBezTo>
                  <a:cubicBezTo>
                    <a:pt x="329" y="4273"/>
                    <a:pt x="335" y="4221"/>
                    <a:pt x="318" y="4187"/>
                  </a:cubicBezTo>
                  <a:cubicBezTo>
                    <a:pt x="289" y="4130"/>
                    <a:pt x="283" y="4096"/>
                    <a:pt x="301" y="4034"/>
                  </a:cubicBezTo>
                  <a:cubicBezTo>
                    <a:pt x="318" y="4011"/>
                    <a:pt x="295" y="3988"/>
                    <a:pt x="301" y="3971"/>
                  </a:cubicBezTo>
                  <a:cubicBezTo>
                    <a:pt x="306" y="3960"/>
                    <a:pt x="329" y="3960"/>
                    <a:pt x="329" y="3943"/>
                  </a:cubicBezTo>
                  <a:cubicBezTo>
                    <a:pt x="329" y="3898"/>
                    <a:pt x="278" y="3886"/>
                    <a:pt x="266" y="3858"/>
                  </a:cubicBezTo>
                  <a:cubicBezTo>
                    <a:pt x="261" y="3829"/>
                    <a:pt x="266" y="3795"/>
                    <a:pt x="249" y="3778"/>
                  </a:cubicBezTo>
                  <a:cubicBezTo>
                    <a:pt x="238" y="3767"/>
                    <a:pt x="227" y="3767"/>
                    <a:pt x="221" y="3750"/>
                  </a:cubicBezTo>
                  <a:cubicBezTo>
                    <a:pt x="198" y="3721"/>
                    <a:pt x="164" y="3693"/>
                    <a:pt x="170" y="3653"/>
                  </a:cubicBezTo>
                  <a:cubicBezTo>
                    <a:pt x="175" y="3653"/>
                    <a:pt x="181" y="3653"/>
                    <a:pt x="193" y="3653"/>
                  </a:cubicBezTo>
                  <a:cubicBezTo>
                    <a:pt x="227" y="3653"/>
                    <a:pt x="255" y="3670"/>
                    <a:pt x="289" y="3659"/>
                  </a:cubicBezTo>
                  <a:cubicBezTo>
                    <a:pt x="318" y="3648"/>
                    <a:pt x="329" y="3625"/>
                    <a:pt x="340" y="3602"/>
                  </a:cubicBezTo>
                  <a:cubicBezTo>
                    <a:pt x="363" y="3568"/>
                    <a:pt x="380" y="3551"/>
                    <a:pt x="369" y="3506"/>
                  </a:cubicBezTo>
                  <a:cubicBezTo>
                    <a:pt x="357" y="3483"/>
                    <a:pt x="363" y="3477"/>
                    <a:pt x="386" y="3471"/>
                  </a:cubicBezTo>
                  <a:cubicBezTo>
                    <a:pt x="409" y="3460"/>
                    <a:pt x="425" y="3443"/>
                    <a:pt x="443" y="3420"/>
                  </a:cubicBezTo>
                  <a:cubicBezTo>
                    <a:pt x="460" y="3398"/>
                    <a:pt x="448" y="3369"/>
                    <a:pt x="477" y="3347"/>
                  </a:cubicBezTo>
                  <a:cubicBezTo>
                    <a:pt x="494" y="3335"/>
                    <a:pt x="505" y="3301"/>
                    <a:pt x="522" y="3301"/>
                  </a:cubicBezTo>
                  <a:cubicBezTo>
                    <a:pt x="545" y="3301"/>
                    <a:pt x="545" y="3307"/>
                    <a:pt x="573" y="3301"/>
                  </a:cubicBezTo>
                  <a:cubicBezTo>
                    <a:pt x="579" y="3295"/>
                    <a:pt x="596" y="3312"/>
                    <a:pt x="602" y="3312"/>
                  </a:cubicBezTo>
                  <a:cubicBezTo>
                    <a:pt x="636" y="3324"/>
                    <a:pt x="630" y="3256"/>
                    <a:pt x="670" y="3267"/>
                  </a:cubicBezTo>
                  <a:cubicBezTo>
                    <a:pt x="675" y="3267"/>
                    <a:pt x="732" y="3290"/>
                    <a:pt x="715" y="3261"/>
                  </a:cubicBezTo>
                  <a:cubicBezTo>
                    <a:pt x="715" y="3256"/>
                    <a:pt x="704" y="3233"/>
                    <a:pt x="715" y="3227"/>
                  </a:cubicBezTo>
                  <a:cubicBezTo>
                    <a:pt x="721" y="3216"/>
                    <a:pt x="738" y="3221"/>
                    <a:pt x="755" y="3216"/>
                  </a:cubicBezTo>
                  <a:cubicBezTo>
                    <a:pt x="766" y="3216"/>
                    <a:pt x="761" y="3204"/>
                    <a:pt x="772" y="3187"/>
                  </a:cubicBezTo>
                  <a:cubicBezTo>
                    <a:pt x="783" y="3170"/>
                    <a:pt x="789" y="3165"/>
                    <a:pt x="789" y="3148"/>
                  </a:cubicBezTo>
                  <a:cubicBezTo>
                    <a:pt x="789" y="3125"/>
                    <a:pt x="852" y="3153"/>
                    <a:pt x="835" y="3114"/>
                  </a:cubicBezTo>
                  <a:cubicBezTo>
                    <a:pt x="823" y="3091"/>
                    <a:pt x="829" y="3051"/>
                    <a:pt x="857" y="3074"/>
                  </a:cubicBezTo>
                  <a:cubicBezTo>
                    <a:pt x="880" y="3091"/>
                    <a:pt x="874" y="3097"/>
                    <a:pt x="909" y="3085"/>
                  </a:cubicBezTo>
                  <a:cubicBezTo>
                    <a:pt x="943" y="3074"/>
                    <a:pt x="874" y="3045"/>
                    <a:pt x="903" y="3028"/>
                  </a:cubicBezTo>
                  <a:cubicBezTo>
                    <a:pt x="914" y="3028"/>
                    <a:pt x="925" y="3034"/>
                    <a:pt x="937" y="3023"/>
                  </a:cubicBezTo>
                  <a:cubicBezTo>
                    <a:pt x="948" y="3006"/>
                    <a:pt x="937" y="3000"/>
                    <a:pt x="937" y="2983"/>
                  </a:cubicBezTo>
                  <a:cubicBezTo>
                    <a:pt x="943" y="2966"/>
                    <a:pt x="937" y="2966"/>
                    <a:pt x="948" y="2955"/>
                  </a:cubicBezTo>
                  <a:cubicBezTo>
                    <a:pt x="965" y="2949"/>
                    <a:pt x="960" y="2943"/>
                    <a:pt x="965" y="2932"/>
                  </a:cubicBezTo>
                  <a:cubicBezTo>
                    <a:pt x="971" y="2920"/>
                    <a:pt x="994" y="2915"/>
                    <a:pt x="999" y="2892"/>
                  </a:cubicBezTo>
                  <a:cubicBezTo>
                    <a:pt x="1005" y="2875"/>
                    <a:pt x="1016" y="2864"/>
                    <a:pt x="1028" y="2847"/>
                  </a:cubicBezTo>
                  <a:cubicBezTo>
                    <a:pt x="1039" y="2830"/>
                    <a:pt x="1039" y="2818"/>
                    <a:pt x="1045" y="2801"/>
                  </a:cubicBezTo>
                  <a:cubicBezTo>
                    <a:pt x="1051" y="2790"/>
                    <a:pt x="1062" y="2784"/>
                    <a:pt x="1068" y="2778"/>
                  </a:cubicBezTo>
                  <a:cubicBezTo>
                    <a:pt x="1073" y="2767"/>
                    <a:pt x="1073" y="2756"/>
                    <a:pt x="1079" y="2750"/>
                  </a:cubicBezTo>
                  <a:cubicBezTo>
                    <a:pt x="1022" y="2727"/>
                    <a:pt x="982" y="2642"/>
                    <a:pt x="925" y="2619"/>
                  </a:cubicBezTo>
                  <a:cubicBezTo>
                    <a:pt x="903" y="2608"/>
                    <a:pt x="772" y="2597"/>
                    <a:pt x="766" y="2585"/>
                  </a:cubicBezTo>
                  <a:cubicBezTo>
                    <a:pt x="749" y="2591"/>
                    <a:pt x="732" y="2653"/>
                    <a:pt x="698" y="2631"/>
                  </a:cubicBezTo>
                  <a:cubicBezTo>
                    <a:pt x="675" y="2614"/>
                    <a:pt x="653" y="2597"/>
                    <a:pt x="630" y="2580"/>
                  </a:cubicBezTo>
                  <a:cubicBezTo>
                    <a:pt x="613" y="2568"/>
                    <a:pt x="641" y="2557"/>
                    <a:pt x="636" y="2546"/>
                  </a:cubicBezTo>
                  <a:cubicBezTo>
                    <a:pt x="630" y="2517"/>
                    <a:pt x="613" y="2500"/>
                    <a:pt x="619" y="2472"/>
                  </a:cubicBezTo>
                  <a:cubicBezTo>
                    <a:pt x="630" y="2438"/>
                    <a:pt x="647" y="2420"/>
                    <a:pt x="647" y="2375"/>
                  </a:cubicBezTo>
                  <a:cubicBezTo>
                    <a:pt x="653" y="2358"/>
                    <a:pt x="670" y="2296"/>
                    <a:pt x="670" y="2278"/>
                  </a:cubicBezTo>
                  <a:cubicBezTo>
                    <a:pt x="613" y="2267"/>
                    <a:pt x="613" y="2267"/>
                    <a:pt x="613" y="2267"/>
                  </a:cubicBezTo>
                  <a:cubicBezTo>
                    <a:pt x="613" y="2261"/>
                    <a:pt x="613" y="2261"/>
                    <a:pt x="613" y="2261"/>
                  </a:cubicBezTo>
                  <a:cubicBezTo>
                    <a:pt x="607" y="2261"/>
                    <a:pt x="619" y="2233"/>
                    <a:pt x="619" y="2227"/>
                  </a:cubicBezTo>
                  <a:cubicBezTo>
                    <a:pt x="624" y="2210"/>
                    <a:pt x="630" y="2199"/>
                    <a:pt x="630" y="2182"/>
                  </a:cubicBezTo>
                  <a:cubicBezTo>
                    <a:pt x="630" y="2170"/>
                    <a:pt x="607" y="2131"/>
                    <a:pt x="590" y="2131"/>
                  </a:cubicBezTo>
                  <a:cubicBezTo>
                    <a:pt x="573" y="2176"/>
                    <a:pt x="477" y="2182"/>
                    <a:pt x="431" y="2170"/>
                  </a:cubicBezTo>
                  <a:cubicBezTo>
                    <a:pt x="363" y="2153"/>
                    <a:pt x="386" y="2085"/>
                    <a:pt x="318" y="2085"/>
                  </a:cubicBezTo>
                  <a:cubicBezTo>
                    <a:pt x="301" y="2142"/>
                    <a:pt x="312" y="2165"/>
                    <a:pt x="238" y="2165"/>
                  </a:cubicBezTo>
                  <a:cubicBezTo>
                    <a:pt x="198" y="2165"/>
                    <a:pt x="130" y="2159"/>
                    <a:pt x="119" y="2108"/>
                  </a:cubicBezTo>
                  <a:lnTo>
                    <a:pt x="119" y="2108"/>
                  </a:lnTo>
                  <a:lnTo>
                    <a:pt x="119" y="2108"/>
                  </a:lnTo>
                  <a:cubicBezTo>
                    <a:pt x="102" y="2074"/>
                    <a:pt x="102" y="2074"/>
                    <a:pt x="102" y="2074"/>
                  </a:cubicBezTo>
                  <a:cubicBezTo>
                    <a:pt x="119" y="2063"/>
                    <a:pt x="147" y="1989"/>
                    <a:pt x="113" y="1983"/>
                  </a:cubicBezTo>
                  <a:cubicBezTo>
                    <a:pt x="85" y="1983"/>
                    <a:pt x="68" y="1977"/>
                    <a:pt x="51" y="1960"/>
                  </a:cubicBezTo>
                  <a:cubicBezTo>
                    <a:pt x="28" y="1943"/>
                    <a:pt x="73" y="1926"/>
                    <a:pt x="85" y="1915"/>
                  </a:cubicBezTo>
                  <a:cubicBezTo>
                    <a:pt x="96" y="1903"/>
                    <a:pt x="90" y="1881"/>
                    <a:pt x="107" y="1875"/>
                  </a:cubicBezTo>
                  <a:cubicBezTo>
                    <a:pt x="130" y="1858"/>
                    <a:pt x="153" y="1852"/>
                    <a:pt x="153" y="1818"/>
                  </a:cubicBezTo>
                  <a:cubicBezTo>
                    <a:pt x="153" y="1784"/>
                    <a:pt x="170" y="1779"/>
                    <a:pt x="198" y="1761"/>
                  </a:cubicBezTo>
                  <a:cubicBezTo>
                    <a:pt x="221" y="1744"/>
                    <a:pt x="221" y="1688"/>
                    <a:pt x="261" y="1688"/>
                  </a:cubicBezTo>
                  <a:cubicBezTo>
                    <a:pt x="283" y="1688"/>
                    <a:pt x="312" y="1710"/>
                    <a:pt x="340" y="1710"/>
                  </a:cubicBezTo>
                  <a:cubicBezTo>
                    <a:pt x="340" y="1688"/>
                    <a:pt x="318" y="1682"/>
                    <a:pt x="340" y="1653"/>
                  </a:cubicBezTo>
                  <a:cubicBezTo>
                    <a:pt x="369" y="1625"/>
                    <a:pt x="409" y="1591"/>
                    <a:pt x="409" y="1546"/>
                  </a:cubicBezTo>
                  <a:cubicBezTo>
                    <a:pt x="409" y="1517"/>
                    <a:pt x="414" y="1489"/>
                    <a:pt x="391" y="1466"/>
                  </a:cubicBezTo>
                  <a:cubicBezTo>
                    <a:pt x="363" y="1443"/>
                    <a:pt x="312" y="1438"/>
                    <a:pt x="289" y="1409"/>
                  </a:cubicBezTo>
                  <a:cubicBezTo>
                    <a:pt x="272" y="1392"/>
                    <a:pt x="295" y="1387"/>
                    <a:pt x="306" y="1369"/>
                  </a:cubicBezTo>
                  <a:cubicBezTo>
                    <a:pt x="318" y="1352"/>
                    <a:pt x="295" y="1341"/>
                    <a:pt x="312" y="1313"/>
                  </a:cubicBezTo>
                  <a:cubicBezTo>
                    <a:pt x="318" y="1296"/>
                    <a:pt x="312" y="1279"/>
                    <a:pt x="306" y="1262"/>
                  </a:cubicBezTo>
                  <a:cubicBezTo>
                    <a:pt x="295" y="1262"/>
                    <a:pt x="278" y="1262"/>
                    <a:pt x="261" y="1262"/>
                  </a:cubicBezTo>
                  <a:cubicBezTo>
                    <a:pt x="249" y="1262"/>
                    <a:pt x="198" y="1222"/>
                    <a:pt x="187" y="1210"/>
                  </a:cubicBezTo>
                  <a:cubicBezTo>
                    <a:pt x="170" y="1193"/>
                    <a:pt x="147" y="1210"/>
                    <a:pt x="136" y="1228"/>
                  </a:cubicBezTo>
                  <a:cubicBezTo>
                    <a:pt x="102" y="1279"/>
                    <a:pt x="119" y="1233"/>
                    <a:pt x="73" y="1244"/>
                  </a:cubicBezTo>
                  <a:cubicBezTo>
                    <a:pt x="68" y="1244"/>
                    <a:pt x="11" y="1228"/>
                    <a:pt x="0" y="1228"/>
                  </a:cubicBezTo>
                  <a:cubicBezTo>
                    <a:pt x="0" y="1222"/>
                    <a:pt x="0" y="1222"/>
                    <a:pt x="0" y="1222"/>
                  </a:cubicBezTo>
                  <a:cubicBezTo>
                    <a:pt x="16" y="1210"/>
                    <a:pt x="5" y="1148"/>
                    <a:pt x="22" y="1120"/>
                  </a:cubicBezTo>
                  <a:cubicBezTo>
                    <a:pt x="45" y="1091"/>
                    <a:pt x="16" y="1074"/>
                    <a:pt x="22" y="1046"/>
                  </a:cubicBezTo>
                  <a:cubicBezTo>
                    <a:pt x="34" y="994"/>
                    <a:pt x="79" y="1012"/>
                    <a:pt x="39" y="949"/>
                  </a:cubicBezTo>
                  <a:cubicBezTo>
                    <a:pt x="5" y="881"/>
                    <a:pt x="85" y="887"/>
                    <a:pt x="113" y="875"/>
                  </a:cubicBezTo>
                  <a:cubicBezTo>
                    <a:pt x="113" y="864"/>
                    <a:pt x="119" y="847"/>
                    <a:pt x="124" y="835"/>
                  </a:cubicBezTo>
                  <a:cubicBezTo>
                    <a:pt x="136" y="801"/>
                    <a:pt x="136" y="824"/>
                    <a:pt x="147" y="835"/>
                  </a:cubicBezTo>
                  <a:cubicBezTo>
                    <a:pt x="164" y="858"/>
                    <a:pt x="215" y="784"/>
                    <a:pt x="227" y="773"/>
                  </a:cubicBezTo>
                  <a:cubicBezTo>
                    <a:pt x="238" y="756"/>
                    <a:pt x="272" y="722"/>
                    <a:pt x="272" y="705"/>
                  </a:cubicBezTo>
                  <a:cubicBezTo>
                    <a:pt x="272" y="688"/>
                    <a:pt x="215" y="608"/>
                    <a:pt x="261" y="608"/>
                  </a:cubicBezTo>
                  <a:cubicBezTo>
                    <a:pt x="278" y="608"/>
                    <a:pt x="295" y="625"/>
                    <a:pt x="301" y="608"/>
                  </a:cubicBezTo>
                  <a:cubicBezTo>
                    <a:pt x="312" y="597"/>
                    <a:pt x="278" y="585"/>
                    <a:pt x="278" y="568"/>
                  </a:cubicBezTo>
                  <a:cubicBezTo>
                    <a:pt x="289" y="546"/>
                    <a:pt x="289" y="546"/>
                    <a:pt x="289" y="546"/>
                  </a:cubicBezTo>
                  <a:lnTo>
                    <a:pt x="289" y="546"/>
                  </a:lnTo>
                  <a:cubicBezTo>
                    <a:pt x="312" y="546"/>
                    <a:pt x="335" y="557"/>
                    <a:pt x="346" y="580"/>
                  </a:cubicBezTo>
                  <a:cubicBezTo>
                    <a:pt x="357" y="597"/>
                    <a:pt x="357" y="608"/>
                    <a:pt x="374" y="597"/>
                  </a:cubicBezTo>
                  <a:cubicBezTo>
                    <a:pt x="403" y="574"/>
                    <a:pt x="425" y="551"/>
                    <a:pt x="460" y="546"/>
                  </a:cubicBezTo>
                  <a:cubicBezTo>
                    <a:pt x="477" y="540"/>
                    <a:pt x="494" y="540"/>
                    <a:pt x="516" y="540"/>
                  </a:cubicBezTo>
                  <a:cubicBezTo>
                    <a:pt x="533" y="540"/>
                    <a:pt x="556" y="546"/>
                    <a:pt x="573" y="546"/>
                  </a:cubicBezTo>
                  <a:cubicBezTo>
                    <a:pt x="596" y="546"/>
                    <a:pt x="613" y="557"/>
                    <a:pt x="636" y="551"/>
                  </a:cubicBezTo>
                  <a:cubicBezTo>
                    <a:pt x="664" y="546"/>
                    <a:pt x="727" y="529"/>
                    <a:pt x="749" y="517"/>
                  </a:cubicBezTo>
                  <a:cubicBezTo>
                    <a:pt x="789" y="489"/>
                    <a:pt x="818" y="415"/>
                    <a:pt x="840" y="370"/>
                  </a:cubicBezTo>
                  <a:cubicBezTo>
                    <a:pt x="846" y="353"/>
                    <a:pt x="880" y="319"/>
                    <a:pt x="897" y="341"/>
                  </a:cubicBezTo>
                  <a:cubicBezTo>
                    <a:pt x="920" y="358"/>
                    <a:pt x="965" y="364"/>
                    <a:pt x="999" y="387"/>
                  </a:cubicBezTo>
                  <a:cubicBezTo>
                    <a:pt x="1045" y="409"/>
                    <a:pt x="1068" y="267"/>
                    <a:pt x="1107" y="353"/>
                  </a:cubicBezTo>
                  <a:cubicBezTo>
                    <a:pt x="1119" y="375"/>
                    <a:pt x="1153" y="370"/>
                    <a:pt x="1175" y="358"/>
                  </a:cubicBezTo>
                  <a:cubicBezTo>
                    <a:pt x="1204" y="353"/>
                    <a:pt x="1170" y="290"/>
                    <a:pt x="1221" y="290"/>
                  </a:cubicBezTo>
                  <a:cubicBezTo>
                    <a:pt x="1249" y="296"/>
                    <a:pt x="1255" y="307"/>
                    <a:pt x="1278" y="313"/>
                  </a:cubicBezTo>
                  <a:cubicBezTo>
                    <a:pt x="1301" y="324"/>
                    <a:pt x="1312" y="301"/>
                    <a:pt x="1335" y="301"/>
                  </a:cubicBezTo>
                  <a:cubicBezTo>
                    <a:pt x="1346" y="347"/>
                    <a:pt x="1374" y="398"/>
                    <a:pt x="1420" y="421"/>
                  </a:cubicBezTo>
                  <a:cubicBezTo>
                    <a:pt x="1454" y="438"/>
                    <a:pt x="1505" y="460"/>
                    <a:pt x="1545" y="466"/>
                  </a:cubicBezTo>
                  <a:cubicBezTo>
                    <a:pt x="1619" y="478"/>
                    <a:pt x="1624" y="324"/>
                    <a:pt x="1698" y="319"/>
                  </a:cubicBezTo>
                  <a:cubicBezTo>
                    <a:pt x="1721" y="319"/>
                    <a:pt x="1749" y="341"/>
                    <a:pt x="1778" y="347"/>
                  </a:cubicBezTo>
                  <a:cubicBezTo>
                    <a:pt x="1818" y="353"/>
                    <a:pt x="1829" y="387"/>
                    <a:pt x="1869" y="375"/>
                  </a:cubicBezTo>
                  <a:cubicBezTo>
                    <a:pt x="1903" y="370"/>
                    <a:pt x="1937" y="387"/>
                    <a:pt x="1937" y="341"/>
                  </a:cubicBezTo>
                  <a:cubicBezTo>
                    <a:pt x="1948" y="262"/>
                    <a:pt x="2056" y="387"/>
                    <a:pt x="2056" y="307"/>
                  </a:cubicBezTo>
                  <a:cubicBezTo>
                    <a:pt x="2062" y="239"/>
                    <a:pt x="2096" y="250"/>
                    <a:pt x="2136" y="273"/>
                  </a:cubicBezTo>
                  <a:cubicBezTo>
                    <a:pt x="2181" y="296"/>
                    <a:pt x="2192" y="256"/>
                    <a:pt x="2221" y="262"/>
                  </a:cubicBezTo>
                  <a:cubicBezTo>
                    <a:pt x="2289" y="279"/>
                    <a:pt x="2300" y="222"/>
                    <a:pt x="2346" y="228"/>
                  </a:cubicBezTo>
                  <a:cubicBezTo>
                    <a:pt x="2363" y="228"/>
                    <a:pt x="2374" y="262"/>
                    <a:pt x="2397" y="245"/>
                  </a:cubicBezTo>
                  <a:cubicBezTo>
                    <a:pt x="2414" y="239"/>
                    <a:pt x="2420" y="182"/>
                    <a:pt x="2431" y="165"/>
                  </a:cubicBezTo>
                  <a:cubicBezTo>
                    <a:pt x="2442" y="148"/>
                    <a:pt x="2437" y="120"/>
                    <a:pt x="2448" y="103"/>
                  </a:cubicBezTo>
                  <a:cubicBezTo>
                    <a:pt x="2477" y="80"/>
                    <a:pt x="2516" y="120"/>
                    <a:pt x="2545" y="91"/>
                  </a:cubicBezTo>
                  <a:cubicBezTo>
                    <a:pt x="2568" y="74"/>
                    <a:pt x="2590" y="57"/>
                    <a:pt x="2607" y="40"/>
                  </a:cubicBezTo>
                  <a:cubicBezTo>
                    <a:pt x="2619" y="29"/>
                    <a:pt x="2636" y="0"/>
                    <a:pt x="2647" y="6"/>
                  </a:cubicBezTo>
                  <a:cubicBezTo>
                    <a:pt x="2653" y="6"/>
                    <a:pt x="2692" y="40"/>
                    <a:pt x="2698" y="46"/>
                  </a:cubicBezTo>
                  <a:cubicBezTo>
                    <a:pt x="2710" y="57"/>
                    <a:pt x="2710" y="91"/>
                    <a:pt x="2721" y="108"/>
                  </a:cubicBezTo>
                  <a:lnTo>
                    <a:pt x="2721" y="108"/>
                  </a:lnTo>
                  <a:cubicBezTo>
                    <a:pt x="2721" y="114"/>
                    <a:pt x="2738" y="148"/>
                    <a:pt x="2732" y="154"/>
                  </a:cubicBezTo>
                  <a:cubicBezTo>
                    <a:pt x="2715" y="171"/>
                    <a:pt x="2704" y="193"/>
                    <a:pt x="2715" y="216"/>
                  </a:cubicBezTo>
                  <a:cubicBezTo>
                    <a:pt x="2721" y="228"/>
                    <a:pt x="2732" y="239"/>
                    <a:pt x="2744" y="245"/>
                  </a:cubicBezTo>
                  <a:cubicBezTo>
                    <a:pt x="2755" y="250"/>
                    <a:pt x="2778" y="256"/>
                    <a:pt x="2789" y="267"/>
                  </a:cubicBezTo>
                  <a:cubicBezTo>
                    <a:pt x="2817" y="296"/>
                    <a:pt x="2812" y="296"/>
                    <a:pt x="2846" y="313"/>
                  </a:cubicBezTo>
                  <a:cubicBezTo>
                    <a:pt x="2863" y="324"/>
                    <a:pt x="2840" y="381"/>
                    <a:pt x="2869" y="381"/>
                  </a:cubicBezTo>
                  <a:cubicBezTo>
                    <a:pt x="2880" y="381"/>
                    <a:pt x="2897" y="375"/>
                    <a:pt x="2908" y="370"/>
                  </a:cubicBezTo>
                  <a:cubicBezTo>
                    <a:pt x="2937" y="364"/>
                    <a:pt x="2948" y="387"/>
                    <a:pt x="2982" y="375"/>
                  </a:cubicBezTo>
                  <a:cubicBezTo>
                    <a:pt x="2999" y="364"/>
                    <a:pt x="3016" y="341"/>
                    <a:pt x="3039" y="358"/>
                  </a:cubicBezTo>
                  <a:cubicBezTo>
                    <a:pt x="3096" y="398"/>
                    <a:pt x="3079" y="330"/>
                    <a:pt x="3119" y="330"/>
                  </a:cubicBezTo>
                  <a:cubicBezTo>
                    <a:pt x="3147" y="330"/>
                    <a:pt x="3147" y="364"/>
                    <a:pt x="3175" y="324"/>
                  </a:cubicBezTo>
                  <a:cubicBezTo>
                    <a:pt x="3198" y="301"/>
                    <a:pt x="3244" y="335"/>
                    <a:pt x="3272" y="353"/>
                  </a:cubicBezTo>
                  <a:cubicBezTo>
                    <a:pt x="3306" y="370"/>
                    <a:pt x="3295" y="449"/>
                    <a:pt x="3346" y="455"/>
                  </a:cubicBezTo>
                  <a:cubicBezTo>
                    <a:pt x="3369" y="449"/>
                    <a:pt x="3408" y="460"/>
                    <a:pt x="3431" y="466"/>
                  </a:cubicBezTo>
                  <a:cubicBezTo>
                    <a:pt x="3465" y="472"/>
                    <a:pt x="3471" y="534"/>
                    <a:pt x="3477" y="563"/>
                  </a:cubicBezTo>
                  <a:cubicBezTo>
                    <a:pt x="3482" y="591"/>
                    <a:pt x="3477" y="637"/>
                    <a:pt x="3493" y="665"/>
                  </a:cubicBezTo>
                  <a:cubicBezTo>
                    <a:pt x="3505" y="676"/>
                    <a:pt x="3505" y="682"/>
                    <a:pt x="3516" y="682"/>
                  </a:cubicBezTo>
                  <a:cubicBezTo>
                    <a:pt x="3539" y="682"/>
                    <a:pt x="3545" y="739"/>
                    <a:pt x="3573" y="756"/>
                  </a:cubicBezTo>
                  <a:cubicBezTo>
                    <a:pt x="3619" y="790"/>
                    <a:pt x="3619" y="705"/>
                    <a:pt x="3641" y="773"/>
                  </a:cubicBezTo>
                  <a:cubicBezTo>
                    <a:pt x="3658" y="813"/>
                    <a:pt x="3675" y="801"/>
                    <a:pt x="3698" y="767"/>
                  </a:cubicBezTo>
                  <a:cubicBezTo>
                    <a:pt x="3704" y="750"/>
                    <a:pt x="3715" y="750"/>
                    <a:pt x="3727" y="739"/>
                  </a:cubicBezTo>
                  <a:cubicBezTo>
                    <a:pt x="3727" y="733"/>
                    <a:pt x="3743" y="654"/>
                    <a:pt x="3755" y="705"/>
                  </a:cubicBezTo>
                  <a:cubicBezTo>
                    <a:pt x="3766" y="756"/>
                    <a:pt x="3766" y="830"/>
                    <a:pt x="3829" y="790"/>
                  </a:cubicBezTo>
                  <a:cubicBezTo>
                    <a:pt x="3851" y="779"/>
                    <a:pt x="3863" y="767"/>
                    <a:pt x="3874" y="744"/>
                  </a:cubicBezTo>
                  <a:cubicBezTo>
                    <a:pt x="3885" y="733"/>
                    <a:pt x="3931" y="784"/>
                    <a:pt x="3965" y="744"/>
                  </a:cubicBezTo>
                  <a:cubicBezTo>
                    <a:pt x="3988" y="722"/>
                    <a:pt x="3959" y="699"/>
                    <a:pt x="3965" y="676"/>
                  </a:cubicBezTo>
                  <a:cubicBezTo>
                    <a:pt x="3971" y="665"/>
                    <a:pt x="3982" y="642"/>
                    <a:pt x="3971" y="625"/>
                  </a:cubicBezTo>
                  <a:cubicBezTo>
                    <a:pt x="3959" y="620"/>
                    <a:pt x="3954" y="602"/>
                    <a:pt x="3942" y="602"/>
                  </a:cubicBezTo>
                  <a:cubicBezTo>
                    <a:pt x="3925" y="602"/>
                    <a:pt x="3948" y="648"/>
                    <a:pt x="3903" y="648"/>
                  </a:cubicBezTo>
                  <a:cubicBezTo>
                    <a:pt x="3885" y="648"/>
                    <a:pt x="3880" y="602"/>
                    <a:pt x="3885" y="602"/>
                  </a:cubicBezTo>
                  <a:cubicBezTo>
                    <a:pt x="3863" y="602"/>
                    <a:pt x="3846" y="585"/>
                    <a:pt x="3863" y="568"/>
                  </a:cubicBezTo>
                  <a:cubicBezTo>
                    <a:pt x="3880" y="551"/>
                    <a:pt x="3914" y="608"/>
                    <a:pt x="3937" y="557"/>
                  </a:cubicBezTo>
                  <a:cubicBezTo>
                    <a:pt x="3954" y="529"/>
                    <a:pt x="3954" y="540"/>
                    <a:pt x="3942" y="506"/>
                  </a:cubicBezTo>
                  <a:cubicBezTo>
                    <a:pt x="3931" y="466"/>
                    <a:pt x="3880" y="529"/>
                    <a:pt x="3863" y="540"/>
                  </a:cubicBezTo>
                  <a:cubicBezTo>
                    <a:pt x="3812" y="580"/>
                    <a:pt x="3778" y="568"/>
                    <a:pt x="3772" y="506"/>
                  </a:cubicBezTo>
                  <a:cubicBezTo>
                    <a:pt x="3795" y="489"/>
                    <a:pt x="3783" y="432"/>
                    <a:pt x="3817" y="415"/>
                  </a:cubicBezTo>
                  <a:cubicBezTo>
                    <a:pt x="3857" y="392"/>
                    <a:pt x="3891" y="353"/>
                    <a:pt x="3937" y="324"/>
                  </a:cubicBezTo>
                  <a:cubicBezTo>
                    <a:pt x="3971" y="301"/>
                    <a:pt x="3993" y="324"/>
                    <a:pt x="4028" y="284"/>
                  </a:cubicBezTo>
                  <a:cubicBezTo>
                    <a:pt x="4050" y="262"/>
                    <a:pt x="4084" y="245"/>
                    <a:pt x="4107" y="228"/>
                  </a:cubicBezTo>
                  <a:cubicBezTo>
                    <a:pt x="4141" y="199"/>
                    <a:pt x="4152" y="131"/>
                    <a:pt x="4186" y="114"/>
                  </a:cubicBezTo>
                  <a:cubicBezTo>
                    <a:pt x="4191" y="108"/>
                    <a:pt x="4237" y="120"/>
                    <a:pt x="4242" y="125"/>
                  </a:cubicBezTo>
                  <a:cubicBezTo>
                    <a:pt x="4254" y="165"/>
                    <a:pt x="4248" y="154"/>
                    <a:pt x="4288" y="154"/>
                  </a:cubicBezTo>
                  <a:cubicBezTo>
                    <a:pt x="4316" y="154"/>
                    <a:pt x="4345" y="171"/>
                    <a:pt x="4368" y="176"/>
                  </a:cubicBezTo>
                  <a:cubicBezTo>
                    <a:pt x="4402" y="188"/>
                    <a:pt x="4436" y="182"/>
                    <a:pt x="4470" y="182"/>
                  </a:cubicBezTo>
                  <a:lnTo>
                    <a:pt x="4470" y="182"/>
                  </a:lnTo>
                  <a:cubicBezTo>
                    <a:pt x="4532" y="159"/>
                    <a:pt x="4532" y="159"/>
                    <a:pt x="4532" y="159"/>
                  </a:cubicBezTo>
                  <a:cubicBezTo>
                    <a:pt x="4555" y="154"/>
                    <a:pt x="4583" y="125"/>
                    <a:pt x="4606" y="114"/>
                  </a:cubicBezTo>
                  <a:cubicBezTo>
                    <a:pt x="4623" y="108"/>
                    <a:pt x="4629" y="80"/>
                    <a:pt x="4652" y="74"/>
                  </a:cubicBezTo>
                  <a:cubicBezTo>
                    <a:pt x="4669" y="63"/>
                    <a:pt x="4691" y="108"/>
                    <a:pt x="4708" y="120"/>
                  </a:cubicBezTo>
                  <a:cubicBezTo>
                    <a:pt x="4737" y="131"/>
                    <a:pt x="4771" y="120"/>
                    <a:pt x="4799" y="120"/>
                  </a:cubicBezTo>
                  <a:cubicBezTo>
                    <a:pt x="4799" y="120"/>
                    <a:pt x="4799" y="120"/>
                    <a:pt x="4805" y="120"/>
                  </a:cubicBezTo>
                  <a:cubicBezTo>
                    <a:pt x="4805" y="125"/>
                    <a:pt x="4805" y="131"/>
                    <a:pt x="4799" y="131"/>
                  </a:cubicBezTo>
                  <a:cubicBezTo>
                    <a:pt x="4799" y="148"/>
                    <a:pt x="4760" y="182"/>
                    <a:pt x="4760" y="205"/>
                  </a:cubicBezTo>
                  <a:cubicBezTo>
                    <a:pt x="4760" y="233"/>
                    <a:pt x="4805" y="233"/>
                    <a:pt x="4828" y="239"/>
                  </a:cubicBezTo>
                  <a:cubicBezTo>
                    <a:pt x="4828" y="256"/>
                    <a:pt x="4799" y="262"/>
                    <a:pt x="4799" y="284"/>
                  </a:cubicBezTo>
                  <a:cubicBezTo>
                    <a:pt x="4816" y="330"/>
                    <a:pt x="4816" y="353"/>
                    <a:pt x="4771" y="364"/>
                  </a:cubicBezTo>
                  <a:cubicBezTo>
                    <a:pt x="4771" y="387"/>
                    <a:pt x="4833" y="392"/>
                    <a:pt x="4845" y="398"/>
                  </a:cubicBezTo>
                  <a:cubicBezTo>
                    <a:pt x="4868" y="409"/>
                    <a:pt x="4868" y="409"/>
                    <a:pt x="4896" y="398"/>
                  </a:cubicBezTo>
                  <a:cubicBezTo>
                    <a:pt x="4913" y="398"/>
                    <a:pt x="4924" y="438"/>
                    <a:pt x="4930" y="455"/>
                  </a:cubicBezTo>
                  <a:cubicBezTo>
                    <a:pt x="4936" y="466"/>
                    <a:pt x="4947" y="472"/>
                    <a:pt x="4958" y="478"/>
                  </a:cubicBezTo>
                  <a:cubicBezTo>
                    <a:pt x="4964" y="483"/>
                    <a:pt x="4998" y="489"/>
                    <a:pt x="4998" y="494"/>
                  </a:cubicBezTo>
                  <a:cubicBezTo>
                    <a:pt x="5015" y="500"/>
                    <a:pt x="4964" y="546"/>
                    <a:pt x="4958" y="551"/>
                  </a:cubicBezTo>
                  <a:cubicBezTo>
                    <a:pt x="4958" y="563"/>
                    <a:pt x="4873" y="608"/>
                    <a:pt x="4862" y="602"/>
                  </a:cubicBezTo>
                  <a:cubicBezTo>
                    <a:pt x="4845" y="597"/>
                    <a:pt x="4816" y="580"/>
                    <a:pt x="4805" y="568"/>
                  </a:cubicBezTo>
                  <a:cubicBezTo>
                    <a:pt x="4794" y="551"/>
                    <a:pt x="4805" y="529"/>
                    <a:pt x="4799" y="512"/>
                  </a:cubicBezTo>
                  <a:cubicBezTo>
                    <a:pt x="4777" y="506"/>
                    <a:pt x="4748" y="500"/>
                    <a:pt x="4731" y="500"/>
                  </a:cubicBezTo>
                  <a:cubicBezTo>
                    <a:pt x="4703" y="494"/>
                    <a:pt x="4703" y="489"/>
                    <a:pt x="4691" y="517"/>
                  </a:cubicBezTo>
                  <a:cubicBezTo>
                    <a:pt x="4686" y="529"/>
                    <a:pt x="4680" y="546"/>
                    <a:pt x="4663" y="563"/>
                  </a:cubicBezTo>
                  <a:cubicBezTo>
                    <a:pt x="4635" y="591"/>
                    <a:pt x="4629" y="602"/>
                    <a:pt x="4663" y="637"/>
                  </a:cubicBezTo>
                  <a:cubicBezTo>
                    <a:pt x="4680" y="654"/>
                    <a:pt x="4680" y="671"/>
                    <a:pt x="4691" y="693"/>
                  </a:cubicBezTo>
                  <a:cubicBezTo>
                    <a:pt x="4708" y="710"/>
                    <a:pt x="4731" y="688"/>
                    <a:pt x="4742" y="676"/>
                  </a:cubicBezTo>
                  <a:cubicBezTo>
                    <a:pt x="4754" y="665"/>
                    <a:pt x="4765" y="665"/>
                    <a:pt x="4777" y="659"/>
                  </a:cubicBezTo>
                  <a:cubicBezTo>
                    <a:pt x="4788" y="648"/>
                    <a:pt x="4794" y="631"/>
                    <a:pt x="4811" y="631"/>
                  </a:cubicBezTo>
                  <a:cubicBezTo>
                    <a:pt x="4845" y="637"/>
                    <a:pt x="4845" y="637"/>
                    <a:pt x="4845" y="637"/>
                  </a:cubicBezTo>
                  <a:cubicBezTo>
                    <a:pt x="4845" y="642"/>
                    <a:pt x="4845" y="642"/>
                    <a:pt x="4845" y="642"/>
                  </a:cubicBezTo>
                  <a:cubicBezTo>
                    <a:pt x="4828" y="665"/>
                    <a:pt x="4788" y="705"/>
                    <a:pt x="4788" y="733"/>
                  </a:cubicBezTo>
                  <a:cubicBezTo>
                    <a:pt x="4799" y="744"/>
                    <a:pt x="4816" y="739"/>
                    <a:pt x="4822" y="756"/>
                  </a:cubicBezTo>
                  <a:cubicBezTo>
                    <a:pt x="4816" y="796"/>
                    <a:pt x="4816" y="796"/>
                    <a:pt x="4816" y="796"/>
                  </a:cubicBezTo>
                  <a:cubicBezTo>
                    <a:pt x="4862" y="796"/>
                    <a:pt x="4907" y="796"/>
                    <a:pt x="4907" y="801"/>
                  </a:cubicBezTo>
                  <a:cubicBezTo>
                    <a:pt x="4924" y="813"/>
                    <a:pt x="4953" y="852"/>
                    <a:pt x="4992" y="881"/>
                  </a:cubicBezTo>
                  <a:cubicBezTo>
                    <a:pt x="5038" y="904"/>
                    <a:pt x="5089" y="915"/>
                    <a:pt x="5095" y="921"/>
                  </a:cubicBezTo>
                  <a:cubicBezTo>
                    <a:pt x="5100" y="926"/>
                    <a:pt x="5117" y="960"/>
                    <a:pt x="5117" y="960"/>
                  </a:cubicBezTo>
                  <a:cubicBezTo>
                    <a:pt x="5135" y="994"/>
                    <a:pt x="5135" y="994"/>
                    <a:pt x="5135" y="994"/>
                  </a:cubicBezTo>
                  <a:cubicBezTo>
                    <a:pt x="5146" y="1017"/>
                    <a:pt x="5146" y="1017"/>
                    <a:pt x="5146" y="1017"/>
                  </a:cubicBezTo>
                  <a:close/>
                  <a:moveTo>
                    <a:pt x="3437" y="4238"/>
                  </a:moveTo>
                  <a:lnTo>
                    <a:pt x="3437" y="4238"/>
                  </a:lnTo>
                  <a:cubicBezTo>
                    <a:pt x="3431" y="4227"/>
                    <a:pt x="3414" y="4221"/>
                    <a:pt x="3403" y="4233"/>
                  </a:cubicBezTo>
                  <a:cubicBezTo>
                    <a:pt x="3391" y="4238"/>
                    <a:pt x="3386" y="4238"/>
                    <a:pt x="3374" y="4250"/>
                  </a:cubicBezTo>
                  <a:cubicBezTo>
                    <a:pt x="3363" y="4261"/>
                    <a:pt x="3374" y="4284"/>
                    <a:pt x="3391" y="4273"/>
                  </a:cubicBezTo>
                  <a:cubicBezTo>
                    <a:pt x="3403" y="4273"/>
                    <a:pt x="3408" y="4267"/>
                    <a:pt x="3420" y="4273"/>
                  </a:cubicBezTo>
                  <a:cubicBezTo>
                    <a:pt x="3425" y="4273"/>
                    <a:pt x="3431" y="4273"/>
                    <a:pt x="3431" y="4273"/>
                  </a:cubicBezTo>
                  <a:cubicBezTo>
                    <a:pt x="3437" y="4267"/>
                    <a:pt x="3437" y="4256"/>
                    <a:pt x="3437" y="4250"/>
                  </a:cubicBezTo>
                  <a:cubicBezTo>
                    <a:pt x="3437" y="4238"/>
                    <a:pt x="3437" y="4238"/>
                    <a:pt x="3437" y="4238"/>
                  </a:cubicBezTo>
                  <a:close/>
                  <a:moveTo>
                    <a:pt x="5498" y="881"/>
                  </a:moveTo>
                  <a:lnTo>
                    <a:pt x="5498" y="881"/>
                  </a:lnTo>
                  <a:cubicBezTo>
                    <a:pt x="5521" y="864"/>
                    <a:pt x="5515" y="835"/>
                    <a:pt x="5527" y="818"/>
                  </a:cubicBezTo>
                  <a:cubicBezTo>
                    <a:pt x="5515" y="818"/>
                    <a:pt x="5504" y="824"/>
                    <a:pt x="5492" y="818"/>
                  </a:cubicBezTo>
                  <a:cubicBezTo>
                    <a:pt x="5464" y="807"/>
                    <a:pt x="5470" y="790"/>
                    <a:pt x="5430" y="790"/>
                  </a:cubicBezTo>
                  <a:cubicBezTo>
                    <a:pt x="5385" y="790"/>
                    <a:pt x="5328" y="762"/>
                    <a:pt x="5288" y="756"/>
                  </a:cubicBezTo>
                  <a:cubicBezTo>
                    <a:pt x="5254" y="744"/>
                    <a:pt x="5220" y="705"/>
                    <a:pt x="5203" y="750"/>
                  </a:cubicBezTo>
                  <a:cubicBezTo>
                    <a:pt x="5191" y="773"/>
                    <a:pt x="5174" y="807"/>
                    <a:pt x="5157" y="824"/>
                  </a:cubicBezTo>
                  <a:cubicBezTo>
                    <a:pt x="5151" y="835"/>
                    <a:pt x="5208" y="881"/>
                    <a:pt x="5220" y="898"/>
                  </a:cubicBezTo>
                  <a:cubicBezTo>
                    <a:pt x="5242" y="915"/>
                    <a:pt x="5259" y="949"/>
                    <a:pt x="5277" y="955"/>
                  </a:cubicBezTo>
                  <a:cubicBezTo>
                    <a:pt x="5311" y="972"/>
                    <a:pt x="5311" y="972"/>
                    <a:pt x="5345" y="960"/>
                  </a:cubicBezTo>
                  <a:cubicBezTo>
                    <a:pt x="5396" y="943"/>
                    <a:pt x="5396" y="978"/>
                    <a:pt x="5430" y="989"/>
                  </a:cubicBezTo>
                  <a:cubicBezTo>
                    <a:pt x="5458" y="1000"/>
                    <a:pt x="5498" y="978"/>
                    <a:pt x="5521" y="989"/>
                  </a:cubicBezTo>
                  <a:cubicBezTo>
                    <a:pt x="5532" y="994"/>
                    <a:pt x="5566" y="1017"/>
                    <a:pt x="5572" y="994"/>
                  </a:cubicBezTo>
                  <a:cubicBezTo>
                    <a:pt x="5572" y="989"/>
                    <a:pt x="5566" y="938"/>
                    <a:pt x="5561" y="938"/>
                  </a:cubicBezTo>
                  <a:cubicBezTo>
                    <a:pt x="5555" y="932"/>
                    <a:pt x="5544" y="949"/>
                    <a:pt x="5538" y="955"/>
                  </a:cubicBezTo>
                  <a:cubicBezTo>
                    <a:pt x="5492" y="966"/>
                    <a:pt x="5436" y="938"/>
                    <a:pt x="5481" y="892"/>
                  </a:cubicBezTo>
                  <a:cubicBezTo>
                    <a:pt x="5498" y="881"/>
                    <a:pt x="5498" y="881"/>
                    <a:pt x="5498" y="881"/>
                  </a:cubicBezTo>
                  <a:close/>
                  <a:moveTo>
                    <a:pt x="5004" y="1051"/>
                  </a:moveTo>
                  <a:lnTo>
                    <a:pt x="5004" y="1051"/>
                  </a:lnTo>
                  <a:cubicBezTo>
                    <a:pt x="4998" y="1051"/>
                    <a:pt x="4998" y="1051"/>
                    <a:pt x="4992" y="1051"/>
                  </a:cubicBezTo>
                  <a:cubicBezTo>
                    <a:pt x="4987" y="1051"/>
                    <a:pt x="4987" y="1051"/>
                    <a:pt x="4987" y="1057"/>
                  </a:cubicBezTo>
                  <a:cubicBezTo>
                    <a:pt x="4987" y="1057"/>
                    <a:pt x="4981" y="1068"/>
                    <a:pt x="4987" y="1068"/>
                  </a:cubicBezTo>
                  <a:lnTo>
                    <a:pt x="4992" y="1068"/>
                  </a:lnTo>
                  <a:cubicBezTo>
                    <a:pt x="4998" y="1063"/>
                    <a:pt x="5004" y="1063"/>
                    <a:pt x="5009" y="1063"/>
                  </a:cubicBezTo>
                  <a:cubicBezTo>
                    <a:pt x="5004" y="1051"/>
                    <a:pt x="5004" y="1051"/>
                    <a:pt x="5004" y="1051"/>
                  </a:cubicBezTo>
                  <a:close/>
                  <a:moveTo>
                    <a:pt x="5078" y="1080"/>
                  </a:moveTo>
                  <a:lnTo>
                    <a:pt x="5078" y="1080"/>
                  </a:lnTo>
                  <a:cubicBezTo>
                    <a:pt x="5078" y="1074"/>
                    <a:pt x="5078" y="1074"/>
                    <a:pt x="5078" y="1068"/>
                  </a:cubicBezTo>
                  <a:cubicBezTo>
                    <a:pt x="5078" y="1063"/>
                    <a:pt x="5072" y="1057"/>
                    <a:pt x="5066" y="1057"/>
                  </a:cubicBezTo>
                  <a:cubicBezTo>
                    <a:pt x="5066" y="1057"/>
                    <a:pt x="5061" y="1057"/>
                    <a:pt x="5055" y="1057"/>
                  </a:cubicBezTo>
                  <a:cubicBezTo>
                    <a:pt x="5049" y="1063"/>
                    <a:pt x="5044" y="1068"/>
                    <a:pt x="5049" y="1074"/>
                  </a:cubicBezTo>
                  <a:cubicBezTo>
                    <a:pt x="5055" y="1074"/>
                    <a:pt x="5049" y="1080"/>
                    <a:pt x="5049" y="1085"/>
                  </a:cubicBezTo>
                  <a:cubicBezTo>
                    <a:pt x="5055" y="1091"/>
                    <a:pt x="5061" y="1091"/>
                    <a:pt x="5066" y="1091"/>
                  </a:cubicBezTo>
                  <a:lnTo>
                    <a:pt x="5078" y="1080"/>
                  </a:ln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61" name="Freeform 150">
              <a:extLst>
                <a:ext uri="{FF2B5EF4-FFF2-40B4-BE49-F238E27FC236}">
                  <a16:creationId xmlns:a16="http://schemas.microsoft.com/office/drawing/2014/main" id="{424FDD2C-0639-554D-A917-C86878518720}"/>
                </a:ext>
              </a:extLst>
            </p:cNvPr>
            <p:cNvSpPr>
              <a:spLocks noChangeArrowheads="1"/>
            </p:cNvSpPr>
            <p:nvPr/>
          </p:nvSpPr>
          <p:spPr bwMode="auto">
            <a:xfrm>
              <a:off x="16962223" y="4346179"/>
              <a:ext cx="1226190" cy="838866"/>
            </a:xfrm>
            <a:custGeom>
              <a:avLst/>
              <a:gdLst>
                <a:gd name="T0" fmla="*/ 1563 w 1774"/>
                <a:gd name="T1" fmla="*/ 1136 h 1211"/>
                <a:gd name="T2" fmla="*/ 1364 w 1774"/>
                <a:gd name="T3" fmla="*/ 1159 h 1211"/>
                <a:gd name="T4" fmla="*/ 1239 w 1774"/>
                <a:gd name="T5" fmla="*/ 1091 h 1211"/>
                <a:gd name="T6" fmla="*/ 1182 w 1774"/>
                <a:gd name="T7" fmla="*/ 960 h 1211"/>
                <a:gd name="T8" fmla="*/ 1216 w 1774"/>
                <a:gd name="T9" fmla="*/ 897 h 1211"/>
                <a:gd name="T10" fmla="*/ 1045 w 1774"/>
                <a:gd name="T11" fmla="*/ 915 h 1211"/>
                <a:gd name="T12" fmla="*/ 835 w 1774"/>
                <a:gd name="T13" fmla="*/ 863 h 1211"/>
                <a:gd name="T14" fmla="*/ 705 w 1774"/>
                <a:gd name="T15" fmla="*/ 1011 h 1211"/>
                <a:gd name="T16" fmla="*/ 460 w 1774"/>
                <a:gd name="T17" fmla="*/ 1045 h 1211"/>
                <a:gd name="T18" fmla="*/ 472 w 1774"/>
                <a:gd name="T19" fmla="*/ 863 h 1211"/>
                <a:gd name="T20" fmla="*/ 358 w 1774"/>
                <a:gd name="T21" fmla="*/ 1005 h 1211"/>
                <a:gd name="T22" fmla="*/ 239 w 1774"/>
                <a:gd name="T23" fmla="*/ 943 h 1211"/>
                <a:gd name="T24" fmla="*/ 85 w 1774"/>
                <a:gd name="T25" fmla="*/ 841 h 1211"/>
                <a:gd name="T26" fmla="*/ 0 w 1774"/>
                <a:gd name="T27" fmla="*/ 744 h 1211"/>
                <a:gd name="T28" fmla="*/ 34 w 1774"/>
                <a:gd name="T29" fmla="*/ 653 h 1211"/>
                <a:gd name="T30" fmla="*/ 51 w 1774"/>
                <a:gd name="T31" fmla="*/ 477 h 1211"/>
                <a:gd name="T32" fmla="*/ 68 w 1774"/>
                <a:gd name="T33" fmla="*/ 415 h 1211"/>
                <a:gd name="T34" fmla="*/ 91 w 1774"/>
                <a:gd name="T35" fmla="*/ 335 h 1211"/>
                <a:gd name="T36" fmla="*/ 46 w 1774"/>
                <a:gd name="T37" fmla="*/ 267 h 1211"/>
                <a:gd name="T38" fmla="*/ 6 w 1774"/>
                <a:gd name="T39" fmla="*/ 182 h 1211"/>
                <a:gd name="T40" fmla="*/ 57 w 1774"/>
                <a:gd name="T41" fmla="*/ 125 h 1211"/>
                <a:gd name="T42" fmla="*/ 63 w 1774"/>
                <a:gd name="T43" fmla="*/ 17 h 1211"/>
                <a:gd name="T44" fmla="*/ 170 w 1774"/>
                <a:gd name="T45" fmla="*/ 0 h 1211"/>
                <a:gd name="T46" fmla="*/ 284 w 1774"/>
                <a:gd name="T47" fmla="*/ 28 h 1211"/>
                <a:gd name="T48" fmla="*/ 324 w 1774"/>
                <a:gd name="T49" fmla="*/ 11 h 1211"/>
                <a:gd name="T50" fmla="*/ 375 w 1774"/>
                <a:gd name="T51" fmla="*/ 57 h 1211"/>
                <a:gd name="T52" fmla="*/ 443 w 1774"/>
                <a:gd name="T53" fmla="*/ 68 h 1211"/>
                <a:gd name="T54" fmla="*/ 540 w 1774"/>
                <a:gd name="T55" fmla="*/ 96 h 1211"/>
                <a:gd name="T56" fmla="*/ 591 w 1774"/>
                <a:gd name="T57" fmla="*/ 250 h 1211"/>
                <a:gd name="T58" fmla="*/ 716 w 1774"/>
                <a:gd name="T59" fmla="*/ 250 h 1211"/>
                <a:gd name="T60" fmla="*/ 852 w 1774"/>
                <a:gd name="T61" fmla="*/ 250 h 1211"/>
                <a:gd name="T62" fmla="*/ 1068 w 1774"/>
                <a:gd name="T63" fmla="*/ 341 h 1211"/>
                <a:gd name="T64" fmla="*/ 1398 w 1774"/>
                <a:gd name="T65" fmla="*/ 483 h 1211"/>
                <a:gd name="T66" fmla="*/ 1710 w 1774"/>
                <a:gd name="T67" fmla="*/ 716 h 1211"/>
                <a:gd name="T68" fmla="*/ 1739 w 1774"/>
                <a:gd name="T69" fmla="*/ 824 h 1211"/>
                <a:gd name="T70" fmla="*/ 1653 w 1774"/>
                <a:gd name="T71" fmla="*/ 829 h 1211"/>
                <a:gd name="T72" fmla="*/ 1500 w 1774"/>
                <a:gd name="T73" fmla="*/ 983 h 1211"/>
                <a:gd name="T74" fmla="*/ 1585 w 1774"/>
                <a:gd name="T75" fmla="*/ 1074 h 1211"/>
                <a:gd name="T76" fmla="*/ 1574 w 1774"/>
                <a:gd name="T77" fmla="*/ 1085 h 1211"/>
                <a:gd name="T78" fmla="*/ 1563 w 1774"/>
                <a:gd name="T79" fmla="*/ 1136 h 1211"/>
                <a:gd name="T80" fmla="*/ 256 w 1774"/>
                <a:gd name="T81" fmla="*/ 74 h 1211"/>
                <a:gd name="T82" fmla="*/ 244 w 1774"/>
                <a:gd name="T83" fmla="*/ 51 h 1211"/>
                <a:gd name="T84" fmla="*/ 227 w 1774"/>
                <a:gd name="T85" fmla="*/ 68 h 1211"/>
                <a:gd name="T86" fmla="*/ 244 w 1774"/>
                <a:gd name="T87" fmla="*/ 85 h 1211"/>
                <a:gd name="T88" fmla="*/ 182 w 1774"/>
                <a:gd name="T89" fmla="*/ 45 h 1211"/>
                <a:gd name="T90" fmla="*/ 170 w 1774"/>
                <a:gd name="T91" fmla="*/ 45 h 1211"/>
                <a:gd name="T92" fmla="*/ 165 w 1774"/>
                <a:gd name="T93" fmla="*/ 62 h 1211"/>
                <a:gd name="T94" fmla="*/ 187 w 1774"/>
                <a:gd name="T95" fmla="*/ 57 h 1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74" h="1211">
                  <a:moveTo>
                    <a:pt x="1563" y="1136"/>
                  </a:moveTo>
                  <a:lnTo>
                    <a:pt x="1563" y="1136"/>
                  </a:lnTo>
                  <a:cubicBezTo>
                    <a:pt x="1523" y="1142"/>
                    <a:pt x="1489" y="1170"/>
                    <a:pt x="1455" y="1187"/>
                  </a:cubicBezTo>
                  <a:cubicBezTo>
                    <a:pt x="1398" y="1210"/>
                    <a:pt x="1403" y="1182"/>
                    <a:pt x="1364" y="1159"/>
                  </a:cubicBezTo>
                  <a:cubicBezTo>
                    <a:pt x="1347" y="1147"/>
                    <a:pt x="1324" y="1147"/>
                    <a:pt x="1301" y="1142"/>
                  </a:cubicBezTo>
                  <a:cubicBezTo>
                    <a:pt x="1250" y="1130"/>
                    <a:pt x="1261" y="1136"/>
                    <a:pt x="1239" y="1091"/>
                  </a:cubicBezTo>
                  <a:cubicBezTo>
                    <a:pt x="1233" y="1057"/>
                    <a:pt x="1256" y="1051"/>
                    <a:pt x="1233" y="1023"/>
                  </a:cubicBezTo>
                  <a:cubicBezTo>
                    <a:pt x="1222" y="1017"/>
                    <a:pt x="1182" y="960"/>
                    <a:pt x="1182" y="960"/>
                  </a:cubicBezTo>
                  <a:cubicBezTo>
                    <a:pt x="1193" y="949"/>
                    <a:pt x="1227" y="937"/>
                    <a:pt x="1227" y="932"/>
                  </a:cubicBezTo>
                  <a:cubicBezTo>
                    <a:pt x="1256" y="926"/>
                    <a:pt x="1227" y="897"/>
                    <a:pt x="1216" y="897"/>
                  </a:cubicBezTo>
                  <a:cubicBezTo>
                    <a:pt x="1199" y="892"/>
                    <a:pt x="1182" y="892"/>
                    <a:pt x="1165" y="892"/>
                  </a:cubicBezTo>
                  <a:cubicBezTo>
                    <a:pt x="1136" y="892"/>
                    <a:pt x="1057" y="926"/>
                    <a:pt x="1045" y="915"/>
                  </a:cubicBezTo>
                  <a:cubicBezTo>
                    <a:pt x="1040" y="903"/>
                    <a:pt x="1034" y="852"/>
                    <a:pt x="1028" y="841"/>
                  </a:cubicBezTo>
                  <a:cubicBezTo>
                    <a:pt x="972" y="824"/>
                    <a:pt x="886" y="818"/>
                    <a:pt x="835" y="863"/>
                  </a:cubicBezTo>
                  <a:cubicBezTo>
                    <a:pt x="807" y="886"/>
                    <a:pt x="790" y="869"/>
                    <a:pt x="767" y="875"/>
                  </a:cubicBezTo>
                  <a:cubicBezTo>
                    <a:pt x="767" y="943"/>
                    <a:pt x="733" y="960"/>
                    <a:pt x="705" y="1011"/>
                  </a:cubicBezTo>
                  <a:cubicBezTo>
                    <a:pt x="665" y="1091"/>
                    <a:pt x="659" y="1045"/>
                    <a:pt x="597" y="1057"/>
                  </a:cubicBezTo>
                  <a:cubicBezTo>
                    <a:pt x="574" y="1068"/>
                    <a:pt x="472" y="1068"/>
                    <a:pt x="460" y="1045"/>
                  </a:cubicBezTo>
                  <a:cubicBezTo>
                    <a:pt x="437" y="994"/>
                    <a:pt x="500" y="954"/>
                    <a:pt x="511" y="915"/>
                  </a:cubicBezTo>
                  <a:cubicBezTo>
                    <a:pt x="523" y="863"/>
                    <a:pt x="500" y="869"/>
                    <a:pt x="472" y="863"/>
                  </a:cubicBezTo>
                  <a:cubicBezTo>
                    <a:pt x="426" y="846"/>
                    <a:pt x="415" y="937"/>
                    <a:pt x="409" y="966"/>
                  </a:cubicBezTo>
                  <a:cubicBezTo>
                    <a:pt x="398" y="1011"/>
                    <a:pt x="386" y="983"/>
                    <a:pt x="358" y="1005"/>
                  </a:cubicBezTo>
                  <a:cubicBezTo>
                    <a:pt x="335" y="1023"/>
                    <a:pt x="295" y="1068"/>
                    <a:pt x="273" y="1034"/>
                  </a:cubicBezTo>
                  <a:cubicBezTo>
                    <a:pt x="261" y="1000"/>
                    <a:pt x="244" y="977"/>
                    <a:pt x="239" y="943"/>
                  </a:cubicBezTo>
                  <a:cubicBezTo>
                    <a:pt x="227" y="903"/>
                    <a:pt x="205" y="897"/>
                    <a:pt x="165" y="909"/>
                  </a:cubicBezTo>
                  <a:cubicBezTo>
                    <a:pt x="108" y="920"/>
                    <a:pt x="102" y="881"/>
                    <a:pt x="85" y="841"/>
                  </a:cubicBezTo>
                  <a:cubicBezTo>
                    <a:pt x="80" y="824"/>
                    <a:pt x="51" y="829"/>
                    <a:pt x="46" y="801"/>
                  </a:cubicBezTo>
                  <a:cubicBezTo>
                    <a:pt x="40" y="784"/>
                    <a:pt x="11" y="755"/>
                    <a:pt x="0" y="744"/>
                  </a:cubicBezTo>
                  <a:cubicBezTo>
                    <a:pt x="0" y="733"/>
                    <a:pt x="17" y="716"/>
                    <a:pt x="28" y="704"/>
                  </a:cubicBezTo>
                  <a:cubicBezTo>
                    <a:pt x="34" y="693"/>
                    <a:pt x="34" y="665"/>
                    <a:pt x="34" y="653"/>
                  </a:cubicBezTo>
                  <a:cubicBezTo>
                    <a:pt x="34" y="619"/>
                    <a:pt x="40" y="568"/>
                    <a:pt x="34" y="534"/>
                  </a:cubicBezTo>
                  <a:cubicBezTo>
                    <a:pt x="23" y="500"/>
                    <a:pt x="28" y="494"/>
                    <a:pt x="51" y="477"/>
                  </a:cubicBezTo>
                  <a:cubicBezTo>
                    <a:pt x="91" y="443"/>
                    <a:pt x="28" y="426"/>
                    <a:pt x="34" y="403"/>
                  </a:cubicBezTo>
                  <a:cubicBezTo>
                    <a:pt x="46" y="381"/>
                    <a:pt x="63" y="403"/>
                    <a:pt x="68" y="415"/>
                  </a:cubicBezTo>
                  <a:cubicBezTo>
                    <a:pt x="85" y="449"/>
                    <a:pt x="97" y="420"/>
                    <a:pt x="91" y="397"/>
                  </a:cubicBezTo>
                  <a:cubicBezTo>
                    <a:pt x="91" y="386"/>
                    <a:pt x="80" y="341"/>
                    <a:pt x="91" y="335"/>
                  </a:cubicBezTo>
                  <a:cubicBezTo>
                    <a:pt x="97" y="307"/>
                    <a:pt x="97" y="318"/>
                    <a:pt x="91" y="290"/>
                  </a:cubicBezTo>
                  <a:cubicBezTo>
                    <a:pt x="85" y="290"/>
                    <a:pt x="51" y="273"/>
                    <a:pt x="46" y="267"/>
                  </a:cubicBezTo>
                  <a:cubicBezTo>
                    <a:pt x="40" y="256"/>
                    <a:pt x="63" y="233"/>
                    <a:pt x="63" y="222"/>
                  </a:cubicBezTo>
                  <a:cubicBezTo>
                    <a:pt x="74" y="165"/>
                    <a:pt x="46" y="182"/>
                    <a:pt x="6" y="182"/>
                  </a:cubicBezTo>
                  <a:cubicBezTo>
                    <a:pt x="6" y="176"/>
                    <a:pt x="6" y="176"/>
                    <a:pt x="6" y="176"/>
                  </a:cubicBezTo>
                  <a:cubicBezTo>
                    <a:pt x="6" y="153"/>
                    <a:pt x="46" y="148"/>
                    <a:pt x="57" y="125"/>
                  </a:cubicBezTo>
                  <a:cubicBezTo>
                    <a:pt x="63" y="108"/>
                    <a:pt x="91" y="79"/>
                    <a:pt x="85" y="62"/>
                  </a:cubicBezTo>
                  <a:cubicBezTo>
                    <a:pt x="80" y="51"/>
                    <a:pt x="57" y="23"/>
                    <a:pt x="63" y="17"/>
                  </a:cubicBezTo>
                  <a:cubicBezTo>
                    <a:pt x="80" y="6"/>
                    <a:pt x="108" y="11"/>
                    <a:pt x="131" y="11"/>
                  </a:cubicBezTo>
                  <a:cubicBezTo>
                    <a:pt x="142" y="11"/>
                    <a:pt x="153" y="0"/>
                    <a:pt x="170" y="0"/>
                  </a:cubicBezTo>
                  <a:cubicBezTo>
                    <a:pt x="182" y="0"/>
                    <a:pt x="205" y="6"/>
                    <a:pt x="222" y="6"/>
                  </a:cubicBezTo>
                  <a:cubicBezTo>
                    <a:pt x="244" y="6"/>
                    <a:pt x="261" y="45"/>
                    <a:pt x="284" y="28"/>
                  </a:cubicBezTo>
                  <a:cubicBezTo>
                    <a:pt x="324" y="11"/>
                    <a:pt x="324" y="11"/>
                    <a:pt x="324" y="11"/>
                  </a:cubicBezTo>
                  <a:lnTo>
                    <a:pt x="324" y="11"/>
                  </a:lnTo>
                  <a:cubicBezTo>
                    <a:pt x="352" y="23"/>
                    <a:pt x="352" y="23"/>
                    <a:pt x="352" y="23"/>
                  </a:cubicBezTo>
                  <a:cubicBezTo>
                    <a:pt x="352" y="40"/>
                    <a:pt x="347" y="57"/>
                    <a:pt x="375" y="57"/>
                  </a:cubicBezTo>
                  <a:cubicBezTo>
                    <a:pt x="375" y="85"/>
                    <a:pt x="352" y="108"/>
                    <a:pt x="369" y="125"/>
                  </a:cubicBezTo>
                  <a:cubicBezTo>
                    <a:pt x="392" y="148"/>
                    <a:pt x="443" y="91"/>
                    <a:pt x="443" y="68"/>
                  </a:cubicBezTo>
                  <a:cubicBezTo>
                    <a:pt x="449" y="40"/>
                    <a:pt x="472" y="28"/>
                    <a:pt x="494" y="57"/>
                  </a:cubicBezTo>
                  <a:cubicBezTo>
                    <a:pt x="506" y="68"/>
                    <a:pt x="540" y="68"/>
                    <a:pt x="540" y="96"/>
                  </a:cubicBezTo>
                  <a:cubicBezTo>
                    <a:pt x="540" y="159"/>
                    <a:pt x="540" y="159"/>
                    <a:pt x="540" y="159"/>
                  </a:cubicBezTo>
                  <a:cubicBezTo>
                    <a:pt x="540" y="199"/>
                    <a:pt x="574" y="210"/>
                    <a:pt x="591" y="250"/>
                  </a:cubicBezTo>
                  <a:cubicBezTo>
                    <a:pt x="602" y="273"/>
                    <a:pt x="619" y="227"/>
                    <a:pt x="642" y="244"/>
                  </a:cubicBezTo>
                  <a:cubicBezTo>
                    <a:pt x="682" y="273"/>
                    <a:pt x="665" y="324"/>
                    <a:pt x="716" y="250"/>
                  </a:cubicBezTo>
                  <a:cubicBezTo>
                    <a:pt x="761" y="182"/>
                    <a:pt x="801" y="267"/>
                    <a:pt x="852" y="250"/>
                  </a:cubicBezTo>
                  <a:lnTo>
                    <a:pt x="852" y="250"/>
                  </a:lnTo>
                  <a:cubicBezTo>
                    <a:pt x="869" y="250"/>
                    <a:pt x="886" y="267"/>
                    <a:pt x="903" y="273"/>
                  </a:cubicBezTo>
                  <a:cubicBezTo>
                    <a:pt x="960" y="290"/>
                    <a:pt x="1023" y="324"/>
                    <a:pt x="1068" y="341"/>
                  </a:cubicBezTo>
                  <a:cubicBezTo>
                    <a:pt x="1114" y="363"/>
                    <a:pt x="1256" y="346"/>
                    <a:pt x="1267" y="403"/>
                  </a:cubicBezTo>
                  <a:cubicBezTo>
                    <a:pt x="1295" y="494"/>
                    <a:pt x="1318" y="454"/>
                    <a:pt x="1398" y="483"/>
                  </a:cubicBezTo>
                  <a:cubicBezTo>
                    <a:pt x="1437" y="500"/>
                    <a:pt x="1460" y="562"/>
                    <a:pt x="1483" y="591"/>
                  </a:cubicBezTo>
                  <a:cubicBezTo>
                    <a:pt x="1540" y="653"/>
                    <a:pt x="1636" y="676"/>
                    <a:pt x="1710" y="716"/>
                  </a:cubicBezTo>
                  <a:cubicBezTo>
                    <a:pt x="1722" y="721"/>
                    <a:pt x="1744" y="738"/>
                    <a:pt x="1773" y="755"/>
                  </a:cubicBezTo>
                  <a:cubicBezTo>
                    <a:pt x="1739" y="824"/>
                    <a:pt x="1739" y="824"/>
                    <a:pt x="1739" y="824"/>
                  </a:cubicBezTo>
                  <a:cubicBezTo>
                    <a:pt x="1739" y="858"/>
                    <a:pt x="1716" y="829"/>
                    <a:pt x="1699" y="824"/>
                  </a:cubicBezTo>
                  <a:cubicBezTo>
                    <a:pt x="1676" y="812"/>
                    <a:pt x="1670" y="835"/>
                    <a:pt x="1653" y="829"/>
                  </a:cubicBezTo>
                  <a:cubicBezTo>
                    <a:pt x="1597" y="790"/>
                    <a:pt x="1614" y="824"/>
                    <a:pt x="1579" y="852"/>
                  </a:cubicBezTo>
                  <a:cubicBezTo>
                    <a:pt x="1551" y="881"/>
                    <a:pt x="1489" y="943"/>
                    <a:pt x="1500" y="983"/>
                  </a:cubicBezTo>
                  <a:cubicBezTo>
                    <a:pt x="1506" y="1011"/>
                    <a:pt x="1511" y="1023"/>
                    <a:pt x="1534" y="1034"/>
                  </a:cubicBezTo>
                  <a:cubicBezTo>
                    <a:pt x="1563" y="1045"/>
                    <a:pt x="1579" y="1040"/>
                    <a:pt x="1585" y="1074"/>
                  </a:cubicBezTo>
                  <a:lnTo>
                    <a:pt x="1585" y="1074"/>
                  </a:lnTo>
                  <a:cubicBezTo>
                    <a:pt x="1574" y="1085"/>
                    <a:pt x="1574" y="1085"/>
                    <a:pt x="1574" y="1085"/>
                  </a:cubicBezTo>
                  <a:cubicBezTo>
                    <a:pt x="1568" y="1091"/>
                    <a:pt x="1557" y="1102"/>
                    <a:pt x="1557" y="1113"/>
                  </a:cubicBezTo>
                  <a:cubicBezTo>
                    <a:pt x="1557" y="1119"/>
                    <a:pt x="1563" y="1130"/>
                    <a:pt x="1563" y="1136"/>
                  </a:cubicBezTo>
                  <a:close/>
                  <a:moveTo>
                    <a:pt x="256" y="74"/>
                  </a:moveTo>
                  <a:lnTo>
                    <a:pt x="256" y="74"/>
                  </a:lnTo>
                  <a:cubicBezTo>
                    <a:pt x="256" y="68"/>
                    <a:pt x="256" y="68"/>
                    <a:pt x="256" y="62"/>
                  </a:cubicBezTo>
                  <a:cubicBezTo>
                    <a:pt x="256" y="57"/>
                    <a:pt x="250" y="51"/>
                    <a:pt x="244" y="51"/>
                  </a:cubicBezTo>
                  <a:cubicBezTo>
                    <a:pt x="244" y="51"/>
                    <a:pt x="239" y="51"/>
                    <a:pt x="233" y="51"/>
                  </a:cubicBezTo>
                  <a:cubicBezTo>
                    <a:pt x="227" y="57"/>
                    <a:pt x="222" y="62"/>
                    <a:pt x="227" y="68"/>
                  </a:cubicBezTo>
                  <a:cubicBezTo>
                    <a:pt x="233" y="68"/>
                    <a:pt x="227" y="74"/>
                    <a:pt x="227" y="79"/>
                  </a:cubicBezTo>
                  <a:cubicBezTo>
                    <a:pt x="233" y="85"/>
                    <a:pt x="239" y="85"/>
                    <a:pt x="244" y="85"/>
                  </a:cubicBezTo>
                  <a:cubicBezTo>
                    <a:pt x="256" y="74"/>
                    <a:pt x="256" y="74"/>
                    <a:pt x="256" y="74"/>
                  </a:cubicBezTo>
                  <a:close/>
                  <a:moveTo>
                    <a:pt x="182" y="45"/>
                  </a:moveTo>
                  <a:lnTo>
                    <a:pt x="182" y="45"/>
                  </a:lnTo>
                  <a:cubicBezTo>
                    <a:pt x="176" y="45"/>
                    <a:pt x="176" y="45"/>
                    <a:pt x="170" y="45"/>
                  </a:cubicBezTo>
                  <a:cubicBezTo>
                    <a:pt x="165" y="45"/>
                    <a:pt x="165" y="45"/>
                    <a:pt x="165" y="51"/>
                  </a:cubicBezTo>
                  <a:cubicBezTo>
                    <a:pt x="165" y="51"/>
                    <a:pt x="159" y="62"/>
                    <a:pt x="165" y="62"/>
                  </a:cubicBezTo>
                  <a:lnTo>
                    <a:pt x="170" y="62"/>
                  </a:lnTo>
                  <a:cubicBezTo>
                    <a:pt x="176" y="57"/>
                    <a:pt x="182" y="57"/>
                    <a:pt x="187" y="57"/>
                  </a:cubicBezTo>
                  <a:lnTo>
                    <a:pt x="182" y="45"/>
                  </a:lnTo>
                  <a:close/>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2" name="Freeform 151">
              <a:extLst>
                <a:ext uri="{FF2B5EF4-FFF2-40B4-BE49-F238E27FC236}">
                  <a16:creationId xmlns:a16="http://schemas.microsoft.com/office/drawing/2014/main" id="{97135650-64E5-B446-92F6-542ED5258088}"/>
                </a:ext>
              </a:extLst>
            </p:cNvPr>
            <p:cNvSpPr>
              <a:spLocks noChangeArrowheads="1"/>
            </p:cNvSpPr>
            <p:nvPr/>
          </p:nvSpPr>
          <p:spPr bwMode="auto">
            <a:xfrm>
              <a:off x="17770532" y="4028935"/>
              <a:ext cx="2501186" cy="3474434"/>
            </a:xfrm>
            <a:custGeom>
              <a:avLst/>
              <a:gdLst>
                <a:gd name="T0" fmla="*/ 461 w 3615"/>
                <a:gd name="T1" fmla="*/ 1539 h 5023"/>
                <a:gd name="T2" fmla="*/ 790 w 3615"/>
                <a:gd name="T3" fmla="*/ 1664 h 5023"/>
                <a:gd name="T4" fmla="*/ 1000 w 3615"/>
                <a:gd name="T5" fmla="*/ 1363 h 5023"/>
                <a:gd name="T6" fmla="*/ 949 w 3615"/>
                <a:gd name="T7" fmla="*/ 1130 h 5023"/>
                <a:gd name="T8" fmla="*/ 1046 w 3615"/>
                <a:gd name="T9" fmla="*/ 806 h 5023"/>
                <a:gd name="T10" fmla="*/ 1194 w 3615"/>
                <a:gd name="T11" fmla="*/ 608 h 5023"/>
                <a:gd name="T12" fmla="*/ 1262 w 3615"/>
                <a:gd name="T13" fmla="*/ 454 h 5023"/>
                <a:gd name="T14" fmla="*/ 1552 w 3615"/>
                <a:gd name="T15" fmla="*/ 289 h 5023"/>
                <a:gd name="T16" fmla="*/ 1648 w 3615"/>
                <a:gd name="T17" fmla="*/ 96 h 5023"/>
                <a:gd name="T18" fmla="*/ 1773 w 3615"/>
                <a:gd name="T19" fmla="*/ 22 h 5023"/>
                <a:gd name="T20" fmla="*/ 1909 w 3615"/>
                <a:gd name="T21" fmla="*/ 130 h 5023"/>
                <a:gd name="T22" fmla="*/ 2034 w 3615"/>
                <a:gd name="T23" fmla="*/ 176 h 5023"/>
                <a:gd name="T24" fmla="*/ 2421 w 3615"/>
                <a:gd name="T25" fmla="*/ 210 h 5023"/>
                <a:gd name="T26" fmla="*/ 2671 w 3615"/>
                <a:gd name="T27" fmla="*/ 380 h 5023"/>
                <a:gd name="T28" fmla="*/ 2887 w 3615"/>
                <a:gd name="T29" fmla="*/ 312 h 5023"/>
                <a:gd name="T30" fmla="*/ 3091 w 3615"/>
                <a:gd name="T31" fmla="*/ 335 h 5023"/>
                <a:gd name="T32" fmla="*/ 3267 w 3615"/>
                <a:gd name="T33" fmla="*/ 369 h 5023"/>
                <a:gd name="T34" fmla="*/ 3477 w 3615"/>
                <a:gd name="T35" fmla="*/ 380 h 5023"/>
                <a:gd name="T36" fmla="*/ 3591 w 3615"/>
                <a:gd name="T37" fmla="*/ 511 h 5023"/>
                <a:gd name="T38" fmla="*/ 3529 w 3615"/>
                <a:gd name="T39" fmla="*/ 750 h 5023"/>
                <a:gd name="T40" fmla="*/ 3603 w 3615"/>
                <a:gd name="T41" fmla="*/ 943 h 5023"/>
                <a:gd name="T42" fmla="*/ 3477 w 3615"/>
                <a:gd name="T43" fmla="*/ 1443 h 5023"/>
                <a:gd name="T44" fmla="*/ 3404 w 3615"/>
                <a:gd name="T45" fmla="*/ 1732 h 5023"/>
                <a:gd name="T46" fmla="*/ 3159 w 3615"/>
                <a:gd name="T47" fmla="*/ 1931 h 5023"/>
                <a:gd name="T48" fmla="*/ 3188 w 3615"/>
                <a:gd name="T49" fmla="*/ 2181 h 5023"/>
                <a:gd name="T50" fmla="*/ 3114 w 3615"/>
                <a:gd name="T51" fmla="*/ 2568 h 5023"/>
                <a:gd name="T52" fmla="*/ 3051 w 3615"/>
                <a:gd name="T53" fmla="*/ 2823 h 5023"/>
                <a:gd name="T54" fmla="*/ 2915 w 3615"/>
                <a:gd name="T55" fmla="*/ 2977 h 5023"/>
                <a:gd name="T56" fmla="*/ 3000 w 3615"/>
                <a:gd name="T57" fmla="*/ 3442 h 5023"/>
                <a:gd name="T58" fmla="*/ 2870 w 3615"/>
                <a:gd name="T59" fmla="*/ 3568 h 5023"/>
                <a:gd name="T60" fmla="*/ 2818 w 3615"/>
                <a:gd name="T61" fmla="*/ 3619 h 5023"/>
                <a:gd name="T62" fmla="*/ 2625 w 3615"/>
                <a:gd name="T63" fmla="*/ 3602 h 5023"/>
                <a:gd name="T64" fmla="*/ 2318 w 3615"/>
                <a:gd name="T65" fmla="*/ 3692 h 5023"/>
                <a:gd name="T66" fmla="*/ 2307 w 3615"/>
                <a:gd name="T67" fmla="*/ 3789 h 5023"/>
                <a:gd name="T68" fmla="*/ 2267 w 3615"/>
                <a:gd name="T69" fmla="*/ 4033 h 5023"/>
                <a:gd name="T70" fmla="*/ 2199 w 3615"/>
                <a:gd name="T71" fmla="*/ 4278 h 5023"/>
                <a:gd name="T72" fmla="*/ 1972 w 3615"/>
                <a:gd name="T73" fmla="*/ 4493 h 5023"/>
                <a:gd name="T74" fmla="*/ 1733 w 3615"/>
                <a:gd name="T75" fmla="*/ 4743 h 5023"/>
                <a:gd name="T76" fmla="*/ 1688 w 3615"/>
                <a:gd name="T77" fmla="*/ 4965 h 5023"/>
                <a:gd name="T78" fmla="*/ 1552 w 3615"/>
                <a:gd name="T79" fmla="*/ 4925 h 5023"/>
                <a:gd name="T80" fmla="*/ 1318 w 3615"/>
                <a:gd name="T81" fmla="*/ 4823 h 5023"/>
                <a:gd name="T82" fmla="*/ 1211 w 3615"/>
                <a:gd name="T83" fmla="*/ 4584 h 5023"/>
                <a:gd name="T84" fmla="*/ 1080 w 3615"/>
                <a:gd name="T85" fmla="*/ 4431 h 5023"/>
                <a:gd name="T86" fmla="*/ 904 w 3615"/>
                <a:gd name="T87" fmla="*/ 4454 h 5023"/>
                <a:gd name="T88" fmla="*/ 676 w 3615"/>
                <a:gd name="T89" fmla="*/ 4374 h 5023"/>
                <a:gd name="T90" fmla="*/ 557 w 3615"/>
                <a:gd name="T91" fmla="*/ 4226 h 5023"/>
                <a:gd name="T92" fmla="*/ 569 w 3615"/>
                <a:gd name="T93" fmla="*/ 4028 h 5023"/>
                <a:gd name="T94" fmla="*/ 767 w 3615"/>
                <a:gd name="T95" fmla="*/ 3738 h 5023"/>
                <a:gd name="T96" fmla="*/ 676 w 3615"/>
                <a:gd name="T97" fmla="*/ 3312 h 5023"/>
                <a:gd name="T98" fmla="*/ 375 w 3615"/>
                <a:gd name="T99" fmla="*/ 2988 h 5023"/>
                <a:gd name="T100" fmla="*/ 154 w 3615"/>
                <a:gd name="T101" fmla="*/ 2909 h 5023"/>
                <a:gd name="T102" fmla="*/ 35 w 3615"/>
                <a:gd name="T103" fmla="*/ 2857 h 5023"/>
                <a:gd name="T104" fmla="*/ 12 w 3615"/>
                <a:gd name="T105" fmla="*/ 2596 h 5023"/>
                <a:gd name="T106" fmla="*/ 211 w 3615"/>
                <a:gd name="T107" fmla="*/ 2528 h 5023"/>
                <a:gd name="T108" fmla="*/ 228 w 3615"/>
                <a:gd name="T109" fmla="*/ 2181 h 5023"/>
                <a:gd name="T110" fmla="*/ 449 w 3615"/>
                <a:gd name="T111" fmla="*/ 2039 h 5023"/>
                <a:gd name="T112" fmla="*/ 421 w 3615"/>
                <a:gd name="T113" fmla="*/ 1715 h 5023"/>
                <a:gd name="T114" fmla="*/ 387 w 3615"/>
                <a:gd name="T115" fmla="*/ 1573 h 5023"/>
                <a:gd name="T116" fmla="*/ 1256 w 3615"/>
                <a:gd name="T117" fmla="*/ 846 h 5023"/>
                <a:gd name="T118" fmla="*/ 1222 w 3615"/>
                <a:gd name="T119" fmla="*/ 846 h 5023"/>
                <a:gd name="T120" fmla="*/ 1358 w 3615"/>
                <a:gd name="T121" fmla="*/ 744 h 5023"/>
                <a:gd name="T122" fmla="*/ 1296 w 3615"/>
                <a:gd name="T123" fmla="*/ 789 h 5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615" h="5023">
                  <a:moveTo>
                    <a:pt x="415" y="1534"/>
                  </a:moveTo>
                  <a:lnTo>
                    <a:pt x="415" y="1534"/>
                  </a:lnTo>
                  <a:cubicBezTo>
                    <a:pt x="427" y="1534"/>
                    <a:pt x="432" y="1534"/>
                    <a:pt x="444" y="1534"/>
                  </a:cubicBezTo>
                  <a:cubicBezTo>
                    <a:pt x="449" y="1534"/>
                    <a:pt x="455" y="1534"/>
                    <a:pt x="461" y="1539"/>
                  </a:cubicBezTo>
                  <a:cubicBezTo>
                    <a:pt x="472" y="1551"/>
                    <a:pt x="483" y="1539"/>
                    <a:pt x="500" y="1539"/>
                  </a:cubicBezTo>
                  <a:cubicBezTo>
                    <a:pt x="512" y="1539"/>
                    <a:pt x="517" y="1545"/>
                    <a:pt x="523" y="1556"/>
                  </a:cubicBezTo>
                  <a:cubicBezTo>
                    <a:pt x="546" y="1613"/>
                    <a:pt x="591" y="1585"/>
                    <a:pt x="631" y="1585"/>
                  </a:cubicBezTo>
                  <a:cubicBezTo>
                    <a:pt x="688" y="1585"/>
                    <a:pt x="722" y="1693"/>
                    <a:pt x="790" y="1664"/>
                  </a:cubicBezTo>
                  <a:cubicBezTo>
                    <a:pt x="841" y="1647"/>
                    <a:pt x="875" y="1636"/>
                    <a:pt x="932" y="1636"/>
                  </a:cubicBezTo>
                  <a:cubicBezTo>
                    <a:pt x="978" y="1636"/>
                    <a:pt x="983" y="1585"/>
                    <a:pt x="995" y="1545"/>
                  </a:cubicBezTo>
                  <a:cubicBezTo>
                    <a:pt x="1000" y="1534"/>
                    <a:pt x="1091" y="1409"/>
                    <a:pt x="1052" y="1414"/>
                  </a:cubicBezTo>
                  <a:cubicBezTo>
                    <a:pt x="1000" y="1420"/>
                    <a:pt x="1029" y="1386"/>
                    <a:pt x="1000" y="1363"/>
                  </a:cubicBezTo>
                  <a:cubicBezTo>
                    <a:pt x="983" y="1352"/>
                    <a:pt x="949" y="1318"/>
                    <a:pt x="955" y="1295"/>
                  </a:cubicBezTo>
                  <a:cubicBezTo>
                    <a:pt x="955" y="1267"/>
                    <a:pt x="972" y="1238"/>
                    <a:pt x="961" y="1215"/>
                  </a:cubicBezTo>
                  <a:cubicBezTo>
                    <a:pt x="955" y="1198"/>
                    <a:pt x="938" y="1187"/>
                    <a:pt x="938" y="1170"/>
                  </a:cubicBezTo>
                  <a:cubicBezTo>
                    <a:pt x="932" y="1164"/>
                    <a:pt x="949" y="1142"/>
                    <a:pt x="949" y="1130"/>
                  </a:cubicBezTo>
                  <a:cubicBezTo>
                    <a:pt x="966" y="1091"/>
                    <a:pt x="955" y="1062"/>
                    <a:pt x="978" y="1022"/>
                  </a:cubicBezTo>
                  <a:cubicBezTo>
                    <a:pt x="983" y="1011"/>
                    <a:pt x="1063" y="920"/>
                    <a:pt x="1034" y="914"/>
                  </a:cubicBezTo>
                  <a:cubicBezTo>
                    <a:pt x="1006" y="914"/>
                    <a:pt x="1000" y="897"/>
                    <a:pt x="1012" y="880"/>
                  </a:cubicBezTo>
                  <a:cubicBezTo>
                    <a:pt x="1029" y="857"/>
                    <a:pt x="1029" y="823"/>
                    <a:pt x="1046" y="806"/>
                  </a:cubicBezTo>
                  <a:cubicBezTo>
                    <a:pt x="1063" y="778"/>
                    <a:pt x="1103" y="778"/>
                    <a:pt x="1103" y="738"/>
                  </a:cubicBezTo>
                  <a:cubicBezTo>
                    <a:pt x="1103" y="721"/>
                    <a:pt x="1086" y="693"/>
                    <a:pt x="1091" y="676"/>
                  </a:cubicBezTo>
                  <a:cubicBezTo>
                    <a:pt x="1097" y="659"/>
                    <a:pt x="1103" y="619"/>
                    <a:pt x="1108" y="608"/>
                  </a:cubicBezTo>
                  <a:cubicBezTo>
                    <a:pt x="1120" y="596"/>
                    <a:pt x="1165" y="653"/>
                    <a:pt x="1194" y="608"/>
                  </a:cubicBezTo>
                  <a:cubicBezTo>
                    <a:pt x="1199" y="596"/>
                    <a:pt x="1188" y="585"/>
                    <a:pt x="1199" y="568"/>
                  </a:cubicBezTo>
                  <a:cubicBezTo>
                    <a:pt x="1216" y="551"/>
                    <a:pt x="1245" y="551"/>
                    <a:pt x="1222" y="522"/>
                  </a:cubicBezTo>
                  <a:cubicBezTo>
                    <a:pt x="1211" y="500"/>
                    <a:pt x="1233" y="505"/>
                    <a:pt x="1245" y="505"/>
                  </a:cubicBezTo>
                  <a:cubicBezTo>
                    <a:pt x="1256" y="511"/>
                    <a:pt x="1250" y="466"/>
                    <a:pt x="1262" y="454"/>
                  </a:cubicBezTo>
                  <a:cubicBezTo>
                    <a:pt x="1284" y="443"/>
                    <a:pt x="1330" y="460"/>
                    <a:pt x="1353" y="454"/>
                  </a:cubicBezTo>
                  <a:cubicBezTo>
                    <a:pt x="1409" y="477"/>
                    <a:pt x="1392" y="420"/>
                    <a:pt x="1404" y="392"/>
                  </a:cubicBezTo>
                  <a:cubicBezTo>
                    <a:pt x="1415" y="346"/>
                    <a:pt x="1421" y="369"/>
                    <a:pt x="1461" y="363"/>
                  </a:cubicBezTo>
                  <a:cubicBezTo>
                    <a:pt x="1500" y="358"/>
                    <a:pt x="1523" y="306"/>
                    <a:pt x="1552" y="289"/>
                  </a:cubicBezTo>
                  <a:cubicBezTo>
                    <a:pt x="1574" y="278"/>
                    <a:pt x="1597" y="267"/>
                    <a:pt x="1614" y="255"/>
                  </a:cubicBezTo>
                  <a:cubicBezTo>
                    <a:pt x="1654" y="227"/>
                    <a:pt x="1614" y="227"/>
                    <a:pt x="1614" y="198"/>
                  </a:cubicBezTo>
                  <a:cubicBezTo>
                    <a:pt x="1625" y="187"/>
                    <a:pt x="1608" y="153"/>
                    <a:pt x="1620" y="136"/>
                  </a:cubicBezTo>
                  <a:cubicBezTo>
                    <a:pt x="1631" y="125"/>
                    <a:pt x="1642" y="113"/>
                    <a:pt x="1648" y="96"/>
                  </a:cubicBezTo>
                  <a:cubicBezTo>
                    <a:pt x="1665" y="74"/>
                    <a:pt x="1665" y="39"/>
                    <a:pt x="1688" y="22"/>
                  </a:cubicBezTo>
                  <a:cubicBezTo>
                    <a:pt x="1711" y="0"/>
                    <a:pt x="1745" y="0"/>
                    <a:pt x="1779" y="0"/>
                  </a:cubicBezTo>
                  <a:lnTo>
                    <a:pt x="1779" y="0"/>
                  </a:lnTo>
                  <a:cubicBezTo>
                    <a:pt x="1779" y="5"/>
                    <a:pt x="1773" y="11"/>
                    <a:pt x="1773" y="22"/>
                  </a:cubicBezTo>
                  <a:cubicBezTo>
                    <a:pt x="1773" y="39"/>
                    <a:pt x="1790" y="45"/>
                    <a:pt x="1796" y="56"/>
                  </a:cubicBezTo>
                  <a:cubicBezTo>
                    <a:pt x="1802" y="56"/>
                    <a:pt x="1847" y="56"/>
                    <a:pt x="1847" y="68"/>
                  </a:cubicBezTo>
                  <a:cubicBezTo>
                    <a:pt x="1858" y="68"/>
                    <a:pt x="1875" y="119"/>
                    <a:pt x="1898" y="125"/>
                  </a:cubicBezTo>
                  <a:lnTo>
                    <a:pt x="1909" y="130"/>
                  </a:lnTo>
                  <a:cubicBezTo>
                    <a:pt x="1926" y="136"/>
                    <a:pt x="1926" y="170"/>
                    <a:pt x="1932" y="182"/>
                  </a:cubicBezTo>
                  <a:cubicBezTo>
                    <a:pt x="1944" y="216"/>
                    <a:pt x="1961" y="159"/>
                    <a:pt x="1978" y="193"/>
                  </a:cubicBezTo>
                  <a:cubicBezTo>
                    <a:pt x="1955" y="267"/>
                    <a:pt x="2017" y="221"/>
                    <a:pt x="2023" y="198"/>
                  </a:cubicBezTo>
                  <a:cubicBezTo>
                    <a:pt x="2034" y="176"/>
                    <a:pt x="2034" y="176"/>
                    <a:pt x="2034" y="176"/>
                  </a:cubicBezTo>
                  <a:cubicBezTo>
                    <a:pt x="2046" y="136"/>
                    <a:pt x="2063" y="182"/>
                    <a:pt x="2091" y="182"/>
                  </a:cubicBezTo>
                  <a:cubicBezTo>
                    <a:pt x="2103" y="221"/>
                    <a:pt x="2148" y="182"/>
                    <a:pt x="2165" y="187"/>
                  </a:cubicBezTo>
                  <a:cubicBezTo>
                    <a:pt x="2171" y="221"/>
                    <a:pt x="2250" y="142"/>
                    <a:pt x="2262" y="136"/>
                  </a:cubicBezTo>
                  <a:cubicBezTo>
                    <a:pt x="2335" y="108"/>
                    <a:pt x="2370" y="204"/>
                    <a:pt x="2421" y="210"/>
                  </a:cubicBezTo>
                  <a:cubicBezTo>
                    <a:pt x="2432" y="210"/>
                    <a:pt x="2466" y="198"/>
                    <a:pt x="2466" y="204"/>
                  </a:cubicBezTo>
                  <a:cubicBezTo>
                    <a:pt x="2483" y="210"/>
                    <a:pt x="2540" y="312"/>
                    <a:pt x="2540" y="312"/>
                  </a:cubicBezTo>
                  <a:cubicBezTo>
                    <a:pt x="2546" y="329"/>
                    <a:pt x="2580" y="352"/>
                    <a:pt x="2597" y="358"/>
                  </a:cubicBezTo>
                  <a:cubicBezTo>
                    <a:pt x="2608" y="363"/>
                    <a:pt x="2659" y="392"/>
                    <a:pt x="2671" y="380"/>
                  </a:cubicBezTo>
                  <a:cubicBezTo>
                    <a:pt x="2693" y="352"/>
                    <a:pt x="2682" y="363"/>
                    <a:pt x="2711" y="369"/>
                  </a:cubicBezTo>
                  <a:cubicBezTo>
                    <a:pt x="2745" y="375"/>
                    <a:pt x="2750" y="358"/>
                    <a:pt x="2762" y="341"/>
                  </a:cubicBezTo>
                  <a:cubicBezTo>
                    <a:pt x="2773" y="324"/>
                    <a:pt x="2796" y="335"/>
                    <a:pt x="2807" y="341"/>
                  </a:cubicBezTo>
                  <a:cubicBezTo>
                    <a:pt x="2818" y="346"/>
                    <a:pt x="2875" y="318"/>
                    <a:pt x="2887" y="312"/>
                  </a:cubicBezTo>
                  <a:cubicBezTo>
                    <a:pt x="2915" y="295"/>
                    <a:pt x="2932" y="335"/>
                    <a:pt x="2955" y="329"/>
                  </a:cubicBezTo>
                  <a:cubicBezTo>
                    <a:pt x="3006" y="324"/>
                    <a:pt x="2989" y="392"/>
                    <a:pt x="3034" y="409"/>
                  </a:cubicBezTo>
                  <a:cubicBezTo>
                    <a:pt x="3051" y="414"/>
                    <a:pt x="3074" y="403"/>
                    <a:pt x="3068" y="380"/>
                  </a:cubicBezTo>
                  <a:cubicBezTo>
                    <a:pt x="3063" y="358"/>
                    <a:pt x="3080" y="352"/>
                    <a:pt x="3091" y="335"/>
                  </a:cubicBezTo>
                  <a:cubicBezTo>
                    <a:pt x="3131" y="324"/>
                    <a:pt x="3114" y="341"/>
                    <a:pt x="3137" y="346"/>
                  </a:cubicBezTo>
                  <a:lnTo>
                    <a:pt x="3142" y="352"/>
                  </a:lnTo>
                  <a:cubicBezTo>
                    <a:pt x="3142" y="369"/>
                    <a:pt x="3193" y="386"/>
                    <a:pt x="3205" y="380"/>
                  </a:cubicBezTo>
                  <a:cubicBezTo>
                    <a:pt x="3222" y="375"/>
                    <a:pt x="3250" y="369"/>
                    <a:pt x="3267" y="369"/>
                  </a:cubicBezTo>
                  <a:cubicBezTo>
                    <a:pt x="3301" y="380"/>
                    <a:pt x="3330" y="358"/>
                    <a:pt x="3364" y="369"/>
                  </a:cubicBezTo>
                  <a:cubicBezTo>
                    <a:pt x="3375" y="369"/>
                    <a:pt x="3392" y="369"/>
                    <a:pt x="3404" y="375"/>
                  </a:cubicBezTo>
                  <a:cubicBezTo>
                    <a:pt x="3421" y="380"/>
                    <a:pt x="3438" y="386"/>
                    <a:pt x="3455" y="386"/>
                  </a:cubicBezTo>
                  <a:cubicBezTo>
                    <a:pt x="3466" y="380"/>
                    <a:pt x="3472" y="380"/>
                    <a:pt x="3477" y="380"/>
                  </a:cubicBezTo>
                  <a:lnTo>
                    <a:pt x="3477" y="380"/>
                  </a:lnTo>
                  <a:cubicBezTo>
                    <a:pt x="3495" y="414"/>
                    <a:pt x="3495" y="414"/>
                    <a:pt x="3495" y="414"/>
                  </a:cubicBezTo>
                  <a:cubicBezTo>
                    <a:pt x="3517" y="437"/>
                    <a:pt x="3517" y="443"/>
                    <a:pt x="3529" y="477"/>
                  </a:cubicBezTo>
                  <a:cubicBezTo>
                    <a:pt x="3540" y="505"/>
                    <a:pt x="3568" y="511"/>
                    <a:pt x="3591" y="511"/>
                  </a:cubicBezTo>
                  <a:cubicBezTo>
                    <a:pt x="3608" y="545"/>
                    <a:pt x="3591" y="579"/>
                    <a:pt x="3574" y="613"/>
                  </a:cubicBezTo>
                  <a:cubicBezTo>
                    <a:pt x="3546" y="664"/>
                    <a:pt x="3568" y="642"/>
                    <a:pt x="3580" y="687"/>
                  </a:cubicBezTo>
                  <a:cubicBezTo>
                    <a:pt x="3580" y="704"/>
                    <a:pt x="3546" y="710"/>
                    <a:pt x="3534" y="716"/>
                  </a:cubicBezTo>
                  <a:cubicBezTo>
                    <a:pt x="3517" y="721"/>
                    <a:pt x="3517" y="738"/>
                    <a:pt x="3529" y="750"/>
                  </a:cubicBezTo>
                  <a:cubicBezTo>
                    <a:pt x="3546" y="772"/>
                    <a:pt x="3523" y="789"/>
                    <a:pt x="3551" y="806"/>
                  </a:cubicBezTo>
                  <a:cubicBezTo>
                    <a:pt x="3574" y="818"/>
                    <a:pt x="3563" y="841"/>
                    <a:pt x="3568" y="869"/>
                  </a:cubicBezTo>
                  <a:cubicBezTo>
                    <a:pt x="3574" y="886"/>
                    <a:pt x="3557" y="914"/>
                    <a:pt x="3563" y="920"/>
                  </a:cubicBezTo>
                  <a:cubicBezTo>
                    <a:pt x="3568" y="931"/>
                    <a:pt x="3614" y="926"/>
                    <a:pt x="3603" y="943"/>
                  </a:cubicBezTo>
                  <a:cubicBezTo>
                    <a:pt x="3568" y="994"/>
                    <a:pt x="3603" y="977"/>
                    <a:pt x="3585" y="1022"/>
                  </a:cubicBezTo>
                  <a:cubicBezTo>
                    <a:pt x="3568" y="1079"/>
                    <a:pt x="3529" y="1164"/>
                    <a:pt x="3529" y="1227"/>
                  </a:cubicBezTo>
                  <a:cubicBezTo>
                    <a:pt x="3529" y="1289"/>
                    <a:pt x="3529" y="1346"/>
                    <a:pt x="3500" y="1403"/>
                  </a:cubicBezTo>
                  <a:cubicBezTo>
                    <a:pt x="3500" y="1414"/>
                    <a:pt x="3483" y="1431"/>
                    <a:pt x="3477" y="1443"/>
                  </a:cubicBezTo>
                  <a:cubicBezTo>
                    <a:pt x="3466" y="1471"/>
                    <a:pt x="3489" y="1500"/>
                    <a:pt x="3461" y="1534"/>
                  </a:cubicBezTo>
                  <a:cubicBezTo>
                    <a:pt x="3455" y="1539"/>
                    <a:pt x="3415" y="1579"/>
                    <a:pt x="3404" y="1585"/>
                  </a:cubicBezTo>
                  <a:cubicBezTo>
                    <a:pt x="3387" y="1585"/>
                    <a:pt x="3364" y="1602"/>
                    <a:pt x="3375" y="1624"/>
                  </a:cubicBezTo>
                  <a:cubicBezTo>
                    <a:pt x="3392" y="1647"/>
                    <a:pt x="3404" y="1704"/>
                    <a:pt x="3404" y="1732"/>
                  </a:cubicBezTo>
                  <a:cubicBezTo>
                    <a:pt x="3404" y="1766"/>
                    <a:pt x="3347" y="1761"/>
                    <a:pt x="3347" y="1784"/>
                  </a:cubicBezTo>
                  <a:cubicBezTo>
                    <a:pt x="3341" y="1818"/>
                    <a:pt x="3324" y="1823"/>
                    <a:pt x="3296" y="1823"/>
                  </a:cubicBezTo>
                  <a:cubicBezTo>
                    <a:pt x="3262" y="1823"/>
                    <a:pt x="3250" y="1869"/>
                    <a:pt x="3250" y="1897"/>
                  </a:cubicBezTo>
                  <a:cubicBezTo>
                    <a:pt x="3250" y="1937"/>
                    <a:pt x="3182" y="1909"/>
                    <a:pt x="3159" y="1931"/>
                  </a:cubicBezTo>
                  <a:cubicBezTo>
                    <a:pt x="3165" y="1926"/>
                    <a:pt x="3165" y="1926"/>
                    <a:pt x="3159" y="1926"/>
                  </a:cubicBezTo>
                  <a:cubicBezTo>
                    <a:pt x="3148" y="1982"/>
                    <a:pt x="3023" y="2039"/>
                    <a:pt x="3080" y="2090"/>
                  </a:cubicBezTo>
                  <a:cubicBezTo>
                    <a:pt x="3108" y="2124"/>
                    <a:pt x="3091" y="2130"/>
                    <a:pt x="3097" y="2170"/>
                  </a:cubicBezTo>
                  <a:cubicBezTo>
                    <a:pt x="3108" y="2210"/>
                    <a:pt x="3159" y="2181"/>
                    <a:pt x="3188" y="2181"/>
                  </a:cubicBezTo>
                  <a:cubicBezTo>
                    <a:pt x="3205" y="2221"/>
                    <a:pt x="3205" y="2346"/>
                    <a:pt x="3148" y="2363"/>
                  </a:cubicBezTo>
                  <a:cubicBezTo>
                    <a:pt x="3125" y="2369"/>
                    <a:pt x="3051" y="2363"/>
                    <a:pt x="3091" y="2414"/>
                  </a:cubicBezTo>
                  <a:cubicBezTo>
                    <a:pt x="3108" y="2437"/>
                    <a:pt x="3103" y="2477"/>
                    <a:pt x="3074" y="2488"/>
                  </a:cubicBezTo>
                  <a:cubicBezTo>
                    <a:pt x="3057" y="2528"/>
                    <a:pt x="3091" y="2539"/>
                    <a:pt x="3114" y="2568"/>
                  </a:cubicBezTo>
                  <a:cubicBezTo>
                    <a:pt x="3131" y="2585"/>
                    <a:pt x="3120" y="2596"/>
                    <a:pt x="3108" y="2607"/>
                  </a:cubicBezTo>
                  <a:cubicBezTo>
                    <a:pt x="3091" y="2624"/>
                    <a:pt x="3108" y="2636"/>
                    <a:pt x="3120" y="2647"/>
                  </a:cubicBezTo>
                  <a:cubicBezTo>
                    <a:pt x="3137" y="2658"/>
                    <a:pt x="3131" y="2738"/>
                    <a:pt x="3125" y="2761"/>
                  </a:cubicBezTo>
                  <a:cubicBezTo>
                    <a:pt x="3114" y="2801"/>
                    <a:pt x="3063" y="2783"/>
                    <a:pt x="3051" y="2823"/>
                  </a:cubicBezTo>
                  <a:cubicBezTo>
                    <a:pt x="3040" y="2846"/>
                    <a:pt x="3057" y="2880"/>
                    <a:pt x="3034" y="2897"/>
                  </a:cubicBezTo>
                  <a:cubicBezTo>
                    <a:pt x="3017" y="2914"/>
                    <a:pt x="2995" y="2914"/>
                    <a:pt x="2983" y="2925"/>
                  </a:cubicBezTo>
                  <a:cubicBezTo>
                    <a:pt x="2972" y="2937"/>
                    <a:pt x="2983" y="2948"/>
                    <a:pt x="2966" y="2954"/>
                  </a:cubicBezTo>
                  <a:cubicBezTo>
                    <a:pt x="2949" y="2965"/>
                    <a:pt x="2915" y="2943"/>
                    <a:pt x="2915" y="2977"/>
                  </a:cubicBezTo>
                  <a:cubicBezTo>
                    <a:pt x="2915" y="2994"/>
                    <a:pt x="2921" y="3039"/>
                    <a:pt x="2932" y="3051"/>
                  </a:cubicBezTo>
                  <a:cubicBezTo>
                    <a:pt x="2955" y="3085"/>
                    <a:pt x="2983" y="3102"/>
                    <a:pt x="3000" y="3147"/>
                  </a:cubicBezTo>
                  <a:cubicBezTo>
                    <a:pt x="3040" y="3238"/>
                    <a:pt x="2955" y="3272"/>
                    <a:pt x="2966" y="3346"/>
                  </a:cubicBezTo>
                  <a:cubicBezTo>
                    <a:pt x="2972" y="3380"/>
                    <a:pt x="2989" y="3414"/>
                    <a:pt x="3000" y="3442"/>
                  </a:cubicBezTo>
                  <a:cubicBezTo>
                    <a:pt x="3006" y="3465"/>
                    <a:pt x="2966" y="3494"/>
                    <a:pt x="2961" y="3516"/>
                  </a:cubicBezTo>
                  <a:cubicBezTo>
                    <a:pt x="2955" y="3533"/>
                    <a:pt x="2949" y="3539"/>
                    <a:pt x="2932" y="3550"/>
                  </a:cubicBezTo>
                  <a:cubicBezTo>
                    <a:pt x="2921" y="3556"/>
                    <a:pt x="2909" y="3556"/>
                    <a:pt x="2892" y="3562"/>
                  </a:cubicBezTo>
                  <a:cubicBezTo>
                    <a:pt x="2887" y="3562"/>
                    <a:pt x="2875" y="3562"/>
                    <a:pt x="2870" y="3568"/>
                  </a:cubicBezTo>
                  <a:cubicBezTo>
                    <a:pt x="2864" y="3573"/>
                    <a:pt x="2870" y="3590"/>
                    <a:pt x="2875" y="3602"/>
                  </a:cubicBezTo>
                  <a:lnTo>
                    <a:pt x="2875" y="3602"/>
                  </a:lnTo>
                  <a:cubicBezTo>
                    <a:pt x="2853" y="3613"/>
                    <a:pt x="2853" y="3613"/>
                    <a:pt x="2853" y="3613"/>
                  </a:cubicBezTo>
                  <a:cubicBezTo>
                    <a:pt x="2841" y="3619"/>
                    <a:pt x="2830" y="3624"/>
                    <a:pt x="2818" y="3619"/>
                  </a:cubicBezTo>
                  <a:cubicBezTo>
                    <a:pt x="2807" y="3613"/>
                    <a:pt x="2807" y="3607"/>
                    <a:pt x="2796" y="3607"/>
                  </a:cubicBezTo>
                  <a:cubicBezTo>
                    <a:pt x="2773" y="3613"/>
                    <a:pt x="2756" y="3636"/>
                    <a:pt x="2733" y="3647"/>
                  </a:cubicBezTo>
                  <a:cubicBezTo>
                    <a:pt x="2733" y="3658"/>
                    <a:pt x="2722" y="3658"/>
                    <a:pt x="2716" y="3658"/>
                  </a:cubicBezTo>
                  <a:cubicBezTo>
                    <a:pt x="2682" y="3613"/>
                    <a:pt x="2699" y="3602"/>
                    <a:pt x="2625" y="3602"/>
                  </a:cubicBezTo>
                  <a:cubicBezTo>
                    <a:pt x="2585" y="3602"/>
                    <a:pt x="2512" y="3573"/>
                    <a:pt x="2495" y="3533"/>
                  </a:cubicBezTo>
                  <a:cubicBezTo>
                    <a:pt x="2489" y="3528"/>
                    <a:pt x="2489" y="3505"/>
                    <a:pt x="2477" y="3505"/>
                  </a:cubicBezTo>
                  <a:cubicBezTo>
                    <a:pt x="2438" y="3505"/>
                    <a:pt x="2409" y="3528"/>
                    <a:pt x="2398" y="3568"/>
                  </a:cubicBezTo>
                  <a:cubicBezTo>
                    <a:pt x="2375" y="3624"/>
                    <a:pt x="2387" y="3658"/>
                    <a:pt x="2318" y="3692"/>
                  </a:cubicBezTo>
                  <a:cubicBezTo>
                    <a:pt x="2273" y="3715"/>
                    <a:pt x="2284" y="3698"/>
                    <a:pt x="2245" y="3687"/>
                  </a:cubicBezTo>
                  <a:cubicBezTo>
                    <a:pt x="2194" y="3670"/>
                    <a:pt x="2216" y="3732"/>
                    <a:pt x="2205" y="3755"/>
                  </a:cubicBezTo>
                  <a:cubicBezTo>
                    <a:pt x="2188" y="3789"/>
                    <a:pt x="2273" y="3795"/>
                    <a:pt x="2290" y="3795"/>
                  </a:cubicBezTo>
                  <a:lnTo>
                    <a:pt x="2307" y="3789"/>
                  </a:lnTo>
                  <a:cubicBezTo>
                    <a:pt x="2318" y="3789"/>
                    <a:pt x="2307" y="3846"/>
                    <a:pt x="2307" y="3852"/>
                  </a:cubicBezTo>
                  <a:cubicBezTo>
                    <a:pt x="2307" y="3869"/>
                    <a:pt x="2301" y="3948"/>
                    <a:pt x="2307" y="3954"/>
                  </a:cubicBezTo>
                  <a:cubicBezTo>
                    <a:pt x="2330" y="3960"/>
                    <a:pt x="2347" y="3994"/>
                    <a:pt x="2324" y="4011"/>
                  </a:cubicBezTo>
                  <a:cubicBezTo>
                    <a:pt x="2307" y="4028"/>
                    <a:pt x="2279" y="4022"/>
                    <a:pt x="2267" y="4033"/>
                  </a:cubicBezTo>
                  <a:cubicBezTo>
                    <a:pt x="2239" y="4062"/>
                    <a:pt x="2262" y="4079"/>
                    <a:pt x="2273" y="4102"/>
                  </a:cubicBezTo>
                  <a:cubicBezTo>
                    <a:pt x="2279" y="4119"/>
                    <a:pt x="2330" y="4164"/>
                    <a:pt x="2324" y="4175"/>
                  </a:cubicBezTo>
                  <a:cubicBezTo>
                    <a:pt x="2324" y="4181"/>
                    <a:pt x="2284" y="4204"/>
                    <a:pt x="2273" y="4209"/>
                  </a:cubicBezTo>
                  <a:cubicBezTo>
                    <a:pt x="2245" y="4238"/>
                    <a:pt x="2239" y="4266"/>
                    <a:pt x="2199" y="4278"/>
                  </a:cubicBezTo>
                  <a:cubicBezTo>
                    <a:pt x="2171" y="4289"/>
                    <a:pt x="2199" y="4323"/>
                    <a:pt x="2199" y="4340"/>
                  </a:cubicBezTo>
                  <a:cubicBezTo>
                    <a:pt x="2199" y="4380"/>
                    <a:pt x="2074" y="4408"/>
                    <a:pt x="2046" y="4397"/>
                  </a:cubicBezTo>
                  <a:cubicBezTo>
                    <a:pt x="2034" y="4391"/>
                    <a:pt x="2017" y="4374"/>
                    <a:pt x="2006" y="4374"/>
                  </a:cubicBezTo>
                  <a:cubicBezTo>
                    <a:pt x="1989" y="4408"/>
                    <a:pt x="1983" y="4454"/>
                    <a:pt x="1972" y="4493"/>
                  </a:cubicBezTo>
                  <a:cubicBezTo>
                    <a:pt x="1961" y="4545"/>
                    <a:pt x="1938" y="4556"/>
                    <a:pt x="1909" y="4596"/>
                  </a:cubicBezTo>
                  <a:cubicBezTo>
                    <a:pt x="1892" y="4624"/>
                    <a:pt x="1915" y="4641"/>
                    <a:pt x="1915" y="4664"/>
                  </a:cubicBezTo>
                  <a:cubicBezTo>
                    <a:pt x="1904" y="4664"/>
                    <a:pt x="1892" y="4664"/>
                    <a:pt x="1875" y="4664"/>
                  </a:cubicBezTo>
                  <a:cubicBezTo>
                    <a:pt x="1830" y="4727"/>
                    <a:pt x="1767" y="4687"/>
                    <a:pt x="1733" y="4743"/>
                  </a:cubicBezTo>
                  <a:cubicBezTo>
                    <a:pt x="1705" y="4789"/>
                    <a:pt x="1642" y="4795"/>
                    <a:pt x="1637" y="4829"/>
                  </a:cubicBezTo>
                  <a:cubicBezTo>
                    <a:pt x="1631" y="4857"/>
                    <a:pt x="1642" y="4914"/>
                    <a:pt x="1659" y="4931"/>
                  </a:cubicBezTo>
                  <a:cubicBezTo>
                    <a:pt x="1665" y="4937"/>
                    <a:pt x="1694" y="4959"/>
                    <a:pt x="1688" y="4965"/>
                  </a:cubicBezTo>
                  <a:cubicBezTo>
                    <a:pt x="1688" y="4965"/>
                    <a:pt x="1694" y="4965"/>
                    <a:pt x="1688" y="4965"/>
                  </a:cubicBezTo>
                  <a:cubicBezTo>
                    <a:pt x="1688" y="4971"/>
                    <a:pt x="1648" y="4982"/>
                    <a:pt x="1642" y="4988"/>
                  </a:cubicBezTo>
                  <a:cubicBezTo>
                    <a:pt x="1631" y="4999"/>
                    <a:pt x="1608" y="5022"/>
                    <a:pt x="1591" y="5022"/>
                  </a:cubicBezTo>
                  <a:cubicBezTo>
                    <a:pt x="1591" y="5011"/>
                    <a:pt x="1563" y="4988"/>
                    <a:pt x="1552" y="4977"/>
                  </a:cubicBezTo>
                  <a:cubicBezTo>
                    <a:pt x="1546" y="4965"/>
                    <a:pt x="1563" y="4937"/>
                    <a:pt x="1552" y="4925"/>
                  </a:cubicBezTo>
                  <a:cubicBezTo>
                    <a:pt x="1552" y="4903"/>
                    <a:pt x="1563" y="4869"/>
                    <a:pt x="1540" y="4846"/>
                  </a:cubicBezTo>
                  <a:cubicBezTo>
                    <a:pt x="1523" y="4829"/>
                    <a:pt x="1466" y="4829"/>
                    <a:pt x="1461" y="4806"/>
                  </a:cubicBezTo>
                  <a:cubicBezTo>
                    <a:pt x="1432" y="4800"/>
                    <a:pt x="1415" y="4817"/>
                    <a:pt x="1381" y="4812"/>
                  </a:cubicBezTo>
                  <a:cubicBezTo>
                    <a:pt x="1375" y="4789"/>
                    <a:pt x="1330" y="4817"/>
                    <a:pt x="1318" y="4823"/>
                  </a:cubicBezTo>
                  <a:cubicBezTo>
                    <a:pt x="1267" y="4817"/>
                    <a:pt x="1267" y="4817"/>
                    <a:pt x="1267" y="4817"/>
                  </a:cubicBezTo>
                  <a:cubicBezTo>
                    <a:pt x="1245" y="4761"/>
                    <a:pt x="1245" y="4761"/>
                    <a:pt x="1245" y="4761"/>
                  </a:cubicBezTo>
                  <a:cubicBezTo>
                    <a:pt x="1279" y="4749"/>
                    <a:pt x="1370" y="4715"/>
                    <a:pt x="1347" y="4670"/>
                  </a:cubicBezTo>
                  <a:cubicBezTo>
                    <a:pt x="1330" y="4630"/>
                    <a:pt x="1256" y="4579"/>
                    <a:pt x="1211" y="4584"/>
                  </a:cubicBezTo>
                  <a:cubicBezTo>
                    <a:pt x="1148" y="4596"/>
                    <a:pt x="1154" y="4579"/>
                    <a:pt x="1137" y="4533"/>
                  </a:cubicBezTo>
                  <a:cubicBezTo>
                    <a:pt x="1131" y="4516"/>
                    <a:pt x="1114" y="4511"/>
                    <a:pt x="1103" y="4493"/>
                  </a:cubicBezTo>
                  <a:cubicBezTo>
                    <a:pt x="1086" y="4477"/>
                    <a:pt x="1086" y="4459"/>
                    <a:pt x="1086" y="4431"/>
                  </a:cubicBezTo>
                  <a:cubicBezTo>
                    <a:pt x="1080" y="4431"/>
                    <a:pt x="1080" y="4431"/>
                    <a:pt x="1080" y="4431"/>
                  </a:cubicBezTo>
                  <a:cubicBezTo>
                    <a:pt x="1000" y="4454"/>
                    <a:pt x="1097" y="4584"/>
                    <a:pt x="978" y="4556"/>
                  </a:cubicBezTo>
                  <a:cubicBezTo>
                    <a:pt x="898" y="4545"/>
                    <a:pt x="898" y="4545"/>
                    <a:pt x="898" y="4545"/>
                  </a:cubicBezTo>
                  <a:lnTo>
                    <a:pt x="898" y="4545"/>
                  </a:lnTo>
                  <a:cubicBezTo>
                    <a:pt x="898" y="4533"/>
                    <a:pt x="909" y="4459"/>
                    <a:pt x="904" y="4454"/>
                  </a:cubicBezTo>
                  <a:cubicBezTo>
                    <a:pt x="887" y="4448"/>
                    <a:pt x="858" y="4477"/>
                    <a:pt x="836" y="4465"/>
                  </a:cubicBezTo>
                  <a:cubicBezTo>
                    <a:pt x="824" y="4454"/>
                    <a:pt x="818" y="4448"/>
                    <a:pt x="802" y="4454"/>
                  </a:cubicBezTo>
                  <a:cubicBezTo>
                    <a:pt x="773" y="4465"/>
                    <a:pt x="762" y="4459"/>
                    <a:pt x="745" y="4437"/>
                  </a:cubicBezTo>
                  <a:cubicBezTo>
                    <a:pt x="722" y="4408"/>
                    <a:pt x="711" y="4386"/>
                    <a:pt x="676" y="4374"/>
                  </a:cubicBezTo>
                  <a:cubicBezTo>
                    <a:pt x="654" y="4363"/>
                    <a:pt x="620" y="4272"/>
                    <a:pt x="591" y="4278"/>
                  </a:cubicBezTo>
                  <a:cubicBezTo>
                    <a:pt x="580" y="4283"/>
                    <a:pt x="557" y="4334"/>
                    <a:pt x="557" y="4323"/>
                  </a:cubicBezTo>
                  <a:cubicBezTo>
                    <a:pt x="540" y="4323"/>
                    <a:pt x="552" y="4255"/>
                    <a:pt x="574" y="4255"/>
                  </a:cubicBezTo>
                  <a:cubicBezTo>
                    <a:pt x="574" y="4243"/>
                    <a:pt x="569" y="4232"/>
                    <a:pt x="557" y="4226"/>
                  </a:cubicBezTo>
                  <a:cubicBezTo>
                    <a:pt x="489" y="4141"/>
                    <a:pt x="489" y="4141"/>
                    <a:pt x="489" y="4141"/>
                  </a:cubicBezTo>
                  <a:cubicBezTo>
                    <a:pt x="438" y="4136"/>
                    <a:pt x="449" y="4107"/>
                    <a:pt x="483" y="4090"/>
                  </a:cubicBezTo>
                  <a:cubicBezTo>
                    <a:pt x="500" y="4084"/>
                    <a:pt x="506" y="4050"/>
                    <a:pt x="523" y="4039"/>
                  </a:cubicBezTo>
                  <a:cubicBezTo>
                    <a:pt x="535" y="4028"/>
                    <a:pt x="557" y="4056"/>
                    <a:pt x="569" y="4028"/>
                  </a:cubicBezTo>
                  <a:cubicBezTo>
                    <a:pt x="580" y="3999"/>
                    <a:pt x="591" y="3823"/>
                    <a:pt x="620" y="3823"/>
                  </a:cubicBezTo>
                  <a:cubicBezTo>
                    <a:pt x="620" y="3829"/>
                    <a:pt x="676" y="3852"/>
                    <a:pt x="688" y="3852"/>
                  </a:cubicBezTo>
                  <a:cubicBezTo>
                    <a:pt x="722" y="3863"/>
                    <a:pt x="722" y="3857"/>
                    <a:pt x="745" y="3834"/>
                  </a:cubicBezTo>
                  <a:cubicBezTo>
                    <a:pt x="773" y="3812"/>
                    <a:pt x="745" y="3738"/>
                    <a:pt x="767" y="3738"/>
                  </a:cubicBezTo>
                  <a:cubicBezTo>
                    <a:pt x="767" y="3732"/>
                    <a:pt x="767" y="3732"/>
                    <a:pt x="767" y="3732"/>
                  </a:cubicBezTo>
                  <a:cubicBezTo>
                    <a:pt x="802" y="3715"/>
                    <a:pt x="756" y="3602"/>
                    <a:pt x="756" y="3573"/>
                  </a:cubicBezTo>
                  <a:cubicBezTo>
                    <a:pt x="762" y="3533"/>
                    <a:pt x="790" y="3465"/>
                    <a:pt x="756" y="3442"/>
                  </a:cubicBezTo>
                  <a:cubicBezTo>
                    <a:pt x="722" y="3414"/>
                    <a:pt x="659" y="3363"/>
                    <a:pt x="676" y="3312"/>
                  </a:cubicBezTo>
                  <a:cubicBezTo>
                    <a:pt x="682" y="3272"/>
                    <a:pt x="699" y="3261"/>
                    <a:pt x="659" y="3232"/>
                  </a:cubicBezTo>
                  <a:cubicBezTo>
                    <a:pt x="642" y="3221"/>
                    <a:pt x="569" y="3159"/>
                    <a:pt x="563" y="3136"/>
                  </a:cubicBezTo>
                  <a:cubicBezTo>
                    <a:pt x="535" y="3119"/>
                    <a:pt x="495" y="3073"/>
                    <a:pt x="483" y="3045"/>
                  </a:cubicBezTo>
                  <a:cubicBezTo>
                    <a:pt x="455" y="2988"/>
                    <a:pt x="415" y="3016"/>
                    <a:pt x="375" y="2988"/>
                  </a:cubicBezTo>
                  <a:cubicBezTo>
                    <a:pt x="364" y="2977"/>
                    <a:pt x="364" y="2954"/>
                    <a:pt x="353" y="2943"/>
                  </a:cubicBezTo>
                  <a:cubicBezTo>
                    <a:pt x="330" y="2920"/>
                    <a:pt x="302" y="2977"/>
                    <a:pt x="290" y="2914"/>
                  </a:cubicBezTo>
                  <a:cubicBezTo>
                    <a:pt x="290" y="2909"/>
                    <a:pt x="273" y="2891"/>
                    <a:pt x="273" y="2886"/>
                  </a:cubicBezTo>
                  <a:cubicBezTo>
                    <a:pt x="233" y="2886"/>
                    <a:pt x="199" y="2920"/>
                    <a:pt x="154" y="2909"/>
                  </a:cubicBezTo>
                  <a:lnTo>
                    <a:pt x="154" y="2909"/>
                  </a:lnTo>
                  <a:cubicBezTo>
                    <a:pt x="131" y="2891"/>
                    <a:pt x="131" y="2891"/>
                    <a:pt x="131" y="2891"/>
                  </a:cubicBezTo>
                  <a:cubicBezTo>
                    <a:pt x="114" y="2880"/>
                    <a:pt x="91" y="2874"/>
                    <a:pt x="80" y="2869"/>
                  </a:cubicBezTo>
                  <a:cubicBezTo>
                    <a:pt x="74" y="2869"/>
                    <a:pt x="40" y="2863"/>
                    <a:pt x="35" y="2857"/>
                  </a:cubicBezTo>
                  <a:lnTo>
                    <a:pt x="35" y="2823"/>
                  </a:lnTo>
                  <a:cubicBezTo>
                    <a:pt x="35" y="2806"/>
                    <a:pt x="40" y="2783"/>
                    <a:pt x="35" y="2766"/>
                  </a:cubicBezTo>
                  <a:cubicBezTo>
                    <a:pt x="23" y="2732"/>
                    <a:pt x="6" y="2693"/>
                    <a:pt x="0" y="2658"/>
                  </a:cubicBezTo>
                  <a:cubicBezTo>
                    <a:pt x="0" y="2636"/>
                    <a:pt x="23" y="2619"/>
                    <a:pt x="12" y="2596"/>
                  </a:cubicBezTo>
                  <a:cubicBezTo>
                    <a:pt x="0" y="2579"/>
                    <a:pt x="40" y="2579"/>
                    <a:pt x="52" y="2568"/>
                  </a:cubicBezTo>
                  <a:cubicBezTo>
                    <a:pt x="80" y="2539"/>
                    <a:pt x="69" y="2443"/>
                    <a:pt x="91" y="2437"/>
                  </a:cubicBezTo>
                  <a:cubicBezTo>
                    <a:pt x="103" y="2431"/>
                    <a:pt x="148" y="2454"/>
                    <a:pt x="154" y="2465"/>
                  </a:cubicBezTo>
                  <a:cubicBezTo>
                    <a:pt x="171" y="2494"/>
                    <a:pt x="171" y="2556"/>
                    <a:pt x="211" y="2528"/>
                  </a:cubicBezTo>
                  <a:cubicBezTo>
                    <a:pt x="267" y="2488"/>
                    <a:pt x="267" y="2488"/>
                    <a:pt x="267" y="2488"/>
                  </a:cubicBezTo>
                  <a:cubicBezTo>
                    <a:pt x="296" y="2471"/>
                    <a:pt x="262" y="2386"/>
                    <a:pt x="245" y="2357"/>
                  </a:cubicBezTo>
                  <a:cubicBezTo>
                    <a:pt x="228" y="2340"/>
                    <a:pt x="239" y="2295"/>
                    <a:pt x="250" y="2272"/>
                  </a:cubicBezTo>
                  <a:cubicBezTo>
                    <a:pt x="262" y="2244"/>
                    <a:pt x="199" y="2210"/>
                    <a:pt x="228" y="2181"/>
                  </a:cubicBezTo>
                  <a:cubicBezTo>
                    <a:pt x="250" y="2153"/>
                    <a:pt x="319" y="2204"/>
                    <a:pt x="319" y="2164"/>
                  </a:cubicBezTo>
                  <a:cubicBezTo>
                    <a:pt x="336" y="2153"/>
                    <a:pt x="347" y="2119"/>
                    <a:pt x="358" y="2119"/>
                  </a:cubicBezTo>
                  <a:cubicBezTo>
                    <a:pt x="381" y="2119"/>
                    <a:pt x="387" y="2107"/>
                    <a:pt x="393" y="2085"/>
                  </a:cubicBezTo>
                  <a:cubicBezTo>
                    <a:pt x="438" y="2068"/>
                    <a:pt x="449" y="2107"/>
                    <a:pt x="449" y="2039"/>
                  </a:cubicBezTo>
                  <a:cubicBezTo>
                    <a:pt x="449" y="2011"/>
                    <a:pt x="483" y="2005"/>
                    <a:pt x="483" y="1965"/>
                  </a:cubicBezTo>
                  <a:lnTo>
                    <a:pt x="483" y="1965"/>
                  </a:lnTo>
                  <a:cubicBezTo>
                    <a:pt x="427" y="1954"/>
                    <a:pt x="455" y="1886"/>
                    <a:pt x="409" y="1874"/>
                  </a:cubicBezTo>
                  <a:cubicBezTo>
                    <a:pt x="409" y="1829"/>
                    <a:pt x="466" y="1766"/>
                    <a:pt x="421" y="1715"/>
                  </a:cubicBezTo>
                  <a:cubicBezTo>
                    <a:pt x="398" y="1693"/>
                    <a:pt x="393" y="1687"/>
                    <a:pt x="393" y="1653"/>
                  </a:cubicBezTo>
                  <a:cubicBezTo>
                    <a:pt x="393" y="1596"/>
                    <a:pt x="393" y="1596"/>
                    <a:pt x="393" y="1596"/>
                  </a:cubicBezTo>
                  <a:lnTo>
                    <a:pt x="393" y="1596"/>
                  </a:lnTo>
                  <a:cubicBezTo>
                    <a:pt x="393" y="1590"/>
                    <a:pt x="387" y="1579"/>
                    <a:pt x="387" y="1573"/>
                  </a:cubicBezTo>
                  <a:cubicBezTo>
                    <a:pt x="387" y="1562"/>
                    <a:pt x="398" y="1551"/>
                    <a:pt x="404" y="1545"/>
                  </a:cubicBezTo>
                  <a:cubicBezTo>
                    <a:pt x="415" y="1534"/>
                    <a:pt x="415" y="1534"/>
                    <a:pt x="415" y="1534"/>
                  </a:cubicBezTo>
                  <a:close/>
                  <a:moveTo>
                    <a:pt x="1256" y="846"/>
                  </a:moveTo>
                  <a:lnTo>
                    <a:pt x="1256" y="846"/>
                  </a:lnTo>
                  <a:cubicBezTo>
                    <a:pt x="1256" y="835"/>
                    <a:pt x="1256" y="829"/>
                    <a:pt x="1262" y="823"/>
                  </a:cubicBezTo>
                  <a:cubicBezTo>
                    <a:pt x="1262" y="818"/>
                    <a:pt x="1262" y="812"/>
                    <a:pt x="1262" y="801"/>
                  </a:cubicBezTo>
                  <a:cubicBezTo>
                    <a:pt x="1262" y="784"/>
                    <a:pt x="1245" y="801"/>
                    <a:pt x="1239" y="806"/>
                  </a:cubicBezTo>
                  <a:cubicBezTo>
                    <a:pt x="1228" y="818"/>
                    <a:pt x="1228" y="835"/>
                    <a:pt x="1222" y="846"/>
                  </a:cubicBezTo>
                  <a:cubicBezTo>
                    <a:pt x="1216" y="852"/>
                    <a:pt x="1216" y="863"/>
                    <a:pt x="1216" y="863"/>
                  </a:cubicBezTo>
                  <a:cubicBezTo>
                    <a:pt x="1228" y="869"/>
                    <a:pt x="1239" y="857"/>
                    <a:pt x="1245" y="852"/>
                  </a:cubicBezTo>
                  <a:cubicBezTo>
                    <a:pt x="1256" y="846"/>
                    <a:pt x="1256" y="846"/>
                    <a:pt x="1256" y="846"/>
                  </a:cubicBezTo>
                  <a:close/>
                  <a:moveTo>
                    <a:pt x="1358" y="744"/>
                  </a:moveTo>
                  <a:lnTo>
                    <a:pt x="1358" y="744"/>
                  </a:lnTo>
                  <a:cubicBezTo>
                    <a:pt x="1341" y="744"/>
                    <a:pt x="1330" y="698"/>
                    <a:pt x="1313" y="727"/>
                  </a:cubicBezTo>
                  <a:cubicBezTo>
                    <a:pt x="1307" y="733"/>
                    <a:pt x="1307" y="738"/>
                    <a:pt x="1307" y="744"/>
                  </a:cubicBezTo>
                  <a:cubicBezTo>
                    <a:pt x="1302" y="755"/>
                    <a:pt x="1284" y="772"/>
                    <a:pt x="1296" y="789"/>
                  </a:cubicBezTo>
                  <a:cubicBezTo>
                    <a:pt x="1307" y="806"/>
                    <a:pt x="1341" y="801"/>
                    <a:pt x="1364" y="801"/>
                  </a:cubicBezTo>
                  <a:cubicBezTo>
                    <a:pt x="1404" y="801"/>
                    <a:pt x="1358" y="778"/>
                    <a:pt x="1358" y="755"/>
                  </a:cubicBezTo>
                  <a:lnTo>
                    <a:pt x="1358" y="744"/>
                  </a:lnTo>
                  <a:close/>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3" name="Freeform 152">
              <a:extLst>
                <a:ext uri="{FF2B5EF4-FFF2-40B4-BE49-F238E27FC236}">
                  <a16:creationId xmlns:a16="http://schemas.microsoft.com/office/drawing/2014/main" id="{353E1FDE-8271-034B-820F-02ECC527B1B3}"/>
                </a:ext>
              </a:extLst>
            </p:cNvPr>
            <p:cNvSpPr>
              <a:spLocks noChangeArrowheads="1"/>
            </p:cNvSpPr>
            <p:nvPr/>
          </p:nvSpPr>
          <p:spPr bwMode="auto">
            <a:xfrm>
              <a:off x="17508212" y="3574422"/>
              <a:ext cx="1494611" cy="1628927"/>
            </a:xfrm>
            <a:custGeom>
              <a:avLst/>
              <a:gdLst>
                <a:gd name="T0" fmla="*/ 2153 w 2160"/>
                <a:gd name="T1" fmla="*/ 642 h 2353"/>
                <a:gd name="T2" fmla="*/ 1914 w 2160"/>
                <a:gd name="T3" fmla="*/ 591 h 2353"/>
                <a:gd name="T4" fmla="*/ 1812 w 2160"/>
                <a:gd name="T5" fmla="*/ 556 h 2353"/>
                <a:gd name="T6" fmla="*/ 1716 w 2160"/>
                <a:gd name="T7" fmla="*/ 500 h 2353"/>
                <a:gd name="T8" fmla="*/ 1613 w 2160"/>
                <a:gd name="T9" fmla="*/ 466 h 2353"/>
                <a:gd name="T10" fmla="*/ 1483 w 2160"/>
                <a:gd name="T11" fmla="*/ 329 h 2353"/>
                <a:gd name="T12" fmla="*/ 1261 w 2160"/>
                <a:gd name="T13" fmla="*/ 352 h 2353"/>
                <a:gd name="T14" fmla="*/ 1233 w 2160"/>
                <a:gd name="T15" fmla="*/ 56 h 2353"/>
                <a:gd name="T16" fmla="*/ 1079 w 2160"/>
                <a:gd name="T17" fmla="*/ 85 h 2353"/>
                <a:gd name="T18" fmla="*/ 1000 w 2160"/>
                <a:gd name="T19" fmla="*/ 0 h 2353"/>
                <a:gd name="T20" fmla="*/ 863 w 2160"/>
                <a:gd name="T21" fmla="*/ 51 h 2353"/>
                <a:gd name="T22" fmla="*/ 699 w 2160"/>
                <a:gd name="T23" fmla="*/ 221 h 2353"/>
                <a:gd name="T24" fmla="*/ 585 w 2160"/>
                <a:gd name="T25" fmla="*/ 403 h 2353"/>
                <a:gd name="T26" fmla="*/ 488 w 2160"/>
                <a:gd name="T27" fmla="*/ 573 h 2353"/>
                <a:gd name="T28" fmla="*/ 301 w 2160"/>
                <a:gd name="T29" fmla="*/ 721 h 2353"/>
                <a:gd name="T30" fmla="*/ 216 w 2160"/>
                <a:gd name="T31" fmla="*/ 1051 h 2353"/>
                <a:gd name="T32" fmla="*/ 216 w 2160"/>
                <a:gd name="T33" fmla="*/ 1107 h 2353"/>
                <a:gd name="T34" fmla="*/ 34 w 2160"/>
                <a:gd name="T35" fmla="*/ 1147 h 2353"/>
                <a:gd name="T36" fmla="*/ 34 w 2160"/>
                <a:gd name="T37" fmla="*/ 1221 h 2353"/>
                <a:gd name="T38" fmla="*/ 108 w 2160"/>
                <a:gd name="T39" fmla="*/ 1198 h 2353"/>
                <a:gd name="T40" fmla="*/ 62 w 2160"/>
                <a:gd name="T41" fmla="*/ 1369 h 2353"/>
                <a:gd name="T42" fmla="*/ 278 w 2160"/>
                <a:gd name="T43" fmla="*/ 1460 h 2353"/>
                <a:gd name="T44" fmla="*/ 693 w 2160"/>
                <a:gd name="T45" fmla="*/ 1710 h 2353"/>
                <a:gd name="T46" fmla="*/ 949 w 2160"/>
                <a:gd name="T47" fmla="*/ 1943 h 2353"/>
                <a:gd name="T48" fmla="*/ 789 w 2160"/>
                <a:gd name="T49" fmla="*/ 1971 h 2353"/>
                <a:gd name="T50" fmla="*/ 795 w 2160"/>
                <a:gd name="T51" fmla="*/ 2193 h 2353"/>
                <a:gd name="T52" fmla="*/ 841 w 2160"/>
                <a:gd name="T53" fmla="*/ 2198 h 2353"/>
                <a:gd name="T54" fmla="*/ 1011 w 2160"/>
                <a:gd name="T55" fmla="*/ 2244 h 2353"/>
                <a:gd name="T56" fmla="*/ 1375 w 2160"/>
                <a:gd name="T57" fmla="*/ 2204 h 2353"/>
                <a:gd name="T58" fmla="*/ 1335 w 2160"/>
                <a:gd name="T59" fmla="*/ 1954 h 2353"/>
                <a:gd name="T60" fmla="*/ 1329 w 2160"/>
                <a:gd name="T61" fmla="*/ 1789 h 2353"/>
                <a:gd name="T62" fmla="*/ 1392 w 2160"/>
                <a:gd name="T63" fmla="*/ 1539 h 2353"/>
                <a:gd name="T64" fmla="*/ 1471 w 2160"/>
                <a:gd name="T65" fmla="*/ 1335 h 2353"/>
                <a:gd name="T66" fmla="*/ 1579 w 2160"/>
                <a:gd name="T67" fmla="*/ 1227 h 2353"/>
                <a:gd name="T68" fmla="*/ 1642 w 2160"/>
                <a:gd name="T69" fmla="*/ 1113 h 2353"/>
                <a:gd name="T70" fmla="*/ 1841 w 2160"/>
                <a:gd name="T71" fmla="*/ 1022 h 2353"/>
                <a:gd name="T72" fmla="*/ 1994 w 2160"/>
                <a:gd name="T73" fmla="*/ 857 h 2353"/>
                <a:gd name="T74" fmla="*/ 2068 w 2160"/>
                <a:gd name="T75" fmla="*/ 681 h 2353"/>
                <a:gd name="T76" fmla="*/ 1636 w 2160"/>
                <a:gd name="T77" fmla="*/ 1505 h 2353"/>
                <a:gd name="T78" fmla="*/ 1602 w 2160"/>
                <a:gd name="T79" fmla="*/ 1505 h 2353"/>
                <a:gd name="T80" fmla="*/ 1642 w 2160"/>
                <a:gd name="T81" fmla="*/ 1482 h 2353"/>
                <a:gd name="T82" fmla="*/ 1738 w 2160"/>
                <a:gd name="T83" fmla="*/ 1403 h 2353"/>
                <a:gd name="T84" fmla="*/ 1676 w 2160"/>
                <a:gd name="T85" fmla="*/ 1448 h 2353"/>
                <a:gd name="T86" fmla="*/ 1738 w 2160"/>
                <a:gd name="T87" fmla="*/ 1403 h 2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60" h="2353">
                  <a:moveTo>
                    <a:pt x="2159" y="659"/>
                  </a:moveTo>
                  <a:lnTo>
                    <a:pt x="2159" y="659"/>
                  </a:lnTo>
                  <a:cubicBezTo>
                    <a:pt x="2159" y="653"/>
                    <a:pt x="2153" y="647"/>
                    <a:pt x="2153" y="642"/>
                  </a:cubicBezTo>
                  <a:cubicBezTo>
                    <a:pt x="2153" y="625"/>
                    <a:pt x="2142" y="591"/>
                    <a:pt x="2130" y="579"/>
                  </a:cubicBezTo>
                  <a:cubicBezTo>
                    <a:pt x="2108" y="562"/>
                    <a:pt x="1971" y="642"/>
                    <a:pt x="1960" y="591"/>
                  </a:cubicBezTo>
                  <a:cubicBezTo>
                    <a:pt x="1948" y="591"/>
                    <a:pt x="1920" y="568"/>
                    <a:pt x="1914" y="591"/>
                  </a:cubicBezTo>
                  <a:cubicBezTo>
                    <a:pt x="1914" y="591"/>
                    <a:pt x="1914" y="591"/>
                    <a:pt x="1909" y="591"/>
                  </a:cubicBezTo>
                  <a:cubicBezTo>
                    <a:pt x="1909" y="613"/>
                    <a:pt x="1869" y="596"/>
                    <a:pt x="1863" y="585"/>
                  </a:cubicBezTo>
                  <a:cubicBezTo>
                    <a:pt x="1858" y="579"/>
                    <a:pt x="1818" y="562"/>
                    <a:pt x="1812" y="556"/>
                  </a:cubicBezTo>
                  <a:cubicBezTo>
                    <a:pt x="1806" y="551"/>
                    <a:pt x="1812" y="528"/>
                    <a:pt x="1795" y="528"/>
                  </a:cubicBezTo>
                  <a:cubicBezTo>
                    <a:pt x="1784" y="528"/>
                    <a:pt x="1772" y="534"/>
                    <a:pt x="1761" y="528"/>
                  </a:cubicBezTo>
                  <a:cubicBezTo>
                    <a:pt x="1733" y="522"/>
                    <a:pt x="1727" y="528"/>
                    <a:pt x="1716" y="500"/>
                  </a:cubicBezTo>
                  <a:cubicBezTo>
                    <a:pt x="1716" y="494"/>
                    <a:pt x="1693" y="488"/>
                    <a:pt x="1687" y="488"/>
                  </a:cubicBezTo>
                  <a:cubicBezTo>
                    <a:pt x="1659" y="471"/>
                    <a:pt x="1676" y="494"/>
                    <a:pt x="1653" y="505"/>
                  </a:cubicBezTo>
                  <a:cubicBezTo>
                    <a:pt x="1642" y="505"/>
                    <a:pt x="1642" y="466"/>
                    <a:pt x="1613" y="466"/>
                  </a:cubicBezTo>
                  <a:cubicBezTo>
                    <a:pt x="1585" y="466"/>
                    <a:pt x="1562" y="409"/>
                    <a:pt x="1534" y="437"/>
                  </a:cubicBezTo>
                  <a:cubicBezTo>
                    <a:pt x="1511" y="460"/>
                    <a:pt x="1448" y="414"/>
                    <a:pt x="1448" y="386"/>
                  </a:cubicBezTo>
                  <a:cubicBezTo>
                    <a:pt x="1448" y="369"/>
                    <a:pt x="1471" y="329"/>
                    <a:pt x="1483" y="329"/>
                  </a:cubicBezTo>
                  <a:cubicBezTo>
                    <a:pt x="1443" y="329"/>
                    <a:pt x="1432" y="329"/>
                    <a:pt x="1409" y="363"/>
                  </a:cubicBezTo>
                  <a:cubicBezTo>
                    <a:pt x="1397" y="386"/>
                    <a:pt x="1409" y="466"/>
                    <a:pt x="1386" y="466"/>
                  </a:cubicBezTo>
                  <a:cubicBezTo>
                    <a:pt x="1346" y="466"/>
                    <a:pt x="1187" y="403"/>
                    <a:pt x="1261" y="352"/>
                  </a:cubicBezTo>
                  <a:cubicBezTo>
                    <a:pt x="1306" y="318"/>
                    <a:pt x="1312" y="301"/>
                    <a:pt x="1329" y="250"/>
                  </a:cubicBezTo>
                  <a:cubicBezTo>
                    <a:pt x="1329" y="204"/>
                    <a:pt x="1375" y="170"/>
                    <a:pt x="1358" y="113"/>
                  </a:cubicBezTo>
                  <a:cubicBezTo>
                    <a:pt x="1341" y="56"/>
                    <a:pt x="1272" y="74"/>
                    <a:pt x="1233" y="56"/>
                  </a:cubicBezTo>
                  <a:cubicBezTo>
                    <a:pt x="1204" y="39"/>
                    <a:pt x="1170" y="22"/>
                    <a:pt x="1142" y="34"/>
                  </a:cubicBezTo>
                  <a:cubicBezTo>
                    <a:pt x="1142" y="39"/>
                    <a:pt x="1136" y="51"/>
                    <a:pt x="1142" y="56"/>
                  </a:cubicBezTo>
                  <a:cubicBezTo>
                    <a:pt x="1142" y="96"/>
                    <a:pt x="1113" y="113"/>
                    <a:pt x="1079" y="85"/>
                  </a:cubicBezTo>
                  <a:cubicBezTo>
                    <a:pt x="1039" y="62"/>
                    <a:pt x="1062" y="39"/>
                    <a:pt x="1062" y="11"/>
                  </a:cubicBezTo>
                  <a:cubicBezTo>
                    <a:pt x="1062" y="11"/>
                    <a:pt x="1056" y="11"/>
                    <a:pt x="1056" y="5"/>
                  </a:cubicBezTo>
                  <a:cubicBezTo>
                    <a:pt x="1039" y="5"/>
                    <a:pt x="1022" y="0"/>
                    <a:pt x="1000" y="0"/>
                  </a:cubicBezTo>
                  <a:cubicBezTo>
                    <a:pt x="971" y="0"/>
                    <a:pt x="949" y="11"/>
                    <a:pt x="926" y="11"/>
                  </a:cubicBezTo>
                  <a:lnTo>
                    <a:pt x="926" y="11"/>
                  </a:lnTo>
                  <a:cubicBezTo>
                    <a:pt x="863" y="51"/>
                    <a:pt x="863" y="51"/>
                    <a:pt x="863" y="51"/>
                  </a:cubicBezTo>
                  <a:cubicBezTo>
                    <a:pt x="846" y="91"/>
                    <a:pt x="841" y="113"/>
                    <a:pt x="801" y="142"/>
                  </a:cubicBezTo>
                  <a:cubicBezTo>
                    <a:pt x="767" y="159"/>
                    <a:pt x="755" y="159"/>
                    <a:pt x="716" y="159"/>
                  </a:cubicBezTo>
                  <a:cubicBezTo>
                    <a:pt x="710" y="159"/>
                    <a:pt x="699" y="210"/>
                    <a:pt x="699" y="221"/>
                  </a:cubicBezTo>
                  <a:cubicBezTo>
                    <a:pt x="693" y="261"/>
                    <a:pt x="704" y="250"/>
                    <a:pt x="710" y="278"/>
                  </a:cubicBezTo>
                  <a:cubicBezTo>
                    <a:pt x="716" y="289"/>
                    <a:pt x="665" y="352"/>
                    <a:pt x="659" y="363"/>
                  </a:cubicBezTo>
                  <a:cubicBezTo>
                    <a:pt x="642" y="380"/>
                    <a:pt x="602" y="386"/>
                    <a:pt x="585" y="403"/>
                  </a:cubicBezTo>
                  <a:cubicBezTo>
                    <a:pt x="568" y="426"/>
                    <a:pt x="579" y="437"/>
                    <a:pt x="568" y="454"/>
                  </a:cubicBezTo>
                  <a:cubicBezTo>
                    <a:pt x="539" y="494"/>
                    <a:pt x="551" y="471"/>
                    <a:pt x="557" y="522"/>
                  </a:cubicBezTo>
                  <a:cubicBezTo>
                    <a:pt x="557" y="568"/>
                    <a:pt x="517" y="551"/>
                    <a:pt x="488" y="573"/>
                  </a:cubicBezTo>
                  <a:cubicBezTo>
                    <a:pt x="471" y="602"/>
                    <a:pt x="443" y="625"/>
                    <a:pt x="409" y="630"/>
                  </a:cubicBezTo>
                  <a:cubicBezTo>
                    <a:pt x="380" y="630"/>
                    <a:pt x="375" y="607"/>
                    <a:pt x="352" y="607"/>
                  </a:cubicBezTo>
                  <a:cubicBezTo>
                    <a:pt x="312" y="613"/>
                    <a:pt x="289" y="687"/>
                    <a:pt x="301" y="721"/>
                  </a:cubicBezTo>
                  <a:cubicBezTo>
                    <a:pt x="335" y="801"/>
                    <a:pt x="238" y="823"/>
                    <a:pt x="267" y="903"/>
                  </a:cubicBezTo>
                  <a:cubicBezTo>
                    <a:pt x="278" y="943"/>
                    <a:pt x="255" y="960"/>
                    <a:pt x="221" y="965"/>
                  </a:cubicBezTo>
                  <a:cubicBezTo>
                    <a:pt x="187" y="971"/>
                    <a:pt x="216" y="1022"/>
                    <a:pt x="216" y="1051"/>
                  </a:cubicBezTo>
                  <a:cubicBezTo>
                    <a:pt x="216" y="1079"/>
                    <a:pt x="221" y="1062"/>
                    <a:pt x="233" y="1056"/>
                  </a:cubicBezTo>
                  <a:cubicBezTo>
                    <a:pt x="238" y="1056"/>
                    <a:pt x="238" y="1091"/>
                    <a:pt x="238" y="1096"/>
                  </a:cubicBezTo>
                  <a:cubicBezTo>
                    <a:pt x="238" y="1113"/>
                    <a:pt x="221" y="1102"/>
                    <a:pt x="216" y="1107"/>
                  </a:cubicBezTo>
                  <a:cubicBezTo>
                    <a:pt x="204" y="1107"/>
                    <a:pt x="187" y="1125"/>
                    <a:pt x="176" y="1125"/>
                  </a:cubicBezTo>
                  <a:cubicBezTo>
                    <a:pt x="142" y="1136"/>
                    <a:pt x="142" y="1125"/>
                    <a:pt x="125" y="1102"/>
                  </a:cubicBezTo>
                  <a:cubicBezTo>
                    <a:pt x="102" y="1056"/>
                    <a:pt x="51" y="1125"/>
                    <a:pt x="34" y="1147"/>
                  </a:cubicBezTo>
                  <a:cubicBezTo>
                    <a:pt x="23" y="1153"/>
                    <a:pt x="0" y="1153"/>
                    <a:pt x="0" y="1164"/>
                  </a:cubicBezTo>
                  <a:cubicBezTo>
                    <a:pt x="0" y="1170"/>
                    <a:pt x="5" y="1204"/>
                    <a:pt x="11" y="1204"/>
                  </a:cubicBezTo>
                  <a:cubicBezTo>
                    <a:pt x="23" y="1210"/>
                    <a:pt x="34" y="1204"/>
                    <a:pt x="34" y="1221"/>
                  </a:cubicBezTo>
                  <a:cubicBezTo>
                    <a:pt x="34" y="1221"/>
                    <a:pt x="28" y="1250"/>
                    <a:pt x="39" y="1244"/>
                  </a:cubicBezTo>
                  <a:cubicBezTo>
                    <a:pt x="62" y="1227"/>
                    <a:pt x="68" y="1204"/>
                    <a:pt x="85" y="1181"/>
                  </a:cubicBezTo>
                  <a:cubicBezTo>
                    <a:pt x="91" y="1176"/>
                    <a:pt x="108" y="1193"/>
                    <a:pt x="108" y="1198"/>
                  </a:cubicBezTo>
                  <a:cubicBezTo>
                    <a:pt x="113" y="1204"/>
                    <a:pt x="113" y="1255"/>
                    <a:pt x="108" y="1267"/>
                  </a:cubicBezTo>
                  <a:cubicBezTo>
                    <a:pt x="96" y="1323"/>
                    <a:pt x="96" y="1323"/>
                    <a:pt x="96" y="1323"/>
                  </a:cubicBezTo>
                  <a:cubicBezTo>
                    <a:pt x="62" y="1369"/>
                    <a:pt x="62" y="1369"/>
                    <a:pt x="62" y="1369"/>
                  </a:cubicBezTo>
                  <a:lnTo>
                    <a:pt x="62" y="1369"/>
                  </a:lnTo>
                  <a:cubicBezTo>
                    <a:pt x="79" y="1369"/>
                    <a:pt x="96" y="1386"/>
                    <a:pt x="113" y="1392"/>
                  </a:cubicBezTo>
                  <a:cubicBezTo>
                    <a:pt x="170" y="1409"/>
                    <a:pt x="233" y="1443"/>
                    <a:pt x="278" y="1460"/>
                  </a:cubicBezTo>
                  <a:cubicBezTo>
                    <a:pt x="324" y="1482"/>
                    <a:pt x="466" y="1465"/>
                    <a:pt x="477" y="1522"/>
                  </a:cubicBezTo>
                  <a:cubicBezTo>
                    <a:pt x="505" y="1613"/>
                    <a:pt x="528" y="1573"/>
                    <a:pt x="608" y="1602"/>
                  </a:cubicBezTo>
                  <a:cubicBezTo>
                    <a:pt x="647" y="1619"/>
                    <a:pt x="670" y="1681"/>
                    <a:pt x="693" y="1710"/>
                  </a:cubicBezTo>
                  <a:cubicBezTo>
                    <a:pt x="750" y="1772"/>
                    <a:pt x="846" y="1795"/>
                    <a:pt x="920" y="1835"/>
                  </a:cubicBezTo>
                  <a:cubicBezTo>
                    <a:pt x="932" y="1840"/>
                    <a:pt x="954" y="1857"/>
                    <a:pt x="983" y="1874"/>
                  </a:cubicBezTo>
                  <a:cubicBezTo>
                    <a:pt x="949" y="1943"/>
                    <a:pt x="949" y="1943"/>
                    <a:pt x="949" y="1943"/>
                  </a:cubicBezTo>
                  <a:cubicBezTo>
                    <a:pt x="949" y="1977"/>
                    <a:pt x="926" y="1948"/>
                    <a:pt x="909" y="1943"/>
                  </a:cubicBezTo>
                  <a:cubicBezTo>
                    <a:pt x="886" y="1931"/>
                    <a:pt x="880" y="1954"/>
                    <a:pt x="863" y="1948"/>
                  </a:cubicBezTo>
                  <a:cubicBezTo>
                    <a:pt x="807" y="1909"/>
                    <a:pt x="824" y="1943"/>
                    <a:pt x="789" y="1971"/>
                  </a:cubicBezTo>
                  <a:cubicBezTo>
                    <a:pt x="761" y="2000"/>
                    <a:pt x="699" y="2062"/>
                    <a:pt x="710" y="2102"/>
                  </a:cubicBezTo>
                  <a:cubicBezTo>
                    <a:pt x="716" y="2130"/>
                    <a:pt x="721" y="2142"/>
                    <a:pt x="744" y="2153"/>
                  </a:cubicBezTo>
                  <a:cubicBezTo>
                    <a:pt x="773" y="2164"/>
                    <a:pt x="789" y="2159"/>
                    <a:pt x="795" y="2193"/>
                  </a:cubicBezTo>
                  <a:lnTo>
                    <a:pt x="795" y="2193"/>
                  </a:lnTo>
                  <a:cubicBezTo>
                    <a:pt x="807" y="2193"/>
                    <a:pt x="812" y="2193"/>
                    <a:pt x="824" y="2193"/>
                  </a:cubicBezTo>
                  <a:cubicBezTo>
                    <a:pt x="829" y="2193"/>
                    <a:pt x="835" y="2193"/>
                    <a:pt x="841" y="2198"/>
                  </a:cubicBezTo>
                  <a:cubicBezTo>
                    <a:pt x="852" y="2210"/>
                    <a:pt x="863" y="2198"/>
                    <a:pt x="880" y="2198"/>
                  </a:cubicBezTo>
                  <a:cubicBezTo>
                    <a:pt x="892" y="2198"/>
                    <a:pt x="897" y="2204"/>
                    <a:pt x="903" y="2215"/>
                  </a:cubicBezTo>
                  <a:cubicBezTo>
                    <a:pt x="926" y="2272"/>
                    <a:pt x="971" y="2244"/>
                    <a:pt x="1011" y="2244"/>
                  </a:cubicBezTo>
                  <a:cubicBezTo>
                    <a:pt x="1068" y="2244"/>
                    <a:pt x="1102" y="2352"/>
                    <a:pt x="1170" y="2323"/>
                  </a:cubicBezTo>
                  <a:cubicBezTo>
                    <a:pt x="1221" y="2306"/>
                    <a:pt x="1255" y="2295"/>
                    <a:pt x="1312" y="2295"/>
                  </a:cubicBezTo>
                  <a:cubicBezTo>
                    <a:pt x="1358" y="2295"/>
                    <a:pt x="1363" y="2244"/>
                    <a:pt x="1375" y="2204"/>
                  </a:cubicBezTo>
                  <a:cubicBezTo>
                    <a:pt x="1380" y="2193"/>
                    <a:pt x="1471" y="2068"/>
                    <a:pt x="1432" y="2073"/>
                  </a:cubicBezTo>
                  <a:cubicBezTo>
                    <a:pt x="1380" y="2079"/>
                    <a:pt x="1409" y="2045"/>
                    <a:pt x="1380" y="2022"/>
                  </a:cubicBezTo>
                  <a:cubicBezTo>
                    <a:pt x="1363" y="2011"/>
                    <a:pt x="1329" y="1977"/>
                    <a:pt x="1335" y="1954"/>
                  </a:cubicBezTo>
                  <a:cubicBezTo>
                    <a:pt x="1335" y="1926"/>
                    <a:pt x="1352" y="1897"/>
                    <a:pt x="1341" y="1874"/>
                  </a:cubicBezTo>
                  <a:cubicBezTo>
                    <a:pt x="1335" y="1857"/>
                    <a:pt x="1318" y="1846"/>
                    <a:pt x="1318" y="1829"/>
                  </a:cubicBezTo>
                  <a:cubicBezTo>
                    <a:pt x="1312" y="1823"/>
                    <a:pt x="1329" y="1801"/>
                    <a:pt x="1329" y="1789"/>
                  </a:cubicBezTo>
                  <a:cubicBezTo>
                    <a:pt x="1346" y="1750"/>
                    <a:pt x="1335" y="1721"/>
                    <a:pt x="1358" y="1681"/>
                  </a:cubicBezTo>
                  <a:cubicBezTo>
                    <a:pt x="1363" y="1670"/>
                    <a:pt x="1443" y="1579"/>
                    <a:pt x="1414" y="1573"/>
                  </a:cubicBezTo>
                  <a:cubicBezTo>
                    <a:pt x="1386" y="1573"/>
                    <a:pt x="1380" y="1556"/>
                    <a:pt x="1392" y="1539"/>
                  </a:cubicBezTo>
                  <a:cubicBezTo>
                    <a:pt x="1409" y="1516"/>
                    <a:pt x="1409" y="1482"/>
                    <a:pt x="1426" y="1465"/>
                  </a:cubicBezTo>
                  <a:cubicBezTo>
                    <a:pt x="1443" y="1437"/>
                    <a:pt x="1483" y="1437"/>
                    <a:pt x="1483" y="1397"/>
                  </a:cubicBezTo>
                  <a:cubicBezTo>
                    <a:pt x="1483" y="1380"/>
                    <a:pt x="1466" y="1352"/>
                    <a:pt x="1471" y="1335"/>
                  </a:cubicBezTo>
                  <a:cubicBezTo>
                    <a:pt x="1477" y="1318"/>
                    <a:pt x="1483" y="1278"/>
                    <a:pt x="1488" y="1267"/>
                  </a:cubicBezTo>
                  <a:cubicBezTo>
                    <a:pt x="1500" y="1255"/>
                    <a:pt x="1545" y="1312"/>
                    <a:pt x="1574" y="1267"/>
                  </a:cubicBezTo>
                  <a:cubicBezTo>
                    <a:pt x="1579" y="1255"/>
                    <a:pt x="1568" y="1244"/>
                    <a:pt x="1579" y="1227"/>
                  </a:cubicBezTo>
                  <a:cubicBezTo>
                    <a:pt x="1596" y="1210"/>
                    <a:pt x="1625" y="1210"/>
                    <a:pt x="1602" y="1181"/>
                  </a:cubicBezTo>
                  <a:cubicBezTo>
                    <a:pt x="1591" y="1159"/>
                    <a:pt x="1613" y="1164"/>
                    <a:pt x="1625" y="1164"/>
                  </a:cubicBezTo>
                  <a:cubicBezTo>
                    <a:pt x="1636" y="1170"/>
                    <a:pt x="1630" y="1125"/>
                    <a:pt x="1642" y="1113"/>
                  </a:cubicBezTo>
                  <a:cubicBezTo>
                    <a:pt x="1664" y="1102"/>
                    <a:pt x="1710" y="1119"/>
                    <a:pt x="1733" y="1113"/>
                  </a:cubicBezTo>
                  <a:cubicBezTo>
                    <a:pt x="1789" y="1136"/>
                    <a:pt x="1772" y="1079"/>
                    <a:pt x="1784" y="1051"/>
                  </a:cubicBezTo>
                  <a:cubicBezTo>
                    <a:pt x="1795" y="1005"/>
                    <a:pt x="1801" y="1028"/>
                    <a:pt x="1841" y="1022"/>
                  </a:cubicBezTo>
                  <a:cubicBezTo>
                    <a:pt x="1880" y="1017"/>
                    <a:pt x="1903" y="965"/>
                    <a:pt x="1932" y="948"/>
                  </a:cubicBezTo>
                  <a:cubicBezTo>
                    <a:pt x="1954" y="937"/>
                    <a:pt x="1977" y="926"/>
                    <a:pt x="1994" y="914"/>
                  </a:cubicBezTo>
                  <a:cubicBezTo>
                    <a:pt x="2034" y="886"/>
                    <a:pt x="1994" y="886"/>
                    <a:pt x="1994" y="857"/>
                  </a:cubicBezTo>
                  <a:cubicBezTo>
                    <a:pt x="2005" y="846"/>
                    <a:pt x="1988" y="812"/>
                    <a:pt x="2000" y="795"/>
                  </a:cubicBezTo>
                  <a:cubicBezTo>
                    <a:pt x="2011" y="784"/>
                    <a:pt x="2022" y="772"/>
                    <a:pt x="2028" y="755"/>
                  </a:cubicBezTo>
                  <a:cubicBezTo>
                    <a:pt x="2045" y="733"/>
                    <a:pt x="2045" y="698"/>
                    <a:pt x="2068" y="681"/>
                  </a:cubicBezTo>
                  <a:cubicBezTo>
                    <a:pt x="2091" y="659"/>
                    <a:pt x="2125" y="659"/>
                    <a:pt x="2159" y="659"/>
                  </a:cubicBezTo>
                  <a:close/>
                  <a:moveTo>
                    <a:pt x="1636" y="1505"/>
                  </a:moveTo>
                  <a:lnTo>
                    <a:pt x="1636" y="1505"/>
                  </a:lnTo>
                  <a:cubicBezTo>
                    <a:pt x="1625" y="1511"/>
                    <a:pt x="1625" y="1511"/>
                    <a:pt x="1625" y="1511"/>
                  </a:cubicBezTo>
                  <a:cubicBezTo>
                    <a:pt x="1619" y="1516"/>
                    <a:pt x="1608" y="1528"/>
                    <a:pt x="1596" y="1522"/>
                  </a:cubicBezTo>
                  <a:cubicBezTo>
                    <a:pt x="1596" y="1522"/>
                    <a:pt x="1596" y="1511"/>
                    <a:pt x="1602" y="1505"/>
                  </a:cubicBezTo>
                  <a:cubicBezTo>
                    <a:pt x="1608" y="1494"/>
                    <a:pt x="1608" y="1477"/>
                    <a:pt x="1619" y="1465"/>
                  </a:cubicBezTo>
                  <a:cubicBezTo>
                    <a:pt x="1625" y="1460"/>
                    <a:pt x="1642" y="1443"/>
                    <a:pt x="1642" y="1460"/>
                  </a:cubicBezTo>
                  <a:cubicBezTo>
                    <a:pt x="1642" y="1471"/>
                    <a:pt x="1642" y="1477"/>
                    <a:pt x="1642" y="1482"/>
                  </a:cubicBezTo>
                  <a:cubicBezTo>
                    <a:pt x="1636" y="1488"/>
                    <a:pt x="1636" y="1494"/>
                    <a:pt x="1636" y="1505"/>
                  </a:cubicBezTo>
                  <a:close/>
                  <a:moveTo>
                    <a:pt x="1738" y="1403"/>
                  </a:moveTo>
                  <a:lnTo>
                    <a:pt x="1738" y="1403"/>
                  </a:lnTo>
                  <a:cubicBezTo>
                    <a:pt x="1738" y="1414"/>
                    <a:pt x="1738" y="1414"/>
                    <a:pt x="1738" y="1414"/>
                  </a:cubicBezTo>
                  <a:cubicBezTo>
                    <a:pt x="1738" y="1437"/>
                    <a:pt x="1784" y="1460"/>
                    <a:pt x="1744" y="1460"/>
                  </a:cubicBezTo>
                  <a:cubicBezTo>
                    <a:pt x="1721" y="1460"/>
                    <a:pt x="1687" y="1465"/>
                    <a:pt x="1676" y="1448"/>
                  </a:cubicBezTo>
                  <a:cubicBezTo>
                    <a:pt x="1664" y="1431"/>
                    <a:pt x="1682" y="1414"/>
                    <a:pt x="1687" y="1403"/>
                  </a:cubicBezTo>
                  <a:cubicBezTo>
                    <a:pt x="1687" y="1397"/>
                    <a:pt x="1687" y="1392"/>
                    <a:pt x="1693" y="1386"/>
                  </a:cubicBezTo>
                  <a:cubicBezTo>
                    <a:pt x="1710" y="1357"/>
                    <a:pt x="1721" y="1403"/>
                    <a:pt x="1738" y="1403"/>
                  </a:cubicBez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64" name="Freeform 153">
              <a:extLst>
                <a:ext uri="{FF2B5EF4-FFF2-40B4-BE49-F238E27FC236}">
                  <a16:creationId xmlns:a16="http://schemas.microsoft.com/office/drawing/2014/main" id="{731EF08D-45DF-F348-83A9-36D6E7526737}"/>
                </a:ext>
              </a:extLst>
            </p:cNvPr>
            <p:cNvSpPr>
              <a:spLocks noChangeArrowheads="1"/>
            </p:cNvSpPr>
            <p:nvPr/>
          </p:nvSpPr>
          <p:spPr bwMode="auto">
            <a:xfrm>
              <a:off x="16693803" y="3403599"/>
              <a:ext cx="1454958" cy="1168314"/>
            </a:xfrm>
            <a:custGeom>
              <a:avLst/>
              <a:gdLst>
                <a:gd name="T0" fmla="*/ 96 w 2103"/>
                <a:gd name="T1" fmla="*/ 517 h 1689"/>
                <a:gd name="T2" fmla="*/ 272 w 2103"/>
                <a:gd name="T3" fmla="*/ 478 h 1689"/>
                <a:gd name="T4" fmla="*/ 363 w 2103"/>
                <a:gd name="T5" fmla="*/ 489 h 1689"/>
                <a:gd name="T6" fmla="*/ 363 w 2103"/>
                <a:gd name="T7" fmla="*/ 642 h 1689"/>
                <a:gd name="T8" fmla="*/ 460 w 2103"/>
                <a:gd name="T9" fmla="*/ 756 h 1689"/>
                <a:gd name="T10" fmla="*/ 562 w 2103"/>
                <a:gd name="T11" fmla="*/ 852 h 1689"/>
                <a:gd name="T12" fmla="*/ 369 w 2103"/>
                <a:gd name="T13" fmla="*/ 926 h 1689"/>
                <a:gd name="T14" fmla="*/ 255 w 2103"/>
                <a:gd name="T15" fmla="*/ 875 h 1689"/>
                <a:gd name="T16" fmla="*/ 255 w 2103"/>
                <a:gd name="T17" fmla="*/ 1051 h 1689"/>
                <a:gd name="T18" fmla="*/ 375 w 2103"/>
                <a:gd name="T19" fmla="*/ 989 h 1689"/>
                <a:gd name="T20" fmla="*/ 352 w 2103"/>
                <a:gd name="T21" fmla="*/ 1091 h 1689"/>
                <a:gd name="T22" fmla="*/ 471 w 2103"/>
                <a:gd name="T23" fmla="*/ 1159 h 1689"/>
                <a:gd name="T24" fmla="*/ 681 w 2103"/>
                <a:gd name="T25" fmla="*/ 1318 h 1689"/>
                <a:gd name="T26" fmla="*/ 710 w 2103"/>
                <a:gd name="T27" fmla="*/ 1375 h 1689"/>
                <a:gd name="T28" fmla="*/ 755 w 2103"/>
                <a:gd name="T29" fmla="*/ 1489 h 1689"/>
                <a:gd name="T30" fmla="*/ 926 w 2103"/>
                <a:gd name="T31" fmla="*/ 1460 h 1689"/>
                <a:gd name="T32" fmla="*/ 1028 w 2103"/>
                <a:gd name="T33" fmla="*/ 1608 h 1689"/>
                <a:gd name="T34" fmla="*/ 1238 w 2103"/>
                <a:gd name="T35" fmla="*/ 1614 h 1689"/>
                <a:gd name="T36" fmla="*/ 1284 w 2103"/>
                <a:gd name="T37" fmla="*/ 1443 h 1689"/>
                <a:gd name="T38" fmla="*/ 1210 w 2103"/>
                <a:gd name="T39" fmla="*/ 1466 h 1689"/>
                <a:gd name="T40" fmla="*/ 1210 w 2103"/>
                <a:gd name="T41" fmla="*/ 1392 h 1689"/>
                <a:gd name="T42" fmla="*/ 1392 w 2103"/>
                <a:gd name="T43" fmla="*/ 1352 h 1689"/>
                <a:gd name="T44" fmla="*/ 1392 w 2103"/>
                <a:gd name="T45" fmla="*/ 1296 h 1689"/>
                <a:gd name="T46" fmla="*/ 1477 w 2103"/>
                <a:gd name="T47" fmla="*/ 966 h 1689"/>
                <a:gd name="T48" fmla="*/ 1664 w 2103"/>
                <a:gd name="T49" fmla="*/ 818 h 1689"/>
                <a:gd name="T50" fmla="*/ 1761 w 2103"/>
                <a:gd name="T51" fmla="*/ 648 h 1689"/>
                <a:gd name="T52" fmla="*/ 1875 w 2103"/>
                <a:gd name="T53" fmla="*/ 466 h 1689"/>
                <a:gd name="T54" fmla="*/ 2039 w 2103"/>
                <a:gd name="T55" fmla="*/ 296 h 1689"/>
                <a:gd name="T56" fmla="*/ 2079 w 2103"/>
                <a:gd name="T57" fmla="*/ 199 h 1689"/>
                <a:gd name="T58" fmla="*/ 2028 w 2103"/>
                <a:gd name="T59" fmla="*/ 120 h 1689"/>
                <a:gd name="T60" fmla="*/ 1608 w 2103"/>
                <a:gd name="T61" fmla="*/ 273 h 1689"/>
                <a:gd name="T62" fmla="*/ 1261 w 2103"/>
                <a:gd name="T63" fmla="*/ 216 h 1689"/>
                <a:gd name="T64" fmla="*/ 943 w 2103"/>
                <a:gd name="T65" fmla="*/ 74 h 1689"/>
                <a:gd name="T66" fmla="*/ 699 w 2103"/>
                <a:gd name="T67" fmla="*/ 40 h 1689"/>
                <a:gd name="T68" fmla="*/ 522 w 2103"/>
                <a:gd name="T69" fmla="*/ 216 h 1689"/>
                <a:gd name="T70" fmla="*/ 369 w 2103"/>
                <a:gd name="T71" fmla="*/ 165 h 1689"/>
                <a:gd name="T72" fmla="*/ 312 w 2103"/>
                <a:gd name="T73" fmla="*/ 273 h 1689"/>
                <a:gd name="T74" fmla="*/ 255 w 2103"/>
                <a:gd name="T75" fmla="*/ 250 h 1689"/>
                <a:gd name="T76" fmla="*/ 108 w 2103"/>
                <a:gd name="T77" fmla="*/ 307 h 1689"/>
                <a:gd name="T78" fmla="*/ 5 w 2103"/>
                <a:gd name="T79" fmla="*/ 375 h 1689"/>
                <a:gd name="T80" fmla="*/ 34 w 2103"/>
                <a:gd name="T81" fmla="*/ 540 h 1689"/>
                <a:gd name="T82" fmla="*/ 221 w 2103"/>
                <a:gd name="T83" fmla="*/ 398 h 1689"/>
                <a:gd name="T84" fmla="*/ 182 w 2103"/>
                <a:gd name="T85" fmla="*/ 336 h 1689"/>
                <a:gd name="T86" fmla="*/ 244 w 2103"/>
                <a:gd name="T87" fmla="*/ 341 h 1689"/>
                <a:gd name="T88" fmla="*/ 1062 w 2103"/>
                <a:gd name="T89" fmla="*/ 1239 h 1689"/>
                <a:gd name="T90" fmla="*/ 1102 w 2103"/>
                <a:gd name="T91" fmla="*/ 1313 h 1689"/>
                <a:gd name="T92" fmla="*/ 1085 w 2103"/>
                <a:gd name="T93" fmla="*/ 1347 h 1689"/>
                <a:gd name="T94" fmla="*/ 841 w 2103"/>
                <a:gd name="T95" fmla="*/ 1313 h 1689"/>
                <a:gd name="T96" fmla="*/ 767 w 2103"/>
                <a:gd name="T97" fmla="*/ 1108 h 1689"/>
                <a:gd name="T98" fmla="*/ 1056 w 2103"/>
                <a:gd name="T99" fmla="*/ 1176 h 1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03" h="1689">
                  <a:moveTo>
                    <a:pt x="34" y="540"/>
                  </a:moveTo>
                  <a:lnTo>
                    <a:pt x="34" y="540"/>
                  </a:lnTo>
                  <a:cubicBezTo>
                    <a:pt x="96" y="517"/>
                    <a:pt x="96" y="517"/>
                    <a:pt x="96" y="517"/>
                  </a:cubicBezTo>
                  <a:cubicBezTo>
                    <a:pt x="119" y="512"/>
                    <a:pt x="147" y="483"/>
                    <a:pt x="170" y="472"/>
                  </a:cubicBezTo>
                  <a:cubicBezTo>
                    <a:pt x="187" y="466"/>
                    <a:pt x="193" y="438"/>
                    <a:pt x="216" y="432"/>
                  </a:cubicBezTo>
                  <a:cubicBezTo>
                    <a:pt x="233" y="421"/>
                    <a:pt x="255" y="466"/>
                    <a:pt x="272" y="478"/>
                  </a:cubicBezTo>
                  <a:cubicBezTo>
                    <a:pt x="301" y="489"/>
                    <a:pt x="335" y="478"/>
                    <a:pt x="363" y="478"/>
                  </a:cubicBezTo>
                  <a:cubicBezTo>
                    <a:pt x="363" y="478"/>
                    <a:pt x="363" y="478"/>
                    <a:pt x="369" y="478"/>
                  </a:cubicBezTo>
                  <a:cubicBezTo>
                    <a:pt x="369" y="483"/>
                    <a:pt x="369" y="489"/>
                    <a:pt x="363" y="489"/>
                  </a:cubicBezTo>
                  <a:cubicBezTo>
                    <a:pt x="363" y="506"/>
                    <a:pt x="324" y="540"/>
                    <a:pt x="324" y="563"/>
                  </a:cubicBezTo>
                  <a:cubicBezTo>
                    <a:pt x="324" y="591"/>
                    <a:pt x="369" y="591"/>
                    <a:pt x="392" y="597"/>
                  </a:cubicBezTo>
                  <a:cubicBezTo>
                    <a:pt x="392" y="614"/>
                    <a:pt x="363" y="620"/>
                    <a:pt x="363" y="642"/>
                  </a:cubicBezTo>
                  <a:cubicBezTo>
                    <a:pt x="380" y="688"/>
                    <a:pt x="380" y="711"/>
                    <a:pt x="335" y="722"/>
                  </a:cubicBezTo>
                  <a:cubicBezTo>
                    <a:pt x="335" y="745"/>
                    <a:pt x="397" y="750"/>
                    <a:pt x="409" y="756"/>
                  </a:cubicBezTo>
                  <a:cubicBezTo>
                    <a:pt x="432" y="767"/>
                    <a:pt x="432" y="767"/>
                    <a:pt x="460" y="756"/>
                  </a:cubicBezTo>
                  <a:cubicBezTo>
                    <a:pt x="477" y="756"/>
                    <a:pt x="488" y="796"/>
                    <a:pt x="494" y="813"/>
                  </a:cubicBezTo>
                  <a:cubicBezTo>
                    <a:pt x="500" y="824"/>
                    <a:pt x="511" y="830"/>
                    <a:pt x="522" y="836"/>
                  </a:cubicBezTo>
                  <a:cubicBezTo>
                    <a:pt x="528" y="841"/>
                    <a:pt x="562" y="847"/>
                    <a:pt x="562" y="852"/>
                  </a:cubicBezTo>
                  <a:cubicBezTo>
                    <a:pt x="579" y="858"/>
                    <a:pt x="528" y="904"/>
                    <a:pt x="522" y="909"/>
                  </a:cubicBezTo>
                  <a:cubicBezTo>
                    <a:pt x="522" y="921"/>
                    <a:pt x="437" y="966"/>
                    <a:pt x="426" y="960"/>
                  </a:cubicBezTo>
                  <a:cubicBezTo>
                    <a:pt x="409" y="955"/>
                    <a:pt x="380" y="938"/>
                    <a:pt x="369" y="926"/>
                  </a:cubicBezTo>
                  <a:cubicBezTo>
                    <a:pt x="358" y="909"/>
                    <a:pt x="369" y="887"/>
                    <a:pt x="363" y="870"/>
                  </a:cubicBezTo>
                  <a:cubicBezTo>
                    <a:pt x="341" y="864"/>
                    <a:pt x="312" y="858"/>
                    <a:pt x="295" y="858"/>
                  </a:cubicBezTo>
                  <a:cubicBezTo>
                    <a:pt x="267" y="852"/>
                    <a:pt x="267" y="847"/>
                    <a:pt x="255" y="875"/>
                  </a:cubicBezTo>
                  <a:cubicBezTo>
                    <a:pt x="250" y="887"/>
                    <a:pt x="244" y="904"/>
                    <a:pt x="227" y="921"/>
                  </a:cubicBezTo>
                  <a:cubicBezTo>
                    <a:pt x="199" y="949"/>
                    <a:pt x="193" y="960"/>
                    <a:pt x="227" y="995"/>
                  </a:cubicBezTo>
                  <a:cubicBezTo>
                    <a:pt x="244" y="1012"/>
                    <a:pt x="244" y="1029"/>
                    <a:pt x="255" y="1051"/>
                  </a:cubicBezTo>
                  <a:cubicBezTo>
                    <a:pt x="272" y="1068"/>
                    <a:pt x="295" y="1046"/>
                    <a:pt x="306" y="1034"/>
                  </a:cubicBezTo>
                  <a:cubicBezTo>
                    <a:pt x="318" y="1023"/>
                    <a:pt x="329" y="1023"/>
                    <a:pt x="341" y="1017"/>
                  </a:cubicBezTo>
                  <a:cubicBezTo>
                    <a:pt x="352" y="1006"/>
                    <a:pt x="358" y="989"/>
                    <a:pt x="375" y="989"/>
                  </a:cubicBezTo>
                  <a:cubicBezTo>
                    <a:pt x="409" y="995"/>
                    <a:pt x="409" y="995"/>
                    <a:pt x="409" y="995"/>
                  </a:cubicBezTo>
                  <a:cubicBezTo>
                    <a:pt x="409" y="1000"/>
                    <a:pt x="409" y="1000"/>
                    <a:pt x="409" y="1000"/>
                  </a:cubicBezTo>
                  <a:cubicBezTo>
                    <a:pt x="392" y="1023"/>
                    <a:pt x="352" y="1063"/>
                    <a:pt x="352" y="1091"/>
                  </a:cubicBezTo>
                  <a:cubicBezTo>
                    <a:pt x="363" y="1102"/>
                    <a:pt x="380" y="1097"/>
                    <a:pt x="386" y="1114"/>
                  </a:cubicBezTo>
                  <a:cubicBezTo>
                    <a:pt x="380" y="1154"/>
                    <a:pt x="380" y="1154"/>
                    <a:pt x="380" y="1154"/>
                  </a:cubicBezTo>
                  <a:cubicBezTo>
                    <a:pt x="426" y="1154"/>
                    <a:pt x="471" y="1154"/>
                    <a:pt x="471" y="1159"/>
                  </a:cubicBezTo>
                  <a:cubicBezTo>
                    <a:pt x="488" y="1171"/>
                    <a:pt x="517" y="1210"/>
                    <a:pt x="556" y="1239"/>
                  </a:cubicBezTo>
                  <a:cubicBezTo>
                    <a:pt x="602" y="1262"/>
                    <a:pt x="653" y="1273"/>
                    <a:pt x="659" y="1279"/>
                  </a:cubicBezTo>
                  <a:cubicBezTo>
                    <a:pt x="664" y="1284"/>
                    <a:pt x="681" y="1318"/>
                    <a:pt x="681" y="1318"/>
                  </a:cubicBezTo>
                  <a:cubicBezTo>
                    <a:pt x="699" y="1352"/>
                    <a:pt x="699" y="1352"/>
                    <a:pt x="699" y="1352"/>
                  </a:cubicBezTo>
                  <a:cubicBezTo>
                    <a:pt x="710" y="1375"/>
                    <a:pt x="710" y="1375"/>
                    <a:pt x="710" y="1375"/>
                  </a:cubicBezTo>
                  <a:lnTo>
                    <a:pt x="710" y="1375"/>
                  </a:lnTo>
                  <a:cubicBezTo>
                    <a:pt x="738" y="1387"/>
                    <a:pt x="738" y="1387"/>
                    <a:pt x="738" y="1387"/>
                  </a:cubicBezTo>
                  <a:cubicBezTo>
                    <a:pt x="738" y="1404"/>
                    <a:pt x="733" y="1421"/>
                    <a:pt x="761" y="1421"/>
                  </a:cubicBezTo>
                  <a:cubicBezTo>
                    <a:pt x="761" y="1449"/>
                    <a:pt x="738" y="1472"/>
                    <a:pt x="755" y="1489"/>
                  </a:cubicBezTo>
                  <a:cubicBezTo>
                    <a:pt x="778" y="1512"/>
                    <a:pt x="829" y="1455"/>
                    <a:pt x="829" y="1432"/>
                  </a:cubicBezTo>
                  <a:cubicBezTo>
                    <a:pt x="835" y="1404"/>
                    <a:pt x="858" y="1392"/>
                    <a:pt x="880" y="1421"/>
                  </a:cubicBezTo>
                  <a:cubicBezTo>
                    <a:pt x="892" y="1432"/>
                    <a:pt x="926" y="1432"/>
                    <a:pt x="926" y="1460"/>
                  </a:cubicBezTo>
                  <a:cubicBezTo>
                    <a:pt x="926" y="1523"/>
                    <a:pt x="926" y="1523"/>
                    <a:pt x="926" y="1523"/>
                  </a:cubicBezTo>
                  <a:cubicBezTo>
                    <a:pt x="926" y="1563"/>
                    <a:pt x="960" y="1574"/>
                    <a:pt x="977" y="1614"/>
                  </a:cubicBezTo>
                  <a:cubicBezTo>
                    <a:pt x="988" y="1637"/>
                    <a:pt x="1005" y="1591"/>
                    <a:pt x="1028" y="1608"/>
                  </a:cubicBezTo>
                  <a:cubicBezTo>
                    <a:pt x="1068" y="1637"/>
                    <a:pt x="1051" y="1688"/>
                    <a:pt x="1102" y="1614"/>
                  </a:cubicBezTo>
                  <a:cubicBezTo>
                    <a:pt x="1147" y="1546"/>
                    <a:pt x="1187" y="1631"/>
                    <a:pt x="1238" y="1614"/>
                  </a:cubicBezTo>
                  <a:lnTo>
                    <a:pt x="1238" y="1614"/>
                  </a:lnTo>
                  <a:cubicBezTo>
                    <a:pt x="1272" y="1568"/>
                    <a:pt x="1272" y="1568"/>
                    <a:pt x="1272" y="1568"/>
                  </a:cubicBezTo>
                  <a:cubicBezTo>
                    <a:pt x="1284" y="1512"/>
                    <a:pt x="1284" y="1512"/>
                    <a:pt x="1284" y="1512"/>
                  </a:cubicBezTo>
                  <a:cubicBezTo>
                    <a:pt x="1289" y="1500"/>
                    <a:pt x="1289" y="1449"/>
                    <a:pt x="1284" y="1443"/>
                  </a:cubicBezTo>
                  <a:cubicBezTo>
                    <a:pt x="1284" y="1438"/>
                    <a:pt x="1267" y="1421"/>
                    <a:pt x="1261" y="1426"/>
                  </a:cubicBezTo>
                  <a:cubicBezTo>
                    <a:pt x="1244" y="1449"/>
                    <a:pt x="1238" y="1472"/>
                    <a:pt x="1215" y="1489"/>
                  </a:cubicBezTo>
                  <a:cubicBezTo>
                    <a:pt x="1204" y="1495"/>
                    <a:pt x="1210" y="1466"/>
                    <a:pt x="1210" y="1466"/>
                  </a:cubicBezTo>
                  <a:cubicBezTo>
                    <a:pt x="1210" y="1449"/>
                    <a:pt x="1199" y="1455"/>
                    <a:pt x="1187" y="1449"/>
                  </a:cubicBezTo>
                  <a:cubicBezTo>
                    <a:pt x="1181" y="1449"/>
                    <a:pt x="1176" y="1415"/>
                    <a:pt x="1176" y="1409"/>
                  </a:cubicBezTo>
                  <a:cubicBezTo>
                    <a:pt x="1176" y="1398"/>
                    <a:pt x="1199" y="1398"/>
                    <a:pt x="1210" y="1392"/>
                  </a:cubicBezTo>
                  <a:cubicBezTo>
                    <a:pt x="1227" y="1370"/>
                    <a:pt x="1278" y="1301"/>
                    <a:pt x="1301" y="1347"/>
                  </a:cubicBezTo>
                  <a:cubicBezTo>
                    <a:pt x="1318" y="1370"/>
                    <a:pt x="1318" y="1381"/>
                    <a:pt x="1352" y="1370"/>
                  </a:cubicBezTo>
                  <a:cubicBezTo>
                    <a:pt x="1363" y="1370"/>
                    <a:pt x="1380" y="1352"/>
                    <a:pt x="1392" y="1352"/>
                  </a:cubicBezTo>
                  <a:cubicBezTo>
                    <a:pt x="1397" y="1347"/>
                    <a:pt x="1414" y="1358"/>
                    <a:pt x="1414" y="1341"/>
                  </a:cubicBezTo>
                  <a:cubicBezTo>
                    <a:pt x="1414" y="1336"/>
                    <a:pt x="1414" y="1301"/>
                    <a:pt x="1409" y="1301"/>
                  </a:cubicBezTo>
                  <a:cubicBezTo>
                    <a:pt x="1397" y="1307"/>
                    <a:pt x="1392" y="1324"/>
                    <a:pt x="1392" y="1296"/>
                  </a:cubicBezTo>
                  <a:cubicBezTo>
                    <a:pt x="1392" y="1267"/>
                    <a:pt x="1363" y="1216"/>
                    <a:pt x="1397" y="1210"/>
                  </a:cubicBezTo>
                  <a:cubicBezTo>
                    <a:pt x="1431" y="1205"/>
                    <a:pt x="1454" y="1188"/>
                    <a:pt x="1443" y="1148"/>
                  </a:cubicBezTo>
                  <a:cubicBezTo>
                    <a:pt x="1414" y="1068"/>
                    <a:pt x="1511" y="1046"/>
                    <a:pt x="1477" y="966"/>
                  </a:cubicBezTo>
                  <a:cubicBezTo>
                    <a:pt x="1465" y="932"/>
                    <a:pt x="1488" y="858"/>
                    <a:pt x="1528" y="852"/>
                  </a:cubicBezTo>
                  <a:cubicBezTo>
                    <a:pt x="1551" y="852"/>
                    <a:pt x="1556" y="875"/>
                    <a:pt x="1585" y="875"/>
                  </a:cubicBezTo>
                  <a:cubicBezTo>
                    <a:pt x="1619" y="870"/>
                    <a:pt x="1647" y="847"/>
                    <a:pt x="1664" y="818"/>
                  </a:cubicBezTo>
                  <a:cubicBezTo>
                    <a:pt x="1693" y="796"/>
                    <a:pt x="1733" y="813"/>
                    <a:pt x="1733" y="767"/>
                  </a:cubicBezTo>
                  <a:cubicBezTo>
                    <a:pt x="1727" y="716"/>
                    <a:pt x="1715" y="739"/>
                    <a:pt x="1744" y="699"/>
                  </a:cubicBezTo>
                  <a:cubicBezTo>
                    <a:pt x="1755" y="682"/>
                    <a:pt x="1744" y="671"/>
                    <a:pt x="1761" y="648"/>
                  </a:cubicBezTo>
                  <a:cubicBezTo>
                    <a:pt x="1778" y="631"/>
                    <a:pt x="1818" y="625"/>
                    <a:pt x="1835" y="608"/>
                  </a:cubicBezTo>
                  <a:cubicBezTo>
                    <a:pt x="1841" y="597"/>
                    <a:pt x="1892" y="534"/>
                    <a:pt x="1886" y="523"/>
                  </a:cubicBezTo>
                  <a:cubicBezTo>
                    <a:pt x="1880" y="495"/>
                    <a:pt x="1869" y="506"/>
                    <a:pt x="1875" y="466"/>
                  </a:cubicBezTo>
                  <a:cubicBezTo>
                    <a:pt x="1875" y="455"/>
                    <a:pt x="1886" y="404"/>
                    <a:pt x="1892" y="404"/>
                  </a:cubicBezTo>
                  <a:cubicBezTo>
                    <a:pt x="1931" y="404"/>
                    <a:pt x="1943" y="404"/>
                    <a:pt x="1977" y="387"/>
                  </a:cubicBezTo>
                  <a:cubicBezTo>
                    <a:pt x="2017" y="358"/>
                    <a:pt x="2022" y="336"/>
                    <a:pt x="2039" y="296"/>
                  </a:cubicBezTo>
                  <a:cubicBezTo>
                    <a:pt x="2102" y="256"/>
                    <a:pt x="2102" y="256"/>
                    <a:pt x="2102" y="256"/>
                  </a:cubicBezTo>
                  <a:lnTo>
                    <a:pt x="2102" y="256"/>
                  </a:lnTo>
                  <a:cubicBezTo>
                    <a:pt x="2096" y="233"/>
                    <a:pt x="2102" y="211"/>
                    <a:pt x="2079" y="199"/>
                  </a:cubicBezTo>
                  <a:cubicBezTo>
                    <a:pt x="2051" y="188"/>
                    <a:pt x="2039" y="182"/>
                    <a:pt x="2039" y="154"/>
                  </a:cubicBezTo>
                  <a:cubicBezTo>
                    <a:pt x="2045" y="148"/>
                    <a:pt x="2034" y="125"/>
                    <a:pt x="2028" y="120"/>
                  </a:cubicBezTo>
                  <a:lnTo>
                    <a:pt x="2028" y="120"/>
                  </a:lnTo>
                  <a:cubicBezTo>
                    <a:pt x="1965" y="108"/>
                    <a:pt x="1926" y="193"/>
                    <a:pt x="1869" y="205"/>
                  </a:cubicBezTo>
                  <a:cubicBezTo>
                    <a:pt x="1767" y="233"/>
                    <a:pt x="1767" y="233"/>
                    <a:pt x="1767" y="233"/>
                  </a:cubicBezTo>
                  <a:cubicBezTo>
                    <a:pt x="1733" y="245"/>
                    <a:pt x="1647" y="267"/>
                    <a:pt x="1608" y="273"/>
                  </a:cubicBezTo>
                  <a:cubicBezTo>
                    <a:pt x="1551" y="279"/>
                    <a:pt x="1522" y="262"/>
                    <a:pt x="1471" y="256"/>
                  </a:cubicBezTo>
                  <a:cubicBezTo>
                    <a:pt x="1443" y="256"/>
                    <a:pt x="1420" y="284"/>
                    <a:pt x="1380" y="279"/>
                  </a:cubicBezTo>
                  <a:cubicBezTo>
                    <a:pt x="1341" y="267"/>
                    <a:pt x="1295" y="245"/>
                    <a:pt x="1261" y="216"/>
                  </a:cubicBezTo>
                  <a:cubicBezTo>
                    <a:pt x="1221" y="188"/>
                    <a:pt x="1170" y="182"/>
                    <a:pt x="1125" y="142"/>
                  </a:cubicBezTo>
                  <a:cubicBezTo>
                    <a:pt x="1102" y="120"/>
                    <a:pt x="1085" y="120"/>
                    <a:pt x="1051" y="108"/>
                  </a:cubicBezTo>
                  <a:cubicBezTo>
                    <a:pt x="1005" y="103"/>
                    <a:pt x="1000" y="63"/>
                    <a:pt x="943" y="74"/>
                  </a:cubicBezTo>
                  <a:cubicBezTo>
                    <a:pt x="920" y="80"/>
                    <a:pt x="863" y="57"/>
                    <a:pt x="852" y="29"/>
                  </a:cubicBezTo>
                  <a:cubicBezTo>
                    <a:pt x="841" y="0"/>
                    <a:pt x="852" y="0"/>
                    <a:pt x="812" y="17"/>
                  </a:cubicBezTo>
                  <a:cubicBezTo>
                    <a:pt x="767" y="34"/>
                    <a:pt x="750" y="40"/>
                    <a:pt x="699" y="40"/>
                  </a:cubicBezTo>
                  <a:cubicBezTo>
                    <a:pt x="619" y="40"/>
                    <a:pt x="630" y="23"/>
                    <a:pt x="573" y="86"/>
                  </a:cubicBezTo>
                  <a:cubicBezTo>
                    <a:pt x="556" y="108"/>
                    <a:pt x="517" y="114"/>
                    <a:pt x="505" y="142"/>
                  </a:cubicBezTo>
                  <a:cubicBezTo>
                    <a:pt x="494" y="165"/>
                    <a:pt x="522" y="193"/>
                    <a:pt x="522" y="216"/>
                  </a:cubicBezTo>
                  <a:cubicBezTo>
                    <a:pt x="483" y="216"/>
                    <a:pt x="443" y="148"/>
                    <a:pt x="397" y="165"/>
                  </a:cubicBezTo>
                  <a:cubicBezTo>
                    <a:pt x="380" y="171"/>
                    <a:pt x="375" y="171"/>
                    <a:pt x="369" y="165"/>
                  </a:cubicBezTo>
                  <a:lnTo>
                    <a:pt x="369" y="165"/>
                  </a:lnTo>
                  <a:cubicBezTo>
                    <a:pt x="363" y="216"/>
                    <a:pt x="363" y="216"/>
                    <a:pt x="363" y="216"/>
                  </a:cubicBezTo>
                  <a:cubicBezTo>
                    <a:pt x="369" y="233"/>
                    <a:pt x="363" y="245"/>
                    <a:pt x="358" y="256"/>
                  </a:cubicBezTo>
                  <a:cubicBezTo>
                    <a:pt x="346" y="262"/>
                    <a:pt x="318" y="267"/>
                    <a:pt x="312" y="273"/>
                  </a:cubicBezTo>
                  <a:cubicBezTo>
                    <a:pt x="312" y="273"/>
                    <a:pt x="312" y="279"/>
                    <a:pt x="306" y="279"/>
                  </a:cubicBezTo>
                  <a:cubicBezTo>
                    <a:pt x="301" y="319"/>
                    <a:pt x="261" y="262"/>
                    <a:pt x="261" y="250"/>
                  </a:cubicBezTo>
                  <a:lnTo>
                    <a:pt x="255" y="250"/>
                  </a:lnTo>
                  <a:cubicBezTo>
                    <a:pt x="250" y="267"/>
                    <a:pt x="210" y="290"/>
                    <a:pt x="199" y="279"/>
                  </a:cubicBezTo>
                  <a:cubicBezTo>
                    <a:pt x="182" y="262"/>
                    <a:pt x="164" y="267"/>
                    <a:pt x="136" y="267"/>
                  </a:cubicBezTo>
                  <a:cubicBezTo>
                    <a:pt x="130" y="296"/>
                    <a:pt x="142" y="307"/>
                    <a:pt x="108" y="307"/>
                  </a:cubicBezTo>
                  <a:cubicBezTo>
                    <a:pt x="96" y="307"/>
                    <a:pt x="56" y="336"/>
                    <a:pt x="51" y="347"/>
                  </a:cubicBezTo>
                  <a:lnTo>
                    <a:pt x="51" y="353"/>
                  </a:lnTo>
                  <a:cubicBezTo>
                    <a:pt x="45" y="364"/>
                    <a:pt x="17" y="370"/>
                    <a:pt x="5" y="375"/>
                  </a:cubicBezTo>
                  <a:cubicBezTo>
                    <a:pt x="0" y="381"/>
                    <a:pt x="22" y="421"/>
                    <a:pt x="22" y="438"/>
                  </a:cubicBezTo>
                  <a:cubicBezTo>
                    <a:pt x="17" y="466"/>
                    <a:pt x="22" y="483"/>
                    <a:pt x="22" y="512"/>
                  </a:cubicBezTo>
                  <a:cubicBezTo>
                    <a:pt x="34" y="540"/>
                    <a:pt x="34" y="540"/>
                    <a:pt x="34" y="540"/>
                  </a:cubicBezTo>
                  <a:close/>
                  <a:moveTo>
                    <a:pt x="227" y="387"/>
                  </a:moveTo>
                  <a:lnTo>
                    <a:pt x="227" y="387"/>
                  </a:lnTo>
                  <a:cubicBezTo>
                    <a:pt x="221" y="398"/>
                    <a:pt x="221" y="398"/>
                    <a:pt x="221" y="398"/>
                  </a:cubicBezTo>
                  <a:cubicBezTo>
                    <a:pt x="210" y="409"/>
                    <a:pt x="187" y="415"/>
                    <a:pt x="187" y="398"/>
                  </a:cubicBezTo>
                  <a:cubicBezTo>
                    <a:pt x="187" y="387"/>
                    <a:pt x="193" y="370"/>
                    <a:pt x="187" y="358"/>
                  </a:cubicBezTo>
                  <a:cubicBezTo>
                    <a:pt x="182" y="353"/>
                    <a:pt x="176" y="341"/>
                    <a:pt x="182" y="336"/>
                  </a:cubicBezTo>
                  <a:cubicBezTo>
                    <a:pt x="182" y="330"/>
                    <a:pt x="210" y="330"/>
                    <a:pt x="216" y="324"/>
                  </a:cubicBezTo>
                  <a:cubicBezTo>
                    <a:pt x="221" y="319"/>
                    <a:pt x="227" y="324"/>
                    <a:pt x="233" y="330"/>
                  </a:cubicBezTo>
                  <a:cubicBezTo>
                    <a:pt x="233" y="330"/>
                    <a:pt x="244" y="336"/>
                    <a:pt x="244" y="341"/>
                  </a:cubicBezTo>
                  <a:cubicBezTo>
                    <a:pt x="244" y="347"/>
                    <a:pt x="238" y="358"/>
                    <a:pt x="238" y="364"/>
                  </a:cubicBezTo>
                  <a:cubicBezTo>
                    <a:pt x="233" y="370"/>
                    <a:pt x="227" y="381"/>
                    <a:pt x="227" y="387"/>
                  </a:cubicBezTo>
                  <a:close/>
                  <a:moveTo>
                    <a:pt x="1062" y="1239"/>
                  </a:moveTo>
                  <a:lnTo>
                    <a:pt x="1062" y="1239"/>
                  </a:lnTo>
                  <a:cubicBezTo>
                    <a:pt x="1045" y="1250"/>
                    <a:pt x="1045" y="1250"/>
                    <a:pt x="1045" y="1250"/>
                  </a:cubicBezTo>
                  <a:cubicBezTo>
                    <a:pt x="1000" y="1296"/>
                    <a:pt x="1056" y="1324"/>
                    <a:pt x="1102" y="1313"/>
                  </a:cubicBezTo>
                  <a:cubicBezTo>
                    <a:pt x="1108" y="1307"/>
                    <a:pt x="1119" y="1290"/>
                    <a:pt x="1125" y="1296"/>
                  </a:cubicBezTo>
                  <a:cubicBezTo>
                    <a:pt x="1130" y="1296"/>
                    <a:pt x="1136" y="1347"/>
                    <a:pt x="1136" y="1352"/>
                  </a:cubicBezTo>
                  <a:cubicBezTo>
                    <a:pt x="1130" y="1375"/>
                    <a:pt x="1096" y="1352"/>
                    <a:pt x="1085" y="1347"/>
                  </a:cubicBezTo>
                  <a:cubicBezTo>
                    <a:pt x="1062" y="1336"/>
                    <a:pt x="1022" y="1358"/>
                    <a:pt x="994" y="1347"/>
                  </a:cubicBezTo>
                  <a:cubicBezTo>
                    <a:pt x="960" y="1336"/>
                    <a:pt x="960" y="1301"/>
                    <a:pt x="909" y="1318"/>
                  </a:cubicBezTo>
                  <a:cubicBezTo>
                    <a:pt x="875" y="1330"/>
                    <a:pt x="875" y="1330"/>
                    <a:pt x="841" y="1313"/>
                  </a:cubicBezTo>
                  <a:cubicBezTo>
                    <a:pt x="823" y="1307"/>
                    <a:pt x="806" y="1273"/>
                    <a:pt x="784" y="1256"/>
                  </a:cubicBezTo>
                  <a:cubicBezTo>
                    <a:pt x="772" y="1239"/>
                    <a:pt x="715" y="1193"/>
                    <a:pt x="721" y="1182"/>
                  </a:cubicBezTo>
                  <a:cubicBezTo>
                    <a:pt x="738" y="1165"/>
                    <a:pt x="755" y="1131"/>
                    <a:pt x="767" y="1108"/>
                  </a:cubicBezTo>
                  <a:cubicBezTo>
                    <a:pt x="784" y="1063"/>
                    <a:pt x="818" y="1102"/>
                    <a:pt x="852" y="1114"/>
                  </a:cubicBezTo>
                  <a:cubicBezTo>
                    <a:pt x="892" y="1120"/>
                    <a:pt x="949" y="1148"/>
                    <a:pt x="994" y="1148"/>
                  </a:cubicBezTo>
                  <a:cubicBezTo>
                    <a:pt x="1034" y="1148"/>
                    <a:pt x="1028" y="1165"/>
                    <a:pt x="1056" y="1176"/>
                  </a:cubicBezTo>
                  <a:cubicBezTo>
                    <a:pt x="1068" y="1182"/>
                    <a:pt x="1079" y="1176"/>
                    <a:pt x="1091" y="1176"/>
                  </a:cubicBezTo>
                  <a:cubicBezTo>
                    <a:pt x="1079" y="1193"/>
                    <a:pt x="1085" y="1222"/>
                    <a:pt x="1062" y="1239"/>
                  </a:cubicBezTo>
                  <a:close/>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5" name="Freeform 154">
              <a:extLst>
                <a:ext uri="{FF2B5EF4-FFF2-40B4-BE49-F238E27FC236}">
                  <a16:creationId xmlns:a16="http://schemas.microsoft.com/office/drawing/2014/main" id="{07F204C4-2A5E-6843-9337-950358E36CB4}"/>
                </a:ext>
              </a:extLst>
            </p:cNvPr>
            <p:cNvSpPr>
              <a:spLocks noChangeArrowheads="1"/>
            </p:cNvSpPr>
            <p:nvPr/>
          </p:nvSpPr>
          <p:spPr bwMode="auto">
            <a:xfrm>
              <a:off x="15498113" y="3324288"/>
              <a:ext cx="1454958" cy="899877"/>
            </a:xfrm>
            <a:custGeom>
              <a:avLst/>
              <a:gdLst>
                <a:gd name="T0" fmla="*/ 17 w 2102"/>
                <a:gd name="T1" fmla="*/ 579 h 1302"/>
                <a:gd name="T2" fmla="*/ 11 w 2102"/>
                <a:gd name="T3" fmla="*/ 687 h 1302"/>
                <a:gd name="T4" fmla="*/ 85 w 2102"/>
                <a:gd name="T5" fmla="*/ 738 h 1302"/>
                <a:gd name="T6" fmla="*/ 165 w 2102"/>
                <a:gd name="T7" fmla="*/ 852 h 1302"/>
                <a:gd name="T8" fmla="*/ 278 w 2102"/>
                <a:gd name="T9" fmla="*/ 846 h 1302"/>
                <a:gd name="T10" fmla="*/ 415 w 2102"/>
                <a:gd name="T11" fmla="*/ 801 h 1302"/>
                <a:gd name="T12" fmla="*/ 568 w 2102"/>
                <a:gd name="T13" fmla="*/ 824 h 1302"/>
                <a:gd name="T14" fmla="*/ 727 w 2102"/>
                <a:gd name="T15" fmla="*/ 937 h 1302"/>
                <a:gd name="T16" fmla="*/ 789 w 2102"/>
                <a:gd name="T17" fmla="*/ 1136 h 1302"/>
                <a:gd name="T18" fmla="*/ 869 w 2102"/>
                <a:gd name="T19" fmla="*/ 1227 h 1302"/>
                <a:gd name="T20" fmla="*/ 994 w 2102"/>
                <a:gd name="T21" fmla="*/ 1238 h 1302"/>
                <a:gd name="T22" fmla="*/ 1051 w 2102"/>
                <a:gd name="T23" fmla="*/ 1176 h 1302"/>
                <a:gd name="T24" fmla="*/ 1170 w 2102"/>
                <a:gd name="T25" fmla="*/ 1215 h 1302"/>
                <a:gd name="T26" fmla="*/ 1261 w 2102"/>
                <a:gd name="T27" fmla="*/ 1147 h 1302"/>
                <a:gd name="T28" fmla="*/ 1238 w 2102"/>
                <a:gd name="T29" fmla="*/ 1073 h 1302"/>
                <a:gd name="T30" fmla="*/ 1181 w 2102"/>
                <a:gd name="T31" fmla="*/ 1073 h 1302"/>
                <a:gd name="T32" fmla="*/ 1233 w 2102"/>
                <a:gd name="T33" fmla="*/ 1028 h 1302"/>
                <a:gd name="T34" fmla="*/ 1159 w 2102"/>
                <a:gd name="T35" fmla="*/ 1011 h 1302"/>
                <a:gd name="T36" fmla="*/ 1113 w 2102"/>
                <a:gd name="T37" fmla="*/ 886 h 1302"/>
                <a:gd name="T38" fmla="*/ 1324 w 2102"/>
                <a:gd name="T39" fmla="*/ 755 h 1302"/>
                <a:gd name="T40" fmla="*/ 1482 w 2102"/>
                <a:gd name="T41" fmla="*/ 585 h 1302"/>
                <a:gd name="T42" fmla="*/ 1584 w 2102"/>
                <a:gd name="T43" fmla="*/ 625 h 1302"/>
                <a:gd name="T44" fmla="*/ 1766 w 2102"/>
                <a:gd name="T45" fmla="*/ 653 h 1302"/>
                <a:gd name="T46" fmla="*/ 1754 w 2102"/>
                <a:gd name="T47" fmla="*/ 625 h 1302"/>
                <a:gd name="T48" fmla="*/ 1737 w 2102"/>
                <a:gd name="T49" fmla="*/ 488 h 1302"/>
                <a:gd name="T50" fmla="*/ 1783 w 2102"/>
                <a:gd name="T51" fmla="*/ 460 h 1302"/>
                <a:gd name="T52" fmla="*/ 1868 w 2102"/>
                <a:gd name="T53" fmla="*/ 380 h 1302"/>
                <a:gd name="T54" fmla="*/ 1987 w 2102"/>
                <a:gd name="T55" fmla="*/ 363 h 1302"/>
                <a:gd name="T56" fmla="*/ 2038 w 2102"/>
                <a:gd name="T57" fmla="*/ 392 h 1302"/>
                <a:gd name="T58" fmla="*/ 2090 w 2102"/>
                <a:gd name="T59" fmla="*/ 369 h 1302"/>
                <a:gd name="T60" fmla="*/ 2101 w 2102"/>
                <a:gd name="T61" fmla="*/ 278 h 1302"/>
                <a:gd name="T62" fmla="*/ 2067 w 2102"/>
                <a:gd name="T63" fmla="*/ 267 h 1302"/>
                <a:gd name="T64" fmla="*/ 1896 w 2102"/>
                <a:gd name="T65" fmla="*/ 176 h 1302"/>
                <a:gd name="T66" fmla="*/ 1646 w 2102"/>
                <a:gd name="T67" fmla="*/ 62 h 1302"/>
                <a:gd name="T68" fmla="*/ 1375 w 2102"/>
                <a:gd name="T69" fmla="*/ 119 h 1302"/>
                <a:gd name="T70" fmla="*/ 1278 w 2102"/>
                <a:gd name="T71" fmla="*/ 130 h 1302"/>
                <a:gd name="T72" fmla="*/ 1136 w 2102"/>
                <a:gd name="T73" fmla="*/ 102 h 1302"/>
                <a:gd name="T74" fmla="*/ 807 w 2102"/>
                <a:gd name="T75" fmla="*/ 216 h 1302"/>
                <a:gd name="T76" fmla="*/ 608 w 2102"/>
                <a:gd name="T77" fmla="*/ 210 h 1302"/>
                <a:gd name="T78" fmla="*/ 432 w 2102"/>
                <a:gd name="T79" fmla="*/ 227 h 1302"/>
                <a:gd name="T80" fmla="*/ 403 w 2102"/>
                <a:gd name="T81" fmla="*/ 306 h 1302"/>
                <a:gd name="T82" fmla="*/ 369 w 2102"/>
                <a:gd name="T83" fmla="*/ 397 h 1302"/>
                <a:gd name="T84" fmla="*/ 273 w 2102"/>
                <a:gd name="T85" fmla="*/ 426 h 1302"/>
                <a:gd name="T86" fmla="*/ 74 w 2102"/>
                <a:gd name="T87" fmla="*/ 568 h 1302"/>
                <a:gd name="T88" fmla="*/ 1959 w 2102"/>
                <a:gd name="T89" fmla="*/ 500 h 1302"/>
                <a:gd name="T90" fmla="*/ 1953 w 2102"/>
                <a:gd name="T91" fmla="*/ 511 h 1302"/>
                <a:gd name="T92" fmla="*/ 1919 w 2102"/>
                <a:gd name="T93" fmla="*/ 471 h 1302"/>
                <a:gd name="T94" fmla="*/ 1948 w 2102"/>
                <a:gd name="T95" fmla="*/ 437 h 1302"/>
                <a:gd name="T96" fmla="*/ 1976 w 2102"/>
                <a:gd name="T97" fmla="*/ 454 h 1302"/>
                <a:gd name="T98" fmla="*/ 1959 w 2102"/>
                <a:gd name="T99" fmla="*/ 500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02" h="1302">
                  <a:moveTo>
                    <a:pt x="17" y="579"/>
                  </a:moveTo>
                  <a:lnTo>
                    <a:pt x="17" y="579"/>
                  </a:lnTo>
                  <a:cubicBezTo>
                    <a:pt x="17" y="585"/>
                    <a:pt x="34" y="619"/>
                    <a:pt x="28" y="625"/>
                  </a:cubicBezTo>
                  <a:cubicBezTo>
                    <a:pt x="11" y="642"/>
                    <a:pt x="0" y="664"/>
                    <a:pt x="11" y="687"/>
                  </a:cubicBezTo>
                  <a:cubicBezTo>
                    <a:pt x="17" y="699"/>
                    <a:pt x="28" y="710"/>
                    <a:pt x="40" y="716"/>
                  </a:cubicBezTo>
                  <a:cubicBezTo>
                    <a:pt x="51" y="721"/>
                    <a:pt x="74" y="727"/>
                    <a:pt x="85" y="738"/>
                  </a:cubicBezTo>
                  <a:cubicBezTo>
                    <a:pt x="113" y="767"/>
                    <a:pt x="108" y="767"/>
                    <a:pt x="142" y="784"/>
                  </a:cubicBezTo>
                  <a:cubicBezTo>
                    <a:pt x="159" y="795"/>
                    <a:pt x="136" y="852"/>
                    <a:pt x="165" y="852"/>
                  </a:cubicBezTo>
                  <a:cubicBezTo>
                    <a:pt x="176" y="852"/>
                    <a:pt x="193" y="846"/>
                    <a:pt x="204" y="841"/>
                  </a:cubicBezTo>
                  <a:cubicBezTo>
                    <a:pt x="233" y="835"/>
                    <a:pt x="244" y="858"/>
                    <a:pt x="278" y="846"/>
                  </a:cubicBezTo>
                  <a:cubicBezTo>
                    <a:pt x="295" y="835"/>
                    <a:pt x="312" y="812"/>
                    <a:pt x="335" y="829"/>
                  </a:cubicBezTo>
                  <a:cubicBezTo>
                    <a:pt x="392" y="869"/>
                    <a:pt x="375" y="801"/>
                    <a:pt x="415" y="801"/>
                  </a:cubicBezTo>
                  <a:cubicBezTo>
                    <a:pt x="443" y="801"/>
                    <a:pt x="443" y="835"/>
                    <a:pt x="471" y="795"/>
                  </a:cubicBezTo>
                  <a:cubicBezTo>
                    <a:pt x="494" y="772"/>
                    <a:pt x="540" y="806"/>
                    <a:pt x="568" y="824"/>
                  </a:cubicBezTo>
                  <a:cubicBezTo>
                    <a:pt x="602" y="841"/>
                    <a:pt x="591" y="920"/>
                    <a:pt x="642" y="926"/>
                  </a:cubicBezTo>
                  <a:cubicBezTo>
                    <a:pt x="665" y="920"/>
                    <a:pt x="704" y="931"/>
                    <a:pt x="727" y="937"/>
                  </a:cubicBezTo>
                  <a:cubicBezTo>
                    <a:pt x="761" y="943"/>
                    <a:pt x="767" y="1005"/>
                    <a:pt x="773" y="1034"/>
                  </a:cubicBezTo>
                  <a:cubicBezTo>
                    <a:pt x="778" y="1062"/>
                    <a:pt x="773" y="1108"/>
                    <a:pt x="789" y="1136"/>
                  </a:cubicBezTo>
                  <a:cubicBezTo>
                    <a:pt x="801" y="1147"/>
                    <a:pt x="801" y="1153"/>
                    <a:pt x="812" y="1153"/>
                  </a:cubicBezTo>
                  <a:cubicBezTo>
                    <a:pt x="835" y="1153"/>
                    <a:pt x="841" y="1210"/>
                    <a:pt x="869" y="1227"/>
                  </a:cubicBezTo>
                  <a:cubicBezTo>
                    <a:pt x="915" y="1261"/>
                    <a:pt x="915" y="1176"/>
                    <a:pt x="937" y="1244"/>
                  </a:cubicBezTo>
                  <a:cubicBezTo>
                    <a:pt x="954" y="1284"/>
                    <a:pt x="971" y="1272"/>
                    <a:pt x="994" y="1238"/>
                  </a:cubicBezTo>
                  <a:cubicBezTo>
                    <a:pt x="1000" y="1221"/>
                    <a:pt x="1011" y="1221"/>
                    <a:pt x="1023" y="1210"/>
                  </a:cubicBezTo>
                  <a:cubicBezTo>
                    <a:pt x="1023" y="1204"/>
                    <a:pt x="1039" y="1125"/>
                    <a:pt x="1051" y="1176"/>
                  </a:cubicBezTo>
                  <a:cubicBezTo>
                    <a:pt x="1062" y="1227"/>
                    <a:pt x="1062" y="1301"/>
                    <a:pt x="1125" y="1261"/>
                  </a:cubicBezTo>
                  <a:cubicBezTo>
                    <a:pt x="1147" y="1250"/>
                    <a:pt x="1159" y="1238"/>
                    <a:pt x="1170" y="1215"/>
                  </a:cubicBezTo>
                  <a:cubicBezTo>
                    <a:pt x="1181" y="1204"/>
                    <a:pt x="1227" y="1255"/>
                    <a:pt x="1261" y="1215"/>
                  </a:cubicBezTo>
                  <a:cubicBezTo>
                    <a:pt x="1284" y="1193"/>
                    <a:pt x="1255" y="1170"/>
                    <a:pt x="1261" y="1147"/>
                  </a:cubicBezTo>
                  <a:cubicBezTo>
                    <a:pt x="1267" y="1136"/>
                    <a:pt x="1278" y="1113"/>
                    <a:pt x="1267" y="1096"/>
                  </a:cubicBezTo>
                  <a:cubicBezTo>
                    <a:pt x="1255" y="1091"/>
                    <a:pt x="1250" y="1073"/>
                    <a:pt x="1238" y="1073"/>
                  </a:cubicBezTo>
                  <a:cubicBezTo>
                    <a:pt x="1221" y="1073"/>
                    <a:pt x="1244" y="1119"/>
                    <a:pt x="1199" y="1119"/>
                  </a:cubicBezTo>
                  <a:cubicBezTo>
                    <a:pt x="1181" y="1119"/>
                    <a:pt x="1176" y="1073"/>
                    <a:pt x="1181" y="1073"/>
                  </a:cubicBezTo>
                  <a:cubicBezTo>
                    <a:pt x="1159" y="1073"/>
                    <a:pt x="1142" y="1056"/>
                    <a:pt x="1159" y="1039"/>
                  </a:cubicBezTo>
                  <a:cubicBezTo>
                    <a:pt x="1176" y="1022"/>
                    <a:pt x="1210" y="1079"/>
                    <a:pt x="1233" y="1028"/>
                  </a:cubicBezTo>
                  <a:cubicBezTo>
                    <a:pt x="1250" y="1000"/>
                    <a:pt x="1250" y="1011"/>
                    <a:pt x="1238" y="977"/>
                  </a:cubicBezTo>
                  <a:cubicBezTo>
                    <a:pt x="1227" y="937"/>
                    <a:pt x="1176" y="1000"/>
                    <a:pt x="1159" y="1011"/>
                  </a:cubicBezTo>
                  <a:cubicBezTo>
                    <a:pt x="1108" y="1051"/>
                    <a:pt x="1074" y="1039"/>
                    <a:pt x="1068" y="977"/>
                  </a:cubicBezTo>
                  <a:cubicBezTo>
                    <a:pt x="1091" y="960"/>
                    <a:pt x="1079" y="903"/>
                    <a:pt x="1113" y="886"/>
                  </a:cubicBezTo>
                  <a:cubicBezTo>
                    <a:pt x="1153" y="863"/>
                    <a:pt x="1187" y="824"/>
                    <a:pt x="1233" y="795"/>
                  </a:cubicBezTo>
                  <a:cubicBezTo>
                    <a:pt x="1267" y="772"/>
                    <a:pt x="1289" y="795"/>
                    <a:pt x="1324" y="755"/>
                  </a:cubicBezTo>
                  <a:cubicBezTo>
                    <a:pt x="1346" y="733"/>
                    <a:pt x="1380" y="716"/>
                    <a:pt x="1403" y="699"/>
                  </a:cubicBezTo>
                  <a:cubicBezTo>
                    <a:pt x="1437" y="670"/>
                    <a:pt x="1448" y="602"/>
                    <a:pt x="1482" y="585"/>
                  </a:cubicBezTo>
                  <a:cubicBezTo>
                    <a:pt x="1487" y="579"/>
                    <a:pt x="1533" y="591"/>
                    <a:pt x="1538" y="596"/>
                  </a:cubicBezTo>
                  <a:cubicBezTo>
                    <a:pt x="1550" y="636"/>
                    <a:pt x="1544" y="625"/>
                    <a:pt x="1584" y="625"/>
                  </a:cubicBezTo>
                  <a:cubicBezTo>
                    <a:pt x="1612" y="625"/>
                    <a:pt x="1641" y="642"/>
                    <a:pt x="1664" y="647"/>
                  </a:cubicBezTo>
                  <a:cubicBezTo>
                    <a:pt x="1698" y="659"/>
                    <a:pt x="1732" y="653"/>
                    <a:pt x="1766" y="653"/>
                  </a:cubicBezTo>
                  <a:lnTo>
                    <a:pt x="1766" y="653"/>
                  </a:lnTo>
                  <a:cubicBezTo>
                    <a:pt x="1754" y="625"/>
                    <a:pt x="1754" y="625"/>
                    <a:pt x="1754" y="625"/>
                  </a:cubicBezTo>
                  <a:cubicBezTo>
                    <a:pt x="1754" y="596"/>
                    <a:pt x="1749" y="579"/>
                    <a:pt x="1754" y="551"/>
                  </a:cubicBezTo>
                  <a:cubicBezTo>
                    <a:pt x="1754" y="534"/>
                    <a:pt x="1732" y="494"/>
                    <a:pt x="1737" y="488"/>
                  </a:cubicBezTo>
                  <a:cubicBezTo>
                    <a:pt x="1749" y="483"/>
                    <a:pt x="1777" y="477"/>
                    <a:pt x="1783" y="466"/>
                  </a:cubicBezTo>
                  <a:lnTo>
                    <a:pt x="1783" y="460"/>
                  </a:lnTo>
                  <a:cubicBezTo>
                    <a:pt x="1788" y="449"/>
                    <a:pt x="1828" y="420"/>
                    <a:pt x="1840" y="420"/>
                  </a:cubicBezTo>
                  <a:cubicBezTo>
                    <a:pt x="1874" y="420"/>
                    <a:pt x="1862" y="409"/>
                    <a:pt x="1868" y="380"/>
                  </a:cubicBezTo>
                  <a:cubicBezTo>
                    <a:pt x="1896" y="380"/>
                    <a:pt x="1914" y="375"/>
                    <a:pt x="1931" y="392"/>
                  </a:cubicBezTo>
                  <a:cubicBezTo>
                    <a:pt x="1942" y="403"/>
                    <a:pt x="1982" y="380"/>
                    <a:pt x="1987" y="363"/>
                  </a:cubicBezTo>
                  <a:lnTo>
                    <a:pt x="1993" y="363"/>
                  </a:lnTo>
                  <a:cubicBezTo>
                    <a:pt x="1993" y="375"/>
                    <a:pt x="2033" y="432"/>
                    <a:pt x="2038" y="392"/>
                  </a:cubicBezTo>
                  <a:cubicBezTo>
                    <a:pt x="2044" y="392"/>
                    <a:pt x="2044" y="386"/>
                    <a:pt x="2044" y="386"/>
                  </a:cubicBezTo>
                  <a:cubicBezTo>
                    <a:pt x="2050" y="380"/>
                    <a:pt x="2078" y="375"/>
                    <a:pt x="2090" y="369"/>
                  </a:cubicBezTo>
                  <a:cubicBezTo>
                    <a:pt x="2095" y="358"/>
                    <a:pt x="2101" y="346"/>
                    <a:pt x="2095" y="329"/>
                  </a:cubicBezTo>
                  <a:cubicBezTo>
                    <a:pt x="2101" y="278"/>
                    <a:pt x="2101" y="278"/>
                    <a:pt x="2101" y="278"/>
                  </a:cubicBezTo>
                  <a:lnTo>
                    <a:pt x="2101" y="278"/>
                  </a:lnTo>
                  <a:cubicBezTo>
                    <a:pt x="2090" y="278"/>
                    <a:pt x="2084" y="272"/>
                    <a:pt x="2067" y="267"/>
                  </a:cubicBezTo>
                  <a:cubicBezTo>
                    <a:pt x="2038" y="261"/>
                    <a:pt x="2022" y="221"/>
                    <a:pt x="1993" y="204"/>
                  </a:cubicBezTo>
                  <a:cubicBezTo>
                    <a:pt x="1965" y="193"/>
                    <a:pt x="1931" y="193"/>
                    <a:pt x="1896" y="176"/>
                  </a:cubicBezTo>
                  <a:cubicBezTo>
                    <a:pt x="1834" y="147"/>
                    <a:pt x="1737" y="204"/>
                    <a:pt x="1732" y="108"/>
                  </a:cubicBezTo>
                  <a:cubicBezTo>
                    <a:pt x="1726" y="68"/>
                    <a:pt x="1664" y="91"/>
                    <a:pt x="1646" y="62"/>
                  </a:cubicBezTo>
                  <a:cubicBezTo>
                    <a:pt x="1612" y="0"/>
                    <a:pt x="1561" y="22"/>
                    <a:pt x="1504" y="45"/>
                  </a:cubicBezTo>
                  <a:cubicBezTo>
                    <a:pt x="1453" y="56"/>
                    <a:pt x="1409" y="85"/>
                    <a:pt x="1375" y="119"/>
                  </a:cubicBezTo>
                  <a:cubicBezTo>
                    <a:pt x="1341" y="153"/>
                    <a:pt x="1301" y="221"/>
                    <a:pt x="1295" y="153"/>
                  </a:cubicBezTo>
                  <a:cubicBezTo>
                    <a:pt x="1289" y="142"/>
                    <a:pt x="1278" y="136"/>
                    <a:pt x="1278" y="130"/>
                  </a:cubicBezTo>
                  <a:cubicBezTo>
                    <a:pt x="1278" y="113"/>
                    <a:pt x="1335" y="85"/>
                    <a:pt x="1301" y="62"/>
                  </a:cubicBezTo>
                  <a:cubicBezTo>
                    <a:pt x="1289" y="56"/>
                    <a:pt x="1165" y="96"/>
                    <a:pt x="1136" y="102"/>
                  </a:cubicBezTo>
                  <a:cubicBezTo>
                    <a:pt x="1108" y="102"/>
                    <a:pt x="1108" y="136"/>
                    <a:pt x="1074" y="136"/>
                  </a:cubicBezTo>
                  <a:cubicBezTo>
                    <a:pt x="977" y="136"/>
                    <a:pt x="903" y="187"/>
                    <a:pt x="807" y="216"/>
                  </a:cubicBezTo>
                  <a:cubicBezTo>
                    <a:pt x="784" y="227"/>
                    <a:pt x="716" y="233"/>
                    <a:pt x="693" y="227"/>
                  </a:cubicBezTo>
                  <a:cubicBezTo>
                    <a:pt x="665" y="227"/>
                    <a:pt x="636" y="204"/>
                    <a:pt x="608" y="210"/>
                  </a:cubicBezTo>
                  <a:cubicBezTo>
                    <a:pt x="568" y="227"/>
                    <a:pt x="494" y="227"/>
                    <a:pt x="432" y="227"/>
                  </a:cubicBezTo>
                  <a:lnTo>
                    <a:pt x="432" y="227"/>
                  </a:lnTo>
                  <a:cubicBezTo>
                    <a:pt x="403" y="267"/>
                    <a:pt x="403" y="267"/>
                    <a:pt x="403" y="267"/>
                  </a:cubicBezTo>
                  <a:cubicBezTo>
                    <a:pt x="403" y="284"/>
                    <a:pt x="398" y="290"/>
                    <a:pt x="403" y="306"/>
                  </a:cubicBezTo>
                  <a:cubicBezTo>
                    <a:pt x="415" y="341"/>
                    <a:pt x="432" y="392"/>
                    <a:pt x="403" y="420"/>
                  </a:cubicBezTo>
                  <a:cubicBezTo>
                    <a:pt x="380" y="443"/>
                    <a:pt x="375" y="403"/>
                    <a:pt x="369" y="397"/>
                  </a:cubicBezTo>
                  <a:cubicBezTo>
                    <a:pt x="364" y="392"/>
                    <a:pt x="329" y="386"/>
                    <a:pt x="324" y="386"/>
                  </a:cubicBezTo>
                  <a:cubicBezTo>
                    <a:pt x="301" y="380"/>
                    <a:pt x="295" y="409"/>
                    <a:pt x="273" y="426"/>
                  </a:cubicBezTo>
                  <a:cubicBezTo>
                    <a:pt x="233" y="454"/>
                    <a:pt x="176" y="397"/>
                    <a:pt x="176" y="483"/>
                  </a:cubicBezTo>
                  <a:cubicBezTo>
                    <a:pt x="170" y="540"/>
                    <a:pt x="130" y="562"/>
                    <a:pt x="74" y="568"/>
                  </a:cubicBezTo>
                  <a:cubicBezTo>
                    <a:pt x="17" y="579"/>
                    <a:pt x="17" y="579"/>
                    <a:pt x="17" y="579"/>
                  </a:cubicBezTo>
                  <a:close/>
                  <a:moveTo>
                    <a:pt x="1959" y="500"/>
                  </a:moveTo>
                  <a:lnTo>
                    <a:pt x="1959" y="500"/>
                  </a:lnTo>
                  <a:cubicBezTo>
                    <a:pt x="1953" y="511"/>
                    <a:pt x="1953" y="511"/>
                    <a:pt x="1953" y="511"/>
                  </a:cubicBezTo>
                  <a:cubicBezTo>
                    <a:pt x="1942" y="522"/>
                    <a:pt x="1919" y="528"/>
                    <a:pt x="1919" y="511"/>
                  </a:cubicBezTo>
                  <a:cubicBezTo>
                    <a:pt x="1919" y="500"/>
                    <a:pt x="1925" y="483"/>
                    <a:pt x="1919" y="471"/>
                  </a:cubicBezTo>
                  <a:cubicBezTo>
                    <a:pt x="1914" y="466"/>
                    <a:pt x="1908" y="454"/>
                    <a:pt x="1914" y="449"/>
                  </a:cubicBezTo>
                  <a:cubicBezTo>
                    <a:pt x="1914" y="443"/>
                    <a:pt x="1942" y="443"/>
                    <a:pt x="1948" y="437"/>
                  </a:cubicBezTo>
                  <a:cubicBezTo>
                    <a:pt x="1953" y="432"/>
                    <a:pt x="1959" y="437"/>
                    <a:pt x="1965" y="443"/>
                  </a:cubicBezTo>
                  <a:cubicBezTo>
                    <a:pt x="1965" y="443"/>
                    <a:pt x="1976" y="449"/>
                    <a:pt x="1976" y="454"/>
                  </a:cubicBezTo>
                  <a:cubicBezTo>
                    <a:pt x="1976" y="460"/>
                    <a:pt x="1970" y="471"/>
                    <a:pt x="1970" y="477"/>
                  </a:cubicBezTo>
                  <a:cubicBezTo>
                    <a:pt x="1965" y="483"/>
                    <a:pt x="1959" y="494"/>
                    <a:pt x="1959" y="500"/>
                  </a:cubicBezTo>
                  <a:close/>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6" name="Freeform 155">
              <a:extLst>
                <a:ext uri="{FF2B5EF4-FFF2-40B4-BE49-F238E27FC236}">
                  <a16:creationId xmlns:a16="http://schemas.microsoft.com/office/drawing/2014/main" id="{8A75D711-7A72-BF4D-8289-FC2A6A1E26CD}"/>
                </a:ext>
              </a:extLst>
            </p:cNvPr>
            <p:cNvSpPr>
              <a:spLocks noChangeArrowheads="1"/>
            </p:cNvSpPr>
            <p:nvPr/>
          </p:nvSpPr>
          <p:spPr bwMode="auto">
            <a:xfrm>
              <a:off x="13530717" y="3168715"/>
              <a:ext cx="2263268" cy="902926"/>
            </a:xfrm>
            <a:custGeom>
              <a:avLst/>
              <a:gdLst>
                <a:gd name="T0" fmla="*/ 3273 w 3274"/>
                <a:gd name="T1" fmla="*/ 454 h 1307"/>
                <a:gd name="T2" fmla="*/ 3244 w 3274"/>
                <a:gd name="T3" fmla="*/ 533 h 1307"/>
                <a:gd name="T4" fmla="*/ 3210 w 3274"/>
                <a:gd name="T5" fmla="*/ 624 h 1307"/>
                <a:gd name="T6" fmla="*/ 3114 w 3274"/>
                <a:gd name="T7" fmla="*/ 653 h 1307"/>
                <a:gd name="T8" fmla="*/ 2915 w 3274"/>
                <a:gd name="T9" fmla="*/ 795 h 1307"/>
                <a:gd name="T10" fmla="*/ 2858 w 3274"/>
                <a:gd name="T11" fmla="*/ 806 h 1307"/>
                <a:gd name="T12" fmla="*/ 2784 w 3274"/>
                <a:gd name="T13" fmla="*/ 704 h 1307"/>
                <a:gd name="T14" fmla="*/ 2682 w 3274"/>
                <a:gd name="T15" fmla="*/ 789 h 1307"/>
                <a:gd name="T16" fmla="*/ 2568 w 3274"/>
                <a:gd name="T17" fmla="*/ 863 h 1307"/>
                <a:gd name="T18" fmla="*/ 2483 w 3274"/>
                <a:gd name="T19" fmla="*/ 926 h 1307"/>
                <a:gd name="T20" fmla="*/ 2273 w 3274"/>
                <a:gd name="T21" fmla="*/ 971 h 1307"/>
                <a:gd name="T22" fmla="*/ 2074 w 3274"/>
                <a:gd name="T23" fmla="*/ 1039 h 1307"/>
                <a:gd name="T24" fmla="*/ 1915 w 3274"/>
                <a:gd name="T25" fmla="*/ 1045 h 1307"/>
                <a:gd name="T26" fmla="*/ 1682 w 3274"/>
                <a:gd name="T27" fmla="*/ 1164 h 1307"/>
                <a:gd name="T28" fmla="*/ 1472 w 3274"/>
                <a:gd name="T29" fmla="*/ 999 h 1307"/>
                <a:gd name="T30" fmla="*/ 1358 w 3274"/>
                <a:gd name="T31" fmla="*/ 988 h 1307"/>
                <a:gd name="T32" fmla="*/ 1244 w 3274"/>
                <a:gd name="T33" fmla="*/ 1051 h 1307"/>
                <a:gd name="T34" fmla="*/ 1034 w 3274"/>
                <a:gd name="T35" fmla="*/ 1039 h 1307"/>
                <a:gd name="T36" fmla="*/ 886 w 3274"/>
                <a:gd name="T37" fmla="*/ 1215 h 1307"/>
                <a:gd name="T38" fmla="*/ 710 w 3274"/>
                <a:gd name="T39" fmla="*/ 1244 h 1307"/>
                <a:gd name="T40" fmla="*/ 597 w 3274"/>
                <a:gd name="T41" fmla="*/ 1244 h 1307"/>
                <a:gd name="T42" fmla="*/ 483 w 3274"/>
                <a:gd name="T43" fmla="*/ 1278 h 1307"/>
                <a:gd name="T44" fmla="*/ 426 w 3274"/>
                <a:gd name="T45" fmla="*/ 1244 h 1307"/>
                <a:gd name="T46" fmla="*/ 301 w 3274"/>
                <a:gd name="T47" fmla="*/ 1096 h 1307"/>
                <a:gd name="T48" fmla="*/ 267 w 3274"/>
                <a:gd name="T49" fmla="*/ 1005 h 1307"/>
                <a:gd name="T50" fmla="*/ 375 w 3274"/>
                <a:gd name="T51" fmla="*/ 795 h 1307"/>
                <a:gd name="T52" fmla="*/ 244 w 3274"/>
                <a:gd name="T53" fmla="*/ 818 h 1307"/>
                <a:gd name="T54" fmla="*/ 199 w 3274"/>
                <a:gd name="T55" fmla="*/ 744 h 1307"/>
                <a:gd name="T56" fmla="*/ 137 w 3274"/>
                <a:gd name="T57" fmla="*/ 590 h 1307"/>
                <a:gd name="T58" fmla="*/ 17 w 3274"/>
                <a:gd name="T59" fmla="*/ 386 h 1307"/>
                <a:gd name="T60" fmla="*/ 165 w 3274"/>
                <a:gd name="T61" fmla="*/ 272 h 1307"/>
                <a:gd name="T62" fmla="*/ 176 w 3274"/>
                <a:gd name="T63" fmla="*/ 170 h 1307"/>
                <a:gd name="T64" fmla="*/ 210 w 3274"/>
                <a:gd name="T65" fmla="*/ 170 h 1307"/>
                <a:gd name="T66" fmla="*/ 432 w 3274"/>
                <a:gd name="T67" fmla="*/ 164 h 1307"/>
                <a:gd name="T68" fmla="*/ 534 w 3274"/>
                <a:gd name="T69" fmla="*/ 170 h 1307"/>
                <a:gd name="T70" fmla="*/ 699 w 3274"/>
                <a:gd name="T71" fmla="*/ 170 h 1307"/>
                <a:gd name="T72" fmla="*/ 835 w 3274"/>
                <a:gd name="T73" fmla="*/ 176 h 1307"/>
                <a:gd name="T74" fmla="*/ 909 w 3274"/>
                <a:gd name="T75" fmla="*/ 176 h 1307"/>
                <a:gd name="T76" fmla="*/ 1165 w 3274"/>
                <a:gd name="T77" fmla="*/ 119 h 1307"/>
                <a:gd name="T78" fmla="*/ 1324 w 3274"/>
                <a:gd name="T79" fmla="*/ 164 h 1307"/>
                <a:gd name="T80" fmla="*/ 1546 w 3274"/>
                <a:gd name="T81" fmla="*/ 79 h 1307"/>
                <a:gd name="T82" fmla="*/ 1631 w 3274"/>
                <a:gd name="T83" fmla="*/ 0 h 1307"/>
                <a:gd name="T84" fmla="*/ 1801 w 3274"/>
                <a:gd name="T85" fmla="*/ 153 h 1307"/>
                <a:gd name="T86" fmla="*/ 1926 w 3274"/>
                <a:gd name="T87" fmla="*/ 176 h 1307"/>
                <a:gd name="T88" fmla="*/ 2187 w 3274"/>
                <a:gd name="T89" fmla="*/ 193 h 1307"/>
                <a:gd name="T90" fmla="*/ 2199 w 3274"/>
                <a:gd name="T91" fmla="*/ 238 h 1307"/>
                <a:gd name="T92" fmla="*/ 2324 w 3274"/>
                <a:gd name="T93" fmla="*/ 215 h 1307"/>
                <a:gd name="T94" fmla="*/ 2568 w 3274"/>
                <a:gd name="T95" fmla="*/ 323 h 1307"/>
                <a:gd name="T96" fmla="*/ 2932 w 3274"/>
                <a:gd name="T97" fmla="*/ 386 h 1307"/>
                <a:gd name="T98" fmla="*/ 3210 w 3274"/>
                <a:gd name="T99" fmla="*/ 448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74" h="1307">
                  <a:moveTo>
                    <a:pt x="3273" y="454"/>
                  </a:moveTo>
                  <a:lnTo>
                    <a:pt x="3273" y="454"/>
                  </a:lnTo>
                  <a:cubicBezTo>
                    <a:pt x="3244" y="494"/>
                    <a:pt x="3244" y="494"/>
                    <a:pt x="3244" y="494"/>
                  </a:cubicBezTo>
                  <a:cubicBezTo>
                    <a:pt x="3244" y="511"/>
                    <a:pt x="3239" y="517"/>
                    <a:pt x="3244" y="533"/>
                  </a:cubicBezTo>
                  <a:cubicBezTo>
                    <a:pt x="3256" y="568"/>
                    <a:pt x="3273" y="619"/>
                    <a:pt x="3244" y="647"/>
                  </a:cubicBezTo>
                  <a:cubicBezTo>
                    <a:pt x="3221" y="670"/>
                    <a:pt x="3216" y="630"/>
                    <a:pt x="3210" y="624"/>
                  </a:cubicBezTo>
                  <a:cubicBezTo>
                    <a:pt x="3205" y="619"/>
                    <a:pt x="3170" y="613"/>
                    <a:pt x="3165" y="613"/>
                  </a:cubicBezTo>
                  <a:cubicBezTo>
                    <a:pt x="3142" y="607"/>
                    <a:pt x="3136" y="636"/>
                    <a:pt x="3114" y="653"/>
                  </a:cubicBezTo>
                  <a:cubicBezTo>
                    <a:pt x="3074" y="681"/>
                    <a:pt x="3017" y="624"/>
                    <a:pt x="3017" y="710"/>
                  </a:cubicBezTo>
                  <a:cubicBezTo>
                    <a:pt x="3011" y="767"/>
                    <a:pt x="2971" y="789"/>
                    <a:pt x="2915" y="795"/>
                  </a:cubicBezTo>
                  <a:cubicBezTo>
                    <a:pt x="2858" y="806"/>
                    <a:pt x="2858" y="806"/>
                    <a:pt x="2858" y="806"/>
                  </a:cubicBezTo>
                  <a:lnTo>
                    <a:pt x="2858" y="806"/>
                  </a:lnTo>
                  <a:cubicBezTo>
                    <a:pt x="2847" y="789"/>
                    <a:pt x="2847" y="755"/>
                    <a:pt x="2835" y="744"/>
                  </a:cubicBezTo>
                  <a:cubicBezTo>
                    <a:pt x="2829" y="738"/>
                    <a:pt x="2790" y="704"/>
                    <a:pt x="2784" y="704"/>
                  </a:cubicBezTo>
                  <a:cubicBezTo>
                    <a:pt x="2773" y="698"/>
                    <a:pt x="2756" y="727"/>
                    <a:pt x="2744" y="738"/>
                  </a:cubicBezTo>
                  <a:cubicBezTo>
                    <a:pt x="2727" y="755"/>
                    <a:pt x="2705" y="772"/>
                    <a:pt x="2682" y="789"/>
                  </a:cubicBezTo>
                  <a:cubicBezTo>
                    <a:pt x="2653" y="818"/>
                    <a:pt x="2614" y="778"/>
                    <a:pt x="2585" y="801"/>
                  </a:cubicBezTo>
                  <a:cubicBezTo>
                    <a:pt x="2574" y="818"/>
                    <a:pt x="2579" y="846"/>
                    <a:pt x="2568" y="863"/>
                  </a:cubicBezTo>
                  <a:cubicBezTo>
                    <a:pt x="2557" y="880"/>
                    <a:pt x="2551" y="937"/>
                    <a:pt x="2534" y="943"/>
                  </a:cubicBezTo>
                  <a:cubicBezTo>
                    <a:pt x="2511" y="960"/>
                    <a:pt x="2500" y="926"/>
                    <a:pt x="2483" y="926"/>
                  </a:cubicBezTo>
                  <a:cubicBezTo>
                    <a:pt x="2437" y="920"/>
                    <a:pt x="2426" y="977"/>
                    <a:pt x="2358" y="960"/>
                  </a:cubicBezTo>
                  <a:cubicBezTo>
                    <a:pt x="2329" y="954"/>
                    <a:pt x="2318" y="994"/>
                    <a:pt x="2273" y="971"/>
                  </a:cubicBezTo>
                  <a:cubicBezTo>
                    <a:pt x="2233" y="948"/>
                    <a:pt x="2199" y="937"/>
                    <a:pt x="2193" y="1005"/>
                  </a:cubicBezTo>
                  <a:cubicBezTo>
                    <a:pt x="2193" y="1085"/>
                    <a:pt x="2085" y="960"/>
                    <a:pt x="2074" y="1039"/>
                  </a:cubicBezTo>
                  <a:cubicBezTo>
                    <a:pt x="2074" y="1085"/>
                    <a:pt x="2040" y="1068"/>
                    <a:pt x="2006" y="1073"/>
                  </a:cubicBezTo>
                  <a:cubicBezTo>
                    <a:pt x="1966" y="1085"/>
                    <a:pt x="1955" y="1051"/>
                    <a:pt x="1915" y="1045"/>
                  </a:cubicBezTo>
                  <a:cubicBezTo>
                    <a:pt x="1886" y="1039"/>
                    <a:pt x="1858" y="1017"/>
                    <a:pt x="1835" y="1017"/>
                  </a:cubicBezTo>
                  <a:cubicBezTo>
                    <a:pt x="1761" y="1022"/>
                    <a:pt x="1756" y="1176"/>
                    <a:pt x="1682" y="1164"/>
                  </a:cubicBezTo>
                  <a:cubicBezTo>
                    <a:pt x="1642" y="1158"/>
                    <a:pt x="1591" y="1136"/>
                    <a:pt x="1557" y="1119"/>
                  </a:cubicBezTo>
                  <a:cubicBezTo>
                    <a:pt x="1511" y="1096"/>
                    <a:pt x="1483" y="1045"/>
                    <a:pt x="1472" y="999"/>
                  </a:cubicBezTo>
                  <a:cubicBezTo>
                    <a:pt x="1449" y="999"/>
                    <a:pt x="1438" y="1022"/>
                    <a:pt x="1415" y="1011"/>
                  </a:cubicBezTo>
                  <a:cubicBezTo>
                    <a:pt x="1392" y="1005"/>
                    <a:pt x="1386" y="994"/>
                    <a:pt x="1358" y="988"/>
                  </a:cubicBezTo>
                  <a:cubicBezTo>
                    <a:pt x="1307" y="988"/>
                    <a:pt x="1341" y="1051"/>
                    <a:pt x="1312" y="1056"/>
                  </a:cubicBezTo>
                  <a:cubicBezTo>
                    <a:pt x="1290" y="1068"/>
                    <a:pt x="1256" y="1073"/>
                    <a:pt x="1244" y="1051"/>
                  </a:cubicBezTo>
                  <a:cubicBezTo>
                    <a:pt x="1205" y="965"/>
                    <a:pt x="1182" y="1107"/>
                    <a:pt x="1136" y="1085"/>
                  </a:cubicBezTo>
                  <a:cubicBezTo>
                    <a:pt x="1102" y="1062"/>
                    <a:pt x="1057" y="1056"/>
                    <a:pt x="1034" y="1039"/>
                  </a:cubicBezTo>
                  <a:cubicBezTo>
                    <a:pt x="1017" y="1017"/>
                    <a:pt x="983" y="1051"/>
                    <a:pt x="977" y="1068"/>
                  </a:cubicBezTo>
                  <a:cubicBezTo>
                    <a:pt x="955" y="1113"/>
                    <a:pt x="926" y="1187"/>
                    <a:pt x="886" y="1215"/>
                  </a:cubicBezTo>
                  <a:cubicBezTo>
                    <a:pt x="864" y="1227"/>
                    <a:pt x="801" y="1244"/>
                    <a:pt x="773" y="1249"/>
                  </a:cubicBezTo>
                  <a:cubicBezTo>
                    <a:pt x="750" y="1255"/>
                    <a:pt x="733" y="1244"/>
                    <a:pt x="710" y="1244"/>
                  </a:cubicBezTo>
                  <a:cubicBezTo>
                    <a:pt x="693" y="1244"/>
                    <a:pt x="670" y="1238"/>
                    <a:pt x="653" y="1238"/>
                  </a:cubicBezTo>
                  <a:cubicBezTo>
                    <a:pt x="631" y="1238"/>
                    <a:pt x="614" y="1238"/>
                    <a:pt x="597" y="1244"/>
                  </a:cubicBezTo>
                  <a:cubicBezTo>
                    <a:pt x="562" y="1249"/>
                    <a:pt x="540" y="1272"/>
                    <a:pt x="511" y="1295"/>
                  </a:cubicBezTo>
                  <a:cubicBezTo>
                    <a:pt x="494" y="1306"/>
                    <a:pt x="494" y="1295"/>
                    <a:pt x="483" y="1278"/>
                  </a:cubicBezTo>
                  <a:cubicBezTo>
                    <a:pt x="472" y="1255"/>
                    <a:pt x="449" y="1244"/>
                    <a:pt x="426" y="1244"/>
                  </a:cubicBezTo>
                  <a:lnTo>
                    <a:pt x="426" y="1244"/>
                  </a:lnTo>
                  <a:cubicBezTo>
                    <a:pt x="415" y="1170"/>
                    <a:pt x="415" y="1170"/>
                    <a:pt x="415" y="1170"/>
                  </a:cubicBezTo>
                  <a:cubicBezTo>
                    <a:pt x="392" y="1124"/>
                    <a:pt x="307" y="1130"/>
                    <a:pt x="301" y="1096"/>
                  </a:cubicBezTo>
                  <a:cubicBezTo>
                    <a:pt x="267" y="1096"/>
                    <a:pt x="250" y="1136"/>
                    <a:pt x="239" y="1079"/>
                  </a:cubicBezTo>
                  <a:cubicBezTo>
                    <a:pt x="233" y="1062"/>
                    <a:pt x="256" y="1022"/>
                    <a:pt x="267" y="1005"/>
                  </a:cubicBezTo>
                  <a:cubicBezTo>
                    <a:pt x="296" y="943"/>
                    <a:pt x="403" y="977"/>
                    <a:pt x="432" y="897"/>
                  </a:cubicBezTo>
                  <a:cubicBezTo>
                    <a:pt x="438" y="874"/>
                    <a:pt x="392" y="801"/>
                    <a:pt x="375" y="795"/>
                  </a:cubicBezTo>
                  <a:cubicBezTo>
                    <a:pt x="369" y="812"/>
                    <a:pt x="330" y="863"/>
                    <a:pt x="307" y="869"/>
                  </a:cubicBezTo>
                  <a:cubicBezTo>
                    <a:pt x="273" y="880"/>
                    <a:pt x="244" y="846"/>
                    <a:pt x="244" y="818"/>
                  </a:cubicBezTo>
                  <a:cubicBezTo>
                    <a:pt x="244" y="801"/>
                    <a:pt x="267" y="778"/>
                    <a:pt x="261" y="767"/>
                  </a:cubicBezTo>
                  <a:cubicBezTo>
                    <a:pt x="261" y="767"/>
                    <a:pt x="205" y="744"/>
                    <a:pt x="199" y="744"/>
                  </a:cubicBezTo>
                  <a:cubicBezTo>
                    <a:pt x="182" y="744"/>
                    <a:pt x="171" y="738"/>
                    <a:pt x="159" y="721"/>
                  </a:cubicBezTo>
                  <a:cubicBezTo>
                    <a:pt x="119" y="681"/>
                    <a:pt x="148" y="636"/>
                    <a:pt x="137" y="590"/>
                  </a:cubicBezTo>
                  <a:cubicBezTo>
                    <a:pt x="17" y="590"/>
                    <a:pt x="97" y="477"/>
                    <a:pt x="17" y="454"/>
                  </a:cubicBezTo>
                  <a:cubicBezTo>
                    <a:pt x="0" y="448"/>
                    <a:pt x="17" y="397"/>
                    <a:pt x="17" y="386"/>
                  </a:cubicBezTo>
                  <a:cubicBezTo>
                    <a:pt x="68" y="374"/>
                    <a:pt x="80" y="409"/>
                    <a:pt x="114" y="346"/>
                  </a:cubicBezTo>
                  <a:cubicBezTo>
                    <a:pt x="125" y="323"/>
                    <a:pt x="165" y="295"/>
                    <a:pt x="165" y="272"/>
                  </a:cubicBezTo>
                  <a:cubicBezTo>
                    <a:pt x="165" y="249"/>
                    <a:pt x="176" y="227"/>
                    <a:pt x="176" y="210"/>
                  </a:cubicBezTo>
                  <a:cubicBezTo>
                    <a:pt x="176" y="170"/>
                    <a:pt x="176" y="170"/>
                    <a:pt x="176" y="170"/>
                  </a:cubicBezTo>
                  <a:lnTo>
                    <a:pt x="176" y="170"/>
                  </a:lnTo>
                  <a:cubicBezTo>
                    <a:pt x="210" y="170"/>
                    <a:pt x="210" y="170"/>
                    <a:pt x="210" y="170"/>
                  </a:cubicBezTo>
                  <a:cubicBezTo>
                    <a:pt x="256" y="170"/>
                    <a:pt x="290" y="142"/>
                    <a:pt x="330" y="153"/>
                  </a:cubicBezTo>
                  <a:cubicBezTo>
                    <a:pt x="364" y="159"/>
                    <a:pt x="398" y="159"/>
                    <a:pt x="432" y="164"/>
                  </a:cubicBezTo>
                  <a:cubicBezTo>
                    <a:pt x="460" y="170"/>
                    <a:pt x="466" y="159"/>
                    <a:pt x="489" y="159"/>
                  </a:cubicBezTo>
                  <a:cubicBezTo>
                    <a:pt x="506" y="159"/>
                    <a:pt x="523" y="164"/>
                    <a:pt x="534" y="170"/>
                  </a:cubicBezTo>
                  <a:cubicBezTo>
                    <a:pt x="551" y="176"/>
                    <a:pt x="602" y="170"/>
                    <a:pt x="619" y="164"/>
                  </a:cubicBezTo>
                  <a:cubicBezTo>
                    <a:pt x="659" y="159"/>
                    <a:pt x="665" y="164"/>
                    <a:pt x="699" y="170"/>
                  </a:cubicBezTo>
                  <a:cubicBezTo>
                    <a:pt x="727" y="164"/>
                    <a:pt x="756" y="164"/>
                    <a:pt x="784" y="164"/>
                  </a:cubicBezTo>
                  <a:cubicBezTo>
                    <a:pt x="807" y="170"/>
                    <a:pt x="818" y="181"/>
                    <a:pt x="835" y="176"/>
                  </a:cubicBezTo>
                  <a:cubicBezTo>
                    <a:pt x="858" y="176"/>
                    <a:pt x="858" y="153"/>
                    <a:pt x="875" y="153"/>
                  </a:cubicBezTo>
                  <a:cubicBezTo>
                    <a:pt x="886" y="153"/>
                    <a:pt x="898" y="170"/>
                    <a:pt x="909" y="176"/>
                  </a:cubicBezTo>
                  <a:cubicBezTo>
                    <a:pt x="966" y="187"/>
                    <a:pt x="1040" y="164"/>
                    <a:pt x="1097" y="147"/>
                  </a:cubicBezTo>
                  <a:cubicBezTo>
                    <a:pt x="1114" y="142"/>
                    <a:pt x="1153" y="113"/>
                    <a:pt x="1165" y="119"/>
                  </a:cubicBezTo>
                  <a:cubicBezTo>
                    <a:pt x="1188" y="136"/>
                    <a:pt x="1227" y="153"/>
                    <a:pt x="1256" y="159"/>
                  </a:cubicBezTo>
                  <a:cubicBezTo>
                    <a:pt x="1273" y="153"/>
                    <a:pt x="1312" y="153"/>
                    <a:pt x="1324" y="164"/>
                  </a:cubicBezTo>
                  <a:cubicBezTo>
                    <a:pt x="1347" y="193"/>
                    <a:pt x="1381" y="136"/>
                    <a:pt x="1415" y="136"/>
                  </a:cubicBezTo>
                  <a:cubicBezTo>
                    <a:pt x="1455" y="136"/>
                    <a:pt x="1546" y="136"/>
                    <a:pt x="1546" y="79"/>
                  </a:cubicBezTo>
                  <a:cubicBezTo>
                    <a:pt x="1546" y="45"/>
                    <a:pt x="1580" y="62"/>
                    <a:pt x="1602" y="51"/>
                  </a:cubicBezTo>
                  <a:cubicBezTo>
                    <a:pt x="1614" y="45"/>
                    <a:pt x="1625" y="11"/>
                    <a:pt x="1631" y="0"/>
                  </a:cubicBezTo>
                  <a:cubicBezTo>
                    <a:pt x="1648" y="5"/>
                    <a:pt x="1705" y="62"/>
                    <a:pt x="1710" y="79"/>
                  </a:cubicBezTo>
                  <a:cubicBezTo>
                    <a:pt x="1722" y="119"/>
                    <a:pt x="1767" y="136"/>
                    <a:pt x="1801" y="153"/>
                  </a:cubicBezTo>
                  <a:cubicBezTo>
                    <a:pt x="1818" y="170"/>
                    <a:pt x="1818" y="198"/>
                    <a:pt x="1847" y="193"/>
                  </a:cubicBezTo>
                  <a:cubicBezTo>
                    <a:pt x="1875" y="193"/>
                    <a:pt x="1892" y="176"/>
                    <a:pt x="1926" y="176"/>
                  </a:cubicBezTo>
                  <a:cubicBezTo>
                    <a:pt x="1989" y="176"/>
                    <a:pt x="2045" y="193"/>
                    <a:pt x="2102" y="181"/>
                  </a:cubicBezTo>
                  <a:cubicBezTo>
                    <a:pt x="2119" y="181"/>
                    <a:pt x="2187" y="170"/>
                    <a:pt x="2187" y="193"/>
                  </a:cubicBezTo>
                  <a:cubicBezTo>
                    <a:pt x="2187" y="204"/>
                    <a:pt x="2170" y="221"/>
                    <a:pt x="2170" y="238"/>
                  </a:cubicBezTo>
                  <a:cubicBezTo>
                    <a:pt x="2170" y="244"/>
                    <a:pt x="2193" y="244"/>
                    <a:pt x="2199" y="238"/>
                  </a:cubicBezTo>
                  <a:cubicBezTo>
                    <a:pt x="2210" y="198"/>
                    <a:pt x="2205" y="215"/>
                    <a:pt x="2244" y="210"/>
                  </a:cubicBezTo>
                  <a:cubicBezTo>
                    <a:pt x="2267" y="204"/>
                    <a:pt x="2307" y="210"/>
                    <a:pt x="2324" y="215"/>
                  </a:cubicBezTo>
                  <a:cubicBezTo>
                    <a:pt x="2335" y="278"/>
                    <a:pt x="2386" y="306"/>
                    <a:pt x="2449" y="301"/>
                  </a:cubicBezTo>
                  <a:cubicBezTo>
                    <a:pt x="2500" y="283"/>
                    <a:pt x="2523" y="306"/>
                    <a:pt x="2568" y="323"/>
                  </a:cubicBezTo>
                  <a:cubicBezTo>
                    <a:pt x="2648" y="352"/>
                    <a:pt x="2721" y="329"/>
                    <a:pt x="2807" y="352"/>
                  </a:cubicBezTo>
                  <a:cubicBezTo>
                    <a:pt x="2932" y="386"/>
                    <a:pt x="2932" y="386"/>
                    <a:pt x="2932" y="386"/>
                  </a:cubicBezTo>
                  <a:cubicBezTo>
                    <a:pt x="2977" y="397"/>
                    <a:pt x="3017" y="426"/>
                    <a:pt x="3057" y="426"/>
                  </a:cubicBezTo>
                  <a:cubicBezTo>
                    <a:pt x="3108" y="420"/>
                    <a:pt x="3159" y="443"/>
                    <a:pt x="3210" y="448"/>
                  </a:cubicBezTo>
                  <a:cubicBezTo>
                    <a:pt x="3227" y="448"/>
                    <a:pt x="3250" y="448"/>
                    <a:pt x="3273" y="454"/>
                  </a:cubicBez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7" name="Freeform 156">
              <a:extLst>
                <a:ext uri="{FF2B5EF4-FFF2-40B4-BE49-F238E27FC236}">
                  <a16:creationId xmlns:a16="http://schemas.microsoft.com/office/drawing/2014/main" id="{64613D22-97AA-DF4E-8945-4CD86D162076}"/>
                </a:ext>
              </a:extLst>
            </p:cNvPr>
            <p:cNvSpPr>
              <a:spLocks noChangeArrowheads="1"/>
            </p:cNvSpPr>
            <p:nvPr/>
          </p:nvSpPr>
          <p:spPr bwMode="auto">
            <a:xfrm>
              <a:off x="11731083" y="2997891"/>
              <a:ext cx="2180913" cy="2315272"/>
            </a:xfrm>
            <a:custGeom>
              <a:avLst/>
              <a:gdLst>
                <a:gd name="T0" fmla="*/ 2767 w 3154"/>
                <a:gd name="T1" fmla="*/ 517 h 3347"/>
                <a:gd name="T2" fmla="*/ 2739 w 3154"/>
                <a:gd name="T3" fmla="*/ 835 h 3347"/>
                <a:gd name="T4" fmla="*/ 2846 w 3154"/>
                <a:gd name="T5" fmla="*/ 1063 h 3347"/>
                <a:gd name="T6" fmla="*/ 2869 w 3154"/>
                <a:gd name="T7" fmla="*/ 1250 h 3347"/>
                <a:gd name="T8" fmla="*/ 3028 w 3154"/>
                <a:gd name="T9" fmla="*/ 1489 h 3347"/>
                <a:gd name="T10" fmla="*/ 3000 w 3154"/>
                <a:gd name="T11" fmla="*/ 1551 h 3347"/>
                <a:gd name="T12" fmla="*/ 2863 w 3154"/>
                <a:gd name="T13" fmla="*/ 1778 h 3347"/>
                <a:gd name="T14" fmla="*/ 2761 w 3154"/>
                <a:gd name="T15" fmla="*/ 2063 h 3347"/>
                <a:gd name="T16" fmla="*/ 2875 w 3154"/>
                <a:gd name="T17" fmla="*/ 2171 h 3347"/>
                <a:gd name="T18" fmla="*/ 3051 w 3154"/>
                <a:gd name="T19" fmla="*/ 2256 h 3347"/>
                <a:gd name="T20" fmla="*/ 3148 w 3154"/>
                <a:gd name="T21" fmla="*/ 2489 h 3347"/>
                <a:gd name="T22" fmla="*/ 2937 w 3154"/>
                <a:gd name="T23" fmla="*/ 2704 h 3347"/>
                <a:gd name="T24" fmla="*/ 2790 w 3154"/>
                <a:gd name="T25" fmla="*/ 2903 h 3347"/>
                <a:gd name="T26" fmla="*/ 2858 w 3154"/>
                <a:gd name="T27" fmla="*/ 3051 h 3347"/>
                <a:gd name="T28" fmla="*/ 2596 w 3154"/>
                <a:gd name="T29" fmla="*/ 3068 h 3347"/>
                <a:gd name="T30" fmla="*/ 2324 w 3154"/>
                <a:gd name="T31" fmla="*/ 3312 h 3347"/>
                <a:gd name="T32" fmla="*/ 2204 w 3154"/>
                <a:gd name="T33" fmla="*/ 3227 h 3347"/>
                <a:gd name="T34" fmla="*/ 2102 w 3154"/>
                <a:gd name="T35" fmla="*/ 3210 h 3347"/>
                <a:gd name="T36" fmla="*/ 1841 w 3154"/>
                <a:gd name="T37" fmla="*/ 3216 h 3347"/>
                <a:gd name="T38" fmla="*/ 1710 w 3154"/>
                <a:gd name="T39" fmla="*/ 3142 h 3347"/>
                <a:gd name="T40" fmla="*/ 1409 w 3154"/>
                <a:gd name="T41" fmla="*/ 3324 h 3347"/>
                <a:gd name="T42" fmla="*/ 1358 w 3154"/>
                <a:gd name="T43" fmla="*/ 3125 h 3347"/>
                <a:gd name="T44" fmla="*/ 1460 w 3154"/>
                <a:gd name="T45" fmla="*/ 2886 h 3347"/>
                <a:gd name="T46" fmla="*/ 1170 w 3154"/>
                <a:gd name="T47" fmla="*/ 2864 h 3347"/>
                <a:gd name="T48" fmla="*/ 954 w 3154"/>
                <a:gd name="T49" fmla="*/ 2903 h 3347"/>
                <a:gd name="T50" fmla="*/ 670 w 3154"/>
                <a:gd name="T51" fmla="*/ 3125 h 3347"/>
                <a:gd name="T52" fmla="*/ 517 w 3154"/>
                <a:gd name="T53" fmla="*/ 3244 h 3347"/>
                <a:gd name="T54" fmla="*/ 568 w 3154"/>
                <a:gd name="T55" fmla="*/ 2830 h 3347"/>
                <a:gd name="T56" fmla="*/ 704 w 3154"/>
                <a:gd name="T57" fmla="*/ 2625 h 3347"/>
                <a:gd name="T58" fmla="*/ 795 w 3154"/>
                <a:gd name="T59" fmla="*/ 2517 h 3347"/>
                <a:gd name="T60" fmla="*/ 562 w 3154"/>
                <a:gd name="T61" fmla="*/ 2534 h 3347"/>
                <a:gd name="T62" fmla="*/ 761 w 3154"/>
                <a:gd name="T63" fmla="*/ 2312 h 3347"/>
                <a:gd name="T64" fmla="*/ 528 w 3154"/>
                <a:gd name="T65" fmla="*/ 2284 h 3347"/>
                <a:gd name="T66" fmla="*/ 596 w 3154"/>
                <a:gd name="T67" fmla="*/ 2182 h 3347"/>
                <a:gd name="T68" fmla="*/ 625 w 3154"/>
                <a:gd name="T69" fmla="*/ 1949 h 3347"/>
                <a:gd name="T70" fmla="*/ 557 w 3154"/>
                <a:gd name="T71" fmla="*/ 1960 h 3347"/>
                <a:gd name="T72" fmla="*/ 449 w 3154"/>
                <a:gd name="T73" fmla="*/ 2011 h 3347"/>
                <a:gd name="T74" fmla="*/ 330 w 3154"/>
                <a:gd name="T75" fmla="*/ 2153 h 3347"/>
                <a:gd name="T76" fmla="*/ 307 w 3154"/>
                <a:gd name="T77" fmla="*/ 2000 h 3347"/>
                <a:gd name="T78" fmla="*/ 466 w 3154"/>
                <a:gd name="T79" fmla="*/ 1710 h 3347"/>
                <a:gd name="T80" fmla="*/ 341 w 3154"/>
                <a:gd name="T81" fmla="*/ 1693 h 3347"/>
                <a:gd name="T82" fmla="*/ 227 w 3154"/>
                <a:gd name="T83" fmla="*/ 1676 h 3347"/>
                <a:gd name="T84" fmla="*/ 142 w 3154"/>
                <a:gd name="T85" fmla="*/ 1432 h 3347"/>
                <a:gd name="T86" fmla="*/ 34 w 3154"/>
                <a:gd name="T87" fmla="*/ 1545 h 3347"/>
                <a:gd name="T88" fmla="*/ 108 w 3154"/>
                <a:gd name="T89" fmla="*/ 1188 h 3347"/>
                <a:gd name="T90" fmla="*/ 131 w 3154"/>
                <a:gd name="T91" fmla="*/ 1125 h 3347"/>
                <a:gd name="T92" fmla="*/ 432 w 3154"/>
                <a:gd name="T93" fmla="*/ 955 h 3347"/>
                <a:gd name="T94" fmla="*/ 454 w 3154"/>
                <a:gd name="T95" fmla="*/ 869 h 3347"/>
                <a:gd name="T96" fmla="*/ 568 w 3154"/>
                <a:gd name="T97" fmla="*/ 778 h 3347"/>
                <a:gd name="T98" fmla="*/ 972 w 3154"/>
                <a:gd name="T99" fmla="*/ 801 h 3347"/>
                <a:gd name="T100" fmla="*/ 1227 w 3154"/>
                <a:gd name="T101" fmla="*/ 699 h 3347"/>
                <a:gd name="T102" fmla="*/ 1335 w 3154"/>
                <a:gd name="T103" fmla="*/ 705 h 3347"/>
                <a:gd name="T104" fmla="*/ 1375 w 3154"/>
                <a:gd name="T105" fmla="*/ 551 h 3347"/>
                <a:gd name="T106" fmla="*/ 1210 w 3154"/>
                <a:gd name="T107" fmla="*/ 512 h 3347"/>
                <a:gd name="T108" fmla="*/ 1363 w 3154"/>
                <a:gd name="T109" fmla="*/ 330 h 3347"/>
                <a:gd name="T110" fmla="*/ 1562 w 3154"/>
                <a:gd name="T111" fmla="*/ 154 h 3347"/>
                <a:gd name="T112" fmla="*/ 1835 w 3154"/>
                <a:gd name="T113" fmla="*/ 142 h 3347"/>
                <a:gd name="T114" fmla="*/ 2062 w 3154"/>
                <a:gd name="T115" fmla="*/ 148 h 3347"/>
                <a:gd name="T116" fmla="*/ 2244 w 3154"/>
                <a:gd name="T117" fmla="*/ 159 h 3347"/>
                <a:gd name="T118" fmla="*/ 2648 w 3154"/>
                <a:gd name="T119" fmla="*/ 415 h 3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54" h="3347">
                  <a:moveTo>
                    <a:pt x="2778" y="415"/>
                  </a:moveTo>
                  <a:lnTo>
                    <a:pt x="2778" y="415"/>
                  </a:lnTo>
                  <a:cubicBezTo>
                    <a:pt x="2778" y="455"/>
                    <a:pt x="2778" y="455"/>
                    <a:pt x="2778" y="455"/>
                  </a:cubicBezTo>
                  <a:cubicBezTo>
                    <a:pt x="2778" y="472"/>
                    <a:pt x="2767" y="494"/>
                    <a:pt x="2767" y="517"/>
                  </a:cubicBezTo>
                  <a:cubicBezTo>
                    <a:pt x="2767" y="540"/>
                    <a:pt x="2727" y="568"/>
                    <a:pt x="2716" y="591"/>
                  </a:cubicBezTo>
                  <a:cubicBezTo>
                    <a:pt x="2682" y="654"/>
                    <a:pt x="2670" y="619"/>
                    <a:pt x="2619" y="631"/>
                  </a:cubicBezTo>
                  <a:cubicBezTo>
                    <a:pt x="2619" y="642"/>
                    <a:pt x="2602" y="693"/>
                    <a:pt x="2619" y="699"/>
                  </a:cubicBezTo>
                  <a:cubicBezTo>
                    <a:pt x="2699" y="722"/>
                    <a:pt x="2619" y="835"/>
                    <a:pt x="2739" y="835"/>
                  </a:cubicBezTo>
                  <a:cubicBezTo>
                    <a:pt x="2750" y="881"/>
                    <a:pt x="2721" y="926"/>
                    <a:pt x="2761" y="966"/>
                  </a:cubicBezTo>
                  <a:cubicBezTo>
                    <a:pt x="2773" y="983"/>
                    <a:pt x="2784" y="989"/>
                    <a:pt x="2801" y="989"/>
                  </a:cubicBezTo>
                  <a:cubicBezTo>
                    <a:pt x="2807" y="989"/>
                    <a:pt x="2863" y="1012"/>
                    <a:pt x="2863" y="1012"/>
                  </a:cubicBezTo>
                  <a:cubicBezTo>
                    <a:pt x="2869" y="1023"/>
                    <a:pt x="2846" y="1046"/>
                    <a:pt x="2846" y="1063"/>
                  </a:cubicBezTo>
                  <a:cubicBezTo>
                    <a:pt x="2846" y="1091"/>
                    <a:pt x="2875" y="1125"/>
                    <a:pt x="2909" y="1114"/>
                  </a:cubicBezTo>
                  <a:cubicBezTo>
                    <a:pt x="2932" y="1108"/>
                    <a:pt x="2971" y="1057"/>
                    <a:pt x="2977" y="1040"/>
                  </a:cubicBezTo>
                  <a:cubicBezTo>
                    <a:pt x="2994" y="1046"/>
                    <a:pt x="3040" y="1119"/>
                    <a:pt x="3034" y="1142"/>
                  </a:cubicBezTo>
                  <a:cubicBezTo>
                    <a:pt x="3005" y="1222"/>
                    <a:pt x="2898" y="1188"/>
                    <a:pt x="2869" y="1250"/>
                  </a:cubicBezTo>
                  <a:cubicBezTo>
                    <a:pt x="2858" y="1267"/>
                    <a:pt x="2835" y="1307"/>
                    <a:pt x="2841" y="1324"/>
                  </a:cubicBezTo>
                  <a:cubicBezTo>
                    <a:pt x="2852" y="1381"/>
                    <a:pt x="2869" y="1341"/>
                    <a:pt x="2903" y="1341"/>
                  </a:cubicBezTo>
                  <a:cubicBezTo>
                    <a:pt x="2909" y="1375"/>
                    <a:pt x="2994" y="1369"/>
                    <a:pt x="3017" y="1415"/>
                  </a:cubicBezTo>
                  <a:cubicBezTo>
                    <a:pt x="3028" y="1489"/>
                    <a:pt x="3028" y="1489"/>
                    <a:pt x="3028" y="1489"/>
                  </a:cubicBezTo>
                  <a:lnTo>
                    <a:pt x="3028" y="1489"/>
                  </a:lnTo>
                  <a:cubicBezTo>
                    <a:pt x="3017" y="1511"/>
                    <a:pt x="3017" y="1511"/>
                    <a:pt x="3017" y="1511"/>
                  </a:cubicBezTo>
                  <a:cubicBezTo>
                    <a:pt x="3017" y="1528"/>
                    <a:pt x="3051" y="1540"/>
                    <a:pt x="3040" y="1551"/>
                  </a:cubicBezTo>
                  <a:cubicBezTo>
                    <a:pt x="3034" y="1568"/>
                    <a:pt x="3017" y="1551"/>
                    <a:pt x="3000" y="1551"/>
                  </a:cubicBezTo>
                  <a:cubicBezTo>
                    <a:pt x="2954" y="1551"/>
                    <a:pt x="3011" y="1631"/>
                    <a:pt x="3011" y="1648"/>
                  </a:cubicBezTo>
                  <a:cubicBezTo>
                    <a:pt x="3011" y="1665"/>
                    <a:pt x="2977" y="1699"/>
                    <a:pt x="2966" y="1716"/>
                  </a:cubicBezTo>
                  <a:cubicBezTo>
                    <a:pt x="2954" y="1727"/>
                    <a:pt x="2903" y="1801"/>
                    <a:pt x="2886" y="1778"/>
                  </a:cubicBezTo>
                  <a:cubicBezTo>
                    <a:pt x="2875" y="1767"/>
                    <a:pt x="2875" y="1744"/>
                    <a:pt x="2863" y="1778"/>
                  </a:cubicBezTo>
                  <a:cubicBezTo>
                    <a:pt x="2858" y="1790"/>
                    <a:pt x="2852" y="1807"/>
                    <a:pt x="2852" y="1818"/>
                  </a:cubicBezTo>
                  <a:cubicBezTo>
                    <a:pt x="2824" y="1830"/>
                    <a:pt x="2744" y="1824"/>
                    <a:pt x="2778" y="1892"/>
                  </a:cubicBezTo>
                  <a:cubicBezTo>
                    <a:pt x="2818" y="1955"/>
                    <a:pt x="2773" y="1937"/>
                    <a:pt x="2761" y="1989"/>
                  </a:cubicBezTo>
                  <a:cubicBezTo>
                    <a:pt x="2755" y="2017"/>
                    <a:pt x="2784" y="2034"/>
                    <a:pt x="2761" y="2063"/>
                  </a:cubicBezTo>
                  <a:cubicBezTo>
                    <a:pt x="2744" y="2091"/>
                    <a:pt x="2755" y="2153"/>
                    <a:pt x="2739" y="2165"/>
                  </a:cubicBezTo>
                  <a:cubicBezTo>
                    <a:pt x="2739" y="2165"/>
                    <a:pt x="2739" y="2165"/>
                    <a:pt x="2739" y="2171"/>
                  </a:cubicBezTo>
                  <a:cubicBezTo>
                    <a:pt x="2750" y="2171"/>
                    <a:pt x="2807" y="2187"/>
                    <a:pt x="2812" y="2187"/>
                  </a:cubicBezTo>
                  <a:cubicBezTo>
                    <a:pt x="2858" y="2176"/>
                    <a:pt x="2841" y="2222"/>
                    <a:pt x="2875" y="2171"/>
                  </a:cubicBezTo>
                  <a:cubicBezTo>
                    <a:pt x="2886" y="2153"/>
                    <a:pt x="2909" y="2136"/>
                    <a:pt x="2926" y="2153"/>
                  </a:cubicBezTo>
                  <a:cubicBezTo>
                    <a:pt x="2937" y="2165"/>
                    <a:pt x="2988" y="2205"/>
                    <a:pt x="3000" y="2205"/>
                  </a:cubicBezTo>
                  <a:cubicBezTo>
                    <a:pt x="3017" y="2205"/>
                    <a:pt x="3034" y="2205"/>
                    <a:pt x="3045" y="2205"/>
                  </a:cubicBezTo>
                  <a:cubicBezTo>
                    <a:pt x="3051" y="2222"/>
                    <a:pt x="3057" y="2239"/>
                    <a:pt x="3051" y="2256"/>
                  </a:cubicBezTo>
                  <a:cubicBezTo>
                    <a:pt x="3034" y="2284"/>
                    <a:pt x="3057" y="2295"/>
                    <a:pt x="3045" y="2312"/>
                  </a:cubicBezTo>
                  <a:cubicBezTo>
                    <a:pt x="3034" y="2330"/>
                    <a:pt x="3011" y="2335"/>
                    <a:pt x="3028" y="2352"/>
                  </a:cubicBezTo>
                  <a:cubicBezTo>
                    <a:pt x="3051" y="2381"/>
                    <a:pt x="3102" y="2386"/>
                    <a:pt x="3130" y="2409"/>
                  </a:cubicBezTo>
                  <a:cubicBezTo>
                    <a:pt x="3153" y="2432"/>
                    <a:pt x="3148" y="2460"/>
                    <a:pt x="3148" y="2489"/>
                  </a:cubicBezTo>
                  <a:cubicBezTo>
                    <a:pt x="3148" y="2534"/>
                    <a:pt x="3108" y="2568"/>
                    <a:pt x="3079" y="2596"/>
                  </a:cubicBezTo>
                  <a:cubicBezTo>
                    <a:pt x="3057" y="2625"/>
                    <a:pt x="3079" y="2631"/>
                    <a:pt x="3079" y="2653"/>
                  </a:cubicBezTo>
                  <a:cubicBezTo>
                    <a:pt x="3051" y="2653"/>
                    <a:pt x="3022" y="2631"/>
                    <a:pt x="3000" y="2631"/>
                  </a:cubicBezTo>
                  <a:cubicBezTo>
                    <a:pt x="2960" y="2631"/>
                    <a:pt x="2960" y="2687"/>
                    <a:pt x="2937" y="2704"/>
                  </a:cubicBezTo>
                  <a:cubicBezTo>
                    <a:pt x="2909" y="2722"/>
                    <a:pt x="2892" y="2727"/>
                    <a:pt x="2892" y="2761"/>
                  </a:cubicBezTo>
                  <a:cubicBezTo>
                    <a:pt x="2892" y="2795"/>
                    <a:pt x="2869" y="2801"/>
                    <a:pt x="2846" y="2818"/>
                  </a:cubicBezTo>
                  <a:cubicBezTo>
                    <a:pt x="2829" y="2824"/>
                    <a:pt x="2835" y="2846"/>
                    <a:pt x="2824" y="2858"/>
                  </a:cubicBezTo>
                  <a:cubicBezTo>
                    <a:pt x="2812" y="2869"/>
                    <a:pt x="2767" y="2886"/>
                    <a:pt x="2790" y="2903"/>
                  </a:cubicBezTo>
                  <a:cubicBezTo>
                    <a:pt x="2807" y="2920"/>
                    <a:pt x="2824" y="2926"/>
                    <a:pt x="2852" y="2926"/>
                  </a:cubicBezTo>
                  <a:cubicBezTo>
                    <a:pt x="2886" y="2932"/>
                    <a:pt x="2858" y="3006"/>
                    <a:pt x="2841" y="3017"/>
                  </a:cubicBezTo>
                  <a:cubicBezTo>
                    <a:pt x="2858" y="3051"/>
                    <a:pt x="2858" y="3051"/>
                    <a:pt x="2858" y="3051"/>
                  </a:cubicBezTo>
                  <a:lnTo>
                    <a:pt x="2858" y="3051"/>
                  </a:lnTo>
                  <a:cubicBezTo>
                    <a:pt x="2852" y="3062"/>
                    <a:pt x="2801" y="3096"/>
                    <a:pt x="2790" y="3096"/>
                  </a:cubicBezTo>
                  <a:cubicBezTo>
                    <a:pt x="2721" y="3108"/>
                    <a:pt x="2744" y="3079"/>
                    <a:pt x="2716" y="3051"/>
                  </a:cubicBezTo>
                  <a:cubicBezTo>
                    <a:pt x="2693" y="3034"/>
                    <a:pt x="2642" y="3028"/>
                    <a:pt x="2625" y="3051"/>
                  </a:cubicBezTo>
                  <a:cubicBezTo>
                    <a:pt x="2613" y="3068"/>
                    <a:pt x="2596" y="3028"/>
                    <a:pt x="2596" y="3068"/>
                  </a:cubicBezTo>
                  <a:cubicBezTo>
                    <a:pt x="2596" y="3096"/>
                    <a:pt x="2596" y="3125"/>
                    <a:pt x="2602" y="3148"/>
                  </a:cubicBezTo>
                  <a:cubicBezTo>
                    <a:pt x="2608" y="3193"/>
                    <a:pt x="2562" y="3216"/>
                    <a:pt x="2528" y="3227"/>
                  </a:cubicBezTo>
                  <a:cubicBezTo>
                    <a:pt x="2500" y="3233"/>
                    <a:pt x="2398" y="3301"/>
                    <a:pt x="2381" y="3261"/>
                  </a:cubicBezTo>
                  <a:cubicBezTo>
                    <a:pt x="2369" y="3239"/>
                    <a:pt x="2329" y="3307"/>
                    <a:pt x="2324" y="3312"/>
                  </a:cubicBezTo>
                  <a:cubicBezTo>
                    <a:pt x="2290" y="3346"/>
                    <a:pt x="2290" y="3290"/>
                    <a:pt x="2278" y="3267"/>
                  </a:cubicBezTo>
                  <a:cubicBezTo>
                    <a:pt x="2261" y="3261"/>
                    <a:pt x="2278" y="3239"/>
                    <a:pt x="2255" y="3239"/>
                  </a:cubicBezTo>
                  <a:cubicBezTo>
                    <a:pt x="2239" y="3239"/>
                    <a:pt x="2233" y="3233"/>
                    <a:pt x="2216" y="3233"/>
                  </a:cubicBezTo>
                  <a:cubicBezTo>
                    <a:pt x="2216" y="3227"/>
                    <a:pt x="2204" y="3227"/>
                    <a:pt x="2204" y="3227"/>
                  </a:cubicBezTo>
                  <a:cubicBezTo>
                    <a:pt x="2193" y="3239"/>
                    <a:pt x="2199" y="3250"/>
                    <a:pt x="2199" y="3261"/>
                  </a:cubicBezTo>
                  <a:cubicBezTo>
                    <a:pt x="2199" y="3278"/>
                    <a:pt x="2176" y="3278"/>
                    <a:pt x="2165" y="3284"/>
                  </a:cubicBezTo>
                  <a:cubicBezTo>
                    <a:pt x="2142" y="3290"/>
                    <a:pt x="2068" y="3307"/>
                    <a:pt x="2068" y="3273"/>
                  </a:cubicBezTo>
                  <a:cubicBezTo>
                    <a:pt x="2068" y="3255"/>
                    <a:pt x="2102" y="3216"/>
                    <a:pt x="2102" y="3210"/>
                  </a:cubicBezTo>
                  <a:lnTo>
                    <a:pt x="2102" y="3210"/>
                  </a:lnTo>
                  <a:cubicBezTo>
                    <a:pt x="2068" y="3210"/>
                    <a:pt x="2034" y="3216"/>
                    <a:pt x="2005" y="3199"/>
                  </a:cubicBezTo>
                  <a:cubicBezTo>
                    <a:pt x="1937" y="3148"/>
                    <a:pt x="1960" y="3204"/>
                    <a:pt x="1909" y="3193"/>
                  </a:cubicBezTo>
                  <a:cubicBezTo>
                    <a:pt x="1863" y="3187"/>
                    <a:pt x="1875" y="3216"/>
                    <a:pt x="1841" y="3216"/>
                  </a:cubicBezTo>
                  <a:cubicBezTo>
                    <a:pt x="1829" y="3216"/>
                    <a:pt x="1801" y="3210"/>
                    <a:pt x="1790" y="3210"/>
                  </a:cubicBezTo>
                  <a:cubicBezTo>
                    <a:pt x="1778" y="3216"/>
                    <a:pt x="1790" y="3233"/>
                    <a:pt x="1767" y="3244"/>
                  </a:cubicBezTo>
                  <a:cubicBezTo>
                    <a:pt x="1761" y="3250"/>
                    <a:pt x="1755" y="3267"/>
                    <a:pt x="1744" y="3261"/>
                  </a:cubicBezTo>
                  <a:cubicBezTo>
                    <a:pt x="1721" y="3244"/>
                    <a:pt x="1750" y="3096"/>
                    <a:pt x="1710" y="3142"/>
                  </a:cubicBezTo>
                  <a:cubicBezTo>
                    <a:pt x="1693" y="3165"/>
                    <a:pt x="1727" y="3221"/>
                    <a:pt x="1665" y="3227"/>
                  </a:cubicBezTo>
                  <a:cubicBezTo>
                    <a:pt x="1608" y="3227"/>
                    <a:pt x="1608" y="3250"/>
                    <a:pt x="1574" y="3290"/>
                  </a:cubicBezTo>
                  <a:cubicBezTo>
                    <a:pt x="1557" y="3312"/>
                    <a:pt x="1534" y="3295"/>
                    <a:pt x="1511" y="3318"/>
                  </a:cubicBezTo>
                  <a:cubicBezTo>
                    <a:pt x="1489" y="3335"/>
                    <a:pt x="1437" y="3335"/>
                    <a:pt x="1409" y="3324"/>
                  </a:cubicBezTo>
                  <a:cubicBezTo>
                    <a:pt x="1392" y="3312"/>
                    <a:pt x="1386" y="3290"/>
                    <a:pt x="1386" y="3267"/>
                  </a:cubicBezTo>
                  <a:cubicBezTo>
                    <a:pt x="1392" y="3250"/>
                    <a:pt x="1386" y="3239"/>
                    <a:pt x="1386" y="3221"/>
                  </a:cubicBezTo>
                  <a:cubicBezTo>
                    <a:pt x="1358" y="3216"/>
                    <a:pt x="1341" y="3239"/>
                    <a:pt x="1341" y="3193"/>
                  </a:cubicBezTo>
                  <a:cubicBezTo>
                    <a:pt x="1341" y="3165"/>
                    <a:pt x="1335" y="3148"/>
                    <a:pt x="1358" y="3125"/>
                  </a:cubicBezTo>
                  <a:cubicBezTo>
                    <a:pt x="1381" y="3091"/>
                    <a:pt x="1386" y="3062"/>
                    <a:pt x="1398" y="3034"/>
                  </a:cubicBezTo>
                  <a:cubicBezTo>
                    <a:pt x="1420" y="3034"/>
                    <a:pt x="1426" y="3028"/>
                    <a:pt x="1437" y="3011"/>
                  </a:cubicBezTo>
                  <a:cubicBezTo>
                    <a:pt x="1443" y="2989"/>
                    <a:pt x="1466" y="3006"/>
                    <a:pt x="1483" y="2989"/>
                  </a:cubicBezTo>
                  <a:cubicBezTo>
                    <a:pt x="1511" y="2966"/>
                    <a:pt x="1489" y="2898"/>
                    <a:pt x="1460" y="2886"/>
                  </a:cubicBezTo>
                  <a:cubicBezTo>
                    <a:pt x="1426" y="2869"/>
                    <a:pt x="1409" y="2892"/>
                    <a:pt x="1381" y="2903"/>
                  </a:cubicBezTo>
                  <a:cubicBezTo>
                    <a:pt x="1346" y="2909"/>
                    <a:pt x="1358" y="2835"/>
                    <a:pt x="1358" y="2818"/>
                  </a:cubicBezTo>
                  <a:cubicBezTo>
                    <a:pt x="1363" y="2790"/>
                    <a:pt x="1363" y="2778"/>
                    <a:pt x="1341" y="2778"/>
                  </a:cubicBezTo>
                  <a:cubicBezTo>
                    <a:pt x="1335" y="2784"/>
                    <a:pt x="1182" y="2869"/>
                    <a:pt x="1170" y="2864"/>
                  </a:cubicBezTo>
                  <a:cubicBezTo>
                    <a:pt x="1153" y="2864"/>
                    <a:pt x="1148" y="2858"/>
                    <a:pt x="1131" y="2881"/>
                  </a:cubicBezTo>
                  <a:cubicBezTo>
                    <a:pt x="1119" y="2903"/>
                    <a:pt x="1114" y="2869"/>
                    <a:pt x="1091" y="2881"/>
                  </a:cubicBezTo>
                  <a:cubicBezTo>
                    <a:pt x="1057" y="2909"/>
                    <a:pt x="1068" y="2881"/>
                    <a:pt x="1028" y="2881"/>
                  </a:cubicBezTo>
                  <a:cubicBezTo>
                    <a:pt x="1000" y="2881"/>
                    <a:pt x="977" y="2875"/>
                    <a:pt x="954" y="2903"/>
                  </a:cubicBezTo>
                  <a:cubicBezTo>
                    <a:pt x="937" y="2920"/>
                    <a:pt x="932" y="2943"/>
                    <a:pt x="903" y="2932"/>
                  </a:cubicBezTo>
                  <a:cubicBezTo>
                    <a:pt x="841" y="2920"/>
                    <a:pt x="818" y="2937"/>
                    <a:pt x="784" y="2989"/>
                  </a:cubicBezTo>
                  <a:cubicBezTo>
                    <a:pt x="761" y="3023"/>
                    <a:pt x="761" y="3023"/>
                    <a:pt x="722" y="3045"/>
                  </a:cubicBezTo>
                  <a:cubicBezTo>
                    <a:pt x="676" y="3074"/>
                    <a:pt x="693" y="3085"/>
                    <a:pt x="670" y="3125"/>
                  </a:cubicBezTo>
                  <a:cubicBezTo>
                    <a:pt x="659" y="3136"/>
                    <a:pt x="631" y="3148"/>
                    <a:pt x="614" y="3153"/>
                  </a:cubicBezTo>
                  <a:cubicBezTo>
                    <a:pt x="585" y="3170"/>
                    <a:pt x="585" y="3193"/>
                    <a:pt x="562" y="3210"/>
                  </a:cubicBezTo>
                  <a:cubicBezTo>
                    <a:pt x="545" y="3221"/>
                    <a:pt x="534" y="3233"/>
                    <a:pt x="517" y="3244"/>
                  </a:cubicBezTo>
                  <a:lnTo>
                    <a:pt x="517" y="3244"/>
                  </a:lnTo>
                  <a:cubicBezTo>
                    <a:pt x="517" y="3227"/>
                    <a:pt x="517" y="3204"/>
                    <a:pt x="517" y="3187"/>
                  </a:cubicBezTo>
                  <a:cubicBezTo>
                    <a:pt x="517" y="3113"/>
                    <a:pt x="500" y="3045"/>
                    <a:pt x="511" y="2972"/>
                  </a:cubicBezTo>
                  <a:cubicBezTo>
                    <a:pt x="517" y="2926"/>
                    <a:pt x="494" y="2886"/>
                    <a:pt x="494" y="2841"/>
                  </a:cubicBezTo>
                  <a:cubicBezTo>
                    <a:pt x="500" y="2835"/>
                    <a:pt x="557" y="2830"/>
                    <a:pt x="568" y="2830"/>
                  </a:cubicBezTo>
                  <a:cubicBezTo>
                    <a:pt x="568" y="2824"/>
                    <a:pt x="568" y="2824"/>
                    <a:pt x="574" y="2818"/>
                  </a:cubicBezTo>
                  <a:cubicBezTo>
                    <a:pt x="642" y="2767"/>
                    <a:pt x="540" y="2767"/>
                    <a:pt x="591" y="2744"/>
                  </a:cubicBezTo>
                  <a:cubicBezTo>
                    <a:pt x="596" y="2739"/>
                    <a:pt x="642" y="2676"/>
                    <a:pt x="642" y="2665"/>
                  </a:cubicBezTo>
                  <a:cubicBezTo>
                    <a:pt x="653" y="2636"/>
                    <a:pt x="676" y="2636"/>
                    <a:pt x="704" y="2625"/>
                  </a:cubicBezTo>
                  <a:cubicBezTo>
                    <a:pt x="733" y="2608"/>
                    <a:pt x="756" y="2585"/>
                    <a:pt x="773" y="2557"/>
                  </a:cubicBezTo>
                  <a:cubicBezTo>
                    <a:pt x="790" y="2528"/>
                    <a:pt x="852" y="2551"/>
                    <a:pt x="835" y="2511"/>
                  </a:cubicBezTo>
                  <a:cubicBezTo>
                    <a:pt x="830" y="2500"/>
                    <a:pt x="830" y="2449"/>
                    <a:pt x="824" y="2449"/>
                  </a:cubicBezTo>
                  <a:cubicBezTo>
                    <a:pt x="790" y="2466"/>
                    <a:pt x="790" y="2477"/>
                    <a:pt x="795" y="2517"/>
                  </a:cubicBezTo>
                  <a:cubicBezTo>
                    <a:pt x="801" y="2545"/>
                    <a:pt x="744" y="2545"/>
                    <a:pt x="722" y="2545"/>
                  </a:cubicBezTo>
                  <a:cubicBezTo>
                    <a:pt x="687" y="2545"/>
                    <a:pt x="631" y="2602"/>
                    <a:pt x="608" y="2585"/>
                  </a:cubicBezTo>
                  <a:cubicBezTo>
                    <a:pt x="591" y="2574"/>
                    <a:pt x="568" y="2591"/>
                    <a:pt x="557" y="2585"/>
                  </a:cubicBezTo>
                  <a:cubicBezTo>
                    <a:pt x="540" y="2574"/>
                    <a:pt x="562" y="2545"/>
                    <a:pt x="562" y="2534"/>
                  </a:cubicBezTo>
                  <a:cubicBezTo>
                    <a:pt x="574" y="2528"/>
                    <a:pt x="596" y="2523"/>
                    <a:pt x="602" y="2511"/>
                  </a:cubicBezTo>
                  <a:cubicBezTo>
                    <a:pt x="608" y="2483"/>
                    <a:pt x="574" y="2449"/>
                    <a:pt x="614" y="2466"/>
                  </a:cubicBezTo>
                  <a:cubicBezTo>
                    <a:pt x="670" y="2489"/>
                    <a:pt x="682" y="2415"/>
                    <a:pt x="710" y="2375"/>
                  </a:cubicBezTo>
                  <a:cubicBezTo>
                    <a:pt x="733" y="2346"/>
                    <a:pt x="778" y="2341"/>
                    <a:pt x="761" y="2312"/>
                  </a:cubicBezTo>
                  <a:cubicBezTo>
                    <a:pt x="727" y="2256"/>
                    <a:pt x="722" y="2324"/>
                    <a:pt x="676" y="2335"/>
                  </a:cubicBezTo>
                  <a:cubicBezTo>
                    <a:pt x="653" y="2352"/>
                    <a:pt x="653" y="2369"/>
                    <a:pt x="631" y="2358"/>
                  </a:cubicBezTo>
                  <a:cubicBezTo>
                    <a:pt x="608" y="2346"/>
                    <a:pt x="591" y="2364"/>
                    <a:pt x="568" y="2369"/>
                  </a:cubicBezTo>
                  <a:cubicBezTo>
                    <a:pt x="534" y="2375"/>
                    <a:pt x="534" y="2307"/>
                    <a:pt x="528" y="2284"/>
                  </a:cubicBezTo>
                  <a:cubicBezTo>
                    <a:pt x="528" y="2278"/>
                    <a:pt x="562" y="2256"/>
                    <a:pt x="562" y="2256"/>
                  </a:cubicBezTo>
                  <a:lnTo>
                    <a:pt x="568" y="2256"/>
                  </a:lnTo>
                  <a:cubicBezTo>
                    <a:pt x="596" y="2256"/>
                    <a:pt x="591" y="2250"/>
                    <a:pt x="585" y="2227"/>
                  </a:cubicBezTo>
                  <a:cubicBezTo>
                    <a:pt x="574" y="2193"/>
                    <a:pt x="591" y="2205"/>
                    <a:pt x="596" y="2182"/>
                  </a:cubicBezTo>
                  <a:cubicBezTo>
                    <a:pt x="602" y="2171"/>
                    <a:pt x="557" y="2080"/>
                    <a:pt x="580" y="2068"/>
                  </a:cubicBezTo>
                  <a:cubicBezTo>
                    <a:pt x="602" y="2045"/>
                    <a:pt x="625" y="2057"/>
                    <a:pt x="636" y="2017"/>
                  </a:cubicBezTo>
                  <a:cubicBezTo>
                    <a:pt x="648" y="1994"/>
                    <a:pt x="693" y="1937"/>
                    <a:pt x="693" y="1921"/>
                  </a:cubicBezTo>
                  <a:cubicBezTo>
                    <a:pt x="670" y="1921"/>
                    <a:pt x="642" y="1943"/>
                    <a:pt x="625" y="1949"/>
                  </a:cubicBezTo>
                  <a:cubicBezTo>
                    <a:pt x="602" y="1955"/>
                    <a:pt x="608" y="1909"/>
                    <a:pt x="580" y="1898"/>
                  </a:cubicBezTo>
                  <a:cubicBezTo>
                    <a:pt x="574" y="1898"/>
                    <a:pt x="574" y="1898"/>
                    <a:pt x="574" y="1898"/>
                  </a:cubicBezTo>
                  <a:cubicBezTo>
                    <a:pt x="568" y="1903"/>
                    <a:pt x="545" y="1926"/>
                    <a:pt x="545" y="1932"/>
                  </a:cubicBezTo>
                  <a:cubicBezTo>
                    <a:pt x="545" y="1943"/>
                    <a:pt x="557" y="1960"/>
                    <a:pt x="557" y="1960"/>
                  </a:cubicBezTo>
                  <a:cubicBezTo>
                    <a:pt x="557" y="1966"/>
                    <a:pt x="540" y="1966"/>
                    <a:pt x="534" y="1972"/>
                  </a:cubicBezTo>
                  <a:cubicBezTo>
                    <a:pt x="534" y="1977"/>
                    <a:pt x="540" y="1989"/>
                    <a:pt x="540" y="2000"/>
                  </a:cubicBezTo>
                  <a:cubicBezTo>
                    <a:pt x="506" y="2000"/>
                    <a:pt x="523" y="1966"/>
                    <a:pt x="523" y="1955"/>
                  </a:cubicBezTo>
                  <a:cubicBezTo>
                    <a:pt x="494" y="1949"/>
                    <a:pt x="460" y="1989"/>
                    <a:pt x="449" y="2011"/>
                  </a:cubicBezTo>
                  <a:cubicBezTo>
                    <a:pt x="443" y="2017"/>
                    <a:pt x="449" y="2028"/>
                    <a:pt x="443" y="2040"/>
                  </a:cubicBezTo>
                  <a:cubicBezTo>
                    <a:pt x="426" y="2057"/>
                    <a:pt x="415" y="2057"/>
                    <a:pt x="403" y="2068"/>
                  </a:cubicBezTo>
                  <a:cubicBezTo>
                    <a:pt x="381" y="2085"/>
                    <a:pt x="386" y="2125"/>
                    <a:pt x="364" y="2142"/>
                  </a:cubicBezTo>
                  <a:cubicBezTo>
                    <a:pt x="364" y="2142"/>
                    <a:pt x="335" y="2159"/>
                    <a:pt x="330" y="2153"/>
                  </a:cubicBezTo>
                  <a:cubicBezTo>
                    <a:pt x="324" y="2148"/>
                    <a:pt x="330" y="2091"/>
                    <a:pt x="330" y="2080"/>
                  </a:cubicBezTo>
                  <a:cubicBezTo>
                    <a:pt x="330" y="2074"/>
                    <a:pt x="330" y="2074"/>
                    <a:pt x="330" y="2074"/>
                  </a:cubicBezTo>
                  <a:cubicBezTo>
                    <a:pt x="318" y="2068"/>
                    <a:pt x="278" y="2057"/>
                    <a:pt x="278" y="2051"/>
                  </a:cubicBezTo>
                  <a:cubicBezTo>
                    <a:pt x="278" y="2028"/>
                    <a:pt x="301" y="2017"/>
                    <a:pt x="307" y="2000"/>
                  </a:cubicBezTo>
                  <a:cubicBezTo>
                    <a:pt x="330" y="1966"/>
                    <a:pt x="330" y="1909"/>
                    <a:pt x="335" y="1869"/>
                  </a:cubicBezTo>
                  <a:cubicBezTo>
                    <a:pt x="341" y="1858"/>
                    <a:pt x="358" y="1807"/>
                    <a:pt x="369" y="1801"/>
                  </a:cubicBezTo>
                  <a:cubicBezTo>
                    <a:pt x="386" y="1778"/>
                    <a:pt x="426" y="1784"/>
                    <a:pt x="437" y="1750"/>
                  </a:cubicBezTo>
                  <a:cubicBezTo>
                    <a:pt x="449" y="1727"/>
                    <a:pt x="443" y="1722"/>
                    <a:pt x="466" y="1710"/>
                  </a:cubicBezTo>
                  <a:cubicBezTo>
                    <a:pt x="477" y="1705"/>
                    <a:pt x="528" y="1710"/>
                    <a:pt x="506" y="1693"/>
                  </a:cubicBezTo>
                  <a:cubicBezTo>
                    <a:pt x="483" y="1682"/>
                    <a:pt x="449" y="1687"/>
                    <a:pt x="432" y="1705"/>
                  </a:cubicBezTo>
                  <a:cubicBezTo>
                    <a:pt x="432" y="1705"/>
                    <a:pt x="392" y="1710"/>
                    <a:pt x="386" y="1710"/>
                  </a:cubicBezTo>
                  <a:cubicBezTo>
                    <a:pt x="358" y="1716"/>
                    <a:pt x="358" y="1693"/>
                    <a:pt x="341" y="1693"/>
                  </a:cubicBezTo>
                  <a:cubicBezTo>
                    <a:pt x="318" y="1693"/>
                    <a:pt x="290" y="1722"/>
                    <a:pt x="284" y="1744"/>
                  </a:cubicBezTo>
                  <a:cubicBezTo>
                    <a:pt x="267" y="1784"/>
                    <a:pt x="267" y="1784"/>
                    <a:pt x="244" y="1756"/>
                  </a:cubicBezTo>
                  <a:cubicBezTo>
                    <a:pt x="233" y="1744"/>
                    <a:pt x="199" y="1705"/>
                    <a:pt x="199" y="1687"/>
                  </a:cubicBezTo>
                  <a:cubicBezTo>
                    <a:pt x="199" y="1676"/>
                    <a:pt x="222" y="1682"/>
                    <a:pt x="227" y="1676"/>
                  </a:cubicBezTo>
                  <a:cubicBezTo>
                    <a:pt x="267" y="1659"/>
                    <a:pt x="227" y="1619"/>
                    <a:pt x="210" y="1602"/>
                  </a:cubicBezTo>
                  <a:cubicBezTo>
                    <a:pt x="210" y="1608"/>
                    <a:pt x="210" y="1608"/>
                    <a:pt x="210" y="1608"/>
                  </a:cubicBezTo>
                  <a:cubicBezTo>
                    <a:pt x="176" y="1580"/>
                    <a:pt x="210" y="1545"/>
                    <a:pt x="210" y="1506"/>
                  </a:cubicBezTo>
                  <a:cubicBezTo>
                    <a:pt x="210" y="1506"/>
                    <a:pt x="142" y="1466"/>
                    <a:pt x="142" y="1432"/>
                  </a:cubicBezTo>
                  <a:lnTo>
                    <a:pt x="142" y="1432"/>
                  </a:lnTo>
                  <a:cubicBezTo>
                    <a:pt x="136" y="1443"/>
                    <a:pt x="159" y="1489"/>
                    <a:pt x="131" y="1489"/>
                  </a:cubicBezTo>
                  <a:cubicBezTo>
                    <a:pt x="125" y="1477"/>
                    <a:pt x="102" y="1466"/>
                    <a:pt x="96" y="1455"/>
                  </a:cubicBezTo>
                  <a:cubicBezTo>
                    <a:pt x="51" y="1455"/>
                    <a:pt x="57" y="1545"/>
                    <a:pt x="34" y="1545"/>
                  </a:cubicBezTo>
                  <a:cubicBezTo>
                    <a:pt x="34" y="1483"/>
                    <a:pt x="0" y="1449"/>
                    <a:pt x="51" y="1409"/>
                  </a:cubicBezTo>
                  <a:cubicBezTo>
                    <a:pt x="80" y="1381"/>
                    <a:pt x="57" y="1341"/>
                    <a:pt x="40" y="1324"/>
                  </a:cubicBezTo>
                  <a:cubicBezTo>
                    <a:pt x="6" y="1290"/>
                    <a:pt x="45" y="1296"/>
                    <a:pt x="51" y="1278"/>
                  </a:cubicBezTo>
                  <a:cubicBezTo>
                    <a:pt x="62" y="1256"/>
                    <a:pt x="80" y="1182"/>
                    <a:pt x="108" y="1188"/>
                  </a:cubicBezTo>
                  <a:cubicBezTo>
                    <a:pt x="142" y="1193"/>
                    <a:pt x="136" y="1199"/>
                    <a:pt x="159" y="1176"/>
                  </a:cubicBezTo>
                  <a:cubicBezTo>
                    <a:pt x="165" y="1171"/>
                    <a:pt x="187" y="1148"/>
                    <a:pt x="187" y="1142"/>
                  </a:cubicBezTo>
                  <a:cubicBezTo>
                    <a:pt x="182" y="1142"/>
                    <a:pt x="182" y="1114"/>
                    <a:pt x="176" y="1108"/>
                  </a:cubicBezTo>
                  <a:cubicBezTo>
                    <a:pt x="165" y="1102"/>
                    <a:pt x="142" y="1148"/>
                    <a:pt x="131" y="1125"/>
                  </a:cubicBezTo>
                  <a:cubicBezTo>
                    <a:pt x="108" y="1102"/>
                    <a:pt x="153" y="1068"/>
                    <a:pt x="176" y="1046"/>
                  </a:cubicBezTo>
                  <a:cubicBezTo>
                    <a:pt x="210" y="1017"/>
                    <a:pt x="256" y="1057"/>
                    <a:pt x="307" y="1034"/>
                  </a:cubicBezTo>
                  <a:cubicBezTo>
                    <a:pt x="335" y="1012"/>
                    <a:pt x="335" y="989"/>
                    <a:pt x="369" y="977"/>
                  </a:cubicBezTo>
                  <a:cubicBezTo>
                    <a:pt x="398" y="966"/>
                    <a:pt x="454" y="1006"/>
                    <a:pt x="432" y="955"/>
                  </a:cubicBezTo>
                  <a:cubicBezTo>
                    <a:pt x="426" y="932"/>
                    <a:pt x="437" y="921"/>
                    <a:pt x="420" y="909"/>
                  </a:cubicBezTo>
                  <a:cubicBezTo>
                    <a:pt x="403" y="904"/>
                    <a:pt x="381" y="898"/>
                    <a:pt x="381" y="881"/>
                  </a:cubicBezTo>
                  <a:cubicBezTo>
                    <a:pt x="381" y="875"/>
                    <a:pt x="381" y="875"/>
                    <a:pt x="381" y="875"/>
                  </a:cubicBezTo>
                  <a:cubicBezTo>
                    <a:pt x="409" y="875"/>
                    <a:pt x="432" y="869"/>
                    <a:pt x="454" y="869"/>
                  </a:cubicBezTo>
                  <a:cubicBezTo>
                    <a:pt x="494" y="869"/>
                    <a:pt x="483" y="847"/>
                    <a:pt x="483" y="824"/>
                  </a:cubicBezTo>
                  <a:lnTo>
                    <a:pt x="483" y="824"/>
                  </a:lnTo>
                  <a:lnTo>
                    <a:pt x="483" y="824"/>
                  </a:lnTo>
                  <a:cubicBezTo>
                    <a:pt x="528" y="824"/>
                    <a:pt x="551" y="830"/>
                    <a:pt x="568" y="778"/>
                  </a:cubicBezTo>
                  <a:cubicBezTo>
                    <a:pt x="568" y="778"/>
                    <a:pt x="574" y="796"/>
                    <a:pt x="585" y="801"/>
                  </a:cubicBezTo>
                  <a:cubicBezTo>
                    <a:pt x="602" y="813"/>
                    <a:pt x="614" y="830"/>
                    <a:pt x="631" y="841"/>
                  </a:cubicBezTo>
                  <a:cubicBezTo>
                    <a:pt x="733" y="898"/>
                    <a:pt x="767" y="824"/>
                    <a:pt x="864" y="824"/>
                  </a:cubicBezTo>
                  <a:cubicBezTo>
                    <a:pt x="903" y="813"/>
                    <a:pt x="937" y="835"/>
                    <a:pt x="972" y="801"/>
                  </a:cubicBezTo>
                  <a:cubicBezTo>
                    <a:pt x="994" y="778"/>
                    <a:pt x="1057" y="699"/>
                    <a:pt x="1096" y="733"/>
                  </a:cubicBezTo>
                  <a:cubicBezTo>
                    <a:pt x="1125" y="762"/>
                    <a:pt x="1102" y="807"/>
                    <a:pt x="1170" y="767"/>
                  </a:cubicBezTo>
                  <a:cubicBezTo>
                    <a:pt x="1204" y="750"/>
                    <a:pt x="1165" y="699"/>
                    <a:pt x="1182" y="693"/>
                  </a:cubicBezTo>
                  <a:cubicBezTo>
                    <a:pt x="1221" y="671"/>
                    <a:pt x="1204" y="688"/>
                    <a:pt x="1227" y="699"/>
                  </a:cubicBezTo>
                  <a:cubicBezTo>
                    <a:pt x="1239" y="710"/>
                    <a:pt x="1255" y="699"/>
                    <a:pt x="1267" y="716"/>
                  </a:cubicBezTo>
                  <a:cubicBezTo>
                    <a:pt x="1284" y="744"/>
                    <a:pt x="1301" y="790"/>
                    <a:pt x="1341" y="801"/>
                  </a:cubicBezTo>
                  <a:lnTo>
                    <a:pt x="1341" y="801"/>
                  </a:lnTo>
                  <a:cubicBezTo>
                    <a:pt x="1346" y="784"/>
                    <a:pt x="1341" y="722"/>
                    <a:pt x="1335" y="705"/>
                  </a:cubicBezTo>
                  <a:cubicBezTo>
                    <a:pt x="1324" y="682"/>
                    <a:pt x="1369" y="654"/>
                    <a:pt x="1386" y="648"/>
                  </a:cubicBezTo>
                  <a:cubicBezTo>
                    <a:pt x="1386" y="625"/>
                    <a:pt x="1261" y="636"/>
                    <a:pt x="1239" y="619"/>
                  </a:cubicBezTo>
                  <a:cubicBezTo>
                    <a:pt x="1193" y="580"/>
                    <a:pt x="1284" y="585"/>
                    <a:pt x="1307" y="580"/>
                  </a:cubicBezTo>
                  <a:cubicBezTo>
                    <a:pt x="1329" y="574"/>
                    <a:pt x="1352" y="574"/>
                    <a:pt x="1375" y="551"/>
                  </a:cubicBezTo>
                  <a:cubicBezTo>
                    <a:pt x="1381" y="546"/>
                    <a:pt x="1386" y="528"/>
                    <a:pt x="1375" y="534"/>
                  </a:cubicBezTo>
                  <a:cubicBezTo>
                    <a:pt x="1341" y="551"/>
                    <a:pt x="1307" y="551"/>
                    <a:pt x="1267" y="563"/>
                  </a:cubicBezTo>
                  <a:cubicBezTo>
                    <a:pt x="1239" y="574"/>
                    <a:pt x="1210" y="557"/>
                    <a:pt x="1182" y="557"/>
                  </a:cubicBezTo>
                  <a:cubicBezTo>
                    <a:pt x="1182" y="546"/>
                    <a:pt x="1221" y="534"/>
                    <a:pt x="1210" y="512"/>
                  </a:cubicBezTo>
                  <a:cubicBezTo>
                    <a:pt x="1187" y="472"/>
                    <a:pt x="1221" y="489"/>
                    <a:pt x="1227" y="455"/>
                  </a:cubicBezTo>
                  <a:cubicBezTo>
                    <a:pt x="1233" y="432"/>
                    <a:pt x="1199" y="426"/>
                    <a:pt x="1199" y="409"/>
                  </a:cubicBezTo>
                  <a:cubicBezTo>
                    <a:pt x="1210" y="409"/>
                    <a:pt x="1216" y="392"/>
                    <a:pt x="1227" y="409"/>
                  </a:cubicBezTo>
                  <a:cubicBezTo>
                    <a:pt x="1255" y="449"/>
                    <a:pt x="1358" y="364"/>
                    <a:pt x="1363" y="330"/>
                  </a:cubicBezTo>
                  <a:cubicBezTo>
                    <a:pt x="1375" y="296"/>
                    <a:pt x="1386" y="341"/>
                    <a:pt x="1403" y="313"/>
                  </a:cubicBezTo>
                  <a:cubicBezTo>
                    <a:pt x="1437" y="267"/>
                    <a:pt x="1449" y="273"/>
                    <a:pt x="1494" y="267"/>
                  </a:cubicBezTo>
                  <a:cubicBezTo>
                    <a:pt x="1545" y="262"/>
                    <a:pt x="1505" y="245"/>
                    <a:pt x="1517" y="205"/>
                  </a:cubicBezTo>
                  <a:cubicBezTo>
                    <a:pt x="1523" y="176"/>
                    <a:pt x="1517" y="137"/>
                    <a:pt x="1562" y="154"/>
                  </a:cubicBezTo>
                  <a:cubicBezTo>
                    <a:pt x="1613" y="171"/>
                    <a:pt x="1636" y="125"/>
                    <a:pt x="1676" y="114"/>
                  </a:cubicBezTo>
                  <a:cubicBezTo>
                    <a:pt x="1704" y="103"/>
                    <a:pt x="1716" y="46"/>
                    <a:pt x="1750" y="46"/>
                  </a:cubicBezTo>
                  <a:cubicBezTo>
                    <a:pt x="1750" y="171"/>
                    <a:pt x="1750" y="171"/>
                    <a:pt x="1750" y="171"/>
                  </a:cubicBezTo>
                  <a:cubicBezTo>
                    <a:pt x="1744" y="227"/>
                    <a:pt x="1824" y="154"/>
                    <a:pt x="1835" y="142"/>
                  </a:cubicBezTo>
                  <a:cubicBezTo>
                    <a:pt x="1875" y="114"/>
                    <a:pt x="1932" y="85"/>
                    <a:pt x="1971" y="57"/>
                  </a:cubicBezTo>
                  <a:cubicBezTo>
                    <a:pt x="2040" y="0"/>
                    <a:pt x="1960" y="103"/>
                    <a:pt x="1960" y="125"/>
                  </a:cubicBezTo>
                  <a:cubicBezTo>
                    <a:pt x="1983" y="131"/>
                    <a:pt x="2000" y="91"/>
                    <a:pt x="2028" y="91"/>
                  </a:cubicBezTo>
                  <a:cubicBezTo>
                    <a:pt x="2034" y="91"/>
                    <a:pt x="2062" y="142"/>
                    <a:pt x="2062" y="148"/>
                  </a:cubicBezTo>
                  <a:cubicBezTo>
                    <a:pt x="2074" y="159"/>
                    <a:pt x="2091" y="182"/>
                    <a:pt x="2091" y="193"/>
                  </a:cubicBezTo>
                  <a:cubicBezTo>
                    <a:pt x="2142" y="137"/>
                    <a:pt x="2142" y="137"/>
                    <a:pt x="2142" y="137"/>
                  </a:cubicBezTo>
                  <a:cubicBezTo>
                    <a:pt x="2159" y="119"/>
                    <a:pt x="2187" y="125"/>
                    <a:pt x="2204" y="131"/>
                  </a:cubicBezTo>
                  <a:cubicBezTo>
                    <a:pt x="2250" y="137"/>
                    <a:pt x="2221" y="148"/>
                    <a:pt x="2244" y="159"/>
                  </a:cubicBezTo>
                  <a:cubicBezTo>
                    <a:pt x="2261" y="171"/>
                    <a:pt x="2290" y="176"/>
                    <a:pt x="2307" y="182"/>
                  </a:cubicBezTo>
                  <a:cubicBezTo>
                    <a:pt x="2369" y="210"/>
                    <a:pt x="2415" y="301"/>
                    <a:pt x="2466" y="347"/>
                  </a:cubicBezTo>
                  <a:cubicBezTo>
                    <a:pt x="2489" y="369"/>
                    <a:pt x="2500" y="409"/>
                    <a:pt x="2534" y="409"/>
                  </a:cubicBezTo>
                  <a:cubicBezTo>
                    <a:pt x="2568" y="409"/>
                    <a:pt x="2613" y="426"/>
                    <a:pt x="2648" y="415"/>
                  </a:cubicBezTo>
                  <a:cubicBezTo>
                    <a:pt x="2778" y="415"/>
                    <a:pt x="2778" y="415"/>
                    <a:pt x="2778" y="415"/>
                  </a:cubicBezTo>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68" name="Freeform 157">
              <a:extLst>
                <a:ext uri="{FF2B5EF4-FFF2-40B4-BE49-F238E27FC236}">
                  <a16:creationId xmlns:a16="http://schemas.microsoft.com/office/drawing/2014/main" id="{F440EAD7-B7E6-E24F-920A-19071201A505}"/>
                </a:ext>
              </a:extLst>
            </p:cNvPr>
            <p:cNvSpPr>
              <a:spLocks noChangeArrowheads="1"/>
            </p:cNvSpPr>
            <p:nvPr/>
          </p:nvSpPr>
          <p:spPr bwMode="auto">
            <a:xfrm>
              <a:off x="19753179" y="4096044"/>
              <a:ext cx="2681150" cy="2656920"/>
            </a:xfrm>
            <a:custGeom>
              <a:avLst/>
              <a:gdLst>
                <a:gd name="T0" fmla="*/ 574 w 3876"/>
                <a:gd name="T1" fmla="*/ 3733 h 3842"/>
                <a:gd name="T2" fmla="*/ 613 w 3876"/>
                <a:gd name="T3" fmla="*/ 3773 h 3842"/>
                <a:gd name="T4" fmla="*/ 2267 w 3876"/>
                <a:gd name="T5" fmla="*/ 688 h 3842"/>
                <a:gd name="T6" fmla="*/ 2199 w 3876"/>
                <a:gd name="T7" fmla="*/ 654 h 3842"/>
                <a:gd name="T8" fmla="*/ 2244 w 3876"/>
                <a:gd name="T9" fmla="*/ 631 h 3842"/>
                <a:gd name="T10" fmla="*/ 2272 w 3876"/>
                <a:gd name="T11" fmla="*/ 682 h 3842"/>
                <a:gd name="T12" fmla="*/ 426 w 3876"/>
                <a:gd name="T13" fmla="*/ 3841 h 3842"/>
                <a:gd name="T14" fmla="*/ 335 w 3876"/>
                <a:gd name="T15" fmla="*/ 3761 h 3842"/>
                <a:gd name="T16" fmla="*/ 136 w 3876"/>
                <a:gd name="T17" fmla="*/ 3631 h 3842"/>
                <a:gd name="T18" fmla="*/ 45 w 3876"/>
                <a:gd name="T19" fmla="*/ 3511 h 3842"/>
                <a:gd name="T20" fmla="*/ 6 w 3876"/>
                <a:gd name="T21" fmla="*/ 3472 h 3842"/>
                <a:gd name="T22" fmla="*/ 97 w 3876"/>
                <a:gd name="T23" fmla="*/ 3420 h 3842"/>
                <a:gd name="T24" fmla="*/ 136 w 3876"/>
                <a:gd name="T25" fmla="*/ 3051 h 3842"/>
                <a:gd name="T26" fmla="*/ 102 w 3876"/>
                <a:gd name="T27" fmla="*/ 2858 h 3842"/>
                <a:gd name="T28" fmla="*/ 187 w 3876"/>
                <a:gd name="T29" fmla="*/ 2727 h 3842"/>
                <a:gd name="T30" fmla="*/ 244 w 3876"/>
                <a:gd name="T31" fmla="*/ 2511 h 3842"/>
                <a:gd name="T32" fmla="*/ 227 w 3876"/>
                <a:gd name="T33" fmla="*/ 2318 h 3842"/>
                <a:gd name="T34" fmla="*/ 233 w 3876"/>
                <a:gd name="T35" fmla="*/ 2074 h 3842"/>
                <a:gd name="T36" fmla="*/ 295 w 3876"/>
                <a:gd name="T37" fmla="*/ 1835 h 3842"/>
                <a:gd name="T38" fmla="*/ 483 w 3876"/>
                <a:gd name="T39" fmla="*/ 1688 h 3842"/>
                <a:gd name="T40" fmla="*/ 540 w 3876"/>
                <a:gd name="T41" fmla="*/ 1489 h 3842"/>
                <a:gd name="T42" fmla="*/ 636 w 3876"/>
                <a:gd name="T43" fmla="*/ 1307 h 3842"/>
                <a:gd name="T44" fmla="*/ 739 w 3876"/>
                <a:gd name="T45" fmla="*/ 847 h 3842"/>
                <a:gd name="T46" fmla="*/ 687 w 3876"/>
                <a:gd name="T47" fmla="*/ 710 h 3842"/>
                <a:gd name="T48" fmla="*/ 716 w 3876"/>
                <a:gd name="T49" fmla="*/ 591 h 3842"/>
                <a:gd name="T50" fmla="*/ 665 w 3876"/>
                <a:gd name="T51" fmla="*/ 381 h 3842"/>
                <a:gd name="T52" fmla="*/ 613 w 3876"/>
                <a:gd name="T53" fmla="*/ 284 h 3842"/>
                <a:gd name="T54" fmla="*/ 613 w 3876"/>
                <a:gd name="T55" fmla="*/ 142 h 3842"/>
                <a:gd name="T56" fmla="*/ 744 w 3876"/>
                <a:gd name="T57" fmla="*/ 34 h 3842"/>
                <a:gd name="T58" fmla="*/ 1000 w 3876"/>
                <a:gd name="T59" fmla="*/ 114 h 3842"/>
                <a:gd name="T60" fmla="*/ 1318 w 3876"/>
                <a:gd name="T61" fmla="*/ 228 h 3842"/>
                <a:gd name="T62" fmla="*/ 1488 w 3876"/>
                <a:gd name="T63" fmla="*/ 279 h 3842"/>
                <a:gd name="T64" fmla="*/ 1568 w 3876"/>
                <a:gd name="T65" fmla="*/ 438 h 3842"/>
                <a:gd name="T66" fmla="*/ 1574 w 3876"/>
                <a:gd name="T67" fmla="*/ 489 h 3842"/>
                <a:gd name="T68" fmla="*/ 1562 w 3876"/>
                <a:gd name="T69" fmla="*/ 642 h 3842"/>
                <a:gd name="T70" fmla="*/ 1835 w 3876"/>
                <a:gd name="T71" fmla="*/ 642 h 3842"/>
                <a:gd name="T72" fmla="*/ 1954 w 3876"/>
                <a:gd name="T73" fmla="*/ 614 h 3842"/>
                <a:gd name="T74" fmla="*/ 2113 w 3876"/>
                <a:gd name="T75" fmla="*/ 682 h 3842"/>
                <a:gd name="T76" fmla="*/ 2403 w 3876"/>
                <a:gd name="T77" fmla="*/ 761 h 3842"/>
                <a:gd name="T78" fmla="*/ 2636 w 3876"/>
                <a:gd name="T79" fmla="*/ 722 h 3842"/>
                <a:gd name="T80" fmla="*/ 2903 w 3876"/>
                <a:gd name="T81" fmla="*/ 875 h 3842"/>
                <a:gd name="T82" fmla="*/ 3062 w 3876"/>
                <a:gd name="T83" fmla="*/ 824 h 3842"/>
                <a:gd name="T84" fmla="*/ 3324 w 3876"/>
                <a:gd name="T85" fmla="*/ 665 h 3842"/>
                <a:gd name="T86" fmla="*/ 3539 w 3876"/>
                <a:gd name="T87" fmla="*/ 676 h 3842"/>
                <a:gd name="T88" fmla="*/ 3744 w 3876"/>
                <a:gd name="T89" fmla="*/ 852 h 3842"/>
                <a:gd name="T90" fmla="*/ 3875 w 3876"/>
                <a:gd name="T91" fmla="*/ 898 h 3842"/>
                <a:gd name="T92" fmla="*/ 3716 w 3876"/>
                <a:gd name="T93" fmla="*/ 1029 h 3842"/>
                <a:gd name="T94" fmla="*/ 3733 w 3876"/>
                <a:gd name="T95" fmla="*/ 1301 h 3842"/>
                <a:gd name="T96" fmla="*/ 3721 w 3876"/>
                <a:gd name="T97" fmla="*/ 1614 h 3842"/>
                <a:gd name="T98" fmla="*/ 3551 w 3876"/>
                <a:gd name="T99" fmla="*/ 1784 h 3842"/>
                <a:gd name="T100" fmla="*/ 3187 w 3876"/>
                <a:gd name="T101" fmla="*/ 2011 h 3842"/>
                <a:gd name="T102" fmla="*/ 2625 w 3876"/>
                <a:gd name="T103" fmla="*/ 2296 h 3842"/>
                <a:gd name="T104" fmla="*/ 2216 w 3876"/>
                <a:gd name="T105" fmla="*/ 2631 h 3842"/>
                <a:gd name="T106" fmla="*/ 1676 w 3876"/>
                <a:gd name="T107" fmla="*/ 2778 h 3842"/>
                <a:gd name="T108" fmla="*/ 1267 w 3876"/>
                <a:gd name="T109" fmla="*/ 2932 h 3842"/>
                <a:gd name="T110" fmla="*/ 903 w 3876"/>
                <a:gd name="T111" fmla="*/ 3108 h 3842"/>
                <a:gd name="T112" fmla="*/ 699 w 3876"/>
                <a:gd name="T113" fmla="*/ 3341 h 3842"/>
                <a:gd name="T114" fmla="*/ 761 w 3876"/>
                <a:gd name="T115" fmla="*/ 3454 h 3842"/>
                <a:gd name="T116" fmla="*/ 739 w 3876"/>
                <a:gd name="T117" fmla="*/ 3642 h 3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876" h="3842">
                  <a:moveTo>
                    <a:pt x="625" y="3727"/>
                  </a:moveTo>
                  <a:lnTo>
                    <a:pt x="625" y="3727"/>
                  </a:lnTo>
                  <a:cubicBezTo>
                    <a:pt x="608" y="3727"/>
                    <a:pt x="591" y="3733"/>
                    <a:pt x="574" y="3733"/>
                  </a:cubicBezTo>
                  <a:cubicBezTo>
                    <a:pt x="562" y="3733"/>
                    <a:pt x="534" y="3738"/>
                    <a:pt x="540" y="3756"/>
                  </a:cubicBezTo>
                  <a:cubicBezTo>
                    <a:pt x="540" y="3761"/>
                    <a:pt x="551" y="3778"/>
                    <a:pt x="557" y="3778"/>
                  </a:cubicBezTo>
                  <a:cubicBezTo>
                    <a:pt x="579" y="3795"/>
                    <a:pt x="597" y="3778"/>
                    <a:pt x="613" y="3773"/>
                  </a:cubicBezTo>
                  <a:cubicBezTo>
                    <a:pt x="625" y="3767"/>
                    <a:pt x="659" y="3756"/>
                    <a:pt x="642" y="3733"/>
                  </a:cubicBezTo>
                  <a:cubicBezTo>
                    <a:pt x="625" y="3727"/>
                    <a:pt x="625" y="3727"/>
                    <a:pt x="625" y="3727"/>
                  </a:cubicBezTo>
                  <a:close/>
                  <a:moveTo>
                    <a:pt x="2267" y="688"/>
                  </a:moveTo>
                  <a:lnTo>
                    <a:pt x="2267" y="688"/>
                  </a:lnTo>
                  <a:cubicBezTo>
                    <a:pt x="2250" y="688"/>
                    <a:pt x="2221" y="688"/>
                    <a:pt x="2204" y="676"/>
                  </a:cubicBezTo>
                  <a:cubicBezTo>
                    <a:pt x="2199" y="671"/>
                    <a:pt x="2199" y="659"/>
                    <a:pt x="2199" y="654"/>
                  </a:cubicBezTo>
                  <a:cubicBezTo>
                    <a:pt x="2199" y="648"/>
                    <a:pt x="2210" y="642"/>
                    <a:pt x="2210" y="637"/>
                  </a:cubicBezTo>
                  <a:cubicBezTo>
                    <a:pt x="2216" y="631"/>
                    <a:pt x="2221" y="602"/>
                    <a:pt x="2233" y="614"/>
                  </a:cubicBezTo>
                  <a:cubicBezTo>
                    <a:pt x="2238" y="614"/>
                    <a:pt x="2250" y="625"/>
                    <a:pt x="2244" y="631"/>
                  </a:cubicBezTo>
                  <a:cubicBezTo>
                    <a:pt x="2244" y="637"/>
                    <a:pt x="2244" y="637"/>
                    <a:pt x="2244" y="642"/>
                  </a:cubicBezTo>
                  <a:cubicBezTo>
                    <a:pt x="2250" y="654"/>
                    <a:pt x="2256" y="654"/>
                    <a:pt x="2261" y="665"/>
                  </a:cubicBezTo>
                  <a:cubicBezTo>
                    <a:pt x="2267" y="671"/>
                    <a:pt x="2278" y="676"/>
                    <a:pt x="2272" y="682"/>
                  </a:cubicBezTo>
                  <a:cubicBezTo>
                    <a:pt x="2267" y="688"/>
                    <a:pt x="2267" y="688"/>
                    <a:pt x="2267" y="688"/>
                  </a:cubicBezTo>
                  <a:close/>
                  <a:moveTo>
                    <a:pt x="426" y="3841"/>
                  </a:moveTo>
                  <a:lnTo>
                    <a:pt x="426" y="3841"/>
                  </a:lnTo>
                  <a:lnTo>
                    <a:pt x="426" y="3841"/>
                  </a:lnTo>
                  <a:cubicBezTo>
                    <a:pt x="358" y="3812"/>
                    <a:pt x="358" y="3812"/>
                    <a:pt x="358" y="3812"/>
                  </a:cubicBezTo>
                  <a:cubicBezTo>
                    <a:pt x="324" y="3795"/>
                    <a:pt x="341" y="3795"/>
                    <a:pt x="335" y="3761"/>
                  </a:cubicBezTo>
                  <a:cubicBezTo>
                    <a:pt x="335" y="3750"/>
                    <a:pt x="312" y="3716"/>
                    <a:pt x="307" y="3710"/>
                  </a:cubicBezTo>
                  <a:cubicBezTo>
                    <a:pt x="284" y="3687"/>
                    <a:pt x="227" y="3710"/>
                    <a:pt x="199" y="3693"/>
                  </a:cubicBezTo>
                  <a:cubicBezTo>
                    <a:pt x="165" y="3676"/>
                    <a:pt x="148" y="3670"/>
                    <a:pt x="136" y="3631"/>
                  </a:cubicBezTo>
                  <a:cubicBezTo>
                    <a:pt x="131" y="3608"/>
                    <a:pt x="187" y="3551"/>
                    <a:pt x="125" y="3551"/>
                  </a:cubicBezTo>
                  <a:cubicBezTo>
                    <a:pt x="102" y="3551"/>
                    <a:pt x="91" y="3557"/>
                    <a:pt x="91" y="3528"/>
                  </a:cubicBezTo>
                  <a:cubicBezTo>
                    <a:pt x="91" y="3488"/>
                    <a:pt x="62" y="3523"/>
                    <a:pt x="45" y="3511"/>
                  </a:cubicBezTo>
                  <a:cubicBezTo>
                    <a:pt x="11" y="3506"/>
                    <a:pt x="11" y="3506"/>
                    <a:pt x="11" y="3506"/>
                  </a:cubicBezTo>
                  <a:lnTo>
                    <a:pt x="11" y="3506"/>
                  </a:lnTo>
                  <a:cubicBezTo>
                    <a:pt x="6" y="3494"/>
                    <a:pt x="0" y="3477"/>
                    <a:pt x="6" y="3472"/>
                  </a:cubicBezTo>
                  <a:cubicBezTo>
                    <a:pt x="11" y="3466"/>
                    <a:pt x="23" y="3466"/>
                    <a:pt x="28" y="3466"/>
                  </a:cubicBezTo>
                  <a:cubicBezTo>
                    <a:pt x="45" y="3460"/>
                    <a:pt x="57" y="3460"/>
                    <a:pt x="68" y="3454"/>
                  </a:cubicBezTo>
                  <a:cubicBezTo>
                    <a:pt x="85" y="3443"/>
                    <a:pt x="91" y="3437"/>
                    <a:pt x="97" y="3420"/>
                  </a:cubicBezTo>
                  <a:cubicBezTo>
                    <a:pt x="102" y="3398"/>
                    <a:pt x="142" y="3369"/>
                    <a:pt x="136" y="3346"/>
                  </a:cubicBezTo>
                  <a:cubicBezTo>
                    <a:pt x="125" y="3318"/>
                    <a:pt x="108" y="3284"/>
                    <a:pt x="102" y="3250"/>
                  </a:cubicBezTo>
                  <a:cubicBezTo>
                    <a:pt x="91" y="3176"/>
                    <a:pt x="176" y="3142"/>
                    <a:pt x="136" y="3051"/>
                  </a:cubicBezTo>
                  <a:cubicBezTo>
                    <a:pt x="119" y="3006"/>
                    <a:pt x="91" y="2989"/>
                    <a:pt x="68" y="2955"/>
                  </a:cubicBezTo>
                  <a:cubicBezTo>
                    <a:pt x="57" y="2943"/>
                    <a:pt x="51" y="2898"/>
                    <a:pt x="51" y="2881"/>
                  </a:cubicBezTo>
                  <a:cubicBezTo>
                    <a:pt x="51" y="2847"/>
                    <a:pt x="85" y="2869"/>
                    <a:pt x="102" y="2858"/>
                  </a:cubicBezTo>
                  <a:cubicBezTo>
                    <a:pt x="119" y="2852"/>
                    <a:pt x="108" y="2841"/>
                    <a:pt x="119" y="2829"/>
                  </a:cubicBezTo>
                  <a:cubicBezTo>
                    <a:pt x="131" y="2818"/>
                    <a:pt x="153" y="2818"/>
                    <a:pt x="170" y="2801"/>
                  </a:cubicBezTo>
                  <a:cubicBezTo>
                    <a:pt x="193" y="2784"/>
                    <a:pt x="176" y="2750"/>
                    <a:pt x="187" y="2727"/>
                  </a:cubicBezTo>
                  <a:cubicBezTo>
                    <a:pt x="199" y="2687"/>
                    <a:pt x="250" y="2705"/>
                    <a:pt x="261" y="2665"/>
                  </a:cubicBezTo>
                  <a:cubicBezTo>
                    <a:pt x="267" y="2642"/>
                    <a:pt x="273" y="2562"/>
                    <a:pt x="256" y="2551"/>
                  </a:cubicBezTo>
                  <a:cubicBezTo>
                    <a:pt x="244" y="2540"/>
                    <a:pt x="227" y="2528"/>
                    <a:pt x="244" y="2511"/>
                  </a:cubicBezTo>
                  <a:cubicBezTo>
                    <a:pt x="256" y="2500"/>
                    <a:pt x="267" y="2489"/>
                    <a:pt x="250" y="2472"/>
                  </a:cubicBezTo>
                  <a:cubicBezTo>
                    <a:pt x="227" y="2443"/>
                    <a:pt x="193" y="2432"/>
                    <a:pt x="210" y="2392"/>
                  </a:cubicBezTo>
                  <a:cubicBezTo>
                    <a:pt x="239" y="2381"/>
                    <a:pt x="244" y="2341"/>
                    <a:pt x="227" y="2318"/>
                  </a:cubicBezTo>
                  <a:cubicBezTo>
                    <a:pt x="187" y="2267"/>
                    <a:pt x="261" y="2273"/>
                    <a:pt x="284" y="2267"/>
                  </a:cubicBezTo>
                  <a:cubicBezTo>
                    <a:pt x="341" y="2250"/>
                    <a:pt x="341" y="2125"/>
                    <a:pt x="324" y="2085"/>
                  </a:cubicBezTo>
                  <a:cubicBezTo>
                    <a:pt x="295" y="2085"/>
                    <a:pt x="244" y="2114"/>
                    <a:pt x="233" y="2074"/>
                  </a:cubicBezTo>
                  <a:cubicBezTo>
                    <a:pt x="227" y="2034"/>
                    <a:pt x="244" y="2028"/>
                    <a:pt x="216" y="1994"/>
                  </a:cubicBezTo>
                  <a:cubicBezTo>
                    <a:pt x="159" y="1943"/>
                    <a:pt x="284" y="1886"/>
                    <a:pt x="295" y="1830"/>
                  </a:cubicBezTo>
                  <a:cubicBezTo>
                    <a:pt x="301" y="1830"/>
                    <a:pt x="301" y="1830"/>
                    <a:pt x="295" y="1835"/>
                  </a:cubicBezTo>
                  <a:cubicBezTo>
                    <a:pt x="318" y="1813"/>
                    <a:pt x="386" y="1841"/>
                    <a:pt x="386" y="1801"/>
                  </a:cubicBezTo>
                  <a:cubicBezTo>
                    <a:pt x="386" y="1773"/>
                    <a:pt x="398" y="1727"/>
                    <a:pt x="432" y="1727"/>
                  </a:cubicBezTo>
                  <a:cubicBezTo>
                    <a:pt x="460" y="1727"/>
                    <a:pt x="477" y="1722"/>
                    <a:pt x="483" y="1688"/>
                  </a:cubicBezTo>
                  <a:cubicBezTo>
                    <a:pt x="483" y="1665"/>
                    <a:pt x="540" y="1670"/>
                    <a:pt x="540" y="1636"/>
                  </a:cubicBezTo>
                  <a:cubicBezTo>
                    <a:pt x="540" y="1608"/>
                    <a:pt x="528" y="1551"/>
                    <a:pt x="511" y="1528"/>
                  </a:cubicBezTo>
                  <a:cubicBezTo>
                    <a:pt x="500" y="1506"/>
                    <a:pt x="523" y="1489"/>
                    <a:pt x="540" y="1489"/>
                  </a:cubicBezTo>
                  <a:cubicBezTo>
                    <a:pt x="551" y="1483"/>
                    <a:pt x="591" y="1443"/>
                    <a:pt x="597" y="1438"/>
                  </a:cubicBezTo>
                  <a:cubicBezTo>
                    <a:pt x="625" y="1404"/>
                    <a:pt x="602" y="1375"/>
                    <a:pt x="613" y="1347"/>
                  </a:cubicBezTo>
                  <a:cubicBezTo>
                    <a:pt x="619" y="1335"/>
                    <a:pt x="636" y="1318"/>
                    <a:pt x="636" y="1307"/>
                  </a:cubicBezTo>
                  <a:cubicBezTo>
                    <a:pt x="665" y="1250"/>
                    <a:pt x="665" y="1193"/>
                    <a:pt x="665" y="1131"/>
                  </a:cubicBezTo>
                  <a:cubicBezTo>
                    <a:pt x="665" y="1068"/>
                    <a:pt x="704" y="983"/>
                    <a:pt x="721" y="926"/>
                  </a:cubicBezTo>
                  <a:cubicBezTo>
                    <a:pt x="739" y="881"/>
                    <a:pt x="704" y="898"/>
                    <a:pt x="739" y="847"/>
                  </a:cubicBezTo>
                  <a:cubicBezTo>
                    <a:pt x="750" y="830"/>
                    <a:pt x="704" y="835"/>
                    <a:pt x="699" y="824"/>
                  </a:cubicBezTo>
                  <a:cubicBezTo>
                    <a:pt x="693" y="818"/>
                    <a:pt x="710" y="790"/>
                    <a:pt x="704" y="773"/>
                  </a:cubicBezTo>
                  <a:cubicBezTo>
                    <a:pt x="699" y="745"/>
                    <a:pt x="710" y="722"/>
                    <a:pt x="687" y="710"/>
                  </a:cubicBezTo>
                  <a:cubicBezTo>
                    <a:pt x="659" y="693"/>
                    <a:pt x="682" y="676"/>
                    <a:pt x="665" y="654"/>
                  </a:cubicBezTo>
                  <a:cubicBezTo>
                    <a:pt x="653" y="642"/>
                    <a:pt x="653" y="625"/>
                    <a:pt x="670" y="620"/>
                  </a:cubicBezTo>
                  <a:cubicBezTo>
                    <a:pt x="682" y="614"/>
                    <a:pt x="716" y="608"/>
                    <a:pt x="716" y="591"/>
                  </a:cubicBezTo>
                  <a:cubicBezTo>
                    <a:pt x="704" y="546"/>
                    <a:pt x="682" y="568"/>
                    <a:pt x="710" y="517"/>
                  </a:cubicBezTo>
                  <a:cubicBezTo>
                    <a:pt x="727" y="483"/>
                    <a:pt x="744" y="449"/>
                    <a:pt x="727" y="415"/>
                  </a:cubicBezTo>
                  <a:cubicBezTo>
                    <a:pt x="704" y="415"/>
                    <a:pt x="676" y="409"/>
                    <a:pt x="665" y="381"/>
                  </a:cubicBezTo>
                  <a:cubicBezTo>
                    <a:pt x="653" y="347"/>
                    <a:pt x="653" y="341"/>
                    <a:pt x="631" y="318"/>
                  </a:cubicBezTo>
                  <a:cubicBezTo>
                    <a:pt x="613" y="284"/>
                    <a:pt x="613" y="284"/>
                    <a:pt x="613" y="284"/>
                  </a:cubicBezTo>
                  <a:lnTo>
                    <a:pt x="613" y="284"/>
                  </a:lnTo>
                  <a:cubicBezTo>
                    <a:pt x="642" y="273"/>
                    <a:pt x="631" y="250"/>
                    <a:pt x="619" y="210"/>
                  </a:cubicBezTo>
                  <a:cubicBezTo>
                    <a:pt x="619" y="199"/>
                    <a:pt x="602" y="182"/>
                    <a:pt x="602" y="176"/>
                  </a:cubicBezTo>
                  <a:cubicBezTo>
                    <a:pt x="602" y="171"/>
                    <a:pt x="613" y="159"/>
                    <a:pt x="613" y="142"/>
                  </a:cubicBezTo>
                  <a:lnTo>
                    <a:pt x="613" y="142"/>
                  </a:lnTo>
                  <a:cubicBezTo>
                    <a:pt x="597" y="137"/>
                    <a:pt x="619" y="6"/>
                    <a:pt x="670" y="0"/>
                  </a:cubicBezTo>
                  <a:cubicBezTo>
                    <a:pt x="699" y="0"/>
                    <a:pt x="721" y="23"/>
                    <a:pt x="744" y="34"/>
                  </a:cubicBezTo>
                  <a:cubicBezTo>
                    <a:pt x="790" y="57"/>
                    <a:pt x="858" y="46"/>
                    <a:pt x="892" y="91"/>
                  </a:cubicBezTo>
                  <a:cubicBezTo>
                    <a:pt x="903" y="102"/>
                    <a:pt x="920" y="120"/>
                    <a:pt x="937" y="120"/>
                  </a:cubicBezTo>
                  <a:cubicBezTo>
                    <a:pt x="971" y="125"/>
                    <a:pt x="960" y="74"/>
                    <a:pt x="1000" y="114"/>
                  </a:cubicBezTo>
                  <a:cubicBezTo>
                    <a:pt x="1034" y="142"/>
                    <a:pt x="1096" y="120"/>
                    <a:pt x="1130" y="137"/>
                  </a:cubicBezTo>
                  <a:cubicBezTo>
                    <a:pt x="1187" y="159"/>
                    <a:pt x="1187" y="193"/>
                    <a:pt x="1216" y="239"/>
                  </a:cubicBezTo>
                  <a:cubicBezTo>
                    <a:pt x="1238" y="284"/>
                    <a:pt x="1284" y="210"/>
                    <a:pt x="1318" y="228"/>
                  </a:cubicBezTo>
                  <a:cubicBezTo>
                    <a:pt x="1346" y="250"/>
                    <a:pt x="1380" y="245"/>
                    <a:pt x="1415" y="239"/>
                  </a:cubicBezTo>
                  <a:cubicBezTo>
                    <a:pt x="1426" y="233"/>
                    <a:pt x="1443" y="233"/>
                    <a:pt x="1454" y="239"/>
                  </a:cubicBezTo>
                  <a:cubicBezTo>
                    <a:pt x="1460" y="245"/>
                    <a:pt x="1466" y="267"/>
                    <a:pt x="1488" y="279"/>
                  </a:cubicBezTo>
                  <a:cubicBezTo>
                    <a:pt x="1500" y="279"/>
                    <a:pt x="1528" y="341"/>
                    <a:pt x="1534" y="358"/>
                  </a:cubicBezTo>
                  <a:cubicBezTo>
                    <a:pt x="1551" y="387"/>
                    <a:pt x="1551" y="404"/>
                    <a:pt x="1568" y="438"/>
                  </a:cubicBezTo>
                  <a:lnTo>
                    <a:pt x="1568" y="438"/>
                  </a:lnTo>
                  <a:cubicBezTo>
                    <a:pt x="1568" y="438"/>
                    <a:pt x="1568" y="443"/>
                    <a:pt x="1562" y="443"/>
                  </a:cubicBezTo>
                  <a:cubicBezTo>
                    <a:pt x="1562" y="449"/>
                    <a:pt x="1551" y="455"/>
                    <a:pt x="1551" y="466"/>
                  </a:cubicBezTo>
                  <a:cubicBezTo>
                    <a:pt x="1551" y="478"/>
                    <a:pt x="1574" y="478"/>
                    <a:pt x="1574" y="489"/>
                  </a:cubicBezTo>
                  <a:cubicBezTo>
                    <a:pt x="1562" y="489"/>
                    <a:pt x="1528" y="534"/>
                    <a:pt x="1551" y="534"/>
                  </a:cubicBezTo>
                  <a:cubicBezTo>
                    <a:pt x="1596" y="534"/>
                    <a:pt x="1613" y="586"/>
                    <a:pt x="1574" y="608"/>
                  </a:cubicBezTo>
                  <a:cubicBezTo>
                    <a:pt x="1551" y="620"/>
                    <a:pt x="1540" y="614"/>
                    <a:pt x="1562" y="642"/>
                  </a:cubicBezTo>
                  <a:cubicBezTo>
                    <a:pt x="1585" y="676"/>
                    <a:pt x="1585" y="705"/>
                    <a:pt x="1630" y="710"/>
                  </a:cubicBezTo>
                  <a:cubicBezTo>
                    <a:pt x="1670" y="716"/>
                    <a:pt x="1687" y="682"/>
                    <a:pt x="1721" y="682"/>
                  </a:cubicBezTo>
                  <a:cubicBezTo>
                    <a:pt x="1756" y="676"/>
                    <a:pt x="1818" y="671"/>
                    <a:pt x="1835" y="642"/>
                  </a:cubicBezTo>
                  <a:cubicBezTo>
                    <a:pt x="1852" y="597"/>
                    <a:pt x="1880" y="625"/>
                    <a:pt x="1920" y="602"/>
                  </a:cubicBezTo>
                  <a:lnTo>
                    <a:pt x="1920" y="602"/>
                  </a:lnTo>
                  <a:cubicBezTo>
                    <a:pt x="1954" y="614"/>
                    <a:pt x="1954" y="614"/>
                    <a:pt x="1954" y="614"/>
                  </a:cubicBezTo>
                  <a:cubicBezTo>
                    <a:pt x="1977" y="620"/>
                    <a:pt x="2006" y="614"/>
                    <a:pt x="2034" y="620"/>
                  </a:cubicBezTo>
                  <a:cubicBezTo>
                    <a:pt x="2062" y="625"/>
                    <a:pt x="2051" y="654"/>
                    <a:pt x="2074" y="659"/>
                  </a:cubicBezTo>
                  <a:cubicBezTo>
                    <a:pt x="2096" y="671"/>
                    <a:pt x="2096" y="659"/>
                    <a:pt x="2113" y="682"/>
                  </a:cubicBezTo>
                  <a:cubicBezTo>
                    <a:pt x="2130" y="710"/>
                    <a:pt x="2165" y="654"/>
                    <a:pt x="2187" y="699"/>
                  </a:cubicBezTo>
                  <a:cubicBezTo>
                    <a:pt x="2204" y="745"/>
                    <a:pt x="2210" y="818"/>
                    <a:pt x="2272" y="830"/>
                  </a:cubicBezTo>
                  <a:cubicBezTo>
                    <a:pt x="2341" y="847"/>
                    <a:pt x="2369" y="813"/>
                    <a:pt x="2403" y="761"/>
                  </a:cubicBezTo>
                  <a:cubicBezTo>
                    <a:pt x="2420" y="750"/>
                    <a:pt x="2432" y="733"/>
                    <a:pt x="2449" y="727"/>
                  </a:cubicBezTo>
                  <a:cubicBezTo>
                    <a:pt x="2466" y="716"/>
                    <a:pt x="2488" y="745"/>
                    <a:pt x="2522" y="733"/>
                  </a:cubicBezTo>
                  <a:cubicBezTo>
                    <a:pt x="2551" y="716"/>
                    <a:pt x="2596" y="705"/>
                    <a:pt x="2636" y="722"/>
                  </a:cubicBezTo>
                  <a:cubicBezTo>
                    <a:pt x="2670" y="733"/>
                    <a:pt x="2681" y="767"/>
                    <a:pt x="2727" y="773"/>
                  </a:cubicBezTo>
                  <a:cubicBezTo>
                    <a:pt x="2778" y="784"/>
                    <a:pt x="2772" y="779"/>
                    <a:pt x="2789" y="824"/>
                  </a:cubicBezTo>
                  <a:cubicBezTo>
                    <a:pt x="2801" y="841"/>
                    <a:pt x="2880" y="881"/>
                    <a:pt x="2903" y="875"/>
                  </a:cubicBezTo>
                  <a:cubicBezTo>
                    <a:pt x="2920" y="864"/>
                    <a:pt x="2920" y="841"/>
                    <a:pt x="2937" y="841"/>
                  </a:cubicBezTo>
                  <a:cubicBezTo>
                    <a:pt x="2966" y="830"/>
                    <a:pt x="2977" y="852"/>
                    <a:pt x="3000" y="852"/>
                  </a:cubicBezTo>
                  <a:cubicBezTo>
                    <a:pt x="3028" y="852"/>
                    <a:pt x="3125" y="875"/>
                    <a:pt x="3062" y="824"/>
                  </a:cubicBezTo>
                  <a:cubicBezTo>
                    <a:pt x="3028" y="796"/>
                    <a:pt x="3147" y="710"/>
                    <a:pt x="3170" y="727"/>
                  </a:cubicBezTo>
                  <a:cubicBezTo>
                    <a:pt x="3187" y="739"/>
                    <a:pt x="3204" y="756"/>
                    <a:pt x="3233" y="733"/>
                  </a:cubicBezTo>
                  <a:cubicBezTo>
                    <a:pt x="3255" y="710"/>
                    <a:pt x="3289" y="665"/>
                    <a:pt x="3324" y="665"/>
                  </a:cubicBezTo>
                  <a:cubicBezTo>
                    <a:pt x="3335" y="665"/>
                    <a:pt x="3346" y="676"/>
                    <a:pt x="3358" y="676"/>
                  </a:cubicBezTo>
                  <a:cubicBezTo>
                    <a:pt x="3386" y="676"/>
                    <a:pt x="3392" y="620"/>
                    <a:pt x="3426" y="642"/>
                  </a:cubicBezTo>
                  <a:cubicBezTo>
                    <a:pt x="3466" y="676"/>
                    <a:pt x="3511" y="614"/>
                    <a:pt x="3539" y="676"/>
                  </a:cubicBezTo>
                  <a:cubicBezTo>
                    <a:pt x="3573" y="745"/>
                    <a:pt x="3630" y="705"/>
                    <a:pt x="3687" y="710"/>
                  </a:cubicBezTo>
                  <a:lnTo>
                    <a:pt x="3687" y="710"/>
                  </a:lnTo>
                  <a:cubicBezTo>
                    <a:pt x="3681" y="779"/>
                    <a:pt x="3670" y="881"/>
                    <a:pt x="3744" y="852"/>
                  </a:cubicBezTo>
                  <a:cubicBezTo>
                    <a:pt x="3784" y="835"/>
                    <a:pt x="3829" y="892"/>
                    <a:pt x="3875" y="892"/>
                  </a:cubicBezTo>
                  <a:lnTo>
                    <a:pt x="3875" y="892"/>
                  </a:lnTo>
                  <a:cubicBezTo>
                    <a:pt x="3875" y="898"/>
                    <a:pt x="3875" y="898"/>
                    <a:pt x="3875" y="898"/>
                  </a:cubicBezTo>
                  <a:cubicBezTo>
                    <a:pt x="3863" y="909"/>
                    <a:pt x="3846" y="938"/>
                    <a:pt x="3841" y="955"/>
                  </a:cubicBezTo>
                  <a:cubicBezTo>
                    <a:pt x="3829" y="989"/>
                    <a:pt x="3852" y="983"/>
                    <a:pt x="3818" y="1006"/>
                  </a:cubicBezTo>
                  <a:cubicBezTo>
                    <a:pt x="3784" y="1034"/>
                    <a:pt x="3750" y="1051"/>
                    <a:pt x="3716" y="1029"/>
                  </a:cubicBezTo>
                  <a:cubicBezTo>
                    <a:pt x="3693" y="1017"/>
                    <a:pt x="3670" y="995"/>
                    <a:pt x="3647" y="1029"/>
                  </a:cubicBezTo>
                  <a:cubicBezTo>
                    <a:pt x="3613" y="1085"/>
                    <a:pt x="3608" y="1171"/>
                    <a:pt x="3647" y="1222"/>
                  </a:cubicBezTo>
                  <a:cubicBezTo>
                    <a:pt x="3676" y="1256"/>
                    <a:pt x="3704" y="1250"/>
                    <a:pt x="3733" y="1301"/>
                  </a:cubicBezTo>
                  <a:cubicBezTo>
                    <a:pt x="3755" y="1352"/>
                    <a:pt x="3704" y="1404"/>
                    <a:pt x="3750" y="1455"/>
                  </a:cubicBezTo>
                  <a:cubicBezTo>
                    <a:pt x="3778" y="1483"/>
                    <a:pt x="3784" y="1489"/>
                    <a:pt x="3755" y="1528"/>
                  </a:cubicBezTo>
                  <a:cubicBezTo>
                    <a:pt x="3750" y="1551"/>
                    <a:pt x="3733" y="1602"/>
                    <a:pt x="3721" y="1614"/>
                  </a:cubicBezTo>
                  <a:cubicBezTo>
                    <a:pt x="3699" y="1631"/>
                    <a:pt x="3676" y="1676"/>
                    <a:pt x="3653" y="1682"/>
                  </a:cubicBezTo>
                  <a:cubicBezTo>
                    <a:pt x="3636" y="1688"/>
                    <a:pt x="3613" y="1688"/>
                    <a:pt x="3602" y="1705"/>
                  </a:cubicBezTo>
                  <a:cubicBezTo>
                    <a:pt x="3579" y="1727"/>
                    <a:pt x="3573" y="1761"/>
                    <a:pt x="3551" y="1784"/>
                  </a:cubicBezTo>
                  <a:cubicBezTo>
                    <a:pt x="3511" y="1818"/>
                    <a:pt x="3471" y="1813"/>
                    <a:pt x="3437" y="1858"/>
                  </a:cubicBezTo>
                  <a:cubicBezTo>
                    <a:pt x="3392" y="1920"/>
                    <a:pt x="3329" y="1898"/>
                    <a:pt x="3278" y="1938"/>
                  </a:cubicBezTo>
                  <a:cubicBezTo>
                    <a:pt x="3233" y="1966"/>
                    <a:pt x="3233" y="1994"/>
                    <a:pt x="3187" y="2011"/>
                  </a:cubicBezTo>
                  <a:cubicBezTo>
                    <a:pt x="3079" y="2063"/>
                    <a:pt x="3079" y="2063"/>
                    <a:pt x="3079" y="2063"/>
                  </a:cubicBezTo>
                  <a:cubicBezTo>
                    <a:pt x="2977" y="2102"/>
                    <a:pt x="2880" y="2136"/>
                    <a:pt x="2795" y="2210"/>
                  </a:cubicBezTo>
                  <a:cubicBezTo>
                    <a:pt x="2738" y="2256"/>
                    <a:pt x="2681" y="2261"/>
                    <a:pt x="2625" y="2296"/>
                  </a:cubicBezTo>
                  <a:cubicBezTo>
                    <a:pt x="2596" y="2307"/>
                    <a:pt x="2585" y="2335"/>
                    <a:pt x="2562" y="2352"/>
                  </a:cubicBezTo>
                  <a:cubicBezTo>
                    <a:pt x="2517" y="2392"/>
                    <a:pt x="2471" y="2494"/>
                    <a:pt x="2437" y="2551"/>
                  </a:cubicBezTo>
                  <a:cubicBezTo>
                    <a:pt x="2398" y="2619"/>
                    <a:pt x="2284" y="2625"/>
                    <a:pt x="2216" y="2631"/>
                  </a:cubicBezTo>
                  <a:cubicBezTo>
                    <a:pt x="2153" y="2642"/>
                    <a:pt x="2108" y="2659"/>
                    <a:pt x="2057" y="2682"/>
                  </a:cubicBezTo>
                  <a:cubicBezTo>
                    <a:pt x="2022" y="2699"/>
                    <a:pt x="1994" y="2699"/>
                    <a:pt x="1966" y="2705"/>
                  </a:cubicBezTo>
                  <a:cubicBezTo>
                    <a:pt x="1869" y="2750"/>
                    <a:pt x="1772" y="2756"/>
                    <a:pt x="1676" y="2778"/>
                  </a:cubicBezTo>
                  <a:cubicBezTo>
                    <a:pt x="1596" y="2795"/>
                    <a:pt x="1540" y="2852"/>
                    <a:pt x="1454" y="2852"/>
                  </a:cubicBezTo>
                  <a:cubicBezTo>
                    <a:pt x="1415" y="2852"/>
                    <a:pt x="1375" y="2875"/>
                    <a:pt x="1341" y="2892"/>
                  </a:cubicBezTo>
                  <a:cubicBezTo>
                    <a:pt x="1318" y="2898"/>
                    <a:pt x="1284" y="2915"/>
                    <a:pt x="1267" y="2932"/>
                  </a:cubicBezTo>
                  <a:cubicBezTo>
                    <a:pt x="1244" y="2949"/>
                    <a:pt x="1256" y="2966"/>
                    <a:pt x="1250" y="2977"/>
                  </a:cubicBezTo>
                  <a:cubicBezTo>
                    <a:pt x="1238" y="2989"/>
                    <a:pt x="1199" y="2943"/>
                    <a:pt x="1176" y="2943"/>
                  </a:cubicBezTo>
                  <a:cubicBezTo>
                    <a:pt x="1074" y="2943"/>
                    <a:pt x="971" y="3040"/>
                    <a:pt x="903" y="3108"/>
                  </a:cubicBezTo>
                  <a:cubicBezTo>
                    <a:pt x="869" y="3136"/>
                    <a:pt x="795" y="3273"/>
                    <a:pt x="761" y="3284"/>
                  </a:cubicBezTo>
                  <a:cubicBezTo>
                    <a:pt x="761" y="3284"/>
                    <a:pt x="761" y="3284"/>
                    <a:pt x="761" y="3278"/>
                  </a:cubicBezTo>
                  <a:cubicBezTo>
                    <a:pt x="699" y="3341"/>
                    <a:pt x="699" y="3341"/>
                    <a:pt x="699" y="3341"/>
                  </a:cubicBezTo>
                  <a:cubicBezTo>
                    <a:pt x="648" y="3386"/>
                    <a:pt x="648" y="3386"/>
                    <a:pt x="648" y="3386"/>
                  </a:cubicBezTo>
                  <a:cubicBezTo>
                    <a:pt x="653" y="3386"/>
                    <a:pt x="676" y="3420"/>
                    <a:pt x="693" y="3426"/>
                  </a:cubicBezTo>
                  <a:cubicBezTo>
                    <a:pt x="716" y="3437"/>
                    <a:pt x="739" y="3449"/>
                    <a:pt x="761" y="3454"/>
                  </a:cubicBezTo>
                  <a:cubicBezTo>
                    <a:pt x="818" y="3466"/>
                    <a:pt x="807" y="3511"/>
                    <a:pt x="881" y="3511"/>
                  </a:cubicBezTo>
                  <a:cubicBezTo>
                    <a:pt x="881" y="3545"/>
                    <a:pt x="852" y="3574"/>
                    <a:pt x="824" y="3591"/>
                  </a:cubicBezTo>
                  <a:cubicBezTo>
                    <a:pt x="739" y="3642"/>
                    <a:pt x="739" y="3642"/>
                    <a:pt x="739" y="3642"/>
                  </a:cubicBezTo>
                  <a:cubicBezTo>
                    <a:pt x="693" y="3665"/>
                    <a:pt x="545" y="3653"/>
                    <a:pt x="517" y="3693"/>
                  </a:cubicBezTo>
                  <a:cubicBezTo>
                    <a:pt x="489" y="3738"/>
                    <a:pt x="460" y="3807"/>
                    <a:pt x="426" y="3841"/>
                  </a:cubicBez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69" name="Freeform 158">
              <a:extLst>
                <a:ext uri="{FF2B5EF4-FFF2-40B4-BE49-F238E27FC236}">
                  <a16:creationId xmlns:a16="http://schemas.microsoft.com/office/drawing/2014/main" id="{B2DD72EE-F6CC-504C-8816-F21631B7E670}"/>
                </a:ext>
              </a:extLst>
            </p:cNvPr>
            <p:cNvSpPr>
              <a:spLocks noChangeArrowheads="1"/>
            </p:cNvSpPr>
            <p:nvPr/>
          </p:nvSpPr>
          <p:spPr bwMode="auto">
            <a:xfrm>
              <a:off x="17630222" y="8689987"/>
              <a:ext cx="1400056" cy="1494709"/>
            </a:xfrm>
            <a:custGeom>
              <a:avLst/>
              <a:gdLst>
                <a:gd name="T0" fmla="*/ 0 w 2023"/>
                <a:gd name="T1" fmla="*/ 1147 h 2159"/>
                <a:gd name="T2" fmla="*/ 51 w 2023"/>
                <a:gd name="T3" fmla="*/ 1056 h 2159"/>
                <a:gd name="T4" fmla="*/ 148 w 2023"/>
                <a:gd name="T5" fmla="*/ 909 h 2159"/>
                <a:gd name="T6" fmla="*/ 347 w 2023"/>
                <a:gd name="T7" fmla="*/ 738 h 2159"/>
                <a:gd name="T8" fmla="*/ 636 w 2023"/>
                <a:gd name="T9" fmla="*/ 659 h 2159"/>
                <a:gd name="T10" fmla="*/ 824 w 2023"/>
                <a:gd name="T11" fmla="*/ 687 h 2159"/>
                <a:gd name="T12" fmla="*/ 1057 w 2023"/>
                <a:gd name="T13" fmla="*/ 522 h 2159"/>
                <a:gd name="T14" fmla="*/ 1045 w 2023"/>
                <a:gd name="T15" fmla="*/ 306 h 2159"/>
                <a:gd name="T16" fmla="*/ 1170 w 2023"/>
                <a:gd name="T17" fmla="*/ 108 h 2159"/>
                <a:gd name="T18" fmla="*/ 1295 w 2023"/>
                <a:gd name="T19" fmla="*/ 85 h 2159"/>
                <a:gd name="T20" fmla="*/ 1494 w 2023"/>
                <a:gd name="T21" fmla="*/ 39 h 2159"/>
                <a:gd name="T22" fmla="*/ 1568 w 2023"/>
                <a:gd name="T23" fmla="*/ 136 h 2159"/>
                <a:gd name="T24" fmla="*/ 1636 w 2023"/>
                <a:gd name="T25" fmla="*/ 164 h 2159"/>
                <a:gd name="T26" fmla="*/ 1636 w 2023"/>
                <a:gd name="T27" fmla="*/ 193 h 2159"/>
                <a:gd name="T28" fmla="*/ 1636 w 2023"/>
                <a:gd name="T29" fmla="*/ 250 h 2159"/>
                <a:gd name="T30" fmla="*/ 1625 w 2023"/>
                <a:gd name="T31" fmla="*/ 403 h 2159"/>
                <a:gd name="T32" fmla="*/ 1557 w 2023"/>
                <a:gd name="T33" fmla="*/ 647 h 2159"/>
                <a:gd name="T34" fmla="*/ 1602 w 2023"/>
                <a:gd name="T35" fmla="*/ 1028 h 2159"/>
                <a:gd name="T36" fmla="*/ 1824 w 2023"/>
                <a:gd name="T37" fmla="*/ 1375 h 2159"/>
                <a:gd name="T38" fmla="*/ 1943 w 2023"/>
                <a:gd name="T39" fmla="*/ 1443 h 2159"/>
                <a:gd name="T40" fmla="*/ 1903 w 2023"/>
                <a:gd name="T41" fmla="*/ 1494 h 2159"/>
                <a:gd name="T42" fmla="*/ 1846 w 2023"/>
                <a:gd name="T43" fmla="*/ 1664 h 2159"/>
                <a:gd name="T44" fmla="*/ 2017 w 2023"/>
                <a:gd name="T45" fmla="*/ 1755 h 2159"/>
                <a:gd name="T46" fmla="*/ 1818 w 2023"/>
                <a:gd name="T47" fmla="*/ 1840 h 2159"/>
                <a:gd name="T48" fmla="*/ 1653 w 2023"/>
                <a:gd name="T49" fmla="*/ 1840 h 2159"/>
                <a:gd name="T50" fmla="*/ 1534 w 2023"/>
                <a:gd name="T51" fmla="*/ 1840 h 2159"/>
                <a:gd name="T52" fmla="*/ 1511 w 2023"/>
                <a:gd name="T53" fmla="*/ 1908 h 2159"/>
                <a:gd name="T54" fmla="*/ 1324 w 2023"/>
                <a:gd name="T55" fmla="*/ 1869 h 2159"/>
                <a:gd name="T56" fmla="*/ 1091 w 2023"/>
                <a:gd name="T57" fmla="*/ 1988 h 2159"/>
                <a:gd name="T58" fmla="*/ 875 w 2023"/>
                <a:gd name="T59" fmla="*/ 2158 h 2159"/>
                <a:gd name="T60" fmla="*/ 750 w 2023"/>
                <a:gd name="T61" fmla="*/ 2050 h 2159"/>
                <a:gd name="T62" fmla="*/ 494 w 2023"/>
                <a:gd name="T63" fmla="*/ 1852 h 2159"/>
                <a:gd name="T64" fmla="*/ 415 w 2023"/>
                <a:gd name="T65" fmla="*/ 1647 h 2159"/>
                <a:gd name="T66" fmla="*/ 420 w 2023"/>
                <a:gd name="T67" fmla="*/ 1562 h 2159"/>
                <a:gd name="T68" fmla="*/ 454 w 2023"/>
                <a:gd name="T69" fmla="*/ 1380 h 2159"/>
                <a:gd name="T70" fmla="*/ 341 w 2023"/>
                <a:gd name="T71" fmla="*/ 1369 h 2159"/>
                <a:gd name="T72" fmla="*/ 102 w 2023"/>
                <a:gd name="T73" fmla="*/ 1278 h 2159"/>
                <a:gd name="T74" fmla="*/ 0 w 2023"/>
                <a:gd name="T75" fmla="*/ 1147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23" h="2159">
                  <a:moveTo>
                    <a:pt x="0" y="1147"/>
                  </a:moveTo>
                  <a:lnTo>
                    <a:pt x="0" y="1147"/>
                  </a:lnTo>
                  <a:cubicBezTo>
                    <a:pt x="6" y="1107"/>
                    <a:pt x="6" y="1107"/>
                    <a:pt x="6" y="1107"/>
                  </a:cubicBezTo>
                  <a:cubicBezTo>
                    <a:pt x="23" y="1096"/>
                    <a:pt x="40" y="1073"/>
                    <a:pt x="51" y="1056"/>
                  </a:cubicBezTo>
                  <a:cubicBezTo>
                    <a:pt x="79" y="1028"/>
                    <a:pt x="97" y="1022"/>
                    <a:pt x="119" y="988"/>
                  </a:cubicBezTo>
                  <a:cubicBezTo>
                    <a:pt x="136" y="960"/>
                    <a:pt x="142" y="943"/>
                    <a:pt x="148" y="909"/>
                  </a:cubicBezTo>
                  <a:cubicBezTo>
                    <a:pt x="153" y="863"/>
                    <a:pt x="210" y="835"/>
                    <a:pt x="250" y="829"/>
                  </a:cubicBezTo>
                  <a:cubicBezTo>
                    <a:pt x="312" y="818"/>
                    <a:pt x="312" y="789"/>
                    <a:pt x="347" y="738"/>
                  </a:cubicBezTo>
                  <a:cubicBezTo>
                    <a:pt x="381" y="710"/>
                    <a:pt x="375" y="727"/>
                    <a:pt x="403" y="738"/>
                  </a:cubicBezTo>
                  <a:cubicBezTo>
                    <a:pt x="420" y="795"/>
                    <a:pt x="613" y="676"/>
                    <a:pt x="636" y="659"/>
                  </a:cubicBezTo>
                  <a:cubicBezTo>
                    <a:pt x="716" y="619"/>
                    <a:pt x="716" y="602"/>
                    <a:pt x="795" y="613"/>
                  </a:cubicBezTo>
                  <a:cubicBezTo>
                    <a:pt x="812" y="642"/>
                    <a:pt x="795" y="653"/>
                    <a:pt x="824" y="687"/>
                  </a:cubicBezTo>
                  <a:cubicBezTo>
                    <a:pt x="869" y="738"/>
                    <a:pt x="954" y="687"/>
                    <a:pt x="994" y="659"/>
                  </a:cubicBezTo>
                  <a:cubicBezTo>
                    <a:pt x="1062" y="602"/>
                    <a:pt x="1034" y="596"/>
                    <a:pt x="1057" y="522"/>
                  </a:cubicBezTo>
                  <a:cubicBezTo>
                    <a:pt x="1051" y="494"/>
                    <a:pt x="1057" y="466"/>
                    <a:pt x="1051" y="437"/>
                  </a:cubicBezTo>
                  <a:cubicBezTo>
                    <a:pt x="1040" y="409"/>
                    <a:pt x="1022" y="335"/>
                    <a:pt x="1045" y="306"/>
                  </a:cubicBezTo>
                  <a:cubicBezTo>
                    <a:pt x="1079" y="272"/>
                    <a:pt x="1096" y="301"/>
                    <a:pt x="1096" y="238"/>
                  </a:cubicBezTo>
                  <a:cubicBezTo>
                    <a:pt x="1096" y="193"/>
                    <a:pt x="1125" y="125"/>
                    <a:pt x="1170" y="108"/>
                  </a:cubicBezTo>
                  <a:cubicBezTo>
                    <a:pt x="1199" y="90"/>
                    <a:pt x="1199" y="102"/>
                    <a:pt x="1216" y="119"/>
                  </a:cubicBezTo>
                  <a:cubicBezTo>
                    <a:pt x="1238" y="136"/>
                    <a:pt x="1278" y="96"/>
                    <a:pt x="1295" y="85"/>
                  </a:cubicBezTo>
                  <a:cubicBezTo>
                    <a:pt x="1312" y="73"/>
                    <a:pt x="1318" y="62"/>
                    <a:pt x="1335" y="45"/>
                  </a:cubicBezTo>
                  <a:cubicBezTo>
                    <a:pt x="1358" y="17"/>
                    <a:pt x="1483" y="0"/>
                    <a:pt x="1494" y="39"/>
                  </a:cubicBezTo>
                  <a:cubicBezTo>
                    <a:pt x="1506" y="73"/>
                    <a:pt x="1506" y="85"/>
                    <a:pt x="1534" y="108"/>
                  </a:cubicBezTo>
                  <a:cubicBezTo>
                    <a:pt x="1545" y="119"/>
                    <a:pt x="1557" y="125"/>
                    <a:pt x="1568" y="136"/>
                  </a:cubicBezTo>
                  <a:cubicBezTo>
                    <a:pt x="1579" y="147"/>
                    <a:pt x="1602" y="147"/>
                    <a:pt x="1608" y="159"/>
                  </a:cubicBezTo>
                  <a:cubicBezTo>
                    <a:pt x="1636" y="164"/>
                    <a:pt x="1636" y="164"/>
                    <a:pt x="1636" y="164"/>
                  </a:cubicBezTo>
                  <a:lnTo>
                    <a:pt x="1636" y="164"/>
                  </a:lnTo>
                  <a:cubicBezTo>
                    <a:pt x="1636" y="193"/>
                    <a:pt x="1636" y="193"/>
                    <a:pt x="1636" y="193"/>
                  </a:cubicBezTo>
                  <a:cubicBezTo>
                    <a:pt x="1630" y="198"/>
                    <a:pt x="1630" y="204"/>
                    <a:pt x="1630" y="216"/>
                  </a:cubicBezTo>
                  <a:cubicBezTo>
                    <a:pt x="1630" y="227"/>
                    <a:pt x="1636" y="238"/>
                    <a:pt x="1636" y="250"/>
                  </a:cubicBezTo>
                  <a:cubicBezTo>
                    <a:pt x="1642" y="272"/>
                    <a:pt x="1648" y="312"/>
                    <a:pt x="1630" y="329"/>
                  </a:cubicBezTo>
                  <a:cubicBezTo>
                    <a:pt x="1625" y="358"/>
                    <a:pt x="1619" y="375"/>
                    <a:pt x="1625" y="403"/>
                  </a:cubicBezTo>
                  <a:cubicBezTo>
                    <a:pt x="1636" y="426"/>
                    <a:pt x="1591" y="460"/>
                    <a:pt x="1574" y="471"/>
                  </a:cubicBezTo>
                  <a:cubicBezTo>
                    <a:pt x="1534" y="500"/>
                    <a:pt x="1511" y="636"/>
                    <a:pt x="1557" y="647"/>
                  </a:cubicBezTo>
                  <a:cubicBezTo>
                    <a:pt x="1602" y="659"/>
                    <a:pt x="1630" y="653"/>
                    <a:pt x="1659" y="698"/>
                  </a:cubicBezTo>
                  <a:cubicBezTo>
                    <a:pt x="1721" y="823"/>
                    <a:pt x="1602" y="920"/>
                    <a:pt x="1602" y="1028"/>
                  </a:cubicBezTo>
                  <a:cubicBezTo>
                    <a:pt x="1602" y="1073"/>
                    <a:pt x="1648" y="1102"/>
                    <a:pt x="1670" y="1141"/>
                  </a:cubicBezTo>
                  <a:cubicBezTo>
                    <a:pt x="1716" y="1215"/>
                    <a:pt x="1756" y="1318"/>
                    <a:pt x="1824" y="1375"/>
                  </a:cubicBezTo>
                  <a:cubicBezTo>
                    <a:pt x="1863" y="1409"/>
                    <a:pt x="1898" y="1420"/>
                    <a:pt x="1943" y="1443"/>
                  </a:cubicBezTo>
                  <a:lnTo>
                    <a:pt x="1943" y="1443"/>
                  </a:lnTo>
                  <a:cubicBezTo>
                    <a:pt x="1943" y="1477"/>
                    <a:pt x="1943" y="1511"/>
                    <a:pt x="1943" y="1511"/>
                  </a:cubicBezTo>
                  <a:cubicBezTo>
                    <a:pt x="1937" y="1505"/>
                    <a:pt x="1903" y="1471"/>
                    <a:pt x="1903" y="1494"/>
                  </a:cubicBezTo>
                  <a:cubicBezTo>
                    <a:pt x="1903" y="1511"/>
                    <a:pt x="1875" y="1551"/>
                    <a:pt x="1863" y="1556"/>
                  </a:cubicBezTo>
                  <a:cubicBezTo>
                    <a:pt x="1829" y="1607"/>
                    <a:pt x="1790" y="1613"/>
                    <a:pt x="1846" y="1664"/>
                  </a:cubicBezTo>
                  <a:cubicBezTo>
                    <a:pt x="1875" y="1693"/>
                    <a:pt x="1909" y="1727"/>
                    <a:pt x="1949" y="1738"/>
                  </a:cubicBezTo>
                  <a:cubicBezTo>
                    <a:pt x="1960" y="1738"/>
                    <a:pt x="2017" y="1749"/>
                    <a:pt x="2017" y="1755"/>
                  </a:cubicBezTo>
                  <a:cubicBezTo>
                    <a:pt x="2022" y="1755"/>
                    <a:pt x="2022" y="1755"/>
                    <a:pt x="2022" y="1755"/>
                  </a:cubicBezTo>
                  <a:cubicBezTo>
                    <a:pt x="2022" y="1818"/>
                    <a:pt x="1852" y="1829"/>
                    <a:pt x="1818" y="1840"/>
                  </a:cubicBezTo>
                  <a:cubicBezTo>
                    <a:pt x="1784" y="1857"/>
                    <a:pt x="1767" y="1880"/>
                    <a:pt x="1727" y="1874"/>
                  </a:cubicBezTo>
                  <a:cubicBezTo>
                    <a:pt x="1693" y="1869"/>
                    <a:pt x="1676" y="1840"/>
                    <a:pt x="1653" y="1840"/>
                  </a:cubicBezTo>
                  <a:cubicBezTo>
                    <a:pt x="1636" y="1840"/>
                    <a:pt x="1613" y="1857"/>
                    <a:pt x="1596" y="1846"/>
                  </a:cubicBezTo>
                  <a:cubicBezTo>
                    <a:pt x="1579" y="1829"/>
                    <a:pt x="1557" y="1823"/>
                    <a:pt x="1534" y="1840"/>
                  </a:cubicBezTo>
                  <a:cubicBezTo>
                    <a:pt x="1506" y="1869"/>
                    <a:pt x="1511" y="1880"/>
                    <a:pt x="1511" y="1908"/>
                  </a:cubicBezTo>
                  <a:lnTo>
                    <a:pt x="1511" y="1908"/>
                  </a:lnTo>
                  <a:cubicBezTo>
                    <a:pt x="1449" y="1886"/>
                    <a:pt x="1449" y="1886"/>
                    <a:pt x="1449" y="1886"/>
                  </a:cubicBezTo>
                  <a:cubicBezTo>
                    <a:pt x="1398" y="1863"/>
                    <a:pt x="1386" y="1829"/>
                    <a:pt x="1324" y="1869"/>
                  </a:cubicBezTo>
                  <a:cubicBezTo>
                    <a:pt x="1267" y="1903"/>
                    <a:pt x="1244" y="1852"/>
                    <a:pt x="1182" y="1914"/>
                  </a:cubicBezTo>
                  <a:cubicBezTo>
                    <a:pt x="1159" y="1942"/>
                    <a:pt x="1113" y="1960"/>
                    <a:pt x="1091" y="1988"/>
                  </a:cubicBezTo>
                  <a:cubicBezTo>
                    <a:pt x="1051" y="2050"/>
                    <a:pt x="1085" y="2073"/>
                    <a:pt x="1011" y="2090"/>
                  </a:cubicBezTo>
                  <a:cubicBezTo>
                    <a:pt x="960" y="2096"/>
                    <a:pt x="915" y="2124"/>
                    <a:pt x="875" y="2158"/>
                  </a:cubicBezTo>
                  <a:lnTo>
                    <a:pt x="875" y="2158"/>
                  </a:lnTo>
                  <a:cubicBezTo>
                    <a:pt x="750" y="2050"/>
                    <a:pt x="750" y="2050"/>
                    <a:pt x="750" y="2050"/>
                  </a:cubicBezTo>
                  <a:cubicBezTo>
                    <a:pt x="716" y="2056"/>
                    <a:pt x="710" y="2039"/>
                    <a:pt x="676" y="2050"/>
                  </a:cubicBezTo>
                  <a:cubicBezTo>
                    <a:pt x="625" y="2079"/>
                    <a:pt x="523" y="1897"/>
                    <a:pt x="494" y="1852"/>
                  </a:cubicBezTo>
                  <a:cubicBezTo>
                    <a:pt x="471" y="1818"/>
                    <a:pt x="432" y="1761"/>
                    <a:pt x="420" y="1721"/>
                  </a:cubicBezTo>
                  <a:cubicBezTo>
                    <a:pt x="415" y="1693"/>
                    <a:pt x="415" y="1676"/>
                    <a:pt x="415" y="1647"/>
                  </a:cubicBezTo>
                  <a:cubicBezTo>
                    <a:pt x="415" y="1636"/>
                    <a:pt x="420" y="1625"/>
                    <a:pt x="426" y="1607"/>
                  </a:cubicBezTo>
                  <a:cubicBezTo>
                    <a:pt x="432" y="1590"/>
                    <a:pt x="420" y="1579"/>
                    <a:pt x="420" y="1562"/>
                  </a:cubicBezTo>
                  <a:cubicBezTo>
                    <a:pt x="426" y="1534"/>
                    <a:pt x="409" y="1477"/>
                    <a:pt x="420" y="1454"/>
                  </a:cubicBezTo>
                  <a:cubicBezTo>
                    <a:pt x="432" y="1437"/>
                    <a:pt x="449" y="1403"/>
                    <a:pt x="454" y="1380"/>
                  </a:cubicBezTo>
                  <a:cubicBezTo>
                    <a:pt x="432" y="1380"/>
                    <a:pt x="415" y="1397"/>
                    <a:pt x="392" y="1391"/>
                  </a:cubicBezTo>
                  <a:cubicBezTo>
                    <a:pt x="375" y="1386"/>
                    <a:pt x="358" y="1369"/>
                    <a:pt x="341" y="1369"/>
                  </a:cubicBezTo>
                  <a:cubicBezTo>
                    <a:pt x="295" y="1375"/>
                    <a:pt x="290" y="1357"/>
                    <a:pt x="250" y="1352"/>
                  </a:cubicBezTo>
                  <a:cubicBezTo>
                    <a:pt x="204" y="1352"/>
                    <a:pt x="131" y="1318"/>
                    <a:pt x="102" y="1278"/>
                  </a:cubicBezTo>
                  <a:cubicBezTo>
                    <a:pt x="79" y="1249"/>
                    <a:pt x="74" y="1227"/>
                    <a:pt x="57" y="1198"/>
                  </a:cubicBezTo>
                  <a:cubicBezTo>
                    <a:pt x="45" y="1176"/>
                    <a:pt x="11" y="1170"/>
                    <a:pt x="0" y="1147"/>
                  </a:cubicBez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0" name="Freeform 159">
              <a:extLst>
                <a:ext uri="{FF2B5EF4-FFF2-40B4-BE49-F238E27FC236}">
                  <a16:creationId xmlns:a16="http://schemas.microsoft.com/office/drawing/2014/main" id="{439039F6-4DB9-8443-93DF-563F253E9CE4}"/>
                </a:ext>
              </a:extLst>
            </p:cNvPr>
            <p:cNvSpPr>
              <a:spLocks noChangeArrowheads="1"/>
            </p:cNvSpPr>
            <p:nvPr/>
          </p:nvSpPr>
          <p:spPr bwMode="auto">
            <a:xfrm>
              <a:off x="15028379" y="5831737"/>
              <a:ext cx="3818885" cy="3654410"/>
            </a:xfrm>
            <a:custGeom>
              <a:avLst/>
              <a:gdLst>
                <a:gd name="T0" fmla="*/ 2464 w 5522"/>
                <a:gd name="T1" fmla="*/ 182 h 5284"/>
                <a:gd name="T2" fmla="*/ 2635 w 5522"/>
                <a:gd name="T3" fmla="*/ 91 h 5284"/>
                <a:gd name="T4" fmla="*/ 3175 w 5522"/>
                <a:gd name="T5" fmla="*/ 137 h 5284"/>
                <a:gd name="T6" fmla="*/ 3430 w 5522"/>
                <a:gd name="T7" fmla="*/ 245 h 5284"/>
                <a:gd name="T8" fmla="*/ 3663 w 5522"/>
                <a:gd name="T9" fmla="*/ 466 h 5284"/>
                <a:gd name="T10" fmla="*/ 4027 w 5522"/>
                <a:gd name="T11" fmla="*/ 375 h 5284"/>
                <a:gd name="T12" fmla="*/ 4118 w 5522"/>
                <a:gd name="T13" fmla="*/ 302 h 5284"/>
                <a:gd name="T14" fmla="*/ 4339 w 5522"/>
                <a:gd name="T15" fmla="*/ 381 h 5284"/>
                <a:gd name="T16" fmla="*/ 4720 w 5522"/>
                <a:gd name="T17" fmla="*/ 835 h 5284"/>
                <a:gd name="T18" fmla="*/ 4652 w 5522"/>
                <a:gd name="T19" fmla="*/ 1245 h 5284"/>
                <a:gd name="T20" fmla="*/ 4453 w 5522"/>
                <a:gd name="T21" fmla="*/ 1534 h 5284"/>
                <a:gd name="T22" fmla="*/ 4640 w 5522"/>
                <a:gd name="T23" fmla="*/ 1767 h 5284"/>
                <a:gd name="T24" fmla="*/ 4862 w 5522"/>
                <a:gd name="T25" fmla="*/ 1938 h 5284"/>
                <a:gd name="T26" fmla="*/ 4947 w 5522"/>
                <a:gd name="T27" fmla="*/ 2136 h 5284"/>
                <a:gd name="T28" fmla="*/ 5231 w 5522"/>
                <a:gd name="T29" fmla="*/ 2210 h 5284"/>
                <a:gd name="T30" fmla="*/ 5072 w 5522"/>
                <a:gd name="T31" fmla="*/ 2591 h 5284"/>
                <a:gd name="T32" fmla="*/ 4896 w 5522"/>
                <a:gd name="T33" fmla="*/ 3152 h 5284"/>
                <a:gd name="T34" fmla="*/ 5123 w 5522"/>
                <a:gd name="T35" fmla="*/ 3539 h 5284"/>
                <a:gd name="T36" fmla="*/ 5288 w 5522"/>
                <a:gd name="T37" fmla="*/ 3857 h 5284"/>
                <a:gd name="T38" fmla="*/ 5481 w 5522"/>
                <a:gd name="T39" fmla="*/ 4090 h 5284"/>
                <a:gd name="T40" fmla="*/ 5368 w 5522"/>
                <a:gd name="T41" fmla="*/ 4289 h 5284"/>
                <a:gd name="T42" fmla="*/ 5055 w 5522"/>
                <a:gd name="T43" fmla="*/ 4215 h 5284"/>
                <a:gd name="T44" fmla="*/ 4811 w 5522"/>
                <a:gd name="T45" fmla="*/ 4567 h 5284"/>
                <a:gd name="T46" fmla="*/ 4396 w 5522"/>
                <a:gd name="T47" fmla="*/ 4789 h 5284"/>
                <a:gd name="T48" fmla="*/ 3879 w 5522"/>
                <a:gd name="T49" fmla="*/ 5118 h 5284"/>
                <a:gd name="T50" fmla="*/ 3720 w 5522"/>
                <a:gd name="T51" fmla="*/ 5283 h 5284"/>
                <a:gd name="T52" fmla="*/ 3629 w 5522"/>
                <a:gd name="T53" fmla="*/ 4965 h 5284"/>
                <a:gd name="T54" fmla="*/ 3493 w 5522"/>
                <a:gd name="T55" fmla="*/ 4607 h 5284"/>
                <a:gd name="T56" fmla="*/ 3021 w 5522"/>
                <a:gd name="T57" fmla="*/ 4584 h 5284"/>
                <a:gd name="T58" fmla="*/ 2618 w 5522"/>
                <a:gd name="T59" fmla="*/ 4601 h 5284"/>
                <a:gd name="T60" fmla="*/ 2300 w 5522"/>
                <a:gd name="T61" fmla="*/ 4652 h 5284"/>
                <a:gd name="T62" fmla="*/ 1931 w 5522"/>
                <a:gd name="T63" fmla="*/ 4732 h 5284"/>
                <a:gd name="T64" fmla="*/ 1329 w 5522"/>
                <a:gd name="T65" fmla="*/ 4772 h 5284"/>
                <a:gd name="T66" fmla="*/ 863 w 5522"/>
                <a:gd name="T67" fmla="*/ 4431 h 5284"/>
                <a:gd name="T68" fmla="*/ 488 w 5522"/>
                <a:gd name="T69" fmla="*/ 4181 h 5284"/>
                <a:gd name="T70" fmla="*/ 687 w 5522"/>
                <a:gd name="T71" fmla="*/ 3937 h 5284"/>
                <a:gd name="T72" fmla="*/ 693 w 5522"/>
                <a:gd name="T73" fmla="*/ 3692 h 5284"/>
                <a:gd name="T74" fmla="*/ 937 w 5522"/>
                <a:gd name="T75" fmla="*/ 3488 h 5284"/>
                <a:gd name="T76" fmla="*/ 903 w 5522"/>
                <a:gd name="T77" fmla="*/ 3084 h 5284"/>
                <a:gd name="T78" fmla="*/ 511 w 5522"/>
                <a:gd name="T79" fmla="*/ 3084 h 5284"/>
                <a:gd name="T80" fmla="*/ 312 w 5522"/>
                <a:gd name="T81" fmla="*/ 2705 h 5284"/>
                <a:gd name="T82" fmla="*/ 272 w 5522"/>
                <a:gd name="T83" fmla="*/ 2489 h 5284"/>
                <a:gd name="T84" fmla="*/ 119 w 5522"/>
                <a:gd name="T85" fmla="*/ 2489 h 5284"/>
                <a:gd name="T86" fmla="*/ 56 w 5522"/>
                <a:gd name="T87" fmla="*/ 2171 h 5284"/>
                <a:gd name="T88" fmla="*/ 238 w 5522"/>
                <a:gd name="T89" fmla="*/ 1994 h 5284"/>
                <a:gd name="T90" fmla="*/ 613 w 5522"/>
                <a:gd name="T91" fmla="*/ 1886 h 5284"/>
                <a:gd name="T92" fmla="*/ 869 w 5522"/>
                <a:gd name="T93" fmla="*/ 1727 h 5284"/>
                <a:gd name="T94" fmla="*/ 1062 w 5522"/>
                <a:gd name="T95" fmla="*/ 1841 h 5284"/>
                <a:gd name="T96" fmla="*/ 1335 w 5522"/>
                <a:gd name="T97" fmla="*/ 1824 h 5284"/>
                <a:gd name="T98" fmla="*/ 1812 w 5522"/>
                <a:gd name="T99" fmla="*/ 1847 h 5284"/>
                <a:gd name="T100" fmla="*/ 2146 w 5522"/>
                <a:gd name="T101" fmla="*/ 2114 h 5284"/>
                <a:gd name="T102" fmla="*/ 1914 w 5522"/>
                <a:gd name="T103" fmla="*/ 2330 h 5284"/>
                <a:gd name="T104" fmla="*/ 2470 w 5522"/>
                <a:gd name="T105" fmla="*/ 2097 h 5284"/>
                <a:gd name="T106" fmla="*/ 2590 w 5522"/>
                <a:gd name="T107" fmla="*/ 2085 h 5284"/>
                <a:gd name="T108" fmla="*/ 2743 w 5522"/>
                <a:gd name="T109" fmla="*/ 1784 h 5284"/>
                <a:gd name="T110" fmla="*/ 2794 w 5522"/>
                <a:gd name="T111" fmla="*/ 1517 h 5284"/>
                <a:gd name="T112" fmla="*/ 2567 w 5522"/>
                <a:gd name="T113" fmla="*/ 1227 h 5284"/>
                <a:gd name="T114" fmla="*/ 2408 w 5522"/>
                <a:gd name="T115" fmla="*/ 989 h 5284"/>
                <a:gd name="T116" fmla="*/ 2408 w 5522"/>
                <a:gd name="T117" fmla="*/ 682 h 5284"/>
                <a:gd name="T118" fmla="*/ 2356 w 5522"/>
                <a:gd name="T119" fmla="*/ 392 h 5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522" h="5284">
                  <a:moveTo>
                    <a:pt x="2294" y="290"/>
                  </a:moveTo>
                  <a:lnTo>
                    <a:pt x="2294" y="290"/>
                  </a:lnTo>
                  <a:cubicBezTo>
                    <a:pt x="2340" y="273"/>
                    <a:pt x="2340" y="273"/>
                    <a:pt x="2340" y="273"/>
                  </a:cubicBezTo>
                  <a:cubicBezTo>
                    <a:pt x="2385" y="267"/>
                    <a:pt x="2385" y="205"/>
                    <a:pt x="2419" y="205"/>
                  </a:cubicBezTo>
                  <a:cubicBezTo>
                    <a:pt x="2436" y="199"/>
                    <a:pt x="2464" y="211"/>
                    <a:pt x="2464" y="182"/>
                  </a:cubicBezTo>
                  <a:cubicBezTo>
                    <a:pt x="2464" y="142"/>
                    <a:pt x="2448" y="120"/>
                    <a:pt x="2499" y="131"/>
                  </a:cubicBezTo>
                  <a:cubicBezTo>
                    <a:pt x="2544" y="142"/>
                    <a:pt x="2567" y="131"/>
                    <a:pt x="2607" y="120"/>
                  </a:cubicBezTo>
                  <a:cubicBezTo>
                    <a:pt x="2607" y="114"/>
                    <a:pt x="2607" y="114"/>
                    <a:pt x="2607" y="114"/>
                  </a:cubicBezTo>
                  <a:cubicBezTo>
                    <a:pt x="2612" y="114"/>
                    <a:pt x="2601" y="97"/>
                    <a:pt x="2601" y="91"/>
                  </a:cubicBezTo>
                  <a:cubicBezTo>
                    <a:pt x="2601" y="86"/>
                    <a:pt x="2635" y="57"/>
                    <a:pt x="2635" y="91"/>
                  </a:cubicBezTo>
                  <a:cubicBezTo>
                    <a:pt x="2635" y="97"/>
                    <a:pt x="2641" y="137"/>
                    <a:pt x="2652" y="108"/>
                  </a:cubicBezTo>
                  <a:cubicBezTo>
                    <a:pt x="2680" y="12"/>
                    <a:pt x="2771" y="91"/>
                    <a:pt x="2828" y="97"/>
                  </a:cubicBezTo>
                  <a:cubicBezTo>
                    <a:pt x="2885" y="114"/>
                    <a:pt x="2981" y="91"/>
                    <a:pt x="3027" y="57"/>
                  </a:cubicBezTo>
                  <a:cubicBezTo>
                    <a:pt x="3055" y="34"/>
                    <a:pt x="3112" y="0"/>
                    <a:pt x="3112" y="57"/>
                  </a:cubicBezTo>
                  <a:cubicBezTo>
                    <a:pt x="3112" y="97"/>
                    <a:pt x="3146" y="114"/>
                    <a:pt x="3175" y="137"/>
                  </a:cubicBezTo>
                  <a:cubicBezTo>
                    <a:pt x="3226" y="171"/>
                    <a:pt x="3243" y="86"/>
                    <a:pt x="3300" y="108"/>
                  </a:cubicBezTo>
                  <a:cubicBezTo>
                    <a:pt x="3305" y="114"/>
                    <a:pt x="3322" y="148"/>
                    <a:pt x="3334" y="159"/>
                  </a:cubicBezTo>
                  <a:cubicBezTo>
                    <a:pt x="3357" y="171"/>
                    <a:pt x="3373" y="159"/>
                    <a:pt x="3396" y="176"/>
                  </a:cubicBezTo>
                  <a:cubicBezTo>
                    <a:pt x="3408" y="182"/>
                    <a:pt x="3499" y="194"/>
                    <a:pt x="3453" y="222"/>
                  </a:cubicBezTo>
                  <a:cubicBezTo>
                    <a:pt x="3447" y="222"/>
                    <a:pt x="3430" y="233"/>
                    <a:pt x="3430" y="245"/>
                  </a:cubicBezTo>
                  <a:cubicBezTo>
                    <a:pt x="3425" y="273"/>
                    <a:pt x="3476" y="222"/>
                    <a:pt x="3464" y="279"/>
                  </a:cubicBezTo>
                  <a:cubicBezTo>
                    <a:pt x="3436" y="381"/>
                    <a:pt x="3544" y="239"/>
                    <a:pt x="3544" y="324"/>
                  </a:cubicBezTo>
                  <a:cubicBezTo>
                    <a:pt x="3544" y="353"/>
                    <a:pt x="3561" y="341"/>
                    <a:pt x="3578" y="358"/>
                  </a:cubicBezTo>
                  <a:cubicBezTo>
                    <a:pt x="3584" y="364"/>
                    <a:pt x="3584" y="387"/>
                    <a:pt x="3589" y="398"/>
                  </a:cubicBezTo>
                  <a:cubicBezTo>
                    <a:pt x="3595" y="421"/>
                    <a:pt x="3641" y="460"/>
                    <a:pt x="3663" y="466"/>
                  </a:cubicBezTo>
                  <a:cubicBezTo>
                    <a:pt x="3692" y="472"/>
                    <a:pt x="3703" y="415"/>
                    <a:pt x="3737" y="432"/>
                  </a:cubicBezTo>
                  <a:cubicBezTo>
                    <a:pt x="3771" y="449"/>
                    <a:pt x="3822" y="472"/>
                    <a:pt x="3862" y="444"/>
                  </a:cubicBezTo>
                  <a:cubicBezTo>
                    <a:pt x="3873" y="432"/>
                    <a:pt x="3891" y="404"/>
                    <a:pt x="3902" y="404"/>
                  </a:cubicBezTo>
                  <a:cubicBezTo>
                    <a:pt x="3925" y="404"/>
                    <a:pt x="3942" y="426"/>
                    <a:pt x="3964" y="409"/>
                  </a:cubicBezTo>
                  <a:cubicBezTo>
                    <a:pt x="3993" y="404"/>
                    <a:pt x="3993" y="353"/>
                    <a:pt x="4027" y="375"/>
                  </a:cubicBezTo>
                  <a:cubicBezTo>
                    <a:pt x="4044" y="387"/>
                    <a:pt x="4055" y="404"/>
                    <a:pt x="4067" y="421"/>
                  </a:cubicBezTo>
                  <a:cubicBezTo>
                    <a:pt x="4072" y="421"/>
                    <a:pt x="4095" y="444"/>
                    <a:pt x="4101" y="444"/>
                  </a:cubicBezTo>
                  <a:cubicBezTo>
                    <a:pt x="4112" y="444"/>
                    <a:pt x="4107" y="415"/>
                    <a:pt x="4107" y="409"/>
                  </a:cubicBezTo>
                  <a:cubicBezTo>
                    <a:pt x="4095" y="392"/>
                    <a:pt x="4107" y="375"/>
                    <a:pt x="4112" y="364"/>
                  </a:cubicBezTo>
                  <a:cubicBezTo>
                    <a:pt x="4118" y="341"/>
                    <a:pt x="4112" y="324"/>
                    <a:pt x="4118" y="302"/>
                  </a:cubicBezTo>
                  <a:lnTo>
                    <a:pt x="4118" y="302"/>
                  </a:lnTo>
                  <a:cubicBezTo>
                    <a:pt x="4163" y="313"/>
                    <a:pt x="4197" y="279"/>
                    <a:pt x="4237" y="279"/>
                  </a:cubicBezTo>
                  <a:cubicBezTo>
                    <a:pt x="4237" y="284"/>
                    <a:pt x="4254" y="302"/>
                    <a:pt x="4254" y="307"/>
                  </a:cubicBezTo>
                  <a:cubicBezTo>
                    <a:pt x="4266" y="370"/>
                    <a:pt x="4294" y="313"/>
                    <a:pt x="4317" y="336"/>
                  </a:cubicBezTo>
                  <a:cubicBezTo>
                    <a:pt x="4328" y="347"/>
                    <a:pt x="4328" y="370"/>
                    <a:pt x="4339" y="381"/>
                  </a:cubicBezTo>
                  <a:cubicBezTo>
                    <a:pt x="4379" y="409"/>
                    <a:pt x="4419" y="381"/>
                    <a:pt x="4447" y="438"/>
                  </a:cubicBezTo>
                  <a:cubicBezTo>
                    <a:pt x="4459" y="466"/>
                    <a:pt x="4499" y="512"/>
                    <a:pt x="4527" y="529"/>
                  </a:cubicBezTo>
                  <a:cubicBezTo>
                    <a:pt x="4533" y="552"/>
                    <a:pt x="4606" y="614"/>
                    <a:pt x="4623" y="625"/>
                  </a:cubicBezTo>
                  <a:cubicBezTo>
                    <a:pt x="4663" y="654"/>
                    <a:pt x="4646" y="665"/>
                    <a:pt x="4640" y="705"/>
                  </a:cubicBezTo>
                  <a:cubicBezTo>
                    <a:pt x="4623" y="756"/>
                    <a:pt x="4686" y="807"/>
                    <a:pt x="4720" y="835"/>
                  </a:cubicBezTo>
                  <a:cubicBezTo>
                    <a:pt x="4754" y="858"/>
                    <a:pt x="4726" y="926"/>
                    <a:pt x="4720" y="966"/>
                  </a:cubicBezTo>
                  <a:cubicBezTo>
                    <a:pt x="4720" y="995"/>
                    <a:pt x="4766" y="1108"/>
                    <a:pt x="4731" y="1125"/>
                  </a:cubicBezTo>
                  <a:cubicBezTo>
                    <a:pt x="4731" y="1131"/>
                    <a:pt x="4731" y="1131"/>
                    <a:pt x="4731" y="1131"/>
                  </a:cubicBezTo>
                  <a:cubicBezTo>
                    <a:pt x="4709" y="1131"/>
                    <a:pt x="4737" y="1205"/>
                    <a:pt x="4709" y="1227"/>
                  </a:cubicBezTo>
                  <a:cubicBezTo>
                    <a:pt x="4686" y="1250"/>
                    <a:pt x="4686" y="1256"/>
                    <a:pt x="4652" y="1245"/>
                  </a:cubicBezTo>
                  <a:cubicBezTo>
                    <a:pt x="4640" y="1245"/>
                    <a:pt x="4584" y="1222"/>
                    <a:pt x="4584" y="1216"/>
                  </a:cubicBezTo>
                  <a:cubicBezTo>
                    <a:pt x="4555" y="1216"/>
                    <a:pt x="4544" y="1392"/>
                    <a:pt x="4533" y="1421"/>
                  </a:cubicBezTo>
                  <a:cubicBezTo>
                    <a:pt x="4521" y="1449"/>
                    <a:pt x="4499" y="1421"/>
                    <a:pt x="4487" y="1432"/>
                  </a:cubicBezTo>
                  <a:cubicBezTo>
                    <a:pt x="4470" y="1443"/>
                    <a:pt x="4464" y="1477"/>
                    <a:pt x="4447" y="1483"/>
                  </a:cubicBezTo>
                  <a:cubicBezTo>
                    <a:pt x="4413" y="1500"/>
                    <a:pt x="4402" y="1529"/>
                    <a:pt x="4453" y="1534"/>
                  </a:cubicBezTo>
                  <a:cubicBezTo>
                    <a:pt x="4521" y="1619"/>
                    <a:pt x="4521" y="1619"/>
                    <a:pt x="4521" y="1619"/>
                  </a:cubicBezTo>
                  <a:cubicBezTo>
                    <a:pt x="4533" y="1625"/>
                    <a:pt x="4538" y="1636"/>
                    <a:pt x="4538" y="1648"/>
                  </a:cubicBezTo>
                  <a:cubicBezTo>
                    <a:pt x="4516" y="1648"/>
                    <a:pt x="4504" y="1716"/>
                    <a:pt x="4521" y="1716"/>
                  </a:cubicBezTo>
                  <a:cubicBezTo>
                    <a:pt x="4521" y="1727"/>
                    <a:pt x="4544" y="1676"/>
                    <a:pt x="4555" y="1671"/>
                  </a:cubicBezTo>
                  <a:cubicBezTo>
                    <a:pt x="4584" y="1665"/>
                    <a:pt x="4618" y="1756"/>
                    <a:pt x="4640" y="1767"/>
                  </a:cubicBezTo>
                  <a:cubicBezTo>
                    <a:pt x="4675" y="1779"/>
                    <a:pt x="4686" y="1801"/>
                    <a:pt x="4709" y="1830"/>
                  </a:cubicBezTo>
                  <a:cubicBezTo>
                    <a:pt x="4726" y="1852"/>
                    <a:pt x="4737" y="1858"/>
                    <a:pt x="4766" y="1847"/>
                  </a:cubicBezTo>
                  <a:cubicBezTo>
                    <a:pt x="4782" y="1841"/>
                    <a:pt x="4788" y="1847"/>
                    <a:pt x="4800" y="1858"/>
                  </a:cubicBezTo>
                  <a:cubicBezTo>
                    <a:pt x="4822" y="1870"/>
                    <a:pt x="4851" y="1841"/>
                    <a:pt x="4868" y="1847"/>
                  </a:cubicBezTo>
                  <a:cubicBezTo>
                    <a:pt x="4873" y="1852"/>
                    <a:pt x="4862" y="1926"/>
                    <a:pt x="4862" y="1938"/>
                  </a:cubicBezTo>
                  <a:lnTo>
                    <a:pt x="4862" y="1938"/>
                  </a:lnTo>
                  <a:cubicBezTo>
                    <a:pt x="4851" y="1955"/>
                    <a:pt x="4851" y="1966"/>
                    <a:pt x="4873" y="1983"/>
                  </a:cubicBezTo>
                  <a:cubicBezTo>
                    <a:pt x="4885" y="1989"/>
                    <a:pt x="4885" y="1994"/>
                    <a:pt x="4885" y="2006"/>
                  </a:cubicBezTo>
                  <a:cubicBezTo>
                    <a:pt x="4885" y="2029"/>
                    <a:pt x="4925" y="2057"/>
                    <a:pt x="4930" y="2080"/>
                  </a:cubicBezTo>
                  <a:cubicBezTo>
                    <a:pt x="4936" y="2097"/>
                    <a:pt x="4930" y="2125"/>
                    <a:pt x="4947" y="2136"/>
                  </a:cubicBezTo>
                  <a:cubicBezTo>
                    <a:pt x="4970" y="2154"/>
                    <a:pt x="5016" y="2148"/>
                    <a:pt x="5050" y="2159"/>
                  </a:cubicBezTo>
                  <a:cubicBezTo>
                    <a:pt x="5084" y="2176"/>
                    <a:pt x="5112" y="2176"/>
                    <a:pt x="5152" y="2165"/>
                  </a:cubicBezTo>
                  <a:cubicBezTo>
                    <a:pt x="5209" y="2154"/>
                    <a:pt x="5209" y="2154"/>
                    <a:pt x="5209" y="2154"/>
                  </a:cubicBezTo>
                  <a:lnTo>
                    <a:pt x="5209" y="2154"/>
                  </a:lnTo>
                  <a:cubicBezTo>
                    <a:pt x="5231" y="2210"/>
                    <a:pt x="5231" y="2210"/>
                    <a:pt x="5231" y="2210"/>
                  </a:cubicBezTo>
                  <a:lnTo>
                    <a:pt x="5231" y="2210"/>
                  </a:lnTo>
                  <a:cubicBezTo>
                    <a:pt x="5214" y="2239"/>
                    <a:pt x="5152" y="2233"/>
                    <a:pt x="5146" y="2267"/>
                  </a:cubicBezTo>
                  <a:cubicBezTo>
                    <a:pt x="5146" y="2279"/>
                    <a:pt x="5152" y="2290"/>
                    <a:pt x="5158" y="2301"/>
                  </a:cubicBezTo>
                  <a:cubicBezTo>
                    <a:pt x="5180" y="2352"/>
                    <a:pt x="5146" y="2404"/>
                    <a:pt x="5146" y="2449"/>
                  </a:cubicBezTo>
                  <a:cubicBezTo>
                    <a:pt x="5146" y="2500"/>
                    <a:pt x="5072" y="2540"/>
                    <a:pt x="5072" y="2591"/>
                  </a:cubicBezTo>
                  <a:cubicBezTo>
                    <a:pt x="5095" y="2659"/>
                    <a:pt x="5061" y="2716"/>
                    <a:pt x="4987" y="2676"/>
                  </a:cubicBezTo>
                  <a:cubicBezTo>
                    <a:pt x="4902" y="2625"/>
                    <a:pt x="4879" y="2830"/>
                    <a:pt x="4817" y="2858"/>
                  </a:cubicBezTo>
                  <a:cubicBezTo>
                    <a:pt x="4777" y="2875"/>
                    <a:pt x="4794" y="2942"/>
                    <a:pt x="4782" y="2976"/>
                  </a:cubicBezTo>
                  <a:cubicBezTo>
                    <a:pt x="4754" y="3062"/>
                    <a:pt x="4771" y="3056"/>
                    <a:pt x="4839" y="3113"/>
                  </a:cubicBezTo>
                  <a:cubicBezTo>
                    <a:pt x="4856" y="3158"/>
                    <a:pt x="4851" y="3152"/>
                    <a:pt x="4896" y="3152"/>
                  </a:cubicBezTo>
                  <a:cubicBezTo>
                    <a:pt x="4908" y="3158"/>
                    <a:pt x="4936" y="3192"/>
                    <a:pt x="4953" y="3204"/>
                  </a:cubicBezTo>
                  <a:cubicBezTo>
                    <a:pt x="4987" y="3215"/>
                    <a:pt x="5021" y="3215"/>
                    <a:pt x="5050" y="3221"/>
                  </a:cubicBezTo>
                  <a:cubicBezTo>
                    <a:pt x="5101" y="3238"/>
                    <a:pt x="5135" y="3249"/>
                    <a:pt x="5186" y="3255"/>
                  </a:cubicBezTo>
                  <a:cubicBezTo>
                    <a:pt x="5226" y="3255"/>
                    <a:pt x="5175" y="3419"/>
                    <a:pt x="5175" y="3448"/>
                  </a:cubicBezTo>
                  <a:cubicBezTo>
                    <a:pt x="5175" y="3488"/>
                    <a:pt x="5129" y="3505"/>
                    <a:pt x="5123" y="3539"/>
                  </a:cubicBezTo>
                  <a:cubicBezTo>
                    <a:pt x="5118" y="3550"/>
                    <a:pt x="5112" y="3573"/>
                    <a:pt x="5101" y="3579"/>
                  </a:cubicBezTo>
                  <a:cubicBezTo>
                    <a:pt x="5089" y="3596"/>
                    <a:pt x="5089" y="3618"/>
                    <a:pt x="5084" y="3635"/>
                  </a:cubicBezTo>
                  <a:cubicBezTo>
                    <a:pt x="5095" y="3669"/>
                    <a:pt x="5078" y="3687"/>
                    <a:pt x="5118" y="3703"/>
                  </a:cubicBezTo>
                  <a:cubicBezTo>
                    <a:pt x="5158" y="3721"/>
                    <a:pt x="5175" y="3777"/>
                    <a:pt x="5203" y="3811"/>
                  </a:cubicBezTo>
                  <a:cubicBezTo>
                    <a:pt x="5237" y="3863"/>
                    <a:pt x="5226" y="3851"/>
                    <a:pt x="5288" y="3857"/>
                  </a:cubicBezTo>
                  <a:cubicBezTo>
                    <a:pt x="5311" y="3863"/>
                    <a:pt x="5362" y="3857"/>
                    <a:pt x="5379" y="3846"/>
                  </a:cubicBezTo>
                  <a:cubicBezTo>
                    <a:pt x="5396" y="3834"/>
                    <a:pt x="5453" y="3817"/>
                    <a:pt x="5453" y="3851"/>
                  </a:cubicBezTo>
                  <a:cubicBezTo>
                    <a:pt x="5459" y="3891"/>
                    <a:pt x="5493" y="3908"/>
                    <a:pt x="5493" y="3959"/>
                  </a:cubicBezTo>
                  <a:cubicBezTo>
                    <a:pt x="5493" y="3976"/>
                    <a:pt x="5493" y="3999"/>
                    <a:pt x="5493" y="4016"/>
                  </a:cubicBezTo>
                  <a:cubicBezTo>
                    <a:pt x="5498" y="4044"/>
                    <a:pt x="5521" y="4079"/>
                    <a:pt x="5481" y="4090"/>
                  </a:cubicBezTo>
                  <a:cubicBezTo>
                    <a:pt x="5447" y="4096"/>
                    <a:pt x="5459" y="4113"/>
                    <a:pt x="5470" y="4135"/>
                  </a:cubicBezTo>
                  <a:cubicBezTo>
                    <a:pt x="5493" y="4164"/>
                    <a:pt x="5521" y="4306"/>
                    <a:pt x="5442" y="4289"/>
                  </a:cubicBezTo>
                  <a:cubicBezTo>
                    <a:pt x="5396" y="4294"/>
                    <a:pt x="5396" y="4294"/>
                    <a:pt x="5396" y="4294"/>
                  </a:cubicBezTo>
                  <a:lnTo>
                    <a:pt x="5396" y="4294"/>
                  </a:lnTo>
                  <a:cubicBezTo>
                    <a:pt x="5368" y="4289"/>
                    <a:pt x="5368" y="4289"/>
                    <a:pt x="5368" y="4289"/>
                  </a:cubicBezTo>
                  <a:cubicBezTo>
                    <a:pt x="5362" y="4277"/>
                    <a:pt x="5339" y="4277"/>
                    <a:pt x="5328" y="4266"/>
                  </a:cubicBezTo>
                  <a:cubicBezTo>
                    <a:pt x="5317" y="4255"/>
                    <a:pt x="5305" y="4249"/>
                    <a:pt x="5294" y="4238"/>
                  </a:cubicBezTo>
                  <a:cubicBezTo>
                    <a:pt x="5266" y="4215"/>
                    <a:pt x="5266" y="4203"/>
                    <a:pt x="5254" y="4169"/>
                  </a:cubicBezTo>
                  <a:cubicBezTo>
                    <a:pt x="5243" y="4130"/>
                    <a:pt x="5118" y="4147"/>
                    <a:pt x="5095" y="4175"/>
                  </a:cubicBezTo>
                  <a:cubicBezTo>
                    <a:pt x="5078" y="4192"/>
                    <a:pt x="5072" y="4203"/>
                    <a:pt x="5055" y="4215"/>
                  </a:cubicBezTo>
                  <a:cubicBezTo>
                    <a:pt x="5038" y="4226"/>
                    <a:pt x="4998" y="4266"/>
                    <a:pt x="4976" y="4249"/>
                  </a:cubicBezTo>
                  <a:cubicBezTo>
                    <a:pt x="4959" y="4232"/>
                    <a:pt x="4959" y="4220"/>
                    <a:pt x="4930" y="4238"/>
                  </a:cubicBezTo>
                  <a:cubicBezTo>
                    <a:pt x="4885" y="4255"/>
                    <a:pt x="4856" y="4323"/>
                    <a:pt x="4856" y="4368"/>
                  </a:cubicBezTo>
                  <a:cubicBezTo>
                    <a:pt x="4856" y="4431"/>
                    <a:pt x="4839" y="4402"/>
                    <a:pt x="4805" y="4436"/>
                  </a:cubicBezTo>
                  <a:cubicBezTo>
                    <a:pt x="4782" y="4465"/>
                    <a:pt x="4800" y="4539"/>
                    <a:pt x="4811" y="4567"/>
                  </a:cubicBezTo>
                  <a:cubicBezTo>
                    <a:pt x="4817" y="4596"/>
                    <a:pt x="4811" y="4624"/>
                    <a:pt x="4817" y="4652"/>
                  </a:cubicBezTo>
                  <a:cubicBezTo>
                    <a:pt x="4794" y="4726"/>
                    <a:pt x="4822" y="4732"/>
                    <a:pt x="4754" y="4789"/>
                  </a:cubicBezTo>
                  <a:cubicBezTo>
                    <a:pt x="4714" y="4817"/>
                    <a:pt x="4629" y="4868"/>
                    <a:pt x="4584" y="4817"/>
                  </a:cubicBezTo>
                  <a:cubicBezTo>
                    <a:pt x="4555" y="4783"/>
                    <a:pt x="4572" y="4772"/>
                    <a:pt x="4555" y="4743"/>
                  </a:cubicBezTo>
                  <a:cubicBezTo>
                    <a:pt x="4476" y="4732"/>
                    <a:pt x="4476" y="4749"/>
                    <a:pt x="4396" y="4789"/>
                  </a:cubicBezTo>
                  <a:cubicBezTo>
                    <a:pt x="4373" y="4806"/>
                    <a:pt x="4180" y="4925"/>
                    <a:pt x="4163" y="4868"/>
                  </a:cubicBezTo>
                  <a:cubicBezTo>
                    <a:pt x="4135" y="4857"/>
                    <a:pt x="4141" y="4840"/>
                    <a:pt x="4107" y="4868"/>
                  </a:cubicBezTo>
                  <a:cubicBezTo>
                    <a:pt x="4072" y="4919"/>
                    <a:pt x="4072" y="4948"/>
                    <a:pt x="4010" y="4959"/>
                  </a:cubicBezTo>
                  <a:cubicBezTo>
                    <a:pt x="3970" y="4965"/>
                    <a:pt x="3913" y="4993"/>
                    <a:pt x="3908" y="5039"/>
                  </a:cubicBezTo>
                  <a:cubicBezTo>
                    <a:pt x="3902" y="5073"/>
                    <a:pt x="3896" y="5090"/>
                    <a:pt x="3879" y="5118"/>
                  </a:cubicBezTo>
                  <a:cubicBezTo>
                    <a:pt x="3857" y="5152"/>
                    <a:pt x="3839" y="5158"/>
                    <a:pt x="3811" y="5186"/>
                  </a:cubicBezTo>
                  <a:cubicBezTo>
                    <a:pt x="3800" y="5203"/>
                    <a:pt x="3783" y="5226"/>
                    <a:pt x="3766" y="5237"/>
                  </a:cubicBezTo>
                  <a:cubicBezTo>
                    <a:pt x="3760" y="5277"/>
                    <a:pt x="3760" y="5277"/>
                    <a:pt x="3760" y="5277"/>
                  </a:cubicBezTo>
                  <a:lnTo>
                    <a:pt x="3760" y="5277"/>
                  </a:lnTo>
                  <a:cubicBezTo>
                    <a:pt x="3720" y="5283"/>
                    <a:pt x="3720" y="5283"/>
                    <a:pt x="3720" y="5283"/>
                  </a:cubicBezTo>
                  <a:cubicBezTo>
                    <a:pt x="3680" y="5283"/>
                    <a:pt x="3646" y="5266"/>
                    <a:pt x="3607" y="5249"/>
                  </a:cubicBezTo>
                  <a:cubicBezTo>
                    <a:pt x="3595" y="5237"/>
                    <a:pt x="3504" y="5192"/>
                    <a:pt x="3504" y="5181"/>
                  </a:cubicBezTo>
                  <a:cubicBezTo>
                    <a:pt x="3504" y="5169"/>
                    <a:pt x="3538" y="5141"/>
                    <a:pt x="3544" y="5135"/>
                  </a:cubicBezTo>
                  <a:cubicBezTo>
                    <a:pt x="3561" y="5118"/>
                    <a:pt x="3584" y="5090"/>
                    <a:pt x="3601" y="5067"/>
                  </a:cubicBezTo>
                  <a:cubicBezTo>
                    <a:pt x="3635" y="5022"/>
                    <a:pt x="3629" y="5016"/>
                    <a:pt x="3629" y="4965"/>
                  </a:cubicBezTo>
                  <a:cubicBezTo>
                    <a:pt x="3629" y="4942"/>
                    <a:pt x="3635" y="4925"/>
                    <a:pt x="3635" y="4908"/>
                  </a:cubicBezTo>
                  <a:cubicBezTo>
                    <a:pt x="3635" y="4868"/>
                    <a:pt x="3646" y="4874"/>
                    <a:pt x="3612" y="4862"/>
                  </a:cubicBezTo>
                  <a:cubicBezTo>
                    <a:pt x="3595" y="4857"/>
                    <a:pt x="3589" y="4851"/>
                    <a:pt x="3578" y="4840"/>
                  </a:cubicBezTo>
                  <a:cubicBezTo>
                    <a:pt x="3572" y="4800"/>
                    <a:pt x="3595" y="4709"/>
                    <a:pt x="3555" y="4692"/>
                  </a:cubicBezTo>
                  <a:cubicBezTo>
                    <a:pt x="3481" y="4664"/>
                    <a:pt x="3470" y="4698"/>
                    <a:pt x="3493" y="4607"/>
                  </a:cubicBezTo>
                  <a:cubicBezTo>
                    <a:pt x="3499" y="4590"/>
                    <a:pt x="3476" y="4544"/>
                    <a:pt x="3464" y="4533"/>
                  </a:cubicBezTo>
                  <a:cubicBezTo>
                    <a:pt x="3425" y="4499"/>
                    <a:pt x="3385" y="4544"/>
                    <a:pt x="3345" y="4544"/>
                  </a:cubicBezTo>
                  <a:cubicBezTo>
                    <a:pt x="3305" y="4544"/>
                    <a:pt x="3266" y="4470"/>
                    <a:pt x="3226" y="4499"/>
                  </a:cubicBezTo>
                  <a:cubicBezTo>
                    <a:pt x="3186" y="4533"/>
                    <a:pt x="3135" y="4624"/>
                    <a:pt x="3072" y="4601"/>
                  </a:cubicBezTo>
                  <a:cubicBezTo>
                    <a:pt x="3050" y="4596"/>
                    <a:pt x="3061" y="4573"/>
                    <a:pt x="3021" y="4584"/>
                  </a:cubicBezTo>
                  <a:cubicBezTo>
                    <a:pt x="3004" y="4596"/>
                    <a:pt x="2987" y="4607"/>
                    <a:pt x="2976" y="4624"/>
                  </a:cubicBezTo>
                  <a:cubicBezTo>
                    <a:pt x="2970" y="4635"/>
                    <a:pt x="2964" y="4664"/>
                    <a:pt x="2959" y="4669"/>
                  </a:cubicBezTo>
                  <a:cubicBezTo>
                    <a:pt x="2947" y="4675"/>
                    <a:pt x="2913" y="4618"/>
                    <a:pt x="2908" y="4612"/>
                  </a:cubicBezTo>
                  <a:cubicBezTo>
                    <a:pt x="2874" y="4533"/>
                    <a:pt x="2822" y="4641"/>
                    <a:pt x="2749" y="4624"/>
                  </a:cubicBezTo>
                  <a:cubicBezTo>
                    <a:pt x="2709" y="4618"/>
                    <a:pt x="2652" y="4618"/>
                    <a:pt x="2618" y="4601"/>
                  </a:cubicBezTo>
                  <a:cubicBezTo>
                    <a:pt x="2601" y="4596"/>
                    <a:pt x="2578" y="4567"/>
                    <a:pt x="2567" y="4567"/>
                  </a:cubicBezTo>
                  <a:cubicBezTo>
                    <a:pt x="2561" y="4567"/>
                    <a:pt x="2499" y="4584"/>
                    <a:pt x="2493" y="4590"/>
                  </a:cubicBezTo>
                  <a:cubicBezTo>
                    <a:pt x="2476" y="4612"/>
                    <a:pt x="2499" y="4630"/>
                    <a:pt x="2459" y="4658"/>
                  </a:cubicBezTo>
                  <a:cubicBezTo>
                    <a:pt x="2419" y="4681"/>
                    <a:pt x="2413" y="4709"/>
                    <a:pt x="2368" y="4692"/>
                  </a:cubicBezTo>
                  <a:cubicBezTo>
                    <a:pt x="2340" y="4692"/>
                    <a:pt x="2300" y="4686"/>
                    <a:pt x="2300" y="4652"/>
                  </a:cubicBezTo>
                  <a:cubicBezTo>
                    <a:pt x="2300" y="4630"/>
                    <a:pt x="2288" y="4618"/>
                    <a:pt x="2260" y="4618"/>
                  </a:cubicBezTo>
                  <a:cubicBezTo>
                    <a:pt x="2209" y="4618"/>
                    <a:pt x="2266" y="4726"/>
                    <a:pt x="2180" y="4692"/>
                  </a:cubicBezTo>
                  <a:cubicBezTo>
                    <a:pt x="2146" y="4681"/>
                    <a:pt x="2119" y="4664"/>
                    <a:pt x="2079" y="4658"/>
                  </a:cubicBezTo>
                  <a:cubicBezTo>
                    <a:pt x="2062" y="4658"/>
                    <a:pt x="2045" y="4675"/>
                    <a:pt x="2028" y="4664"/>
                  </a:cubicBezTo>
                  <a:cubicBezTo>
                    <a:pt x="1971" y="4630"/>
                    <a:pt x="1965" y="4715"/>
                    <a:pt x="1931" y="4732"/>
                  </a:cubicBezTo>
                  <a:cubicBezTo>
                    <a:pt x="1897" y="4743"/>
                    <a:pt x="1789" y="4749"/>
                    <a:pt x="1755" y="4743"/>
                  </a:cubicBezTo>
                  <a:cubicBezTo>
                    <a:pt x="1727" y="4743"/>
                    <a:pt x="1693" y="4732"/>
                    <a:pt x="1659" y="4726"/>
                  </a:cubicBezTo>
                  <a:cubicBezTo>
                    <a:pt x="1625" y="4715"/>
                    <a:pt x="1585" y="4726"/>
                    <a:pt x="1551" y="4726"/>
                  </a:cubicBezTo>
                  <a:cubicBezTo>
                    <a:pt x="1511" y="4726"/>
                    <a:pt x="1443" y="4681"/>
                    <a:pt x="1409" y="4703"/>
                  </a:cubicBezTo>
                  <a:cubicBezTo>
                    <a:pt x="1386" y="4720"/>
                    <a:pt x="1346" y="4772"/>
                    <a:pt x="1329" y="4772"/>
                  </a:cubicBezTo>
                  <a:cubicBezTo>
                    <a:pt x="1312" y="4772"/>
                    <a:pt x="1255" y="4715"/>
                    <a:pt x="1238" y="4703"/>
                  </a:cubicBezTo>
                  <a:cubicBezTo>
                    <a:pt x="1187" y="4681"/>
                    <a:pt x="1147" y="4664"/>
                    <a:pt x="1113" y="4618"/>
                  </a:cubicBezTo>
                  <a:cubicBezTo>
                    <a:pt x="1091" y="4596"/>
                    <a:pt x="1056" y="4567"/>
                    <a:pt x="1028" y="4561"/>
                  </a:cubicBezTo>
                  <a:cubicBezTo>
                    <a:pt x="966" y="4539"/>
                    <a:pt x="988" y="4510"/>
                    <a:pt x="943" y="4482"/>
                  </a:cubicBezTo>
                  <a:cubicBezTo>
                    <a:pt x="909" y="4465"/>
                    <a:pt x="892" y="4453"/>
                    <a:pt x="863" y="4431"/>
                  </a:cubicBezTo>
                  <a:cubicBezTo>
                    <a:pt x="846" y="4408"/>
                    <a:pt x="772" y="4397"/>
                    <a:pt x="744" y="4391"/>
                  </a:cubicBezTo>
                  <a:cubicBezTo>
                    <a:pt x="670" y="4374"/>
                    <a:pt x="670" y="4340"/>
                    <a:pt x="664" y="4277"/>
                  </a:cubicBezTo>
                  <a:cubicBezTo>
                    <a:pt x="653" y="4209"/>
                    <a:pt x="534" y="4300"/>
                    <a:pt x="505" y="4220"/>
                  </a:cubicBezTo>
                  <a:cubicBezTo>
                    <a:pt x="488" y="4181"/>
                    <a:pt x="488" y="4181"/>
                    <a:pt x="488" y="4181"/>
                  </a:cubicBezTo>
                  <a:lnTo>
                    <a:pt x="488" y="4181"/>
                  </a:lnTo>
                  <a:cubicBezTo>
                    <a:pt x="517" y="4164"/>
                    <a:pt x="517" y="4164"/>
                    <a:pt x="517" y="4164"/>
                  </a:cubicBezTo>
                  <a:cubicBezTo>
                    <a:pt x="556" y="4141"/>
                    <a:pt x="556" y="4107"/>
                    <a:pt x="556" y="4061"/>
                  </a:cubicBezTo>
                  <a:cubicBezTo>
                    <a:pt x="556" y="4022"/>
                    <a:pt x="574" y="3982"/>
                    <a:pt x="591" y="3948"/>
                  </a:cubicBezTo>
                  <a:cubicBezTo>
                    <a:pt x="602" y="3931"/>
                    <a:pt x="636" y="3925"/>
                    <a:pt x="653" y="3931"/>
                  </a:cubicBezTo>
                  <a:cubicBezTo>
                    <a:pt x="664" y="3937"/>
                    <a:pt x="676" y="3948"/>
                    <a:pt x="687" y="3937"/>
                  </a:cubicBezTo>
                  <a:cubicBezTo>
                    <a:pt x="710" y="3897"/>
                    <a:pt x="744" y="3851"/>
                    <a:pt x="670" y="3834"/>
                  </a:cubicBezTo>
                  <a:cubicBezTo>
                    <a:pt x="591" y="3817"/>
                    <a:pt x="608" y="3766"/>
                    <a:pt x="579" y="3709"/>
                  </a:cubicBezTo>
                  <a:cubicBezTo>
                    <a:pt x="574" y="3692"/>
                    <a:pt x="556" y="3675"/>
                    <a:pt x="556" y="3664"/>
                  </a:cubicBezTo>
                  <a:cubicBezTo>
                    <a:pt x="579" y="3664"/>
                    <a:pt x="596" y="3675"/>
                    <a:pt x="613" y="3675"/>
                  </a:cubicBezTo>
                  <a:cubicBezTo>
                    <a:pt x="619" y="3692"/>
                    <a:pt x="676" y="3703"/>
                    <a:pt x="693" y="3692"/>
                  </a:cubicBezTo>
                  <a:cubicBezTo>
                    <a:pt x="716" y="3681"/>
                    <a:pt x="716" y="3647"/>
                    <a:pt x="699" y="3635"/>
                  </a:cubicBezTo>
                  <a:cubicBezTo>
                    <a:pt x="636" y="3596"/>
                    <a:pt x="682" y="3561"/>
                    <a:pt x="687" y="3505"/>
                  </a:cubicBezTo>
                  <a:cubicBezTo>
                    <a:pt x="716" y="3493"/>
                    <a:pt x="710" y="3482"/>
                    <a:pt x="721" y="3453"/>
                  </a:cubicBezTo>
                  <a:cubicBezTo>
                    <a:pt x="733" y="3437"/>
                    <a:pt x="778" y="3459"/>
                    <a:pt x="795" y="3459"/>
                  </a:cubicBezTo>
                  <a:cubicBezTo>
                    <a:pt x="824" y="3459"/>
                    <a:pt x="932" y="3488"/>
                    <a:pt x="937" y="3488"/>
                  </a:cubicBezTo>
                  <a:cubicBezTo>
                    <a:pt x="943" y="3482"/>
                    <a:pt x="903" y="3431"/>
                    <a:pt x="897" y="3419"/>
                  </a:cubicBezTo>
                  <a:cubicBezTo>
                    <a:pt x="869" y="3380"/>
                    <a:pt x="841" y="3374"/>
                    <a:pt x="824" y="3323"/>
                  </a:cubicBezTo>
                  <a:cubicBezTo>
                    <a:pt x="818" y="3300"/>
                    <a:pt x="795" y="3260"/>
                    <a:pt x="795" y="3249"/>
                  </a:cubicBezTo>
                  <a:cubicBezTo>
                    <a:pt x="846" y="3249"/>
                    <a:pt x="858" y="3232"/>
                    <a:pt x="869" y="3187"/>
                  </a:cubicBezTo>
                  <a:cubicBezTo>
                    <a:pt x="880" y="3147"/>
                    <a:pt x="903" y="3130"/>
                    <a:pt x="903" y="3084"/>
                  </a:cubicBezTo>
                  <a:cubicBezTo>
                    <a:pt x="903" y="3062"/>
                    <a:pt x="880" y="3044"/>
                    <a:pt x="880" y="3039"/>
                  </a:cubicBezTo>
                  <a:cubicBezTo>
                    <a:pt x="875" y="3039"/>
                    <a:pt x="875" y="3039"/>
                    <a:pt x="875" y="3039"/>
                  </a:cubicBezTo>
                  <a:cubicBezTo>
                    <a:pt x="875" y="3056"/>
                    <a:pt x="767" y="3124"/>
                    <a:pt x="750" y="3130"/>
                  </a:cubicBezTo>
                  <a:cubicBezTo>
                    <a:pt x="687" y="3135"/>
                    <a:pt x="664" y="3181"/>
                    <a:pt x="596" y="3135"/>
                  </a:cubicBezTo>
                  <a:cubicBezTo>
                    <a:pt x="568" y="3118"/>
                    <a:pt x="528" y="3113"/>
                    <a:pt x="511" y="3084"/>
                  </a:cubicBezTo>
                  <a:cubicBezTo>
                    <a:pt x="460" y="3005"/>
                    <a:pt x="460" y="3005"/>
                    <a:pt x="460" y="3005"/>
                  </a:cubicBezTo>
                  <a:cubicBezTo>
                    <a:pt x="449" y="2982"/>
                    <a:pt x="426" y="2988"/>
                    <a:pt x="403" y="2976"/>
                  </a:cubicBezTo>
                  <a:cubicBezTo>
                    <a:pt x="358" y="2948"/>
                    <a:pt x="335" y="2885"/>
                    <a:pt x="301" y="2852"/>
                  </a:cubicBezTo>
                  <a:cubicBezTo>
                    <a:pt x="278" y="2818"/>
                    <a:pt x="238" y="2830"/>
                    <a:pt x="272" y="2795"/>
                  </a:cubicBezTo>
                  <a:cubicBezTo>
                    <a:pt x="290" y="2773"/>
                    <a:pt x="312" y="2733"/>
                    <a:pt x="312" y="2705"/>
                  </a:cubicBezTo>
                  <a:cubicBezTo>
                    <a:pt x="318" y="2682"/>
                    <a:pt x="341" y="2614"/>
                    <a:pt x="329" y="2591"/>
                  </a:cubicBezTo>
                  <a:cubicBezTo>
                    <a:pt x="324" y="2585"/>
                    <a:pt x="284" y="2551"/>
                    <a:pt x="306" y="2545"/>
                  </a:cubicBezTo>
                  <a:cubicBezTo>
                    <a:pt x="306" y="2534"/>
                    <a:pt x="306" y="2534"/>
                    <a:pt x="306" y="2534"/>
                  </a:cubicBezTo>
                  <a:cubicBezTo>
                    <a:pt x="301" y="2483"/>
                    <a:pt x="301" y="2483"/>
                    <a:pt x="301" y="2483"/>
                  </a:cubicBezTo>
                  <a:cubicBezTo>
                    <a:pt x="272" y="2489"/>
                    <a:pt x="272" y="2489"/>
                    <a:pt x="272" y="2489"/>
                  </a:cubicBezTo>
                  <a:cubicBezTo>
                    <a:pt x="233" y="2517"/>
                    <a:pt x="233" y="2517"/>
                    <a:pt x="233" y="2517"/>
                  </a:cubicBezTo>
                  <a:cubicBezTo>
                    <a:pt x="193" y="2545"/>
                    <a:pt x="193" y="2545"/>
                    <a:pt x="193" y="2545"/>
                  </a:cubicBezTo>
                  <a:cubicBezTo>
                    <a:pt x="153" y="2551"/>
                    <a:pt x="153" y="2551"/>
                    <a:pt x="153" y="2551"/>
                  </a:cubicBezTo>
                  <a:cubicBezTo>
                    <a:pt x="113" y="2523"/>
                    <a:pt x="113" y="2523"/>
                    <a:pt x="113" y="2523"/>
                  </a:cubicBezTo>
                  <a:cubicBezTo>
                    <a:pt x="119" y="2489"/>
                    <a:pt x="119" y="2489"/>
                    <a:pt x="119" y="2489"/>
                  </a:cubicBezTo>
                  <a:cubicBezTo>
                    <a:pt x="125" y="2466"/>
                    <a:pt x="142" y="2364"/>
                    <a:pt x="119" y="2352"/>
                  </a:cubicBezTo>
                  <a:cubicBezTo>
                    <a:pt x="102" y="2341"/>
                    <a:pt x="74" y="2347"/>
                    <a:pt x="56" y="2352"/>
                  </a:cubicBezTo>
                  <a:cubicBezTo>
                    <a:pt x="40" y="2358"/>
                    <a:pt x="28" y="2364"/>
                    <a:pt x="17" y="2364"/>
                  </a:cubicBezTo>
                  <a:cubicBezTo>
                    <a:pt x="0" y="2358"/>
                    <a:pt x="22" y="2290"/>
                    <a:pt x="28" y="2279"/>
                  </a:cubicBezTo>
                  <a:cubicBezTo>
                    <a:pt x="40" y="2244"/>
                    <a:pt x="51" y="2210"/>
                    <a:pt x="56" y="2171"/>
                  </a:cubicBezTo>
                  <a:cubicBezTo>
                    <a:pt x="62" y="2136"/>
                    <a:pt x="51" y="2108"/>
                    <a:pt x="51" y="2068"/>
                  </a:cubicBezTo>
                  <a:cubicBezTo>
                    <a:pt x="51" y="2051"/>
                    <a:pt x="62" y="2023"/>
                    <a:pt x="56" y="2006"/>
                  </a:cubicBezTo>
                  <a:cubicBezTo>
                    <a:pt x="96" y="1983"/>
                    <a:pt x="96" y="1983"/>
                    <a:pt x="96" y="1983"/>
                  </a:cubicBezTo>
                  <a:lnTo>
                    <a:pt x="96" y="1983"/>
                  </a:lnTo>
                  <a:cubicBezTo>
                    <a:pt x="238" y="1994"/>
                    <a:pt x="238" y="1994"/>
                    <a:pt x="238" y="1994"/>
                  </a:cubicBezTo>
                  <a:cubicBezTo>
                    <a:pt x="233" y="2040"/>
                    <a:pt x="272" y="2029"/>
                    <a:pt x="301" y="2029"/>
                  </a:cubicBezTo>
                  <a:cubicBezTo>
                    <a:pt x="363" y="2023"/>
                    <a:pt x="386" y="1949"/>
                    <a:pt x="432" y="1926"/>
                  </a:cubicBezTo>
                  <a:cubicBezTo>
                    <a:pt x="466" y="1909"/>
                    <a:pt x="488" y="1898"/>
                    <a:pt x="488" y="1949"/>
                  </a:cubicBezTo>
                  <a:cubicBezTo>
                    <a:pt x="488" y="2023"/>
                    <a:pt x="556" y="1960"/>
                    <a:pt x="596" y="1949"/>
                  </a:cubicBezTo>
                  <a:cubicBezTo>
                    <a:pt x="636" y="1938"/>
                    <a:pt x="596" y="1909"/>
                    <a:pt x="613" y="1886"/>
                  </a:cubicBezTo>
                  <a:cubicBezTo>
                    <a:pt x="625" y="1870"/>
                    <a:pt x="670" y="1847"/>
                    <a:pt x="687" y="1835"/>
                  </a:cubicBezTo>
                  <a:cubicBezTo>
                    <a:pt x="710" y="1852"/>
                    <a:pt x="733" y="1801"/>
                    <a:pt x="733" y="1784"/>
                  </a:cubicBezTo>
                  <a:cubicBezTo>
                    <a:pt x="738" y="1773"/>
                    <a:pt x="738" y="1727"/>
                    <a:pt x="750" y="1722"/>
                  </a:cubicBezTo>
                  <a:cubicBezTo>
                    <a:pt x="755" y="1722"/>
                    <a:pt x="784" y="1739"/>
                    <a:pt x="795" y="1739"/>
                  </a:cubicBezTo>
                  <a:cubicBezTo>
                    <a:pt x="801" y="1739"/>
                    <a:pt x="875" y="1710"/>
                    <a:pt x="869" y="1727"/>
                  </a:cubicBezTo>
                  <a:cubicBezTo>
                    <a:pt x="852" y="1744"/>
                    <a:pt x="875" y="1762"/>
                    <a:pt x="880" y="1779"/>
                  </a:cubicBezTo>
                  <a:cubicBezTo>
                    <a:pt x="886" y="1801"/>
                    <a:pt x="892" y="1852"/>
                    <a:pt x="932" y="1852"/>
                  </a:cubicBezTo>
                  <a:cubicBezTo>
                    <a:pt x="966" y="1858"/>
                    <a:pt x="988" y="1824"/>
                    <a:pt x="1028" y="1824"/>
                  </a:cubicBezTo>
                  <a:lnTo>
                    <a:pt x="1028" y="1824"/>
                  </a:lnTo>
                  <a:cubicBezTo>
                    <a:pt x="1062" y="1841"/>
                    <a:pt x="1062" y="1841"/>
                    <a:pt x="1062" y="1841"/>
                  </a:cubicBezTo>
                  <a:cubicBezTo>
                    <a:pt x="1091" y="1852"/>
                    <a:pt x="1102" y="1824"/>
                    <a:pt x="1119" y="1813"/>
                  </a:cubicBezTo>
                  <a:cubicBezTo>
                    <a:pt x="1136" y="1796"/>
                    <a:pt x="1159" y="1790"/>
                    <a:pt x="1176" y="1773"/>
                  </a:cubicBezTo>
                  <a:cubicBezTo>
                    <a:pt x="1193" y="1756"/>
                    <a:pt x="1267" y="1699"/>
                    <a:pt x="1267" y="1676"/>
                  </a:cubicBezTo>
                  <a:cubicBezTo>
                    <a:pt x="1267" y="1636"/>
                    <a:pt x="1301" y="1688"/>
                    <a:pt x="1301" y="1699"/>
                  </a:cubicBezTo>
                  <a:cubicBezTo>
                    <a:pt x="1301" y="1739"/>
                    <a:pt x="1312" y="1796"/>
                    <a:pt x="1335" y="1824"/>
                  </a:cubicBezTo>
                  <a:cubicBezTo>
                    <a:pt x="1358" y="1858"/>
                    <a:pt x="1431" y="1727"/>
                    <a:pt x="1449" y="1722"/>
                  </a:cubicBezTo>
                  <a:cubicBezTo>
                    <a:pt x="1511" y="1722"/>
                    <a:pt x="1568" y="1767"/>
                    <a:pt x="1636" y="1762"/>
                  </a:cubicBezTo>
                  <a:cubicBezTo>
                    <a:pt x="1647" y="1762"/>
                    <a:pt x="1681" y="1756"/>
                    <a:pt x="1681" y="1762"/>
                  </a:cubicBezTo>
                  <a:cubicBezTo>
                    <a:pt x="1687" y="1762"/>
                    <a:pt x="1715" y="1813"/>
                    <a:pt x="1744" y="1818"/>
                  </a:cubicBezTo>
                  <a:cubicBezTo>
                    <a:pt x="1772" y="1824"/>
                    <a:pt x="1795" y="1852"/>
                    <a:pt x="1812" y="1847"/>
                  </a:cubicBezTo>
                  <a:cubicBezTo>
                    <a:pt x="1863" y="1835"/>
                    <a:pt x="1920" y="1909"/>
                    <a:pt x="1960" y="1898"/>
                  </a:cubicBezTo>
                  <a:cubicBezTo>
                    <a:pt x="1983" y="1886"/>
                    <a:pt x="2005" y="1977"/>
                    <a:pt x="2062" y="1943"/>
                  </a:cubicBezTo>
                  <a:cubicBezTo>
                    <a:pt x="2102" y="1926"/>
                    <a:pt x="2146" y="1960"/>
                    <a:pt x="2186" y="1977"/>
                  </a:cubicBezTo>
                  <a:cubicBezTo>
                    <a:pt x="2203" y="2006"/>
                    <a:pt x="2226" y="2017"/>
                    <a:pt x="2198" y="2051"/>
                  </a:cubicBezTo>
                  <a:cubicBezTo>
                    <a:pt x="2180" y="2080"/>
                    <a:pt x="2180" y="2091"/>
                    <a:pt x="2146" y="2114"/>
                  </a:cubicBezTo>
                  <a:cubicBezTo>
                    <a:pt x="2102" y="2148"/>
                    <a:pt x="2062" y="2171"/>
                    <a:pt x="2034" y="2222"/>
                  </a:cubicBezTo>
                  <a:cubicBezTo>
                    <a:pt x="2022" y="2227"/>
                    <a:pt x="2034" y="2244"/>
                    <a:pt x="2017" y="2244"/>
                  </a:cubicBezTo>
                  <a:cubicBezTo>
                    <a:pt x="2000" y="2244"/>
                    <a:pt x="1983" y="2227"/>
                    <a:pt x="1965" y="2233"/>
                  </a:cubicBezTo>
                  <a:cubicBezTo>
                    <a:pt x="1949" y="2244"/>
                    <a:pt x="1926" y="2267"/>
                    <a:pt x="1909" y="2267"/>
                  </a:cubicBezTo>
                  <a:cubicBezTo>
                    <a:pt x="1886" y="2267"/>
                    <a:pt x="1909" y="2318"/>
                    <a:pt x="1914" y="2330"/>
                  </a:cubicBezTo>
                  <a:cubicBezTo>
                    <a:pt x="1949" y="2404"/>
                    <a:pt x="2022" y="2284"/>
                    <a:pt x="2056" y="2262"/>
                  </a:cubicBezTo>
                  <a:cubicBezTo>
                    <a:pt x="2096" y="2239"/>
                    <a:pt x="2152" y="2233"/>
                    <a:pt x="2180" y="2216"/>
                  </a:cubicBezTo>
                  <a:cubicBezTo>
                    <a:pt x="2192" y="2205"/>
                    <a:pt x="2203" y="2176"/>
                    <a:pt x="2220" y="2165"/>
                  </a:cubicBezTo>
                  <a:cubicBezTo>
                    <a:pt x="2260" y="2120"/>
                    <a:pt x="2305" y="2148"/>
                    <a:pt x="2351" y="2102"/>
                  </a:cubicBezTo>
                  <a:cubicBezTo>
                    <a:pt x="2385" y="2097"/>
                    <a:pt x="2425" y="2097"/>
                    <a:pt x="2470" y="2097"/>
                  </a:cubicBezTo>
                  <a:cubicBezTo>
                    <a:pt x="2476" y="2097"/>
                    <a:pt x="2482" y="2097"/>
                    <a:pt x="2493" y="2097"/>
                  </a:cubicBezTo>
                  <a:cubicBezTo>
                    <a:pt x="2499" y="2091"/>
                    <a:pt x="2499" y="2091"/>
                    <a:pt x="2499" y="2091"/>
                  </a:cubicBezTo>
                  <a:cubicBezTo>
                    <a:pt x="2499" y="2074"/>
                    <a:pt x="2504" y="2063"/>
                    <a:pt x="2504" y="2046"/>
                  </a:cubicBezTo>
                  <a:cubicBezTo>
                    <a:pt x="2504" y="2034"/>
                    <a:pt x="2521" y="2029"/>
                    <a:pt x="2533" y="2029"/>
                  </a:cubicBezTo>
                  <a:cubicBezTo>
                    <a:pt x="2567" y="2023"/>
                    <a:pt x="2578" y="2063"/>
                    <a:pt x="2590" y="2085"/>
                  </a:cubicBezTo>
                  <a:cubicBezTo>
                    <a:pt x="2629" y="2080"/>
                    <a:pt x="2669" y="2074"/>
                    <a:pt x="2714" y="2074"/>
                  </a:cubicBezTo>
                  <a:cubicBezTo>
                    <a:pt x="2885" y="2074"/>
                    <a:pt x="2834" y="1983"/>
                    <a:pt x="2879" y="1898"/>
                  </a:cubicBezTo>
                  <a:cubicBezTo>
                    <a:pt x="2857" y="1841"/>
                    <a:pt x="2857" y="1841"/>
                    <a:pt x="2857" y="1841"/>
                  </a:cubicBezTo>
                  <a:cubicBezTo>
                    <a:pt x="2857" y="1807"/>
                    <a:pt x="2845" y="1762"/>
                    <a:pt x="2828" y="1727"/>
                  </a:cubicBezTo>
                  <a:cubicBezTo>
                    <a:pt x="2805" y="1699"/>
                    <a:pt x="2754" y="1767"/>
                    <a:pt x="2743" y="1784"/>
                  </a:cubicBezTo>
                  <a:cubicBezTo>
                    <a:pt x="2732" y="1801"/>
                    <a:pt x="2714" y="1756"/>
                    <a:pt x="2720" y="1750"/>
                  </a:cubicBezTo>
                  <a:cubicBezTo>
                    <a:pt x="2720" y="1744"/>
                    <a:pt x="2732" y="1733"/>
                    <a:pt x="2732" y="1722"/>
                  </a:cubicBezTo>
                  <a:cubicBezTo>
                    <a:pt x="2732" y="1710"/>
                    <a:pt x="2732" y="1693"/>
                    <a:pt x="2737" y="1682"/>
                  </a:cubicBezTo>
                  <a:cubicBezTo>
                    <a:pt x="2743" y="1648"/>
                    <a:pt x="2783" y="1608"/>
                    <a:pt x="2771" y="1574"/>
                  </a:cubicBezTo>
                  <a:cubicBezTo>
                    <a:pt x="2760" y="1551"/>
                    <a:pt x="2788" y="1534"/>
                    <a:pt x="2794" y="1517"/>
                  </a:cubicBezTo>
                  <a:cubicBezTo>
                    <a:pt x="2794" y="1506"/>
                    <a:pt x="2777" y="1472"/>
                    <a:pt x="2766" y="1466"/>
                  </a:cubicBezTo>
                  <a:cubicBezTo>
                    <a:pt x="2743" y="1449"/>
                    <a:pt x="2714" y="1466"/>
                    <a:pt x="2714" y="1426"/>
                  </a:cubicBezTo>
                  <a:cubicBezTo>
                    <a:pt x="2714" y="1381"/>
                    <a:pt x="2709" y="1347"/>
                    <a:pt x="2675" y="1318"/>
                  </a:cubicBezTo>
                  <a:cubicBezTo>
                    <a:pt x="2646" y="1296"/>
                    <a:pt x="2601" y="1307"/>
                    <a:pt x="2601" y="1267"/>
                  </a:cubicBezTo>
                  <a:cubicBezTo>
                    <a:pt x="2601" y="1233"/>
                    <a:pt x="2584" y="1245"/>
                    <a:pt x="2567" y="1227"/>
                  </a:cubicBezTo>
                  <a:cubicBezTo>
                    <a:pt x="2533" y="1205"/>
                    <a:pt x="2567" y="1159"/>
                    <a:pt x="2555" y="1131"/>
                  </a:cubicBezTo>
                  <a:cubicBezTo>
                    <a:pt x="2555" y="1114"/>
                    <a:pt x="2521" y="1137"/>
                    <a:pt x="2510" y="1120"/>
                  </a:cubicBezTo>
                  <a:cubicBezTo>
                    <a:pt x="2499" y="1103"/>
                    <a:pt x="2510" y="1068"/>
                    <a:pt x="2487" y="1068"/>
                  </a:cubicBezTo>
                  <a:cubicBezTo>
                    <a:pt x="2459" y="1068"/>
                    <a:pt x="2430" y="1097"/>
                    <a:pt x="2408" y="1074"/>
                  </a:cubicBezTo>
                  <a:cubicBezTo>
                    <a:pt x="2385" y="1051"/>
                    <a:pt x="2402" y="1017"/>
                    <a:pt x="2408" y="989"/>
                  </a:cubicBezTo>
                  <a:cubicBezTo>
                    <a:pt x="2408" y="972"/>
                    <a:pt x="2413" y="921"/>
                    <a:pt x="2396" y="915"/>
                  </a:cubicBezTo>
                  <a:cubicBezTo>
                    <a:pt x="2379" y="909"/>
                    <a:pt x="2334" y="915"/>
                    <a:pt x="2340" y="892"/>
                  </a:cubicBezTo>
                  <a:cubicBezTo>
                    <a:pt x="2362" y="853"/>
                    <a:pt x="2368" y="818"/>
                    <a:pt x="2385" y="773"/>
                  </a:cubicBezTo>
                  <a:cubicBezTo>
                    <a:pt x="2391" y="745"/>
                    <a:pt x="2436" y="750"/>
                    <a:pt x="2402" y="716"/>
                  </a:cubicBezTo>
                  <a:cubicBezTo>
                    <a:pt x="2385" y="694"/>
                    <a:pt x="2402" y="699"/>
                    <a:pt x="2408" y="682"/>
                  </a:cubicBezTo>
                  <a:cubicBezTo>
                    <a:pt x="2419" y="665"/>
                    <a:pt x="2419" y="642"/>
                    <a:pt x="2425" y="620"/>
                  </a:cubicBezTo>
                  <a:cubicBezTo>
                    <a:pt x="2436" y="591"/>
                    <a:pt x="2448" y="568"/>
                    <a:pt x="2459" y="540"/>
                  </a:cubicBezTo>
                  <a:cubicBezTo>
                    <a:pt x="2459" y="512"/>
                    <a:pt x="2425" y="506"/>
                    <a:pt x="2419" y="483"/>
                  </a:cubicBezTo>
                  <a:cubicBezTo>
                    <a:pt x="2408" y="466"/>
                    <a:pt x="2430" y="438"/>
                    <a:pt x="2430" y="421"/>
                  </a:cubicBezTo>
                  <a:cubicBezTo>
                    <a:pt x="2413" y="415"/>
                    <a:pt x="2362" y="421"/>
                    <a:pt x="2356" y="392"/>
                  </a:cubicBezTo>
                  <a:cubicBezTo>
                    <a:pt x="2351" y="370"/>
                    <a:pt x="2345" y="341"/>
                    <a:pt x="2317" y="336"/>
                  </a:cubicBezTo>
                  <a:cubicBezTo>
                    <a:pt x="2294" y="324"/>
                    <a:pt x="2294" y="313"/>
                    <a:pt x="2294" y="290"/>
                  </a:cubicBez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1" name="Freeform 160">
              <a:extLst>
                <a:ext uri="{FF2B5EF4-FFF2-40B4-BE49-F238E27FC236}">
                  <a16:creationId xmlns:a16="http://schemas.microsoft.com/office/drawing/2014/main" id="{34FAAAA3-9E9B-884C-AD22-6FCBCBFEFC59}"/>
                </a:ext>
              </a:extLst>
            </p:cNvPr>
            <p:cNvSpPr>
              <a:spLocks noChangeArrowheads="1"/>
            </p:cNvSpPr>
            <p:nvPr/>
          </p:nvSpPr>
          <p:spPr bwMode="auto">
            <a:xfrm>
              <a:off x="18316524" y="6454022"/>
              <a:ext cx="1729477" cy="3233451"/>
            </a:xfrm>
            <a:custGeom>
              <a:avLst/>
              <a:gdLst>
                <a:gd name="T0" fmla="*/ 955 w 2501"/>
                <a:gd name="T1" fmla="*/ 4629 h 4676"/>
                <a:gd name="T2" fmla="*/ 1091 w 2501"/>
                <a:gd name="T3" fmla="*/ 4322 h 4676"/>
                <a:gd name="T4" fmla="*/ 1250 w 2501"/>
                <a:gd name="T5" fmla="*/ 3936 h 4676"/>
                <a:gd name="T6" fmla="*/ 1386 w 2501"/>
                <a:gd name="T7" fmla="*/ 3868 h 4676"/>
                <a:gd name="T8" fmla="*/ 1608 w 2501"/>
                <a:gd name="T9" fmla="*/ 3629 h 4676"/>
                <a:gd name="T10" fmla="*/ 1807 w 2501"/>
                <a:gd name="T11" fmla="*/ 3510 h 4676"/>
                <a:gd name="T12" fmla="*/ 1955 w 2501"/>
                <a:gd name="T13" fmla="*/ 3430 h 4676"/>
                <a:gd name="T14" fmla="*/ 2125 w 2501"/>
                <a:gd name="T15" fmla="*/ 3288 h 4676"/>
                <a:gd name="T16" fmla="*/ 2085 w 2501"/>
                <a:gd name="T17" fmla="*/ 3135 h 4676"/>
                <a:gd name="T18" fmla="*/ 1619 w 2501"/>
                <a:gd name="T19" fmla="*/ 2561 h 4676"/>
                <a:gd name="T20" fmla="*/ 1494 w 2501"/>
                <a:gd name="T21" fmla="*/ 2164 h 4676"/>
                <a:gd name="T22" fmla="*/ 1563 w 2501"/>
                <a:gd name="T23" fmla="*/ 1881 h 4676"/>
                <a:gd name="T24" fmla="*/ 1886 w 2501"/>
                <a:gd name="T25" fmla="*/ 1358 h 4676"/>
                <a:gd name="T26" fmla="*/ 1943 w 2501"/>
                <a:gd name="T27" fmla="*/ 1216 h 4676"/>
                <a:gd name="T28" fmla="*/ 2159 w 2501"/>
                <a:gd name="T29" fmla="*/ 949 h 4676"/>
                <a:gd name="T30" fmla="*/ 2500 w 2501"/>
                <a:gd name="T31" fmla="*/ 432 h 4676"/>
                <a:gd name="T32" fmla="*/ 2409 w 2501"/>
                <a:gd name="T33" fmla="*/ 352 h 4676"/>
                <a:gd name="T34" fmla="*/ 2210 w 2501"/>
                <a:gd name="T35" fmla="*/ 222 h 4676"/>
                <a:gd name="T36" fmla="*/ 2119 w 2501"/>
                <a:gd name="T37" fmla="*/ 102 h 4676"/>
                <a:gd name="T38" fmla="*/ 2063 w 2501"/>
                <a:gd name="T39" fmla="*/ 108 h 4676"/>
                <a:gd name="T40" fmla="*/ 1943 w 2501"/>
                <a:gd name="T41" fmla="*/ 142 h 4676"/>
                <a:gd name="T42" fmla="*/ 1705 w 2501"/>
                <a:gd name="T43" fmla="*/ 28 h 4676"/>
                <a:gd name="T44" fmla="*/ 1528 w 2501"/>
                <a:gd name="T45" fmla="*/ 187 h 4676"/>
                <a:gd name="T46" fmla="*/ 1500 w 2501"/>
                <a:gd name="T47" fmla="*/ 290 h 4676"/>
                <a:gd name="T48" fmla="*/ 1517 w 2501"/>
                <a:gd name="T49" fmla="*/ 449 h 4676"/>
                <a:gd name="T50" fmla="*/ 1483 w 2501"/>
                <a:gd name="T51" fmla="*/ 597 h 4676"/>
                <a:gd name="T52" fmla="*/ 1409 w 2501"/>
                <a:gd name="T53" fmla="*/ 773 h 4676"/>
                <a:gd name="T54" fmla="*/ 1216 w 2501"/>
                <a:gd name="T55" fmla="*/ 869 h 4676"/>
                <a:gd name="T56" fmla="*/ 1125 w 2501"/>
                <a:gd name="T57" fmla="*/ 1159 h 4676"/>
                <a:gd name="T58" fmla="*/ 847 w 2501"/>
                <a:gd name="T59" fmla="*/ 1324 h 4676"/>
                <a:gd name="T60" fmla="*/ 898 w 2501"/>
                <a:gd name="T61" fmla="*/ 1460 h 4676"/>
                <a:gd name="T62" fmla="*/ 762 w 2501"/>
                <a:gd name="T63" fmla="*/ 1472 h 4676"/>
                <a:gd name="T64" fmla="*/ 671 w 2501"/>
                <a:gd name="T65" fmla="*/ 1301 h 4676"/>
                <a:gd name="T66" fmla="*/ 477 w 2501"/>
                <a:gd name="T67" fmla="*/ 1312 h 4676"/>
                <a:gd name="T68" fmla="*/ 404 w 2501"/>
                <a:gd name="T69" fmla="*/ 1403 h 4676"/>
                <a:gd name="T70" fmla="*/ 233 w 2501"/>
                <a:gd name="T71" fmla="*/ 1778 h 4676"/>
                <a:gd name="T72" fmla="*/ 85 w 2501"/>
                <a:gd name="T73" fmla="*/ 2215 h 4676"/>
                <a:gd name="T74" fmla="*/ 296 w 2501"/>
                <a:gd name="T75" fmla="*/ 2323 h 4676"/>
                <a:gd name="T76" fmla="*/ 369 w 2501"/>
                <a:gd name="T77" fmla="*/ 2641 h 4676"/>
                <a:gd name="T78" fmla="*/ 364 w 2501"/>
                <a:gd name="T79" fmla="*/ 2805 h 4676"/>
                <a:gd name="T80" fmla="*/ 625 w 2501"/>
                <a:gd name="T81" fmla="*/ 2948 h 4676"/>
                <a:gd name="T82" fmla="*/ 739 w 2501"/>
                <a:gd name="T83" fmla="*/ 3118 h 4676"/>
                <a:gd name="T84" fmla="*/ 688 w 2501"/>
                <a:gd name="T85" fmla="*/ 3391 h 4676"/>
                <a:gd name="T86" fmla="*/ 642 w 2501"/>
                <a:gd name="T87" fmla="*/ 3425 h 4676"/>
                <a:gd name="T88" fmla="*/ 636 w 2501"/>
                <a:gd name="T89" fmla="*/ 3561 h 4676"/>
                <a:gd name="T90" fmla="*/ 563 w 2501"/>
                <a:gd name="T91" fmla="*/ 3879 h 4676"/>
                <a:gd name="T92" fmla="*/ 676 w 2501"/>
                <a:gd name="T93" fmla="*/ 4373 h 4676"/>
                <a:gd name="T94" fmla="*/ 108 w 2501"/>
                <a:gd name="T95" fmla="*/ 1040 h 4676"/>
                <a:gd name="T96" fmla="*/ 290 w 2501"/>
                <a:gd name="T97" fmla="*/ 926 h 4676"/>
                <a:gd name="T98" fmla="*/ 347 w 2501"/>
                <a:gd name="T99" fmla="*/ 1028 h 4676"/>
                <a:gd name="T100" fmla="*/ 455 w 2501"/>
                <a:gd name="T101" fmla="*/ 1256 h 4676"/>
                <a:gd name="T102" fmla="*/ 296 w 2501"/>
                <a:gd name="T103" fmla="*/ 1261 h 4676"/>
                <a:gd name="T104" fmla="*/ 131 w 2501"/>
                <a:gd name="T105" fmla="*/ 1108 h 4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01" h="4676">
                  <a:moveTo>
                    <a:pt x="949" y="4675"/>
                  </a:moveTo>
                  <a:lnTo>
                    <a:pt x="949" y="4675"/>
                  </a:lnTo>
                  <a:cubicBezTo>
                    <a:pt x="949" y="4658"/>
                    <a:pt x="949" y="4641"/>
                    <a:pt x="955" y="4629"/>
                  </a:cubicBezTo>
                  <a:cubicBezTo>
                    <a:pt x="960" y="4578"/>
                    <a:pt x="1006" y="4521"/>
                    <a:pt x="1034" y="4476"/>
                  </a:cubicBezTo>
                  <a:cubicBezTo>
                    <a:pt x="1051" y="4459"/>
                    <a:pt x="1074" y="4442"/>
                    <a:pt x="1085" y="4419"/>
                  </a:cubicBezTo>
                  <a:cubicBezTo>
                    <a:pt x="1091" y="4396"/>
                    <a:pt x="1091" y="4345"/>
                    <a:pt x="1091" y="4322"/>
                  </a:cubicBezTo>
                  <a:cubicBezTo>
                    <a:pt x="1085" y="4277"/>
                    <a:pt x="1091" y="4146"/>
                    <a:pt x="1136" y="4129"/>
                  </a:cubicBezTo>
                  <a:cubicBezTo>
                    <a:pt x="1165" y="4112"/>
                    <a:pt x="1216" y="4146"/>
                    <a:pt x="1250" y="4112"/>
                  </a:cubicBezTo>
                  <a:cubicBezTo>
                    <a:pt x="1284" y="4072"/>
                    <a:pt x="1227" y="3987"/>
                    <a:pt x="1250" y="3936"/>
                  </a:cubicBezTo>
                  <a:cubicBezTo>
                    <a:pt x="1262" y="3908"/>
                    <a:pt x="1290" y="3879"/>
                    <a:pt x="1318" y="3868"/>
                  </a:cubicBezTo>
                  <a:cubicBezTo>
                    <a:pt x="1341" y="3851"/>
                    <a:pt x="1358" y="3868"/>
                    <a:pt x="1386" y="3868"/>
                  </a:cubicBezTo>
                  <a:lnTo>
                    <a:pt x="1386" y="3868"/>
                  </a:lnTo>
                  <a:cubicBezTo>
                    <a:pt x="1386" y="3862"/>
                    <a:pt x="1381" y="3834"/>
                    <a:pt x="1381" y="3828"/>
                  </a:cubicBezTo>
                  <a:cubicBezTo>
                    <a:pt x="1381" y="3805"/>
                    <a:pt x="1398" y="3771"/>
                    <a:pt x="1409" y="3760"/>
                  </a:cubicBezTo>
                  <a:cubicBezTo>
                    <a:pt x="1455" y="3686"/>
                    <a:pt x="1528" y="3652"/>
                    <a:pt x="1608" y="3629"/>
                  </a:cubicBezTo>
                  <a:cubicBezTo>
                    <a:pt x="1648" y="3618"/>
                    <a:pt x="1687" y="3584"/>
                    <a:pt x="1727" y="3590"/>
                  </a:cubicBezTo>
                  <a:cubicBezTo>
                    <a:pt x="1767" y="3595"/>
                    <a:pt x="1778" y="3601"/>
                    <a:pt x="1807" y="3567"/>
                  </a:cubicBezTo>
                  <a:cubicBezTo>
                    <a:pt x="1830" y="3544"/>
                    <a:pt x="1795" y="3538"/>
                    <a:pt x="1807" y="3510"/>
                  </a:cubicBezTo>
                  <a:cubicBezTo>
                    <a:pt x="1813" y="3493"/>
                    <a:pt x="1858" y="3419"/>
                    <a:pt x="1886" y="3430"/>
                  </a:cubicBezTo>
                  <a:cubicBezTo>
                    <a:pt x="1903" y="3436"/>
                    <a:pt x="1943" y="3408"/>
                    <a:pt x="1949" y="3419"/>
                  </a:cubicBezTo>
                  <a:lnTo>
                    <a:pt x="1955" y="3430"/>
                  </a:lnTo>
                  <a:cubicBezTo>
                    <a:pt x="1977" y="3430"/>
                    <a:pt x="1983" y="3379"/>
                    <a:pt x="2017" y="3357"/>
                  </a:cubicBezTo>
                  <a:cubicBezTo>
                    <a:pt x="2034" y="3351"/>
                    <a:pt x="2057" y="3357"/>
                    <a:pt x="2068" y="3351"/>
                  </a:cubicBezTo>
                  <a:cubicBezTo>
                    <a:pt x="2097" y="3328"/>
                    <a:pt x="2085" y="3305"/>
                    <a:pt x="2125" y="3288"/>
                  </a:cubicBezTo>
                  <a:cubicBezTo>
                    <a:pt x="2216" y="3243"/>
                    <a:pt x="2142" y="3243"/>
                    <a:pt x="2102" y="3192"/>
                  </a:cubicBezTo>
                  <a:cubicBezTo>
                    <a:pt x="2085" y="3175"/>
                    <a:pt x="2125" y="3175"/>
                    <a:pt x="2125" y="3158"/>
                  </a:cubicBezTo>
                  <a:cubicBezTo>
                    <a:pt x="2125" y="3152"/>
                    <a:pt x="2091" y="3141"/>
                    <a:pt x="2085" y="3135"/>
                  </a:cubicBezTo>
                  <a:cubicBezTo>
                    <a:pt x="2017" y="3095"/>
                    <a:pt x="1983" y="3084"/>
                    <a:pt x="1909" y="3067"/>
                  </a:cubicBezTo>
                  <a:cubicBezTo>
                    <a:pt x="1830" y="3055"/>
                    <a:pt x="1795" y="2982"/>
                    <a:pt x="1744" y="2931"/>
                  </a:cubicBezTo>
                  <a:cubicBezTo>
                    <a:pt x="1716" y="2879"/>
                    <a:pt x="1517" y="2590"/>
                    <a:pt x="1619" y="2561"/>
                  </a:cubicBezTo>
                  <a:cubicBezTo>
                    <a:pt x="1625" y="2539"/>
                    <a:pt x="1557" y="2425"/>
                    <a:pt x="1545" y="2391"/>
                  </a:cubicBezTo>
                  <a:cubicBezTo>
                    <a:pt x="1517" y="2345"/>
                    <a:pt x="1500" y="2294"/>
                    <a:pt x="1483" y="2249"/>
                  </a:cubicBezTo>
                  <a:cubicBezTo>
                    <a:pt x="1466" y="2209"/>
                    <a:pt x="1477" y="2192"/>
                    <a:pt x="1494" y="2164"/>
                  </a:cubicBezTo>
                  <a:cubicBezTo>
                    <a:pt x="1506" y="2146"/>
                    <a:pt x="1489" y="2112"/>
                    <a:pt x="1489" y="2095"/>
                  </a:cubicBezTo>
                  <a:cubicBezTo>
                    <a:pt x="1483" y="2056"/>
                    <a:pt x="1494" y="2022"/>
                    <a:pt x="1517" y="1987"/>
                  </a:cubicBezTo>
                  <a:cubicBezTo>
                    <a:pt x="1540" y="1960"/>
                    <a:pt x="1540" y="1903"/>
                    <a:pt x="1563" y="1881"/>
                  </a:cubicBezTo>
                  <a:cubicBezTo>
                    <a:pt x="1574" y="1829"/>
                    <a:pt x="1619" y="1852"/>
                    <a:pt x="1631" y="1801"/>
                  </a:cubicBezTo>
                  <a:cubicBezTo>
                    <a:pt x="1648" y="1716"/>
                    <a:pt x="1682" y="1631"/>
                    <a:pt x="1739" y="1557"/>
                  </a:cubicBezTo>
                  <a:cubicBezTo>
                    <a:pt x="1784" y="1500"/>
                    <a:pt x="1869" y="1426"/>
                    <a:pt x="1886" y="1358"/>
                  </a:cubicBezTo>
                  <a:cubicBezTo>
                    <a:pt x="1886" y="1352"/>
                    <a:pt x="1886" y="1335"/>
                    <a:pt x="1886" y="1324"/>
                  </a:cubicBezTo>
                  <a:cubicBezTo>
                    <a:pt x="1892" y="1324"/>
                    <a:pt x="1892" y="1324"/>
                    <a:pt x="1892" y="1324"/>
                  </a:cubicBezTo>
                  <a:cubicBezTo>
                    <a:pt x="1932" y="1318"/>
                    <a:pt x="1926" y="1256"/>
                    <a:pt x="1943" y="1216"/>
                  </a:cubicBezTo>
                  <a:cubicBezTo>
                    <a:pt x="1955" y="1182"/>
                    <a:pt x="1994" y="1187"/>
                    <a:pt x="2023" y="1165"/>
                  </a:cubicBezTo>
                  <a:cubicBezTo>
                    <a:pt x="2074" y="1125"/>
                    <a:pt x="2068" y="1040"/>
                    <a:pt x="2097" y="983"/>
                  </a:cubicBezTo>
                  <a:cubicBezTo>
                    <a:pt x="2108" y="960"/>
                    <a:pt x="2136" y="954"/>
                    <a:pt x="2159" y="949"/>
                  </a:cubicBezTo>
                  <a:cubicBezTo>
                    <a:pt x="2205" y="937"/>
                    <a:pt x="2199" y="920"/>
                    <a:pt x="2216" y="881"/>
                  </a:cubicBezTo>
                  <a:cubicBezTo>
                    <a:pt x="2273" y="812"/>
                    <a:pt x="2341" y="756"/>
                    <a:pt x="2375" y="670"/>
                  </a:cubicBezTo>
                  <a:cubicBezTo>
                    <a:pt x="2409" y="579"/>
                    <a:pt x="2460" y="517"/>
                    <a:pt x="2500" y="432"/>
                  </a:cubicBezTo>
                  <a:lnTo>
                    <a:pt x="2500" y="432"/>
                  </a:lnTo>
                  <a:cubicBezTo>
                    <a:pt x="2432" y="403"/>
                    <a:pt x="2432" y="403"/>
                    <a:pt x="2432" y="403"/>
                  </a:cubicBezTo>
                  <a:cubicBezTo>
                    <a:pt x="2398" y="386"/>
                    <a:pt x="2415" y="386"/>
                    <a:pt x="2409" y="352"/>
                  </a:cubicBezTo>
                  <a:cubicBezTo>
                    <a:pt x="2409" y="341"/>
                    <a:pt x="2386" y="307"/>
                    <a:pt x="2381" y="301"/>
                  </a:cubicBezTo>
                  <a:cubicBezTo>
                    <a:pt x="2358" y="278"/>
                    <a:pt x="2301" y="301"/>
                    <a:pt x="2273" y="284"/>
                  </a:cubicBezTo>
                  <a:cubicBezTo>
                    <a:pt x="2239" y="267"/>
                    <a:pt x="2222" y="261"/>
                    <a:pt x="2210" y="222"/>
                  </a:cubicBezTo>
                  <a:cubicBezTo>
                    <a:pt x="2205" y="199"/>
                    <a:pt x="2261" y="142"/>
                    <a:pt x="2199" y="142"/>
                  </a:cubicBezTo>
                  <a:cubicBezTo>
                    <a:pt x="2176" y="142"/>
                    <a:pt x="2165" y="148"/>
                    <a:pt x="2165" y="119"/>
                  </a:cubicBezTo>
                  <a:cubicBezTo>
                    <a:pt x="2165" y="79"/>
                    <a:pt x="2136" y="114"/>
                    <a:pt x="2119" y="102"/>
                  </a:cubicBezTo>
                  <a:cubicBezTo>
                    <a:pt x="2085" y="97"/>
                    <a:pt x="2085" y="97"/>
                    <a:pt x="2085" y="97"/>
                  </a:cubicBezTo>
                  <a:lnTo>
                    <a:pt x="2085" y="97"/>
                  </a:lnTo>
                  <a:cubicBezTo>
                    <a:pt x="2063" y="108"/>
                    <a:pt x="2063" y="108"/>
                    <a:pt x="2063" y="108"/>
                  </a:cubicBezTo>
                  <a:cubicBezTo>
                    <a:pt x="2051" y="114"/>
                    <a:pt x="2040" y="119"/>
                    <a:pt x="2028" y="114"/>
                  </a:cubicBezTo>
                  <a:cubicBezTo>
                    <a:pt x="2017" y="108"/>
                    <a:pt x="2017" y="102"/>
                    <a:pt x="2006" y="102"/>
                  </a:cubicBezTo>
                  <a:cubicBezTo>
                    <a:pt x="1983" y="108"/>
                    <a:pt x="1966" y="131"/>
                    <a:pt x="1943" y="142"/>
                  </a:cubicBezTo>
                  <a:cubicBezTo>
                    <a:pt x="1943" y="153"/>
                    <a:pt x="1932" y="153"/>
                    <a:pt x="1926" y="153"/>
                  </a:cubicBezTo>
                  <a:cubicBezTo>
                    <a:pt x="1892" y="108"/>
                    <a:pt x="1909" y="97"/>
                    <a:pt x="1835" y="97"/>
                  </a:cubicBezTo>
                  <a:cubicBezTo>
                    <a:pt x="1795" y="97"/>
                    <a:pt x="1722" y="68"/>
                    <a:pt x="1705" y="28"/>
                  </a:cubicBezTo>
                  <a:cubicBezTo>
                    <a:pt x="1699" y="23"/>
                    <a:pt x="1699" y="0"/>
                    <a:pt x="1687" y="0"/>
                  </a:cubicBezTo>
                  <a:cubicBezTo>
                    <a:pt x="1648" y="0"/>
                    <a:pt x="1619" y="23"/>
                    <a:pt x="1608" y="63"/>
                  </a:cubicBezTo>
                  <a:cubicBezTo>
                    <a:pt x="1585" y="119"/>
                    <a:pt x="1597" y="153"/>
                    <a:pt x="1528" y="187"/>
                  </a:cubicBezTo>
                  <a:cubicBezTo>
                    <a:pt x="1483" y="210"/>
                    <a:pt x="1494" y="193"/>
                    <a:pt x="1455" y="182"/>
                  </a:cubicBezTo>
                  <a:cubicBezTo>
                    <a:pt x="1404" y="165"/>
                    <a:pt x="1426" y="227"/>
                    <a:pt x="1415" y="250"/>
                  </a:cubicBezTo>
                  <a:cubicBezTo>
                    <a:pt x="1398" y="284"/>
                    <a:pt x="1483" y="290"/>
                    <a:pt x="1500" y="290"/>
                  </a:cubicBezTo>
                  <a:lnTo>
                    <a:pt x="1517" y="284"/>
                  </a:lnTo>
                  <a:cubicBezTo>
                    <a:pt x="1528" y="284"/>
                    <a:pt x="1517" y="341"/>
                    <a:pt x="1517" y="347"/>
                  </a:cubicBezTo>
                  <a:cubicBezTo>
                    <a:pt x="1517" y="364"/>
                    <a:pt x="1511" y="443"/>
                    <a:pt x="1517" y="449"/>
                  </a:cubicBezTo>
                  <a:cubicBezTo>
                    <a:pt x="1540" y="455"/>
                    <a:pt x="1557" y="489"/>
                    <a:pt x="1534" y="506"/>
                  </a:cubicBezTo>
                  <a:cubicBezTo>
                    <a:pt x="1517" y="523"/>
                    <a:pt x="1489" y="517"/>
                    <a:pt x="1477" y="528"/>
                  </a:cubicBezTo>
                  <a:cubicBezTo>
                    <a:pt x="1449" y="557"/>
                    <a:pt x="1472" y="574"/>
                    <a:pt x="1483" y="597"/>
                  </a:cubicBezTo>
                  <a:cubicBezTo>
                    <a:pt x="1489" y="614"/>
                    <a:pt x="1540" y="659"/>
                    <a:pt x="1534" y="670"/>
                  </a:cubicBezTo>
                  <a:cubicBezTo>
                    <a:pt x="1534" y="676"/>
                    <a:pt x="1494" y="699"/>
                    <a:pt x="1483" y="704"/>
                  </a:cubicBezTo>
                  <a:cubicBezTo>
                    <a:pt x="1455" y="733"/>
                    <a:pt x="1449" y="761"/>
                    <a:pt x="1409" y="773"/>
                  </a:cubicBezTo>
                  <a:cubicBezTo>
                    <a:pt x="1381" y="784"/>
                    <a:pt x="1409" y="818"/>
                    <a:pt x="1409" y="835"/>
                  </a:cubicBezTo>
                  <a:cubicBezTo>
                    <a:pt x="1409" y="875"/>
                    <a:pt x="1284" y="903"/>
                    <a:pt x="1256" y="892"/>
                  </a:cubicBezTo>
                  <a:cubicBezTo>
                    <a:pt x="1244" y="886"/>
                    <a:pt x="1227" y="869"/>
                    <a:pt x="1216" y="869"/>
                  </a:cubicBezTo>
                  <a:cubicBezTo>
                    <a:pt x="1199" y="903"/>
                    <a:pt x="1193" y="949"/>
                    <a:pt x="1182" y="988"/>
                  </a:cubicBezTo>
                  <a:cubicBezTo>
                    <a:pt x="1171" y="1040"/>
                    <a:pt x="1148" y="1051"/>
                    <a:pt x="1119" y="1091"/>
                  </a:cubicBezTo>
                  <a:cubicBezTo>
                    <a:pt x="1102" y="1119"/>
                    <a:pt x="1125" y="1136"/>
                    <a:pt x="1125" y="1159"/>
                  </a:cubicBezTo>
                  <a:cubicBezTo>
                    <a:pt x="1114" y="1159"/>
                    <a:pt x="1102" y="1159"/>
                    <a:pt x="1085" y="1159"/>
                  </a:cubicBezTo>
                  <a:cubicBezTo>
                    <a:pt x="1040" y="1222"/>
                    <a:pt x="977" y="1182"/>
                    <a:pt x="943" y="1238"/>
                  </a:cubicBezTo>
                  <a:cubicBezTo>
                    <a:pt x="915" y="1284"/>
                    <a:pt x="852" y="1290"/>
                    <a:pt x="847" y="1324"/>
                  </a:cubicBezTo>
                  <a:cubicBezTo>
                    <a:pt x="841" y="1352"/>
                    <a:pt x="852" y="1409"/>
                    <a:pt x="869" y="1426"/>
                  </a:cubicBezTo>
                  <a:cubicBezTo>
                    <a:pt x="875" y="1432"/>
                    <a:pt x="904" y="1454"/>
                    <a:pt x="898" y="1460"/>
                  </a:cubicBezTo>
                  <a:cubicBezTo>
                    <a:pt x="898" y="1460"/>
                    <a:pt x="904" y="1460"/>
                    <a:pt x="898" y="1460"/>
                  </a:cubicBezTo>
                  <a:cubicBezTo>
                    <a:pt x="898" y="1466"/>
                    <a:pt x="858" y="1477"/>
                    <a:pt x="852" y="1483"/>
                  </a:cubicBezTo>
                  <a:cubicBezTo>
                    <a:pt x="841" y="1494"/>
                    <a:pt x="818" y="1517"/>
                    <a:pt x="801" y="1517"/>
                  </a:cubicBezTo>
                  <a:cubicBezTo>
                    <a:pt x="801" y="1506"/>
                    <a:pt x="773" y="1483"/>
                    <a:pt x="762" y="1472"/>
                  </a:cubicBezTo>
                  <a:cubicBezTo>
                    <a:pt x="756" y="1460"/>
                    <a:pt x="773" y="1432"/>
                    <a:pt x="762" y="1420"/>
                  </a:cubicBezTo>
                  <a:cubicBezTo>
                    <a:pt x="762" y="1398"/>
                    <a:pt x="773" y="1364"/>
                    <a:pt x="750" y="1341"/>
                  </a:cubicBezTo>
                  <a:cubicBezTo>
                    <a:pt x="733" y="1324"/>
                    <a:pt x="676" y="1324"/>
                    <a:pt x="671" y="1301"/>
                  </a:cubicBezTo>
                  <a:cubicBezTo>
                    <a:pt x="642" y="1295"/>
                    <a:pt x="625" y="1312"/>
                    <a:pt x="591" y="1307"/>
                  </a:cubicBezTo>
                  <a:cubicBezTo>
                    <a:pt x="585" y="1284"/>
                    <a:pt x="540" y="1312"/>
                    <a:pt x="528" y="1318"/>
                  </a:cubicBezTo>
                  <a:cubicBezTo>
                    <a:pt x="477" y="1312"/>
                    <a:pt x="477" y="1312"/>
                    <a:pt x="477" y="1312"/>
                  </a:cubicBezTo>
                  <a:lnTo>
                    <a:pt x="477" y="1312"/>
                  </a:lnTo>
                  <a:cubicBezTo>
                    <a:pt x="460" y="1341"/>
                    <a:pt x="398" y="1335"/>
                    <a:pt x="392" y="1369"/>
                  </a:cubicBezTo>
                  <a:cubicBezTo>
                    <a:pt x="392" y="1381"/>
                    <a:pt x="398" y="1392"/>
                    <a:pt x="404" y="1403"/>
                  </a:cubicBezTo>
                  <a:cubicBezTo>
                    <a:pt x="426" y="1454"/>
                    <a:pt x="392" y="1506"/>
                    <a:pt x="392" y="1551"/>
                  </a:cubicBezTo>
                  <a:cubicBezTo>
                    <a:pt x="392" y="1602"/>
                    <a:pt x="318" y="1642"/>
                    <a:pt x="318" y="1693"/>
                  </a:cubicBezTo>
                  <a:cubicBezTo>
                    <a:pt x="341" y="1761"/>
                    <a:pt x="307" y="1818"/>
                    <a:pt x="233" y="1778"/>
                  </a:cubicBezTo>
                  <a:cubicBezTo>
                    <a:pt x="148" y="1727"/>
                    <a:pt x="125" y="1932"/>
                    <a:pt x="63" y="1960"/>
                  </a:cubicBezTo>
                  <a:cubicBezTo>
                    <a:pt x="23" y="1977"/>
                    <a:pt x="40" y="2044"/>
                    <a:pt x="28" y="2078"/>
                  </a:cubicBezTo>
                  <a:cubicBezTo>
                    <a:pt x="0" y="2164"/>
                    <a:pt x="17" y="2158"/>
                    <a:pt x="85" y="2215"/>
                  </a:cubicBezTo>
                  <a:cubicBezTo>
                    <a:pt x="102" y="2260"/>
                    <a:pt x="97" y="2254"/>
                    <a:pt x="142" y="2254"/>
                  </a:cubicBezTo>
                  <a:cubicBezTo>
                    <a:pt x="154" y="2260"/>
                    <a:pt x="182" y="2294"/>
                    <a:pt x="199" y="2306"/>
                  </a:cubicBezTo>
                  <a:cubicBezTo>
                    <a:pt x="233" y="2317"/>
                    <a:pt x="267" y="2317"/>
                    <a:pt x="296" y="2323"/>
                  </a:cubicBezTo>
                  <a:cubicBezTo>
                    <a:pt x="347" y="2340"/>
                    <a:pt x="381" y="2351"/>
                    <a:pt x="432" y="2357"/>
                  </a:cubicBezTo>
                  <a:cubicBezTo>
                    <a:pt x="472" y="2357"/>
                    <a:pt x="421" y="2521"/>
                    <a:pt x="421" y="2550"/>
                  </a:cubicBezTo>
                  <a:cubicBezTo>
                    <a:pt x="421" y="2590"/>
                    <a:pt x="375" y="2607"/>
                    <a:pt x="369" y="2641"/>
                  </a:cubicBezTo>
                  <a:cubicBezTo>
                    <a:pt x="364" y="2652"/>
                    <a:pt x="358" y="2675"/>
                    <a:pt x="347" y="2681"/>
                  </a:cubicBezTo>
                  <a:cubicBezTo>
                    <a:pt x="335" y="2698"/>
                    <a:pt x="335" y="2720"/>
                    <a:pt x="330" y="2737"/>
                  </a:cubicBezTo>
                  <a:cubicBezTo>
                    <a:pt x="341" y="2771"/>
                    <a:pt x="324" y="2789"/>
                    <a:pt x="364" y="2805"/>
                  </a:cubicBezTo>
                  <a:cubicBezTo>
                    <a:pt x="404" y="2823"/>
                    <a:pt x="421" y="2879"/>
                    <a:pt x="449" y="2913"/>
                  </a:cubicBezTo>
                  <a:cubicBezTo>
                    <a:pt x="483" y="2965"/>
                    <a:pt x="472" y="2953"/>
                    <a:pt x="534" y="2959"/>
                  </a:cubicBezTo>
                  <a:cubicBezTo>
                    <a:pt x="557" y="2965"/>
                    <a:pt x="608" y="2959"/>
                    <a:pt x="625" y="2948"/>
                  </a:cubicBezTo>
                  <a:cubicBezTo>
                    <a:pt x="642" y="2936"/>
                    <a:pt x="699" y="2919"/>
                    <a:pt x="699" y="2953"/>
                  </a:cubicBezTo>
                  <a:cubicBezTo>
                    <a:pt x="705" y="2993"/>
                    <a:pt x="739" y="3010"/>
                    <a:pt x="739" y="3061"/>
                  </a:cubicBezTo>
                  <a:cubicBezTo>
                    <a:pt x="739" y="3078"/>
                    <a:pt x="739" y="3101"/>
                    <a:pt x="739" y="3118"/>
                  </a:cubicBezTo>
                  <a:cubicBezTo>
                    <a:pt x="744" y="3146"/>
                    <a:pt x="767" y="3181"/>
                    <a:pt x="727" y="3192"/>
                  </a:cubicBezTo>
                  <a:cubicBezTo>
                    <a:pt x="693" y="3198"/>
                    <a:pt x="705" y="3215"/>
                    <a:pt x="716" y="3237"/>
                  </a:cubicBezTo>
                  <a:cubicBezTo>
                    <a:pt x="739" y="3266"/>
                    <a:pt x="767" y="3408"/>
                    <a:pt x="688" y="3391"/>
                  </a:cubicBezTo>
                  <a:cubicBezTo>
                    <a:pt x="642" y="3396"/>
                    <a:pt x="642" y="3396"/>
                    <a:pt x="642" y="3396"/>
                  </a:cubicBezTo>
                  <a:lnTo>
                    <a:pt x="642" y="3396"/>
                  </a:lnTo>
                  <a:cubicBezTo>
                    <a:pt x="642" y="3425"/>
                    <a:pt x="642" y="3425"/>
                    <a:pt x="642" y="3425"/>
                  </a:cubicBezTo>
                  <a:cubicBezTo>
                    <a:pt x="636" y="3430"/>
                    <a:pt x="636" y="3436"/>
                    <a:pt x="636" y="3448"/>
                  </a:cubicBezTo>
                  <a:cubicBezTo>
                    <a:pt x="636" y="3459"/>
                    <a:pt x="642" y="3470"/>
                    <a:pt x="642" y="3482"/>
                  </a:cubicBezTo>
                  <a:cubicBezTo>
                    <a:pt x="648" y="3504"/>
                    <a:pt x="654" y="3544"/>
                    <a:pt x="636" y="3561"/>
                  </a:cubicBezTo>
                  <a:cubicBezTo>
                    <a:pt x="631" y="3590"/>
                    <a:pt x="625" y="3607"/>
                    <a:pt x="631" y="3635"/>
                  </a:cubicBezTo>
                  <a:cubicBezTo>
                    <a:pt x="642" y="3658"/>
                    <a:pt x="597" y="3692"/>
                    <a:pt x="580" y="3703"/>
                  </a:cubicBezTo>
                  <a:cubicBezTo>
                    <a:pt x="540" y="3732"/>
                    <a:pt x="517" y="3868"/>
                    <a:pt x="563" y="3879"/>
                  </a:cubicBezTo>
                  <a:cubicBezTo>
                    <a:pt x="608" y="3891"/>
                    <a:pt x="636" y="3885"/>
                    <a:pt x="665" y="3930"/>
                  </a:cubicBezTo>
                  <a:cubicBezTo>
                    <a:pt x="727" y="4055"/>
                    <a:pt x="608" y="4152"/>
                    <a:pt x="608" y="4260"/>
                  </a:cubicBezTo>
                  <a:cubicBezTo>
                    <a:pt x="608" y="4305"/>
                    <a:pt x="654" y="4334"/>
                    <a:pt x="676" y="4373"/>
                  </a:cubicBezTo>
                  <a:cubicBezTo>
                    <a:pt x="722" y="4447"/>
                    <a:pt x="762" y="4550"/>
                    <a:pt x="830" y="4607"/>
                  </a:cubicBezTo>
                  <a:cubicBezTo>
                    <a:pt x="869" y="4641"/>
                    <a:pt x="904" y="4652"/>
                    <a:pt x="949" y="4675"/>
                  </a:cubicBezTo>
                  <a:close/>
                  <a:moveTo>
                    <a:pt x="108" y="1040"/>
                  </a:moveTo>
                  <a:lnTo>
                    <a:pt x="108" y="1040"/>
                  </a:lnTo>
                  <a:cubicBezTo>
                    <a:pt x="188" y="1051"/>
                    <a:pt x="188" y="1051"/>
                    <a:pt x="188" y="1051"/>
                  </a:cubicBezTo>
                  <a:cubicBezTo>
                    <a:pt x="307" y="1079"/>
                    <a:pt x="210" y="949"/>
                    <a:pt x="290" y="926"/>
                  </a:cubicBezTo>
                  <a:cubicBezTo>
                    <a:pt x="296" y="926"/>
                    <a:pt x="296" y="926"/>
                    <a:pt x="296" y="926"/>
                  </a:cubicBezTo>
                  <a:cubicBezTo>
                    <a:pt x="296" y="954"/>
                    <a:pt x="296" y="972"/>
                    <a:pt x="313" y="988"/>
                  </a:cubicBezTo>
                  <a:cubicBezTo>
                    <a:pt x="324" y="1006"/>
                    <a:pt x="341" y="1011"/>
                    <a:pt x="347" y="1028"/>
                  </a:cubicBezTo>
                  <a:cubicBezTo>
                    <a:pt x="364" y="1074"/>
                    <a:pt x="358" y="1091"/>
                    <a:pt x="421" y="1079"/>
                  </a:cubicBezTo>
                  <a:cubicBezTo>
                    <a:pt x="466" y="1074"/>
                    <a:pt x="540" y="1125"/>
                    <a:pt x="557" y="1165"/>
                  </a:cubicBezTo>
                  <a:cubicBezTo>
                    <a:pt x="580" y="1210"/>
                    <a:pt x="489" y="1244"/>
                    <a:pt x="455" y="1256"/>
                  </a:cubicBezTo>
                  <a:lnTo>
                    <a:pt x="455" y="1256"/>
                  </a:lnTo>
                  <a:cubicBezTo>
                    <a:pt x="398" y="1267"/>
                    <a:pt x="398" y="1267"/>
                    <a:pt x="398" y="1267"/>
                  </a:cubicBezTo>
                  <a:cubicBezTo>
                    <a:pt x="358" y="1278"/>
                    <a:pt x="330" y="1278"/>
                    <a:pt x="296" y="1261"/>
                  </a:cubicBezTo>
                  <a:cubicBezTo>
                    <a:pt x="262" y="1250"/>
                    <a:pt x="216" y="1256"/>
                    <a:pt x="193" y="1238"/>
                  </a:cubicBezTo>
                  <a:cubicBezTo>
                    <a:pt x="176" y="1227"/>
                    <a:pt x="182" y="1199"/>
                    <a:pt x="176" y="1182"/>
                  </a:cubicBezTo>
                  <a:cubicBezTo>
                    <a:pt x="171" y="1159"/>
                    <a:pt x="131" y="1131"/>
                    <a:pt x="131" y="1108"/>
                  </a:cubicBezTo>
                  <a:cubicBezTo>
                    <a:pt x="131" y="1096"/>
                    <a:pt x="131" y="1091"/>
                    <a:pt x="119" y="1085"/>
                  </a:cubicBezTo>
                  <a:cubicBezTo>
                    <a:pt x="97" y="1068"/>
                    <a:pt x="97" y="1057"/>
                    <a:pt x="108" y="1040"/>
                  </a:cubicBez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72" name="Freeform 161">
              <a:extLst>
                <a:ext uri="{FF2B5EF4-FFF2-40B4-BE49-F238E27FC236}">
                  <a16:creationId xmlns:a16="http://schemas.microsoft.com/office/drawing/2014/main" id="{C6EAA84C-AD45-E24C-91D3-ABA5555110DC}"/>
                </a:ext>
              </a:extLst>
            </p:cNvPr>
            <p:cNvSpPr>
              <a:spLocks noChangeArrowheads="1"/>
            </p:cNvSpPr>
            <p:nvPr/>
          </p:nvSpPr>
          <p:spPr bwMode="auto">
            <a:xfrm>
              <a:off x="13228745" y="6771267"/>
              <a:ext cx="2452383" cy="2806392"/>
            </a:xfrm>
            <a:custGeom>
              <a:avLst/>
              <a:gdLst>
                <a:gd name="T0" fmla="*/ 2653 w 3546"/>
                <a:gd name="T1" fmla="*/ 710 h 4057"/>
                <a:gd name="T2" fmla="*/ 2658 w 3546"/>
                <a:gd name="T3" fmla="*/ 994 h 4057"/>
                <a:gd name="T4" fmla="*/ 2755 w 3546"/>
                <a:gd name="T5" fmla="*/ 1193 h 4057"/>
                <a:gd name="T6" fmla="*/ 2903 w 3546"/>
                <a:gd name="T7" fmla="*/ 1125 h 4057"/>
                <a:gd name="T8" fmla="*/ 2914 w 3546"/>
                <a:gd name="T9" fmla="*/ 1347 h 4057"/>
                <a:gd name="T10" fmla="*/ 3062 w 3546"/>
                <a:gd name="T11" fmla="*/ 1647 h 4057"/>
                <a:gd name="T12" fmla="*/ 3477 w 3546"/>
                <a:gd name="T13" fmla="*/ 1681 h 4057"/>
                <a:gd name="T14" fmla="*/ 3397 w 3546"/>
                <a:gd name="T15" fmla="*/ 1891 h 4057"/>
                <a:gd name="T16" fmla="*/ 3397 w 3546"/>
                <a:gd name="T17" fmla="*/ 2101 h 4057"/>
                <a:gd name="T18" fmla="*/ 3295 w 3546"/>
                <a:gd name="T19" fmla="*/ 2334 h 4057"/>
                <a:gd name="T20" fmla="*/ 3272 w 3546"/>
                <a:gd name="T21" fmla="*/ 2476 h 4057"/>
                <a:gd name="T22" fmla="*/ 3158 w 3546"/>
                <a:gd name="T23" fmla="*/ 2703 h 4057"/>
                <a:gd name="T24" fmla="*/ 3039 w 3546"/>
                <a:gd name="T25" fmla="*/ 2828 h 4057"/>
                <a:gd name="T26" fmla="*/ 2766 w 3546"/>
                <a:gd name="T27" fmla="*/ 2999 h 4057"/>
                <a:gd name="T28" fmla="*/ 2431 w 3546"/>
                <a:gd name="T29" fmla="*/ 3266 h 4057"/>
                <a:gd name="T30" fmla="*/ 2437 w 3546"/>
                <a:gd name="T31" fmla="*/ 3493 h 4057"/>
                <a:gd name="T32" fmla="*/ 2392 w 3546"/>
                <a:gd name="T33" fmla="*/ 3754 h 4057"/>
                <a:gd name="T34" fmla="*/ 2159 w 3546"/>
                <a:gd name="T35" fmla="*/ 3681 h 4057"/>
                <a:gd name="T36" fmla="*/ 1903 w 3546"/>
                <a:gd name="T37" fmla="*/ 3965 h 4057"/>
                <a:gd name="T38" fmla="*/ 1568 w 3546"/>
                <a:gd name="T39" fmla="*/ 4010 h 4057"/>
                <a:gd name="T40" fmla="*/ 1323 w 3546"/>
                <a:gd name="T41" fmla="*/ 3897 h 4057"/>
                <a:gd name="T42" fmla="*/ 1107 w 3546"/>
                <a:gd name="T43" fmla="*/ 3806 h 4057"/>
                <a:gd name="T44" fmla="*/ 880 w 3546"/>
                <a:gd name="T45" fmla="*/ 3686 h 4057"/>
                <a:gd name="T46" fmla="*/ 687 w 3546"/>
                <a:gd name="T47" fmla="*/ 3635 h 4057"/>
                <a:gd name="T48" fmla="*/ 420 w 3546"/>
                <a:gd name="T49" fmla="*/ 3459 h 4057"/>
                <a:gd name="T50" fmla="*/ 289 w 3546"/>
                <a:gd name="T51" fmla="*/ 3289 h 4057"/>
                <a:gd name="T52" fmla="*/ 272 w 3546"/>
                <a:gd name="T53" fmla="*/ 3152 h 4057"/>
                <a:gd name="T54" fmla="*/ 329 w 3546"/>
                <a:gd name="T55" fmla="*/ 2970 h 4057"/>
                <a:gd name="T56" fmla="*/ 414 w 3546"/>
                <a:gd name="T57" fmla="*/ 2766 h 4057"/>
                <a:gd name="T58" fmla="*/ 608 w 3546"/>
                <a:gd name="T59" fmla="*/ 2556 h 4057"/>
                <a:gd name="T60" fmla="*/ 710 w 3546"/>
                <a:gd name="T61" fmla="*/ 2345 h 4057"/>
                <a:gd name="T62" fmla="*/ 483 w 3546"/>
                <a:gd name="T63" fmla="*/ 2209 h 4057"/>
                <a:gd name="T64" fmla="*/ 335 w 3546"/>
                <a:gd name="T65" fmla="*/ 1925 h 4057"/>
                <a:gd name="T66" fmla="*/ 284 w 3546"/>
                <a:gd name="T67" fmla="*/ 1664 h 4057"/>
                <a:gd name="T68" fmla="*/ 62 w 3546"/>
                <a:gd name="T69" fmla="*/ 1472 h 4057"/>
                <a:gd name="T70" fmla="*/ 113 w 3546"/>
                <a:gd name="T71" fmla="*/ 1352 h 4057"/>
                <a:gd name="T72" fmla="*/ 460 w 3546"/>
                <a:gd name="T73" fmla="*/ 1364 h 4057"/>
                <a:gd name="T74" fmla="*/ 647 w 3546"/>
                <a:gd name="T75" fmla="*/ 1301 h 4057"/>
                <a:gd name="T76" fmla="*/ 698 w 3546"/>
                <a:gd name="T77" fmla="*/ 1085 h 4057"/>
                <a:gd name="T78" fmla="*/ 784 w 3546"/>
                <a:gd name="T79" fmla="*/ 710 h 4057"/>
                <a:gd name="T80" fmla="*/ 630 w 3546"/>
                <a:gd name="T81" fmla="*/ 477 h 4057"/>
                <a:gd name="T82" fmla="*/ 812 w 3546"/>
                <a:gd name="T83" fmla="*/ 381 h 4057"/>
                <a:gd name="T84" fmla="*/ 1011 w 3546"/>
                <a:gd name="T85" fmla="*/ 375 h 4057"/>
                <a:gd name="T86" fmla="*/ 1249 w 3546"/>
                <a:gd name="T87" fmla="*/ 244 h 4057"/>
                <a:gd name="T88" fmla="*/ 1483 w 3546"/>
                <a:gd name="T89" fmla="*/ 97 h 4057"/>
                <a:gd name="T90" fmla="*/ 1744 w 3546"/>
                <a:gd name="T91" fmla="*/ 142 h 4057"/>
                <a:gd name="T92" fmla="*/ 2005 w 3546"/>
                <a:gd name="T93" fmla="*/ 324 h 4057"/>
                <a:gd name="T94" fmla="*/ 2136 w 3546"/>
                <a:gd name="T95" fmla="*/ 307 h 4057"/>
                <a:gd name="T96" fmla="*/ 2374 w 3546"/>
                <a:gd name="T97" fmla="*/ 460 h 4057"/>
                <a:gd name="T98" fmla="*/ 2624 w 3546"/>
                <a:gd name="T99" fmla="*/ 404 h 4057"/>
                <a:gd name="T100" fmla="*/ 2670 w 3546"/>
                <a:gd name="T101" fmla="*/ 574 h 4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46" h="4057">
                  <a:moveTo>
                    <a:pt x="2698" y="625"/>
                  </a:moveTo>
                  <a:lnTo>
                    <a:pt x="2698" y="625"/>
                  </a:lnTo>
                  <a:cubicBezTo>
                    <a:pt x="2658" y="648"/>
                    <a:pt x="2658" y="648"/>
                    <a:pt x="2658" y="648"/>
                  </a:cubicBezTo>
                  <a:cubicBezTo>
                    <a:pt x="2664" y="665"/>
                    <a:pt x="2653" y="693"/>
                    <a:pt x="2653" y="710"/>
                  </a:cubicBezTo>
                  <a:cubicBezTo>
                    <a:pt x="2653" y="750"/>
                    <a:pt x="2664" y="778"/>
                    <a:pt x="2658" y="813"/>
                  </a:cubicBezTo>
                  <a:cubicBezTo>
                    <a:pt x="2653" y="852"/>
                    <a:pt x="2642" y="886"/>
                    <a:pt x="2630" y="921"/>
                  </a:cubicBezTo>
                  <a:cubicBezTo>
                    <a:pt x="2624" y="932"/>
                    <a:pt x="2602" y="1000"/>
                    <a:pt x="2619" y="1006"/>
                  </a:cubicBezTo>
                  <a:cubicBezTo>
                    <a:pt x="2630" y="1006"/>
                    <a:pt x="2642" y="1000"/>
                    <a:pt x="2658" y="994"/>
                  </a:cubicBezTo>
                  <a:cubicBezTo>
                    <a:pt x="2676" y="989"/>
                    <a:pt x="2704" y="983"/>
                    <a:pt x="2721" y="994"/>
                  </a:cubicBezTo>
                  <a:cubicBezTo>
                    <a:pt x="2744" y="1006"/>
                    <a:pt x="2727" y="1108"/>
                    <a:pt x="2721" y="1131"/>
                  </a:cubicBezTo>
                  <a:cubicBezTo>
                    <a:pt x="2715" y="1165"/>
                    <a:pt x="2715" y="1165"/>
                    <a:pt x="2715" y="1165"/>
                  </a:cubicBezTo>
                  <a:cubicBezTo>
                    <a:pt x="2755" y="1193"/>
                    <a:pt x="2755" y="1193"/>
                    <a:pt x="2755" y="1193"/>
                  </a:cubicBezTo>
                  <a:cubicBezTo>
                    <a:pt x="2795" y="1187"/>
                    <a:pt x="2795" y="1187"/>
                    <a:pt x="2795" y="1187"/>
                  </a:cubicBezTo>
                  <a:cubicBezTo>
                    <a:pt x="2835" y="1159"/>
                    <a:pt x="2835" y="1159"/>
                    <a:pt x="2835" y="1159"/>
                  </a:cubicBezTo>
                  <a:cubicBezTo>
                    <a:pt x="2874" y="1131"/>
                    <a:pt x="2874" y="1131"/>
                    <a:pt x="2874" y="1131"/>
                  </a:cubicBezTo>
                  <a:cubicBezTo>
                    <a:pt x="2903" y="1125"/>
                    <a:pt x="2903" y="1125"/>
                    <a:pt x="2903" y="1125"/>
                  </a:cubicBezTo>
                  <a:cubicBezTo>
                    <a:pt x="2908" y="1176"/>
                    <a:pt x="2908" y="1176"/>
                    <a:pt x="2908" y="1176"/>
                  </a:cubicBezTo>
                  <a:cubicBezTo>
                    <a:pt x="2908" y="1187"/>
                    <a:pt x="2908" y="1187"/>
                    <a:pt x="2908" y="1187"/>
                  </a:cubicBezTo>
                  <a:cubicBezTo>
                    <a:pt x="2886" y="1193"/>
                    <a:pt x="2926" y="1227"/>
                    <a:pt x="2931" y="1233"/>
                  </a:cubicBezTo>
                  <a:cubicBezTo>
                    <a:pt x="2943" y="1256"/>
                    <a:pt x="2920" y="1324"/>
                    <a:pt x="2914" y="1347"/>
                  </a:cubicBezTo>
                  <a:cubicBezTo>
                    <a:pt x="2914" y="1375"/>
                    <a:pt x="2892" y="1415"/>
                    <a:pt x="2874" y="1437"/>
                  </a:cubicBezTo>
                  <a:cubicBezTo>
                    <a:pt x="2840" y="1472"/>
                    <a:pt x="2880" y="1460"/>
                    <a:pt x="2903" y="1494"/>
                  </a:cubicBezTo>
                  <a:cubicBezTo>
                    <a:pt x="2937" y="1527"/>
                    <a:pt x="2960" y="1590"/>
                    <a:pt x="3005" y="1618"/>
                  </a:cubicBezTo>
                  <a:cubicBezTo>
                    <a:pt x="3028" y="1630"/>
                    <a:pt x="3051" y="1624"/>
                    <a:pt x="3062" y="1647"/>
                  </a:cubicBezTo>
                  <a:cubicBezTo>
                    <a:pt x="3113" y="1726"/>
                    <a:pt x="3113" y="1726"/>
                    <a:pt x="3113" y="1726"/>
                  </a:cubicBezTo>
                  <a:cubicBezTo>
                    <a:pt x="3130" y="1755"/>
                    <a:pt x="3170" y="1760"/>
                    <a:pt x="3198" y="1777"/>
                  </a:cubicBezTo>
                  <a:cubicBezTo>
                    <a:pt x="3266" y="1823"/>
                    <a:pt x="3289" y="1777"/>
                    <a:pt x="3352" y="1772"/>
                  </a:cubicBezTo>
                  <a:cubicBezTo>
                    <a:pt x="3369" y="1766"/>
                    <a:pt x="3477" y="1698"/>
                    <a:pt x="3477" y="1681"/>
                  </a:cubicBezTo>
                  <a:cubicBezTo>
                    <a:pt x="3482" y="1681"/>
                    <a:pt x="3482" y="1681"/>
                    <a:pt x="3482" y="1681"/>
                  </a:cubicBezTo>
                  <a:cubicBezTo>
                    <a:pt x="3482" y="1686"/>
                    <a:pt x="3505" y="1704"/>
                    <a:pt x="3505" y="1726"/>
                  </a:cubicBezTo>
                  <a:cubicBezTo>
                    <a:pt x="3505" y="1772"/>
                    <a:pt x="3482" y="1789"/>
                    <a:pt x="3471" y="1829"/>
                  </a:cubicBezTo>
                  <a:cubicBezTo>
                    <a:pt x="3460" y="1874"/>
                    <a:pt x="3448" y="1891"/>
                    <a:pt x="3397" y="1891"/>
                  </a:cubicBezTo>
                  <a:cubicBezTo>
                    <a:pt x="3397" y="1902"/>
                    <a:pt x="3420" y="1942"/>
                    <a:pt x="3426" y="1965"/>
                  </a:cubicBezTo>
                  <a:cubicBezTo>
                    <a:pt x="3443" y="2016"/>
                    <a:pt x="3471" y="2022"/>
                    <a:pt x="3499" y="2061"/>
                  </a:cubicBezTo>
                  <a:cubicBezTo>
                    <a:pt x="3505" y="2073"/>
                    <a:pt x="3545" y="2124"/>
                    <a:pt x="3539" y="2130"/>
                  </a:cubicBezTo>
                  <a:cubicBezTo>
                    <a:pt x="3534" y="2130"/>
                    <a:pt x="3426" y="2101"/>
                    <a:pt x="3397" y="2101"/>
                  </a:cubicBezTo>
                  <a:cubicBezTo>
                    <a:pt x="3380" y="2101"/>
                    <a:pt x="3335" y="2079"/>
                    <a:pt x="3323" y="2095"/>
                  </a:cubicBezTo>
                  <a:cubicBezTo>
                    <a:pt x="3312" y="2124"/>
                    <a:pt x="3318" y="2135"/>
                    <a:pt x="3289" y="2147"/>
                  </a:cubicBezTo>
                  <a:cubicBezTo>
                    <a:pt x="3284" y="2203"/>
                    <a:pt x="3238" y="2238"/>
                    <a:pt x="3301" y="2277"/>
                  </a:cubicBezTo>
                  <a:cubicBezTo>
                    <a:pt x="3318" y="2289"/>
                    <a:pt x="3318" y="2323"/>
                    <a:pt x="3295" y="2334"/>
                  </a:cubicBezTo>
                  <a:cubicBezTo>
                    <a:pt x="3278" y="2345"/>
                    <a:pt x="3221" y="2334"/>
                    <a:pt x="3215" y="2317"/>
                  </a:cubicBezTo>
                  <a:cubicBezTo>
                    <a:pt x="3198" y="2317"/>
                    <a:pt x="3181" y="2306"/>
                    <a:pt x="3158" y="2306"/>
                  </a:cubicBezTo>
                  <a:cubicBezTo>
                    <a:pt x="3158" y="2317"/>
                    <a:pt x="3176" y="2334"/>
                    <a:pt x="3181" y="2351"/>
                  </a:cubicBezTo>
                  <a:cubicBezTo>
                    <a:pt x="3210" y="2408"/>
                    <a:pt x="3193" y="2459"/>
                    <a:pt x="3272" y="2476"/>
                  </a:cubicBezTo>
                  <a:cubicBezTo>
                    <a:pt x="3346" y="2493"/>
                    <a:pt x="3312" y="2539"/>
                    <a:pt x="3289" y="2579"/>
                  </a:cubicBezTo>
                  <a:cubicBezTo>
                    <a:pt x="3278" y="2590"/>
                    <a:pt x="3266" y="2579"/>
                    <a:pt x="3255" y="2573"/>
                  </a:cubicBezTo>
                  <a:cubicBezTo>
                    <a:pt x="3238" y="2567"/>
                    <a:pt x="3204" y="2573"/>
                    <a:pt x="3193" y="2590"/>
                  </a:cubicBezTo>
                  <a:cubicBezTo>
                    <a:pt x="3176" y="2624"/>
                    <a:pt x="3158" y="2664"/>
                    <a:pt x="3158" y="2703"/>
                  </a:cubicBezTo>
                  <a:cubicBezTo>
                    <a:pt x="3158" y="2749"/>
                    <a:pt x="3158" y="2783"/>
                    <a:pt x="3119" y="2806"/>
                  </a:cubicBezTo>
                  <a:cubicBezTo>
                    <a:pt x="3090" y="2823"/>
                    <a:pt x="3090" y="2823"/>
                    <a:pt x="3090" y="2823"/>
                  </a:cubicBezTo>
                  <a:lnTo>
                    <a:pt x="3090" y="2823"/>
                  </a:lnTo>
                  <a:cubicBezTo>
                    <a:pt x="3039" y="2828"/>
                    <a:pt x="3039" y="2828"/>
                    <a:pt x="3039" y="2828"/>
                  </a:cubicBezTo>
                  <a:cubicBezTo>
                    <a:pt x="2977" y="2868"/>
                    <a:pt x="2988" y="2834"/>
                    <a:pt x="2937" y="2840"/>
                  </a:cubicBezTo>
                  <a:cubicBezTo>
                    <a:pt x="2880" y="2851"/>
                    <a:pt x="2892" y="2828"/>
                    <a:pt x="2892" y="2897"/>
                  </a:cubicBezTo>
                  <a:cubicBezTo>
                    <a:pt x="2892" y="2931"/>
                    <a:pt x="2863" y="2919"/>
                    <a:pt x="2846" y="2931"/>
                  </a:cubicBezTo>
                  <a:cubicBezTo>
                    <a:pt x="2818" y="2942"/>
                    <a:pt x="2795" y="2982"/>
                    <a:pt x="2766" y="2999"/>
                  </a:cubicBezTo>
                  <a:cubicBezTo>
                    <a:pt x="2721" y="3033"/>
                    <a:pt x="2727" y="3061"/>
                    <a:pt x="2670" y="3044"/>
                  </a:cubicBezTo>
                  <a:cubicBezTo>
                    <a:pt x="2647" y="3039"/>
                    <a:pt x="2596" y="3152"/>
                    <a:pt x="2568" y="3169"/>
                  </a:cubicBezTo>
                  <a:cubicBezTo>
                    <a:pt x="2534" y="3192"/>
                    <a:pt x="2539" y="3215"/>
                    <a:pt x="2516" y="3238"/>
                  </a:cubicBezTo>
                  <a:cubicBezTo>
                    <a:pt x="2494" y="3272"/>
                    <a:pt x="2460" y="3232"/>
                    <a:pt x="2431" y="3266"/>
                  </a:cubicBezTo>
                  <a:cubicBezTo>
                    <a:pt x="2414" y="3283"/>
                    <a:pt x="2397" y="3328"/>
                    <a:pt x="2397" y="3351"/>
                  </a:cubicBezTo>
                  <a:cubicBezTo>
                    <a:pt x="2397" y="3368"/>
                    <a:pt x="2414" y="3374"/>
                    <a:pt x="2414" y="3391"/>
                  </a:cubicBezTo>
                  <a:cubicBezTo>
                    <a:pt x="2420" y="3408"/>
                    <a:pt x="2397" y="3448"/>
                    <a:pt x="2414" y="3459"/>
                  </a:cubicBezTo>
                  <a:cubicBezTo>
                    <a:pt x="2426" y="3470"/>
                    <a:pt x="2437" y="3470"/>
                    <a:pt x="2437" y="3493"/>
                  </a:cubicBezTo>
                  <a:cubicBezTo>
                    <a:pt x="2437" y="3533"/>
                    <a:pt x="2471" y="3561"/>
                    <a:pt x="2471" y="3612"/>
                  </a:cubicBezTo>
                  <a:cubicBezTo>
                    <a:pt x="2465" y="3641"/>
                    <a:pt x="2443" y="3652"/>
                    <a:pt x="2443" y="3669"/>
                  </a:cubicBezTo>
                  <a:cubicBezTo>
                    <a:pt x="2443" y="3686"/>
                    <a:pt x="2448" y="3692"/>
                    <a:pt x="2443" y="3709"/>
                  </a:cubicBezTo>
                  <a:cubicBezTo>
                    <a:pt x="2437" y="3720"/>
                    <a:pt x="2403" y="3749"/>
                    <a:pt x="2392" y="3754"/>
                  </a:cubicBezTo>
                  <a:cubicBezTo>
                    <a:pt x="2374" y="3754"/>
                    <a:pt x="2363" y="3754"/>
                    <a:pt x="2346" y="3754"/>
                  </a:cubicBezTo>
                  <a:cubicBezTo>
                    <a:pt x="2312" y="3766"/>
                    <a:pt x="2261" y="3851"/>
                    <a:pt x="2227" y="3834"/>
                  </a:cubicBezTo>
                  <a:cubicBezTo>
                    <a:pt x="2210" y="3823"/>
                    <a:pt x="2181" y="3749"/>
                    <a:pt x="2210" y="3743"/>
                  </a:cubicBezTo>
                  <a:cubicBezTo>
                    <a:pt x="2289" y="3732"/>
                    <a:pt x="2255" y="3624"/>
                    <a:pt x="2159" y="3681"/>
                  </a:cubicBezTo>
                  <a:cubicBezTo>
                    <a:pt x="2125" y="3698"/>
                    <a:pt x="2045" y="3686"/>
                    <a:pt x="2034" y="3737"/>
                  </a:cubicBezTo>
                  <a:cubicBezTo>
                    <a:pt x="2022" y="3766"/>
                    <a:pt x="1988" y="3777"/>
                    <a:pt x="1971" y="3806"/>
                  </a:cubicBezTo>
                  <a:cubicBezTo>
                    <a:pt x="1954" y="3834"/>
                    <a:pt x="2011" y="3851"/>
                    <a:pt x="1965" y="3897"/>
                  </a:cubicBezTo>
                  <a:cubicBezTo>
                    <a:pt x="1931" y="3931"/>
                    <a:pt x="1960" y="3942"/>
                    <a:pt x="1903" y="3965"/>
                  </a:cubicBezTo>
                  <a:cubicBezTo>
                    <a:pt x="1857" y="3976"/>
                    <a:pt x="1806" y="3976"/>
                    <a:pt x="1761" y="3987"/>
                  </a:cubicBezTo>
                  <a:cubicBezTo>
                    <a:pt x="1727" y="3999"/>
                    <a:pt x="1698" y="4033"/>
                    <a:pt x="1670" y="4044"/>
                  </a:cubicBezTo>
                  <a:cubicBezTo>
                    <a:pt x="1647" y="4056"/>
                    <a:pt x="1642" y="4021"/>
                    <a:pt x="1619" y="4021"/>
                  </a:cubicBezTo>
                  <a:cubicBezTo>
                    <a:pt x="1596" y="4021"/>
                    <a:pt x="1585" y="4021"/>
                    <a:pt x="1568" y="4010"/>
                  </a:cubicBezTo>
                  <a:cubicBezTo>
                    <a:pt x="1545" y="3993"/>
                    <a:pt x="1522" y="4004"/>
                    <a:pt x="1499" y="3999"/>
                  </a:cubicBezTo>
                  <a:cubicBezTo>
                    <a:pt x="1483" y="3993"/>
                    <a:pt x="1437" y="3948"/>
                    <a:pt x="1437" y="3931"/>
                  </a:cubicBezTo>
                  <a:cubicBezTo>
                    <a:pt x="1420" y="3862"/>
                    <a:pt x="1403" y="3902"/>
                    <a:pt x="1357" y="3874"/>
                  </a:cubicBezTo>
                  <a:cubicBezTo>
                    <a:pt x="1323" y="3851"/>
                    <a:pt x="1335" y="3874"/>
                    <a:pt x="1323" y="3897"/>
                  </a:cubicBezTo>
                  <a:cubicBezTo>
                    <a:pt x="1301" y="3948"/>
                    <a:pt x="1301" y="3948"/>
                    <a:pt x="1301" y="3948"/>
                  </a:cubicBezTo>
                  <a:cubicBezTo>
                    <a:pt x="1301" y="3953"/>
                    <a:pt x="1233" y="3925"/>
                    <a:pt x="1221" y="3919"/>
                  </a:cubicBezTo>
                  <a:cubicBezTo>
                    <a:pt x="1170" y="3908"/>
                    <a:pt x="1164" y="3936"/>
                    <a:pt x="1164" y="3868"/>
                  </a:cubicBezTo>
                  <a:cubicBezTo>
                    <a:pt x="1164" y="3851"/>
                    <a:pt x="1119" y="3811"/>
                    <a:pt x="1107" y="3806"/>
                  </a:cubicBezTo>
                  <a:cubicBezTo>
                    <a:pt x="1085" y="3800"/>
                    <a:pt x="1051" y="3817"/>
                    <a:pt x="1028" y="3817"/>
                  </a:cubicBezTo>
                  <a:cubicBezTo>
                    <a:pt x="965" y="3817"/>
                    <a:pt x="977" y="3828"/>
                    <a:pt x="937" y="3789"/>
                  </a:cubicBezTo>
                  <a:cubicBezTo>
                    <a:pt x="920" y="3777"/>
                    <a:pt x="897" y="3794"/>
                    <a:pt x="886" y="3783"/>
                  </a:cubicBezTo>
                  <a:cubicBezTo>
                    <a:pt x="846" y="3737"/>
                    <a:pt x="960" y="3692"/>
                    <a:pt x="880" y="3686"/>
                  </a:cubicBezTo>
                  <a:cubicBezTo>
                    <a:pt x="846" y="3686"/>
                    <a:pt x="812" y="3681"/>
                    <a:pt x="789" y="3652"/>
                  </a:cubicBezTo>
                  <a:cubicBezTo>
                    <a:pt x="738" y="3641"/>
                    <a:pt x="738" y="3641"/>
                    <a:pt x="738" y="3641"/>
                  </a:cubicBezTo>
                  <a:lnTo>
                    <a:pt x="738" y="3641"/>
                  </a:lnTo>
                  <a:cubicBezTo>
                    <a:pt x="715" y="3595"/>
                    <a:pt x="721" y="3647"/>
                    <a:pt x="687" y="3635"/>
                  </a:cubicBezTo>
                  <a:cubicBezTo>
                    <a:pt x="653" y="3630"/>
                    <a:pt x="642" y="3681"/>
                    <a:pt x="596" y="3675"/>
                  </a:cubicBezTo>
                  <a:cubicBezTo>
                    <a:pt x="539" y="3675"/>
                    <a:pt x="539" y="3692"/>
                    <a:pt x="511" y="3630"/>
                  </a:cubicBezTo>
                  <a:cubicBezTo>
                    <a:pt x="500" y="3595"/>
                    <a:pt x="477" y="3533"/>
                    <a:pt x="454" y="3510"/>
                  </a:cubicBezTo>
                  <a:cubicBezTo>
                    <a:pt x="443" y="3499"/>
                    <a:pt x="420" y="3482"/>
                    <a:pt x="420" y="3459"/>
                  </a:cubicBezTo>
                  <a:lnTo>
                    <a:pt x="420" y="3465"/>
                  </a:lnTo>
                  <a:cubicBezTo>
                    <a:pt x="409" y="3436"/>
                    <a:pt x="380" y="3419"/>
                    <a:pt x="358" y="3391"/>
                  </a:cubicBezTo>
                  <a:cubicBezTo>
                    <a:pt x="346" y="3374"/>
                    <a:pt x="324" y="3340"/>
                    <a:pt x="318" y="3317"/>
                  </a:cubicBezTo>
                  <a:cubicBezTo>
                    <a:pt x="312" y="3294"/>
                    <a:pt x="312" y="3294"/>
                    <a:pt x="289" y="3289"/>
                  </a:cubicBezTo>
                  <a:cubicBezTo>
                    <a:pt x="272" y="3283"/>
                    <a:pt x="278" y="3243"/>
                    <a:pt x="284" y="3232"/>
                  </a:cubicBezTo>
                  <a:cubicBezTo>
                    <a:pt x="289" y="3226"/>
                    <a:pt x="295" y="3220"/>
                    <a:pt x="289" y="3209"/>
                  </a:cubicBezTo>
                  <a:cubicBezTo>
                    <a:pt x="289" y="3209"/>
                    <a:pt x="278" y="3215"/>
                    <a:pt x="267" y="3209"/>
                  </a:cubicBezTo>
                  <a:cubicBezTo>
                    <a:pt x="272" y="3152"/>
                    <a:pt x="272" y="3152"/>
                    <a:pt x="272" y="3152"/>
                  </a:cubicBezTo>
                  <a:cubicBezTo>
                    <a:pt x="278" y="3135"/>
                    <a:pt x="284" y="3124"/>
                    <a:pt x="284" y="3112"/>
                  </a:cubicBezTo>
                  <a:cubicBezTo>
                    <a:pt x="295" y="3078"/>
                    <a:pt x="324" y="3056"/>
                    <a:pt x="335" y="3027"/>
                  </a:cubicBezTo>
                  <a:cubicBezTo>
                    <a:pt x="340" y="3016"/>
                    <a:pt x="346" y="3010"/>
                    <a:pt x="352" y="2999"/>
                  </a:cubicBezTo>
                  <a:cubicBezTo>
                    <a:pt x="358" y="2982"/>
                    <a:pt x="324" y="2993"/>
                    <a:pt x="329" y="2970"/>
                  </a:cubicBezTo>
                  <a:cubicBezTo>
                    <a:pt x="329" y="2942"/>
                    <a:pt x="335" y="2908"/>
                    <a:pt x="335" y="2885"/>
                  </a:cubicBezTo>
                  <a:cubicBezTo>
                    <a:pt x="335" y="2868"/>
                    <a:pt x="340" y="2857"/>
                    <a:pt x="340" y="2840"/>
                  </a:cubicBezTo>
                  <a:cubicBezTo>
                    <a:pt x="346" y="2811"/>
                    <a:pt x="363" y="2823"/>
                    <a:pt x="380" y="2806"/>
                  </a:cubicBezTo>
                  <a:cubicBezTo>
                    <a:pt x="397" y="2794"/>
                    <a:pt x="403" y="2777"/>
                    <a:pt x="414" y="2766"/>
                  </a:cubicBezTo>
                  <a:cubicBezTo>
                    <a:pt x="426" y="2755"/>
                    <a:pt x="437" y="2760"/>
                    <a:pt x="443" y="2749"/>
                  </a:cubicBezTo>
                  <a:cubicBezTo>
                    <a:pt x="471" y="2726"/>
                    <a:pt x="460" y="2692"/>
                    <a:pt x="511" y="2692"/>
                  </a:cubicBezTo>
                  <a:cubicBezTo>
                    <a:pt x="539" y="2692"/>
                    <a:pt x="574" y="2613"/>
                    <a:pt x="596" y="2624"/>
                  </a:cubicBezTo>
                  <a:cubicBezTo>
                    <a:pt x="596" y="2613"/>
                    <a:pt x="613" y="2567"/>
                    <a:pt x="608" y="2556"/>
                  </a:cubicBezTo>
                  <a:cubicBezTo>
                    <a:pt x="602" y="2550"/>
                    <a:pt x="602" y="2539"/>
                    <a:pt x="602" y="2527"/>
                  </a:cubicBezTo>
                  <a:cubicBezTo>
                    <a:pt x="613" y="2527"/>
                    <a:pt x="625" y="2499"/>
                    <a:pt x="630" y="2493"/>
                  </a:cubicBezTo>
                  <a:cubicBezTo>
                    <a:pt x="630" y="2476"/>
                    <a:pt x="653" y="2459"/>
                    <a:pt x="664" y="2448"/>
                  </a:cubicBezTo>
                  <a:cubicBezTo>
                    <a:pt x="670" y="2431"/>
                    <a:pt x="715" y="2363"/>
                    <a:pt x="710" y="2345"/>
                  </a:cubicBezTo>
                  <a:cubicBezTo>
                    <a:pt x="710" y="2340"/>
                    <a:pt x="698" y="2334"/>
                    <a:pt x="698" y="2323"/>
                  </a:cubicBezTo>
                  <a:cubicBezTo>
                    <a:pt x="698" y="2306"/>
                    <a:pt x="704" y="2300"/>
                    <a:pt x="698" y="2283"/>
                  </a:cubicBezTo>
                  <a:cubicBezTo>
                    <a:pt x="681" y="2260"/>
                    <a:pt x="636" y="2215"/>
                    <a:pt x="608" y="2215"/>
                  </a:cubicBezTo>
                  <a:cubicBezTo>
                    <a:pt x="568" y="2215"/>
                    <a:pt x="511" y="2249"/>
                    <a:pt x="483" y="2209"/>
                  </a:cubicBezTo>
                  <a:cubicBezTo>
                    <a:pt x="477" y="2203"/>
                    <a:pt x="488" y="2158"/>
                    <a:pt x="488" y="2141"/>
                  </a:cubicBezTo>
                  <a:cubicBezTo>
                    <a:pt x="488" y="2107"/>
                    <a:pt x="448" y="2118"/>
                    <a:pt x="420" y="2107"/>
                  </a:cubicBezTo>
                  <a:cubicBezTo>
                    <a:pt x="369" y="2090"/>
                    <a:pt x="335" y="2027"/>
                    <a:pt x="358" y="1971"/>
                  </a:cubicBezTo>
                  <a:cubicBezTo>
                    <a:pt x="375" y="1942"/>
                    <a:pt x="352" y="1948"/>
                    <a:pt x="335" y="1925"/>
                  </a:cubicBezTo>
                  <a:cubicBezTo>
                    <a:pt x="324" y="1908"/>
                    <a:pt x="289" y="1874"/>
                    <a:pt x="284" y="1857"/>
                  </a:cubicBezTo>
                  <a:cubicBezTo>
                    <a:pt x="278" y="1840"/>
                    <a:pt x="278" y="1823"/>
                    <a:pt x="278" y="1806"/>
                  </a:cubicBezTo>
                  <a:cubicBezTo>
                    <a:pt x="272" y="1777"/>
                    <a:pt x="261" y="1800"/>
                    <a:pt x="278" y="1766"/>
                  </a:cubicBezTo>
                  <a:cubicBezTo>
                    <a:pt x="289" y="1749"/>
                    <a:pt x="301" y="1670"/>
                    <a:pt x="284" y="1664"/>
                  </a:cubicBezTo>
                  <a:cubicBezTo>
                    <a:pt x="261" y="1647"/>
                    <a:pt x="238" y="1635"/>
                    <a:pt x="216" y="1624"/>
                  </a:cubicBezTo>
                  <a:cubicBezTo>
                    <a:pt x="176" y="1607"/>
                    <a:pt x="187" y="1556"/>
                    <a:pt x="153" y="1556"/>
                  </a:cubicBezTo>
                  <a:cubicBezTo>
                    <a:pt x="130" y="1556"/>
                    <a:pt x="125" y="1544"/>
                    <a:pt x="113" y="1522"/>
                  </a:cubicBezTo>
                  <a:cubicBezTo>
                    <a:pt x="96" y="1500"/>
                    <a:pt x="85" y="1489"/>
                    <a:pt x="62" y="1472"/>
                  </a:cubicBezTo>
                  <a:cubicBezTo>
                    <a:pt x="51" y="1460"/>
                    <a:pt x="22" y="1409"/>
                    <a:pt x="17" y="1398"/>
                  </a:cubicBezTo>
                  <a:cubicBezTo>
                    <a:pt x="0" y="1347"/>
                    <a:pt x="0" y="1347"/>
                    <a:pt x="0" y="1347"/>
                  </a:cubicBezTo>
                  <a:cubicBezTo>
                    <a:pt x="17" y="1347"/>
                    <a:pt x="39" y="1335"/>
                    <a:pt x="56" y="1335"/>
                  </a:cubicBezTo>
                  <a:cubicBezTo>
                    <a:pt x="74" y="1335"/>
                    <a:pt x="96" y="1347"/>
                    <a:pt x="113" y="1352"/>
                  </a:cubicBezTo>
                  <a:cubicBezTo>
                    <a:pt x="130" y="1364"/>
                    <a:pt x="153" y="1364"/>
                    <a:pt x="176" y="1364"/>
                  </a:cubicBezTo>
                  <a:cubicBezTo>
                    <a:pt x="210" y="1358"/>
                    <a:pt x="233" y="1398"/>
                    <a:pt x="267" y="1369"/>
                  </a:cubicBezTo>
                  <a:cubicBezTo>
                    <a:pt x="312" y="1335"/>
                    <a:pt x="346" y="1330"/>
                    <a:pt x="397" y="1347"/>
                  </a:cubicBezTo>
                  <a:cubicBezTo>
                    <a:pt x="420" y="1352"/>
                    <a:pt x="437" y="1369"/>
                    <a:pt x="460" y="1364"/>
                  </a:cubicBezTo>
                  <a:cubicBezTo>
                    <a:pt x="494" y="1358"/>
                    <a:pt x="500" y="1341"/>
                    <a:pt x="539" y="1341"/>
                  </a:cubicBezTo>
                  <a:cubicBezTo>
                    <a:pt x="556" y="1341"/>
                    <a:pt x="579" y="1358"/>
                    <a:pt x="602" y="1352"/>
                  </a:cubicBezTo>
                  <a:cubicBezTo>
                    <a:pt x="613" y="1347"/>
                    <a:pt x="625" y="1341"/>
                    <a:pt x="642" y="1330"/>
                  </a:cubicBezTo>
                  <a:cubicBezTo>
                    <a:pt x="647" y="1301"/>
                    <a:pt x="647" y="1301"/>
                    <a:pt x="647" y="1301"/>
                  </a:cubicBezTo>
                  <a:cubicBezTo>
                    <a:pt x="647" y="1273"/>
                    <a:pt x="659" y="1261"/>
                    <a:pt x="670" y="1233"/>
                  </a:cubicBezTo>
                  <a:cubicBezTo>
                    <a:pt x="676" y="1216"/>
                    <a:pt x="664" y="1187"/>
                    <a:pt x="676" y="1171"/>
                  </a:cubicBezTo>
                  <a:cubicBezTo>
                    <a:pt x="687" y="1153"/>
                    <a:pt x="681" y="1148"/>
                    <a:pt x="676" y="1131"/>
                  </a:cubicBezTo>
                  <a:cubicBezTo>
                    <a:pt x="664" y="1114"/>
                    <a:pt x="681" y="1085"/>
                    <a:pt x="698" y="1085"/>
                  </a:cubicBezTo>
                  <a:cubicBezTo>
                    <a:pt x="727" y="1085"/>
                    <a:pt x="733" y="1051"/>
                    <a:pt x="755" y="1034"/>
                  </a:cubicBezTo>
                  <a:cubicBezTo>
                    <a:pt x="789" y="1017"/>
                    <a:pt x="772" y="972"/>
                    <a:pt x="772" y="949"/>
                  </a:cubicBezTo>
                  <a:cubicBezTo>
                    <a:pt x="772" y="915"/>
                    <a:pt x="812" y="904"/>
                    <a:pt x="806" y="875"/>
                  </a:cubicBezTo>
                  <a:cubicBezTo>
                    <a:pt x="789" y="824"/>
                    <a:pt x="835" y="762"/>
                    <a:pt x="784" y="710"/>
                  </a:cubicBezTo>
                  <a:cubicBezTo>
                    <a:pt x="772" y="699"/>
                    <a:pt x="761" y="705"/>
                    <a:pt x="755" y="682"/>
                  </a:cubicBezTo>
                  <a:cubicBezTo>
                    <a:pt x="727" y="591"/>
                    <a:pt x="698" y="654"/>
                    <a:pt x="647" y="608"/>
                  </a:cubicBezTo>
                  <a:cubicBezTo>
                    <a:pt x="625" y="597"/>
                    <a:pt x="630" y="551"/>
                    <a:pt x="642" y="534"/>
                  </a:cubicBezTo>
                  <a:cubicBezTo>
                    <a:pt x="636" y="506"/>
                    <a:pt x="613" y="517"/>
                    <a:pt x="630" y="477"/>
                  </a:cubicBezTo>
                  <a:cubicBezTo>
                    <a:pt x="642" y="466"/>
                    <a:pt x="653" y="443"/>
                    <a:pt x="653" y="426"/>
                  </a:cubicBezTo>
                  <a:cubicBezTo>
                    <a:pt x="664" y="426"/>
                    <a:pt x="687" y="426"/>
                    <a:pt x="698" y="426"/>
                  </a:cubicBezTo>
                  <a:cubicBezTo>
                    <a:pt x="710" y="421"/>
                    <a:pt x="710" y="404"/>
                    <a:pt x="721" y="398"/>
                  </a:cubicBezTo>
                  <a:cubicBezTo>
                    <a:pt x="738" y="386"/>
                    <a:pt x="795" y="386"/>
                    <a:pt x="812" y="381"/>
                  </a:cubicBezTo>
                  <a:lnTo>
                    <a:pt x="812" y="381"/>
                  </a:lnTo>
                  <a:cubicBezTo>
                    <a:pt x="857" y="398"/>
                    <a:pt x="857" y="398"/>
                    <a:pt x="857" y="398"/>
                  </a:cubicBezTo>
                  <a:cubicBezTo>
                    <a:pt x="892" y="415"/>
                    <a:pt x="892" y="415"/>
                    <a:pt x="931" y="415"/>
                  </a:cubicBezTo>
                  <a:cubicBezTo>
                    <a:pt x="965" y="415"/>
                    <a:pt x="988" y="369"/>
                    <a:pt x="1011" y="375"/>
                  </a:cubicBezTo>
                  <a:cubicBezTo>
                    <a:pt x="1028" y="438"/>
                    <a:pt x="1039" y="398"/>
                    <a:pt x="1085" y="381"/>
                  </a:cubicBezTo>
                  <a:cubicBezTo>
                    <a:pt x="1102" y="375"/>
                    <a:pt x="1119" y="386"/>
                    <a:pt x="1136" y="381"/>
                  </a:cubicBezTo>
                  <a:cubicBezTo>
                    <a:pt x="1153" y="375"/>
                    <a:pt x="1204" y="358"/>
                    <a:pt x="1204" y="341"/>
                  </a:cubicBezTo>
                  <a:cubicBezTo>
                    <a:pt x="1204" y="307"/>
                    <a:pt x="1210" y="256"/>
                    <a:pt x="1249" y="244"/>
                  </a:cubicBezTo>
                  <a:cubicBezTo>
                    <a:pt x="1272" y="233"/>
                    <a:pt x="1284" y="216"/>
                    <a:pt x="1312" y="216"/>
                  </a:cubicBezTo>
                  <a:cubicBezTo>
                    <a:pt x="1340" y="216"/>
                    <a:pt x="1352" y="205"/>
                    <a:pt x="1369" y="176"/>
                  </a:cubicBezTo>
                  <a:cubicBezTo>
                    <a:pt x="1392" y="171"/>
                    <a:pt x="1397" y="171"/>
                    <a:pt x="1420" y="165"/>
                  </a:cubicBezTo>
                  <a:cubicBezTo>
                    <a:pt x="1431" y="165"/>
                    <a:pt x="1454" y="103"/>
                    <a:pt x="1483" y="97"/>
                  </a:cubicBezTo>
                  <a:cubicBezTo>
                    <a:pt x="1534" y="80"/>
                    <a:pt x="1607" y="0"/>
                    <a:pt x="1647" y="51"/>
                  </a:cubicBezTo>
                  <a:cubicBezTo>
                    <a:pt x="1681" y="91"/>
                    <a:pt x="1681" y="91"/>
                    <a:pt x="1681" y="91"/>
                  </a:cubicBezTo>
                  <a:cubicBezTo>
                    <a:pt x="1687" y="103"/>
                    <a:pt x="1698" y="103"/>
                    <a:pt x="1710" y="97"/>
                  </a:cubicBezTo>
                  <a:cubicBezTo>
                    <a:pt x="1767" y="91"/>
                    <a:pt x="1693" y="131"/>
                    <a:pt x="1744" y="142"/>
                  </a:cubicBezTo>
                  <a:cubicBezTo>
                    <a:pt x="1823" y="165"/>
                    <a:pt x="1738" y="227"/>
                    <a:pt x="1772" y="244"/>
                  </a:cubicBezTo>
                  <a:cubicBezTo>
                    <a:pt x="1784" y="250"/>
                    <a:pt x="1846" y="261"/>
                    <a:pt x="1852" y="261"/>
                  </a:cubicBezTo>
                  <a:cubicBezTo>
                    <a:pt x="1863" y="278"/>
                    <a:pt x="1857" y="313"/>
                    <a:pt x="1886" y="318"/>
                  </a:cubicBezTo>
                  <a:cubicBezTo>
                    <a:pt x="1954" y="330"/>
                    <a:pt x="1948" y="404"/>
                    <a:pt x="2005" y="324"/>
                  </a:cubicBezTo>
                  <a:cubicBezTo>
                    <a:pt x="2022" y="290"/>
                    <a:pt x="2034" y="290"/>
                    <a:pt x="2068" y="284"/>
                  </a:cubicBezTo>
                  <a:cubicBezTo>
                    <a:pt x="2090" y="278"/>
                    <a:pt x="2102" y="244"/>
                    <a:pt x="2130" y="239"/>
                  </a:cubicBezTo>
                  <a:lnTo>
                    <a:pt x="2130" y="239"/>
                  </a:lnTo>
                  <a:cubicBezTo>
                    <a:pt x="2130" y="261"/>
                    <a:pt x="2142" y="284"/>
                    <a:pt x="2136" y="307"/>
                  </a:cubicBezTo>
                  <a:cubicBezTo>
                    <a:pt x="2125" y="352"/>
                    <a:pt x="2159" y="364"/>
                    <a:pt x="2204" y="347"/>
                  </a:cubicBezTo>
                  <a:cubicBezTo>
                    <a:pt x="2227" y="335"/>
                    <a:pt x="2261" y="352"/>
                    <a:pt x="2278" y="369"/>
                  </a:cubicBezTo>
                  <a:cubicBezTo>
                    <a:pt x="2289" y="386"/>
                    <a:pt x="2295" y="404"/>
                    <a:pt x="2318" y="404"/>
                  </a:cubicBezTo>
                  <a:cubicBezTo>
                    <a:pt x="2352" y="404"/>
                    <a:pt x="2346" y="443"/>
                    <a:pt x="2374" y="460"/>
                  </a:cubicBezTo>
                  <a:cubicBezTo>
                    <a:pt x="2414" y="477"/>
                    <a:pt x="2437" y="506"/>
                    <a:pt x="2488" y="483"/>
                  </a:cubicBezTo>
                  <a:cubicBezTo>
                    <a:pt x="2511" y="483"/>
                    <a:pt x="2539" y="472"/>
                    <a:pt x="2551" y="455"/>
                  </a:cubicBezTo>
                  <a:cubicBezTo>
                    <a:pt x="2562" y="438"/>
                    <a:pt x="2573" y="421"/>
                    <a:pt x="2590" y="409"/>
                  </a:cubicBezTo>
                  <a:cubicBezTo>
                    <a:pt x="2596" y="404"/>
                    <a:pt x="2613" y="404"/>
                    <a:pt x="2624" y="404"/>
                  </a:cubicBezTo>
                  <a:cubicBezTo>
                    <a:pt x="2630" y="404"/>
                    <a:pt x="2698" y="369"/>
                    <a:pt x="2687" y="392"/>
                  </a:cubicBezTo>
                  <a:cubicBezTo>
                    <a:pt x="2676" y="415"/>
                    <a:pt x="2658" y="432"/>
                    <a:pt x="2658" y="455"/>
                  </a:cubicBezTo>
                  <a:cubicBezTo>
                    <a:pt x="2658" y="472"/>
                    <a:pt x="2664" y="489"/>
                    <a:pt x="2664" y="506"/>
                  </a:cubicBezTo>
                  <a:cubicBezTo>
                    <a:pt x="2658" y="534"/>
                    <a:pt x="2653" y="546"/>
                    <a:pt x="2670" y="574"/>
                  </a:cubicBezTo>
                  <a:cubicBezTo>
                    <a:pt x="2681" y="591"/>
                    <a:pt x="2693" y="602"/>
                    <a:pt x="2698" y="625"/>
                  </a:cubicBez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3" name="Freeform 162">
              <a:extLst>
                <a:ext uri="{FF2B5EF4-FFF2-40B4-BE49-F238E27FC236}">
                  <a16:creationId xmlns:a16="http://schemas.microsoft.com/office/drawing/2014/main" id="{EB9C61CC-E9D5-0644-9B80-002D6B296B9B}"/>
                </a:ext>
              </a:extLst>
            </p:cNvPr>
            <p:cNvSpPr>
              <a:spLocks noChangeArrowheads="1"/>
            </p:cNvSpPr>
            <p:nvPr/>
          </p:nvSpPr>
          <p:spPr bwMode="auto">
            <a:xfrm>
              <a:off x="13240946" y="8723539"/>
              <a:ext cx="4996272" cy="2916207"/>
            </a:xfrm>
            <a:custGeom>
              <a:avLst/>
              <a:gdLst>
                <a:gd name="T0" fmla="*/ 3249 w 7221"/>
                <a:gd name="T1" fmla="*/ 96 h 4216"/>
                <a:gd name="T2" fmla="*/ 3613 w 7221"/>
                <a:gd name="T3" fmla="*/ 380 h 4216"/>
                <a:gd name="T4" fmla="*/ 3994 w 7221"/>
                <a:gd name="T5" fmla="*/ 522 h 4216"/>
                <a:gd name="T6" fmla="*/ 4516 w 7221"/>
                <a:gd name="T7" fmla="*/ 551 h 4216"/>
                <a:gd name="T8" fmla="*/ 4845 w 7221"/>
                <a:gd name="T9" fmla="*/ 437 h 4216"/>
                <a:gd name="T10" fmla="*/ 5078 w 7221"/>
                <a:gd name="T11" fmla="*/ 409 h 4216"/>
                <a:gd name="T12" fmla="*/ 5493 w 7221"/>
                <a:gd name="T13" fmla="*/ 431 h 4216"/>
                <a:gd name="T14" fmla="*/ 5657 w 7221"/>
                <a:gd name="T15" fmla="*/ 420 h 4216"/>
                <a:gd name="T16" fmla="*/ 6078 w 7221"/>
                <a:gd name="T17" fmla="*/ 426 h 4216"/>
                <a:gd name="T18" fmla="*/ 6220 w 7221"/>
                <a:gd name="T19" fmla="*/ 727 h 4216"/>
                <a:gd name="T20" fmla="*/ 6089 w 7221"/>
                <a:gd name="T21" fmla="*/ 1000 h 4216"/>
                <a:gd name="T22" fmla="*/ 6345 w 7221"/>
                <a:gd name="T23" fmla="*/ 1096 h 4216"/>
                <a:gd name="T24" fmla="*/ 6686 w 7221"/>
                <a:gd name="T25" fmla="*/ 1318 h 4216"/>
                <a:gd name="T26" fmla="*/ 6765 w 7221"/>
                <a:gd name="T27" fmla="*/ 1511 h 4216"/>
                <a:gd name="T28" fmla="*/ 6839 w 7221"/>
                <a:gd name="T29" fmla="*/ 1801 h 4216"/>
                <a:gd name="T30" fmla="*/ 7220 w 7221"/>
                <a:gd name="T31" fmla="*/ 2107 h 4216"/>
                <a:gd name="T32" fmla="*/ 6885 w 7221"/>
                <a:gd name="T33" fmla="*/ 2766 h 4216"/>
                <a:gd name="T34" fmla="*/ 6527 w 7221"/>
                <a:gd name="T35" fmla="*/ 3107 h 4216"/>
                <a:gd name="T36" fmla="*/ 6214 w 7221"/>
                <a:gd name="T37" fmla="*/ 2937 h 4216"/>
                <a:gd name="T38" fmla="*/ 5782 w 7221"/>
                <a:gd name="T39" fmla="*/ 3130 h 4216"/>
                <a:gd name="T40" fmla="*/ 5504 w 7221"/>
                <a:gd name="T41" fmla="*/ 3073 h 4216"/>
                <a:gd name="T42" fmla="*/ 4919 w 7221"/>
                <a:gd name="T43" fmla="*/ 3124 h 4216"/>
                <a:gd name="T44" fmla="*/ 4534 w 7221"/>
                <a:gd name="T45" fmla="*/ 3068 h 4216"/>
                <a:gd name="T46" fmla="*/ 3982 w 7221"/>
                <a:gd name="T47" fmla="*/ 3119 h 4216"/>
                <a:gd name="T48" fmla="*/ 3499 w 7221"/>
                <a:gd name="T49" fmla="*/ 3437 h 4216"/>
                <a:gd name="T50" fmla="*/ 2943 w 7221"/>
                <a:gd name="T51" fmla="*/ 3551 h 4216"/>
                <a:gd name="T52" fmla="*/ 2749 w 7221"/>
                <a:gd name="T53" fmla="*/ 3783 h 4216"/>
                <a:gd name="T54" fmla="*/ 2681 w 7221"/>
                <a:gd name="T55" fmla="*/ 3954 h 4216"/>
                <a:gd name="T56" fmla="*/ 2551 w 7221"/>
                <a:gd name="T57" fmla="*/ 4056 h 4216"/>
                <a:gd name="T58" fmla="*/ 2232 w 7221"/>
                <a:gd name="T59" fmla="*/ 4113 h 4216"/>
                <a:gd name="T60" fmla="*/ 1806 w 7221"/>
                <a:gd name="T61" fmla="*/ 3903 h 4216"/>
                <a:gd name="T62" fmla="*/ 1636 w 7221"/>
                <a:gd name="T63" fmla="*/ 3653 h 4216"/>
                <a:gd name="T64" fmla="*/ 1585 w 7221"/>
                <a:gd name="T65" fmla="*/ 3386 h 4216"/>
                <a:gd name="T66" fmla="*/ 1380 w 7221"/>
                <a:gd name="T67" fmla="*/ 3181 h 4216"/>
                <a:gd name="T68" fmla="*/ 1352 w 7221"/>
                <a:gd name="T69" fmla="*/ 2914 h 4216"/>
                <a:gd name="T70" fmla="*/ 937 w 7221"/>
                <a:gd name="T71" fmla="*/ 2528 h 4216"/>
                <a:gd name="T72" fmla="*/ 147 w 7221"/>
                <a:gd name="T73" fmla="*/ 2431 h 4216"/>
                <a:gd name="T74" fmla="*/ 113 w 7221"/>
                <a:gd name="T75" fmla="*/ 2323 h 4216"/>
                <a:gd name="T76" fmla="*/ 79 w 7221"/>
                <a:gd name="T77" fmla="*/ 2045 h 4216"/>
                <a:gd name="T78" fmla="*/ 22 w 7221"/>
                <a:gd name="T79" fmla="*/ 1795 h 4216"/>
                <a:gd name="T80" fmla="*/ 91 w 7221"/>
                <a:gd name="T81" fmla="*/ 1608 h 4216"/>
                <a:gd name="T82" fmla="*/ 289 w 7221"/>
                <a:gd name="T83" fmla="*/ 1306 h 4216"/>
                <a:gd name="T84" fmla="*/ 483 w 7221"/>
                <a:gd name="T85" fmla="*/ 1113 h 4216"/>
                <a:gd name="T86" fmla="*/ 653 w 7221"/>
                <a:gd name="T87" fmla="*/ 994 h 4216"/>
                <a:gd name="T88" fmla="*/ 721 w 7221"/>
                <a:gd name="T89" fmla="*/ 818 h 4216"/>
                <a:gd name="T90" fmla="*/ 920 w 7221"/>
                <a:gd name="T91" fmla="*/ 966 h 4216"/>
                <a:gd name="T92" fmla="*/ 1204 w 7221"/>
                <a:gd name="T93" fmla="*/ 1096 h 4216"/>
                <a:gd name="T94" fmla="*/ 1420 w 7221"/>
                <a:gd name="T95" fmla="*/ 1108 h 4216"/>
                <a:gd name="T96" fmla="*/ 1653 w 7221"/>
                <a:gd name="T97" fmla="*/ 1221 h 4216"/>
                <a:gd name="T98" fmla="*/ 1954 w 7221"/>
                <a:gd name="T99" fmla="*/ 983 h 4216"/>
                <a:gd name="T100" fmla="*/ 2210 w 7221"/>
                <a:gd name="T101" fmla="*/ 1011 h 4216"/>
                <a:gd name="T102" fmla="*/ 2426 w 7221"/>
                <a:gd name="T103" fmla="*/ 846 h 4216"/>
                <a:gd name="T104" fmla="*/ 2397 w 7221"/>
                <a:gd name="T105" fmla="*/ 568 h 4216"/>
                <a:gd name="T106" fmla="*/ 2551 w 7221"/>
                <a:gd name="T107" fmla="*/ 346 h 4216"/>
                <a:gd name="T108" fmla="*/ 2875 w 7221"/>
                <a:gd name="T109" fmla="*/ 74 h 4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21" h="4216">
                  <a:moveTo>
                    <a:pt x="3073" y="0"/>
                  </a:moveTo>
                  <a:lnTo>
                    <a:pt x="3073" y="0"/>
                  </a:lnTo>
                  <a:cubicBezTo>
                    <a:pt x="3090" y="39"/>
                    <a:pt x="3090" y="39"/>
                    <a:pt x="3090" y="39"/>
                  </a:cubicBezTo>
                  <a:cubicBezTo>
                    <a:pt x="3119" y="119"/>
                    <a:pt x="3238" y="28"/>
                    <a:pt x="3249" y="96"/>
                  </a:cubicBezTo>
                  <a:cubicBezTo>
                    <a:pt x="3255" y="159"/>
                    <a:pt x="3255" y="193"/>
                    <a:pt x="3329" y="210"/>
                  </a:cubicBezTo>
                  <a:cubicBezTo>
                    <a:pt x="3357" y="216"/>
                    <a:pt x="3431" y="227"/>
                    <a:pt x="3448" y="250"/>
                  </a:cubicBezTo>
                  <a:cubicBezTo>
                    <a:pt x="3477" y="272"/>
                    <a:pt x="3494" y="284"/>
                    <a:pt x="3528" y="301"/>
                  </a:cubicBezTo>
                  <a:cubicBezTo>
                    <a:pt x="3573" y="329"/>
                    <a:pt x="3551" y="358"/>
                    <a:pt x="3613" y="380"/>
                  </a:cubicBezTo>
                  <a:cubicBezTo>
                    <a:pt x="3641" y="386"/>
                    <a:pt x="3676" y="415"/>
                    <a:pt x="3698" y="437"/>
                  </a:cubicBezTo>
                  <a:cubicBezTo>
                    <a:pt x="3732" y="483"/>
                    <a:pt x="3772" y="500"/>
                    <a:pt x="3823" y="522"/>
                  </a:cubicBezTo>
                  <a:cubicBezTo>
                    <a:pt x="3840" y="534"/>
                    <a:pt x="3897" y="591"/>
                    <a:pt x="3914" y="591"/>
                  </a:cubicBezTo>
                  <a:cubicBezTo>
                    <a:pt x="3931" y="591"/>
                    <a:pt x="3971" y="539"/>
                    <a:pt x="3994" y="522"/>
                  </a:cubicBezTo>
                  <a:cubicBezTo>
                    <a:pt x="4028" y="500"/>
                    <a:pt x="4096" y="545"/>
                    <a:pt x="4136" y="545"/>
                  </a:cubicBezTo>
                  <a:cubicBezTo>
                    <a:pt x="4170" y="545"/>
                    <a:pt x="4210" y="534"/>
                    <a:pt x="4244" y="545"/>
                  </a:cubicBezTo>
                  <a:cubicBezTo>
                    <a:pt x="4278" y="551"/>
                    <a:pt x="4312" y="562"/>
                    <a:pt x="4340" y="562"/>
                  </a:cubicBezTo>
                  <a:cubicBezTo>
                    <a:pt x="4374" y="568"/>
                    <a:pt x="4482" y="562"/>
                    <a:pt x="4516" y="551"/>
                  </a:cubicBezTo>
                  <a:cubicBezTo>
                    <a:pt x="4550" y="534"/>
                    <a:pt x="4556" y="449"/>
                    <a:pt x="4613" y="483"/>
                  </a:cubicBezTo>
                  <a:cubicBezTo>
                    <a:pt x="4630" y="494"/>
                    <a:pt x="4647" y="477"/>
                    <a:pt x="4664" y="477"/>
                  </a:cubicBezTo>
                  <a:cubicBezTo>
                    <a:pt x="4704" y="483"/>
                    <a:pt x="4731" y="500"/>
                    <a:pt x="4765" y="511"/>
                  </a:cubicBezTo>
                  <a:cubicBezTo>
                    <a:pt x="4851" y="545"/>
                    <a:pt x="4794" y="437"/>
                    <a:pt x="4845" y="437"/>
                  </a:cubicBezTo>
                  <a:cubicBezTo>
                    <a:pt x="4873" y="437"/>
                    <a:pt x="4885" y="449"/>
                    <a:pt x="4885" y="471"/>
                  </a:cubicBezTo>
                  <a:cubicBezTo>
                    <a:pt x="4885" y="505"/>
                    <a:pt x="4925" y="511"/>
                    <a:pt x="4953" y="511"/>
                  </a:cubicBezTo>
                  <a:cubicBezTo>
                    <a:pt x="4998" y="528"/>
                    <a:pt x="5004" y="500"/>
                    <a:pt x="5044" y="477"/>
                  </a:cubicBezTo>
                  <a:cubicBezTo>
                    <a:pt x="5084" y="449"/>
                    <a:pt x="5061" y="431"/>
                    <a:pt x="5078" y="409"/>
                  </a:cubicBezTo>
                  <a:cubicBezTo>
                    <a:pt x="5084" y="403"/>
                    <a:pt x="5146" y="386"/>
                    <a:pt x="5152" y="386"/>
                  </a:cubicBezTo>
                  <a:cubicBezTo>
                    <a:pt x="5163" y="386"/>
                    <a:pt x="5186" y="415"/>
                    <a:pt x="5203" y="420"/>
                  </a:cubicBezTo>
                  <a:cubicBezTo>
                    <a:pt x="5237" y="437"/>
                    <a:pt x="5294" y="437"/>
                    <a:pt x="5334" y="443"/>
                  </a:cubicBezTo>
                  <a:cubicBezTo>
                    <a:pt x="5407" y="460"/>
                    <a:pt x="5459" y="352"/>
                    <a:pt x="5493" y="431"/>
                  </a:cubicBezTo>
                  <a:cubicBezTo>
                    <a:pt x="5498" y="437"/>
                    <a:pt x="5532" y="494"/>
                    <a:pt x="5544" y="488"/>
                  </a:cubicBezTo>
                  <a:cubicBezTo>
                    <a:pt x="5549" y="483"/>
                    <a:pt x="5555" y="454"/>
                    <a:pt x="5561" y="443"/>
                  </a:cubicBezTo>
                  <a:cubicBezTo>
                    <a:pt x="5572" y="426"/>
                    <a:pt x="5589" y="415"/>
                    <a:pt x="5606" y="403"/>
                  </a:cubicBezTo>
                  <a:cubicBezTo>
                    <a:pt x="5646" y="392"/>
                    <a:pt x="5635" y="415"/>
                    <a:pt x="5657" y="420"/>
                  </a:cubicBezTo>
                  <a:cubicBezTo>
                    <a:pt x="5720" y="443"/>
                    <a:pt x="5771" y="352"/>
                    <a:pt x="5811" y="318"/>
                  </a:cubicBezTo>
                  <a:cubicBezTo>
                    <a:pt x="5851" y="289"/>
                    <a:pt x="5890" y="363"/>
                    <a:pt x="5930" y="363"/>
                  </a:cubicBezTo>
                  <a:cubicBezTo>
                    <a:pt x="5970" y="363"/>
                    <a:pt x="6010" y="318"/>
                    <a:pt x="6049" y="352"/>
                  </a:cubicBezTo>
                  <a:cubicBezTo>
                    <a:pt x="6061" y="363"/>
                    <a:pt x="6084" y="409"/>
                    <a:pt x="6078" y="426"/>
                  </a:cubicBezTo>
                  <a:cubicBezTo>
                    <a:pt x="6055" y="517"/>
                    <a:pt x="6066" y="483"/>
                    <a:pt x="6140" y="511"/>
                  </a:cubicBezTo>
                  <a:cubicBezTo>
                    <a:pt x="6180" y="528"/>
                    <a:pt x="6157" y="619"/>
                    <a:pt x="6163" y="659"/>
                  </a:cubicBezTo>
                  <a:cubicBezTo>
                    <a:pt x="6174" y="670"/>
                    <a:pt x="6180" y="676"/>
                    <a:pt x="6197" y="681"/>
                  </a:cubicBezTo>
                  <a:cubicBezTo>
                    <a:pt x="6231" y="693"/>
                    <a:pt x="6220" y="687"/>
                    <a:pt x="6220" y="727"/>
                  </a:cubicBezTo>
                  <a:cubicBezTo>
                    <a:pt x="6220" y="744"/>
                    <a:pt x="6214" y="761"/>
                    <a:pt x="6214" y="784"/>
                  </a:cubicBezTo>
                  <a:cubicBezTo>
                    <a:pt x="6214" y="835"/>
                    <a:pt x="6220" y="841"/>
                    <a:pt x="6186" y="886"/>
                  </a:cubicBezTo>
                  <a:cubicBezTo>
                    <a:pt x="6169" y="909"/>
                    <a:pt x="6146" y="937"/>
                    <a:pt x="6129" y="954"/>
                  </a:cubicBezTo>
                  <a:cubicBezTo>
                    <a:pt x="6123" y="960"/>
                    <a:pt x="6089" y="988"/>
                    <a:pt x="6089" y="1000"/>
                  </a:cubicBezTo>
                  <a:cubicBezTo>
                    <a:pt x="6089" y="1011"/>
                    <a:pt x="6180" y="1056"/>
                    <a:pt x="6192" y="1068"/>
                  </a:cubicBezTo>
                  <a:cubicBezTo>
                    <a:pt x="6231" y="1085"/>
                    <a:pt x="6265" y="1102"/>
                    <a:pt x="6305" y="1102"/>
                  </a:cubicBezTo>
                  <a:cubicBezTo>
                    <a:pt x="6345" y="1096"/>
                    <a:pt x="6345" y="1096"/>
                    <a:pt x="6345" y="1096"/>
                  </a:cubicBezTo>
                  <a:lnTo>
                    <a:pt x="6345" y="1096"/>
                  </a:lnTo>
                  <a:cubicBezTo>
                    <a:pt x="6356" y="1119"/>
                    <a:pt x="6390" y="1125"/>
                    <a:pt x="6402" y="1147"/>
                  </a:cubicBezTo>
                  <a:cubicBezTo>
                    <a:pt x="6419" y="1176"/>
                    <a:pt x="6424" y="1198"/>
                    <a:pt x="6447" y="1227"/>
                  </a:cubicBezTo>
                  <a:cubicBezTo>
                    <a:pt x="6476" y="1267"/>
                    <a:pt x="6549" y="1301"/>
                    <a:pt x="6595" y="1301"/>
                  </a:cubicBezTo>
                  <a:cubicBezTo>
                    <a:pt x="6635" y="1306"/>
                    <a:pt x="6640" y="1324"/>
                    <a:pt x="6686" y="1318"/>
                  </a:cubicBezTo>
                  <a:cubicBezTo>
                    <a:pt x="6703" y="1318"/>
                    <a:pt x="6720" y="1335"/>
                    <a:pt x="6737" y="1340"/>
                  </a:cubicBezTo>
                  <a:cubicBezTo>
                    <a:pt x="6760" y="1346"/>
                    <a:pt x="6777" y="1329"/>
                    <a:pt x="6799" y="1329"/>
                  </a:cubicBezTo>
                  <a:cubicBezTo>
                    <a:pt x="6794" y="1352"/>
                    <a:pt x="6777" y="1386"/>
                    <a:pt x="6765" y="1403"/>
                  </a:cubicBezTo>
                  <a:cubicBezTo>
                    <a:pt x="6754" y="1426"/>
                    <a:pt x="6771" y="1483"/>
                    <a:pt x="6765" y="1511"/>
                  </a:cubicBezTo>
                  <a:cubicBezTo>
                    <a:pt x="6765" y="1528"/>
                    <a:pt x="6777" y="1539"/>
                    <a:pt x="6771" y="1556"/>
                  </a:cubicBezTo>
                  <a:cubicBezTo>
                    <a:pt x="6765" y="1574"/>
                    <a:pt x="6760" y="1585"/>
                    <a:pt x="6760" y="1596"/>
                  </a:cubicBezTo>
                  <a:cubicBezTo>
                    <a:pt x="6760" y="1625"/>
                    <a:pt x="6760" y="1642"/>
                    <a:pt x="6765" y="1670"/>
                  </a:cubicBezTo>
                  <a:cubicBezTo>
                    <a:pt x="6777" y="1710"/>
                    <a:pt x="6816" y="1767"/>
                    <a:pt x="6839" y="1801"/>
                  </a:cubicBezTo>
                  <a:cubicBezTo>
                    <a:pt x="6868" y="1846"/>
                    <a:pt x="6970" y="2028"/>
                    <a:pt x="7021" y="1999"/>
                  </a:cubicBezTo>
                  <a:cubicBezTo>
                    <a:pt x="7055" y="1988"/>
                    <a:pt x="7061" y="2005"/>
                    <a:pt x="7095" y="1999"/>
                  </a:cubicBezTo>
                  <a:cubicBezTo>
                    <a:pt x="7220" y="2107"/>
                    <a:pt x="7220" y="2107"/>
                    <a:pt x="7220" y="2107"/>
                  </a:cubicBezTo>
                  <a:lnTo>
                    <a:pt x="7220" y="2107"/>
                  </a:lnTo>
                  <a:cubicBezTo>
                    <a:pt x="7203" y="2119"/>
                    <a:pt x="7180" y="2136"/>
                    <a:pt x="7163" y="2147"/>
                  </a:cubicBezTo>
                  <a:cubicBezTo>
                    <a:pt x="7118" y="2227"/>
                    <a:pt x="7021" y="2295"/>
                    <a:pt x="6998" y="2386"/>
                  </a:cubicBezTo>
                  <a:cubicBezTo>
                    <a:pt x="6976" y="2477"/>
                    <a:pt x="6970" y="2562"/>
                    <a:pt x="6913" y="2636"/>
                  </a:cubicBezTo>
                  <a:cubicBezTo>
                    <a:pt x="6902" y="2676"/>
                    <a:pt x="6924" y="2727"/>
                    <a:pt x="6885" y="2766"/>
                  </a:cubicBezTo>
                  <a:cubicBezTo>
                    <a:pt x="6845" y="2806"/>
                    <a:pt x="6782" y="2812"/>
                    <a:pt x="6765" y="2874"/>
                  </a:cubicBezTo>
                  <a:cubicBezTo>
                    <a:pt x="6754" y="2926"/>
                    <a:pt x="6782" y="2914"/>
                    <a:pt x="6737" y="2937"/>
                  </a:cubicBezTo>
                  <a:cubicBezTo>
                    <a:pt x="6686" y="2965"/>
                    <a:pt x="6714" y="3011"/>
                    <a:pt x="6669" y="3034"/>
                  </a:cubicBezTo>
                  <a:cubicBezTo>
                    <a:pt x="6635" y="3051"/>
                    <a:pt x="6578" y="3130"/>
                    <a:pt x="6527" y="3107"/>
                  </a:cubicBezTo>
                  <a:cubicBezTo>
                    <a:pt x="6521" y="3102"/>
                    <a:pt x="6487" y="3051"/>
                    <a:pt x="6481" y="3039"/>
                  </a:cubicBezTo>
                  <a:cubicBezTo>
                    <a:pt x="6458" y="3005"/>
                    <a:pt x="6419" y="2948"/>
                    <a:pt x="6373" y="2943"/>
                  </a:cubicBezTo>
                  <a:cubicBezTo>
                    <a:pt x="6339" y="2926"/>
                    <a:pt x="6311" y="2931"/>
                    <a:pt x="6282" y="2960"/>
                  </a:cubicBezTo>
                  <a:cubicBezTo>
                    <a:pt x="6243" y="2988"/>
                    <a:pt x="6237" y="2960"/>
                    <a:pt x="6214" y="2937"/>
                  </a:cubicBezTo>
                  <a:cubicBezTo>
                    <a:pt x="6169" y="2897"/>
                    <a:pt x="6044" y="2994"/>
                    <a:pt x="6032" y="3039"/>
                  </a:cubicBezTo>
                  <a:cubicBezTo>
                    <a:pt x="6015" y="3107"/>
                    <a:pt x="5987" y="3124"/>
                    <a:pt x="5924" y="3158"/>
                  </a:cubicBezTo>
                  <a:cubicBezTo>
                    <a:pt x="5902" y="3170"/>
                    <a:pt x="5851" y="3153"/>
                    <a:pt x="5839" y="3164"/>
                  </a:cubicBezTo>
                  <a:cubicBezTo>
                    <a:pt x="5805" y="3176"/>
                    <a:pt x="5799" y="3142"/>
                    <a:pt x="5782" y="3130"/>
                  </a:cubicBezTo>
                  <a:cubicBezTo>
                    <a:pt x="5754" y="3107"/>
                    <a:pt x="5748" y="3147"/>
                    <a:pt x="5726" y="3147"/>
                  </a:cubicBezTo>
                  <a:cubicBezTo>
                    <a:pt x="5714" y="3147"/>
                    <a:pt x="5703" y="3130"/>
                    <a:pt x="5697" y="3119"/>
                  </a:cubicBezTo>
                  <a:cubicBezTo>
                    <a:pt x="5663" y="3107"/>
                    <a:pt x="5669" y="3062"/>
                    <a:pt x="5623" y="3062"/>
                  </a:cubicBezTo>
                  <a:cubicBezTo>
                    <a:pt x="5584" y="3062"/>
                    <a:pt x="5549" y="3090"/>
                    <a:pt x="5504" y="3073"/>
                  </a:cubicBezTo>
                  <a:cubicBezTo>
                    <a:pt x="5425" y="3045"/>
                    <a:pt x="5345" y="3090"/>
                    <a:pt x="5265" y="3062"/>
                  </a:cubicBezTo>
                  <a:cubicBezTo>
                    <a:pt x="5214" y="3045"/>
                    <a:pt x="5197" y="3085"/>
                    <a:pt x="5152" y="3073"/>
                  </a:cubicBezTo>
                  <a:cubicBezTo>
                    <a:pt x="5118" y="3068"/>
                    <a:pt x="5118" y="3102"/>
                    <a:pt x="5089" y="3107"/>
                  </a:cubicBezTo>
                  <a:cubicBezTo>
                    <a:pt x="5049" y="3124"/>
                    <a:pt x="4959" y="3193"/>
                    <a:pt x="4919" y="3124"/>
                  </a:cubicBezTo>
                  <a:cubicBezTo>
                    <a:pt x="4885" y="3090"/>
                    <a:pt x="4856" y="3130"/>
                    <a:pt x="4817" y="3090"/>
                  </a:cubicBezTo>
                  <a:cubicBezTo>
                    <a:pt x="4783" y="3062"/>
                    <a:pt x="4748" y="3090"/>
                    <a:pt x="4714" y="3096"/>
                  </a:cubicBezTo>
                  <a:cubicBezTo>
                    <a:pt x="4641" y="3107"/>
                    <a:pt x="4641" y="3107"/>
                    <a:pt x="4641" y="3107"/>
                  </a:cubicBezTo>
                  <a:cubicBezTo>
                    <a:pt x="4602" y="3113"/>
                    <a:pt x="4573" y="3073"/>
                    <a:pt x="4534" y="3068"/>
                  </a:cubicBezTo>
                  <a:cubicBezTo>
                    <a:pt x="4471" y="3056"/>
                    <a:pt x="4414" y="3102"/>
                    <a:pt x="4357" y="3102"/>
                  </a:cubicBezTo>
                  <a:cubicBezTo>
                    <a:pt x="4335" y="3102"/>
                    <a:pt x="4295" y="3073"/>
                    <a:pt x="4266" y="3068"/>
                  </a:cubicBezTo>
                  <a:cubicBezTo>
                    <a:pt x="4210" y="3056"/>
                    <a:pt x="4215" y="3102"/>
                    <a:pt x="4176" y="3102"/>
                  </a:cubicBezTo>
                  <a:cubicBezTo>
                    <a:pt x="4113" y="3113"/>
                    <a:pt x="4045" y="3130"/>
                    <a:pt x="3982" y="3119"/>
                  </a:cubicBezTo>
                  <a:cubicBezTo>
                    <a:pt x="3840" y="3102"/>
                    <a:pt x="3840" y="3102"/>
                    <a:pt x="3840" y="3102"/>
                  </a:cubicBezTo>
                  <a:cubicBezTo>
                    <a:pt x="3812" y="3096"/>
                    <a:pt x="3704" y="3278"/>
                    <a:pt x="3676" y="3306"/>
                  </a:cubicBezTo>
                  <a:cubicBezTo>
                    <a:pt x="3641" y="3340"/>
                    <a:pt x="3579" y="3318"/>
                    <a:pt x="3562" y="3386"/>
                  </a:cubicBezTo>
                  <a:cubicBezTo>
                    <a:pt x="3528" y="3437"/>
                    <a:pt x="3562" y="3431"/>
                    <a:pt x="3499" y="3437"/>
                  </a:cubicBezTo>
                  <a:cubicBezTo>
                    <a:pt x="3465" y="3437"/>
                    <a:pt x="3460" y="3482"/>
                    <a:pt x="3403" y="3471"/>
                  </a:cubicBezTo>
                  <a:cubicBezTo>
                    <a:pt x="3301" y="3454"/>
                    <a:pt x="3255" y="3408"/>
                    <a:pt x="3147" y="3465"/>
                  </a:cubicBezTo>
                  <a:cubicBezTo>
                    <a:pt x="3102" y="3494"/>
                    <a:pt x="3062" y="3511"/>
                    <a:pt x="3011" y="3522"/>
                  </a:cubicBezTo>
                  <a:cubicBezTo>
                    <a:pt x="2988" y="3522"/>
                    <a:pt x="2965" y="3539"/>
                    <a:pt x="2943" y="3551"/>
                  </a:cubicBezTo>
                  <a:cubicBezTo>
                    <a:pt x="2920" y="3562"/>
                    <a:pt x="2869" y="3562"/>
                    <a:pt x="2857" y="3585"/>
                  </a:cubicBezTo>
                  <a:cubicBezTo>
                    <a:pt x="2835" y="3624"/>
                    <a:pt x="2795" y="3636"/>
                    <a:pt x="2795" y="3687"/>
                  </a:cubicBezTo>
                  <a:cubicBezTo>
                    <a:pt x="2795" y="3727"/>
                    <a:pt x="2789" y="3721"/>
                    <a:pt x="2767" y="3744"/>
                  </a:cubicBezTo>
                  <a:cubicBezTo>
                    <a:pt x="2755" y="3755"/>
                    <a:pt x="2755" y="3772"/>
                    <a:pt x="2749" y="3783"/>
                  </a:cubicBezTo>
                  <a:cubicBezTo>
                    <a:pt x="2744" y="3801"/>
                    <a:pt x="2727" y="3812"/>
                    <a:pt x="2715" y="3829"/>
                  </a:cubicBezTo>
                  <a:cubicBezTo>
                    <a:pt x="2704" y="3840"/>
                    <a:pt x="2710" y="3869"/>
                    <a:pt x="2693" y="3880"/>
                  </a:cubicBezTo>
                  <a:cubicBezTo>
                    <a:pt x="2681" y="3891"/>
                    <a:pt x="2681" y="3925"/>
                    <a:pt x="2681" y="3954"/>
                  </a:cubicBezTo>
                  <a:lnTo>
                    <a:pt x="2681" y="3954"/>
                  </a:lnTo>
                  <a:cubicBezTo>
                    <a:pt x="2636" y="3960"/>
                    <a:pt x="2636" y="3960"/>
                    <a:pt x="2636" y="3960"/>
                  </a:cubicBezTo>
                  <a:lnTo>
                    <a:pt x="2636" y="3960"/>
                  </a:lnTo>
                  <a:cubicBezTo>
                    <a:pt x="2625" y="3943"/>
                    <a:pt x="2607" y="3931"/>
                    <a:pt x="2585" y="3925"/>
                  </a:cubicBezTo>
                  <a:cubicBezTo>
                    <a:pt x="2545" y="3925"/>
                    <a:pt x="2534" y="4033"/>
                    <a:pt x="2551" y="4056"/>
                  </a:cubicBezTo>
                  <a:cubicBezTo>
                    <a:pt x="2579" y="4102"/>
                    <a:pt x="2528" y="4130"/>
                    <a:pt x="2494" y="4136"/>
                  </a:cubicBezTo>
                  <a:cubicBezTo>
                    <a:pt x="2460" y="4141"/>
                    <a:pt x="2448" y="4158"/>
                    <a:pt x="2420" y="4170"/>
                  </a:cubicBezTo>
                  <a:cubicBezTo>
                    <a:pt x="2352" y="4215"/>
                    <a:pt x="2340" y="4147"/>
                    <a:pt x="2284" y="4136"/>
                  </a:cubicBezTo>
                  <a:cubicBezTo>
                    <a:pt x="2267" y="4124"/>
                    <a:pt x="2261" y="4107"/>
                    <a:pt x="2232" y="4113"/>
                  </a:cubicBezTo>
                  <a:cubicBezTo>
                    <a:pt x="2216" y="4119"/>
                    <a:pt x="2204" y="4113"/>
                    <a:pt x="2187" y="4096"/>
                  </a:cubicBezTo>
                  <a:cubicBezTo>
                    <a:pt x="2153" y="4073"/>
                    <a:pt x="2125" y="4090"/>
                    <a:pt x="2090" y="4051"/>
                  </a:cubicBezTo>
                  <a:cubicBezTo>
                    <a:pt x="2045" y="4005"/>
                    <a:pt x="2017" y="3897"/>
                    <a:pt x="1931" y="3925"/>
                  </a:cubicBezTo>
                  <a:cubicBezTo>
                    <a:pt x="1897" y="3937"/>
                    <a:pt x="1829" y="3925"/>
                    <a:pt x="1806" y="3903"/>
                  </a:cubicBezTo>
                  <a:cubicBezTo>
                    <a:pt x="1789" y="3886"/>
                    <a:pt x="1727" y="3778"/>
                    <a:pt x="1721" y="3755"/>
                  </a:cubicBezTo>
                  <a:cubicBezTo>
                    <a:pt x="1710" y="3755"/>
                    <a:pt x="1698" y="3761"/>
                    <a:pt x="1687" y="3761"/>
                  </a:cubicBezTo>
                  <a:cubicBezTo>
                    <a:pt x="1687" y="3749"/>
                    <a:pt x="1670" y="3715"/>
                    <a:pt x="1659" y="3698"/>
                  </a:cubicBezTo>
                  <a:cubicBezTo>
                    <a:pt x="1636" y="3653"/>
                    <a:pt x="1636" y="3653"/>
                    <a:pt x="1636" y="3653"/>
                  </a:cubicBezTo>
                  <a:cubicBezTo>
                    <a:pt x="1625" y="3624"/>
                    <a:pt x="1602" y="3602"/>
                    <a:pt x="1590" y="3573"/>
                  </a:cubicBezTo>
                  <a:cubicBezTo>
                    <a:pt x="1568" y="3511"/>
                    <a:pt x="1528" y="3460"/>
                    <a:pt x="1505" y="3397"/>
                  </a:cubicBezTo>
                  <a:cubicBezTo>
                    <a:pt x="1494" y="3363"/>
                    <a:pt x="1539" y="3420"/>
                    <a:pt x="1551" y="3420"/>
                  </a:cubicBezTo>
                  <a:cubicBezTo>
                    <a:pt x="1568" y="3420"/>
                    <a:pt x="1579" y="3403"/>
                    <a:pt x="1585" y="3386"/>
                  </a:cubicBezTo>
                  <a:cubicBezTo>
                    <a:pt x="1608" y="3363"/>
                    <a:pt x="1596" y="3329"/>
                    <a:pt x="1562" y="3318"/>
                  </a:cubicBezTo>
                  <a:cubicBezTo>
                    <a:pt x="1511" y="3306"/>
                    <a:pt x="1534" y="3284"/>
                    <a:pt x="1494" y="3266"/>
                  </a:cubicBezTo>
                  <a:cubicBezTo>
                    <a:pt x="1466" y="3249"/>
                    <a:pt x="1437" y="3249"/>
                    <a:pt x="1409" y="3249"/>
                  </a:cubicBezTo>
                  <a:cubicBezTo>
                    <a:pt x="1369" y="3244"/>
                    <a:pt x="1392" y="3204"/>
                    <a:pt x="1380" y="3181"/>
                  </a:cubicBezTo>
                  <a:cubicBezTo>
                    <a:pt x="1363" y="3147"/>
                    <a:pt x="1312" y="3090"/>
                    <a:pt x="1352" y="3073"/>
                  </a:cubicBezTo>
                  <a:cubicBezTo>
                    <a:pt x="1375" y="3062"/>
                    <a:pt x="1392" y="3045"/>
                    <a:pt x="1409" y="3028"/>
                  </a:cubicBezTo>
                  <a:cubicBezTo>
                    <a:pt x="1426" y="3005"/>
                    <a:pt x="1397" y="2999"/>
                    <a:pt x="1386" y="2982"/>
                  </a:cubicBezTo>
                  <a:cubicBezTo>
                    <a:pt x="1375" y="2960"/>
                    <a:pt x="1358" y="2937"/>
                    <a:pt x="1352" y="2914"/>
                  </a:cubicBezTo>
                  <a:cubicBezTo>
                    <a:pt x="1329" y="2852"/>
                    <a:pt x="1329" y="2852"/>
                    <a:pt x="1329" y="2852"/>
                  </a:cubicBezTo>
                  <a:cubicBezTo>
                    <a:pt x="1301" y="2795"/>
                    <a:pt x="1301" y="2795"/>
                    <a:pt x="1301" y="2795"/>
                  </a:cubicBezTo>
                  <a:cubicBezTo>
                    <a:pt x="1272" y="2755"/>
                    <a:pt x="1244" y="2727"/>
                    <a:pt x="1204" y="2698"/>
                  </a:cubicBezTo>
                  <a:cubicBezTo>
                    <a:pt x="1119" y="2636"/>
                    <a:pt x="1028" y="2568"/>
                    <a:pt x="937" y="2528"/>
                  </a:cubicBezTo>
                  <a:cubicBezTo>
                    <a:pt x="892" y="2511"/>
                    <a:pt x="812" y="2454"/>
                    <a:pt x="772" y="2454"/>
                  </a:cubicBezTo>
                  <a:cubicBezTo>
                    <a:pt x="687" y="2431"/>
                    <a:pt x="625" y="2369"/>
                    <a:pt x="534" y="2363"/>
                  </a:cubicBezTo>
                  <a:cubicBezTo>
                    <a:pt x="443" y="2352"/>
                    <a:pt x="352" y="2369"/>
                    <a:pt x="261" y="2386"/>
                  </a:cubicBezTo>
                  <a:cubicBezTo>
                    <a:pt x="233" y="2397"/>
                    <a:pt x="187" y="2426"/>
                    <a:pt x="147" y="2431"/>
                  </a:cubicBezTo>
                  <a:lnTo>
                    <a:pt x="147" y="2431"/>
                  </a:lnTo>
                  <a:cubicBezTo>
                    <a:pt x="142" y="2414"/>
                    <a:pt x="136" y="2392"/>
                    <a:pt x="136" y="2375"/>
                  </a:cubicBezTo>
                  <a:cubicBezTo>
                    <a:pt x="136" y="2369"/>
                    <a:pt x="136" y="2363"/>
                    <a:pt x="136" y="2357"/>
                  </a:cubicBezTo>
                  <a:cubicBezTo>
                    <a:pt x="130" y="2352"/>
                    <a:pt x="119" y="2329"/>
                    <a:pt x="113" y="2323"/>
                  </a:cubicBezTo>
                  <a:cubicBezTo>
                    <a:pt x="102" y="2306"/>
                    <a:pt x="119" y="2272"/>
                    <a:pt x="119" y="2249"/>
                  </a:cubicBezTo>
                  <a:cubicBezTo>
                    <a:pt x="119" y="2215"/>
                    <a:pt x="96" y="2187"/>
                    <a:pt x="96" y="2153"/>
                  </a:cubicBezTo>
                  <a:cubicBezTo>
                    <a:pt x="96" y="2130"/>
                    <a:pt x="108" y="2113"/>
                    <a:pt x="102" y="2090"/>
                  </a:cubicBezTo>
                  <a:cubicBezTo>
                    <a:pt x="96" y="2068"/>
                    <a:pt x="73" y="2073"/>
                    <a:pt x="79" y="2045"/>
                  </a:cubicBezTo>
                  <a:cubicBezTo>
                    <a:pt x="85" y="2022"/>
                    <a:pt x="79" y="2005"/>
                    <a:pt x="73" y="1983"/>
                  </a:cubicBezTo>
                  <a:cubicBezTo>
                    <a:pt x="68" y="1954"/>
                    <a:pt x="68" y="1937"/>
                    <a:pt x="51" y="1914"/>
                  </a:cubicBezTo>
                  <a:cubicBezTo>
                    <a:pt x="39" y="1903"/>
                    <a:pt x="11" y="1869"/>
                    <a:pt x="0" y="1857"/>
                  </a:cubicBezTo>
                  <a:cubicBezTo>
                    <a:pt x="5" y="1840"/>
                    <a:pt x="11" y="1806"/>
                    <a:pt x="22" y="1795"/>
                  </a:cubicBezTo>
                  <a:cubicBezTo>
                    <a:pt x="22" y="1789"/>
                    <a:pt x="28" y="1778"/>
                    <a:pt x="28" y="1767"/>
                  </a:cubicBezTo>
                  <a:cubicBezTo>
                    <a:pt x="17" y="1733"/>
                    <a:pt x="45" y="1744"/>
                    <a:pt x="57" y="1721"/>
                  </a:cubicBezTo>
                  <a:cubicBezTo>
                    <a:pt x="62" y="1704"/>
                    <a:pt x="73" y="1687"/>
                    <a:pt x="79" y="1676"/>
                  </a:cubicBezTo>
                  <a:cubicBezTo>
                    <a:pt x="91" y="1659"/>
                    <a:pt x="96" y="1630"/>
                    <a:pt x="91" y="1608"/>
                  </a:cubicBezTo>
                  <a:cubicBezTo>
                    <a:pt x="96" y="1579"/>
                    <a:pt x="136" y="1556"/>
                    <a:pt x="130" y="1528"/>
                  </a:cubicBezTo>
                  <a:cubicBezTo>
                    <a:pt x="119" y="1494"/>
                    <a:pt x="153" y="1505"/>
                    <a:pt x="164" y="1488"/>
                  </a:cubicBezTo>
                  <a:cubicBezTo>
                    <a:pt x="176" y="1477"/>
                    <a:pt x="187" y="1466"/>
                    <a:pt x="199" y="1454"/>
                  </a:cubicBezTo>
                  <a:cubicBezTo>
                    <a:pt x="250" y="1414"/>
                    <a:pt x="295" y="1375"/>
                    <a:pt x="289" y="1306"/>
                  </a:cubicBezTo>
                  <a:cubicBezTo>
                    <a:pt x="289" y="1284"/>
                    <a:pt x="341" y="1233"/>
                    <a:pt x="335" y="1193"/>
                  </a:cubicBezTo>
                  <a:cubicBezTo>
                    <a:pt x="329" y="1170"/>
                    <a:pt x="312" y="1159"/>
                    <a:pt x="346" y="1153"/>
                  </a:cubicBezTo>
                  <a:cubicBezTo>
                    <a:pt x="369" y="1147"/>
                    <a:pt x="403" y="1130"/>
                    <a:pt x="414" y="1136"/>
                  </a:cubicBezTo>
                  <a:cubicBezTo>
                    <a:pt x="431" y="1147"/>
                    <a:pt x="494" y="1142"/>
                    <a:pt x="483" y="1113"/>
                  </a:cubicBezTo>
                  <a:cubicBezTo>
                    <a:pt x="488" y="1090"/>
                    <a:pt x="483" y="1079"/>
                    <a:pt x="511" y="1074"/>
                  </a:cubicBezTo>
                  <a:cubicBezTo>
                    <a:pt x="522" y="1074"/>
                    <a:pt x="551" y="1085"/>
                    <a:pt x="562" y="1096"/>
                  </a:cubicBezTo>
                  <a:cubicBezTo>
                    <a:pt x="573" y="1102"/>
                    <a:pt x="573" y="1119"/>
                    <a:pt x="596" y="1113"/>
                  </a:cubicBezTo>
                  <a:cubicBezTo>
                    <a:pt x="647" y="1096"/>
                    <a:pt x="653" y="1051"/>
                    <a:pt x="653" y="994"/>
                  </a:cubicBezTo>
                  <a:cubicBezTo>
                    <a:pt x="653" y="971"/>
                    <a:pt x="664" y="977"/>
                    <a:pt x="676" y="966"/>
                  </a:cubicBezTo>
                  <a:cubicBezTo>
                    <a:pt x="698" y="931"/>
                    <a:pt x="676" y="892"/>
                    <a:pt x="687" y="869"/>
                  </a:cubicBezTo>
                  <a:cubicBezTo>
                    <a:pt x="693" y="858"/>
                    <a:pt x="727" y="824"/>
                    <a:pt x="721" y="818"/>
                  </a:cubicBezTo>
                  <a:lnTo>
                    <a:pt x="721" y="818"/>
                  </a:lnTo>
                  <a:cubicBezTo>
                    <a:pt x="772" y="829"/>
                    <a:pt x="772" y="829"/>
                    <a:pt x="772" y="829"/>
                  </a:cubicBezTo>
                  <a:cubicBezTo>
                    <a:pt x="795" y="858"/>
                    <a:pt x="829" y="863"/>
                    <a:pt x="863" y="863"/>
                  </a:cubicBezTo>
                  <a:cubicBezTo>
                    <a:pt x="943" y="869"/>
                    <a:pt x="829" y="914"/>
                    <a:pt x="869" y="960"/>
                  </a:cubicBezTo>
                  <a:cubicBezTo>
                    <a:pt x="880" y="971"/>
                    <a:pt x="903" y="954"/>
                    <a:pt x="920" y="966"/>
                  </a:cubicBezTo>
                  <a:cubicBezTo>
                    <a:pt x="960" y="1005"/>
                    <a:pt x="948" y="994"/>
                    <a:pt x="1011" y="994"/>
                  </a:cubicBezTo>
                  <a:cubicBezTo>
                    <a:pt x="1034" y="994"/>
                    <a:pt x="1068" y="977"/>
                    <a:pt x="1090" y="983"/>
                  </a:cubicBezTo>
                  <a:cubicBezTo>
                    <a:pt x="1102" y="988"/>
                    <a:pt x="1147" y="1028"/>
                    <a:pt x="1147" y="1045"/>
                  </a:cubicBezTo>
                  <a:cubicBezTo>
                    <a:pt x="1147" y="1113"/>
                    <a:pt x="1153" y="1085"/>
                    <a:pt x="1204" y="1096"/>
                  </a:cubicBezTo>
                  <a:cubicBezTo>
                    <a:pt x="1216" y="1102"/>
                    <a:pt x="1284" y="1130"/>
                    <a:pt x="1284" y="1125"/>
                  </a:cubicBezTo>
                  <a:cubicBezTo>
                    <a:pt x="1306" y="1074"/>
                    <a:pt x="1306" y="1074"/>
                    <a:pt x="1306" y="1074"/>
                  </a:cubicBezTo>
                  <a:cubicBezTo>
                    <a:pt x="1318" y="1051"/>
                    <a:pt x="1306" y="1028"/>
                    <a:pt x="1340" y="1051"/>
                  </a:cubicBezTo>
                  <a:cubicBezTo>
                    <a:pt x="1386" y="1079"/>
                    <a:pt x="1403" y="1039"/>
                    <a:pt x="1420" y="1108"/>
                  </a:cubicBezTo>
                  <a:cubicBezTo>
                    <a:pt x="1420" y="1125"/>
                    <a:pt x="1466" y="1170"/>
                    <a:pt x="1482" y="1176"/>
                  </a:cubicBezTo>
                  <a:cubicBezTo>
                    <a:pt x="1505" y="1181"/>
                    <a:pt x="1528" y="1170"/>
                    <a:pt x="1551" y="1187"/>
                  </a:cubicBezTo>
                  <a:cubicBezTo>
                    <a:pt x="1568" y="1198"/>
                    <a:pt x="1579" y="1198"/>
                    <a:pt x="1602" y="1198"/>
                  </a:cubicBezTo>
                  <a:cubicBezTo>
                    <a:pt x="1625" y="1198"/>
                    <a:pt x="1630" y="1233"/>
                    <a:pt x="1653" y="1221"/>
                  </a:cubicBezTo>
                  <a:cubicBezTo>
                    <a:pt x="1681" y="1210"/>
                    <a:pt x="1710" y="1176"/>
                    <a:pt x="1744" y="1164"/>
                  </a:cubicBezTo>
                  <a:cubicBezTo>
                    <a:pt x="1789" y="1153"/>
                    <a:pt x="1840" y="1153"/>
                    <a:pt x="1886" y="1142"/>
                  </a:cubicBezTo>
                  <a:cubicBezTo>
                    <a:pt x="1943" y="1119"/>
                    <a:pt x="1914" y="1108"/>
                    <a:pt x="1948" y="1074"/>
                  </a:cubicBezTo>
                  <a:cubicBezTo>
                    <a:pt x="1994" y="1028"/>
                    <a:pt x="1937" y="1011"/>
                    <a:pt x="1954" y="983"/>
                  </a:cubicBezTo>
                  <a:cubicBezTo>
                    <a:pt x="1971" y="954"/>
                    <a:pt x="2005" y="943"/>
                    <a:pt x="2017" y="914"/>
                  </a:cubicBezTo>
                  <a:cubicBezTo>
                    <a:pt x="2028" y="863"/>
                    <a:pt x="2108" y="875"/>
                    <a:pt x="2142" y="858"/>
                  </a:cubicBezTo>
                  <a:cubicBezTo>
                    <a:pt x="2238" y="801"/>
                    <a:pt x="2272" y="909"/>
                    <a:pt x="2193" y="920"/>
                  </a:cubicBezTo>
                  <a:cubicBezTo>
                    <a:pt x="2164" y="926"/>
                    <a:pt x="2193" y="1000"/>
                    <a:pt x="2210" y="1011"/>
                  </a:cubicBezTo>
                  <a:cubicBezTo>
                    <a:pt x="2244" y="1028"/>
                    <a:pt x="2295" y="943"/>
                    <a:pt x="2329" y="931"/>
                  </a:cubicBezTo>
                  <a:cubicBezTo>
                    <a:pt x="2346" y="931"/>
                    <a:pt x="2357" y="931"/>
                    <a:pt x="2375" y="931"/>
                  </a:cubicBezTo>
                  <a:cubicBezTo>
                    <a:pt x="2386" y="926"/>
                    <a:pt x="2420" y="897"/>
                    <a:pt x="2426" y="886"/>
                  </a:cubicBezTo>
                  <a:cubicBezTo>
                    <a:pt x="2431" y="869"/>
                    <a:pt x="2426" y="863"/>
                    <a:pt x="2426" y="846"/>
                  </a:cubicBezTo>
                  <a:cubicBezTo>
                    <a:pt x="2426" y="829"/>
                    <a:pt x="2448" y="818"/>
                    <a:pt x="2454" y="789"/>
                  </a:cubicBezTo>
                  <a:cubicBezTo>
                    <a:pt x="2454" y="738"/>
                    <a:pt x="2420" y="710"/>
                    <a:pt x="2420" y="670"/>
                  </a:cubicBezTo>
                  <a:cubicBezTo>
                    <a:pt x="2420" y="647"/>
                    <a:pt x="2409" y="647"/>
                    <a:pt x="2397" y="636"/>
                  </a:cubicBezTo>
                  <a:cubicBezTo>
                    <a:pt x="2380" y="625"/>
                    <a:pt x="2403" y="585"/>
                    <a:pt x="2397" y="568"/>
                  </a:cubicBezTo>
                  <a:cubicBezTo>
                    <a:pt x="2397" y="551"/>
                    <a:pt x="2380" y="545"/>
                    <a:pt x="2380" y="528"/>
                  </a:cubicBezTo>
                  <a:cubicBezTo>
                    <a:pt x="2380" y="505"/>
                    <a:pt x="2397" y="460"/>
                    <a:pt x="2414" y="443"/>
                  </a:cubicBezTo>
                  <a:cubicBezTo>
                    <a:pt x="2443" y="409"/>
                    <a:pt x="2477" y="449"/>
                    <a:pt x="2499" y="415"/>
                  </a:cubicBezTo>
                  <a:cubicBezTo>
                    <a:pt x="2522" y="392"/>
                    <a:pt x="2517" y="369"/>
                    <a:pt x="2551" y="346"/>
                  </a:cubicBezTo>
                  <a:cubicBezTo>
                    <a:pt x="2579" y="329"/>
                    <a:pt x="2630" y="216"/>
                    <a:pt x="2653" y="221"/>
                  </a:cubicBezTo>
                  <a:cubicBezTo>
                    <a:pt x="2710" y="238"/>
                    <a:pt x="2704" y="210"/>
                    <a:pt x="2749" y="176"/>
                  </a:cubicBezTo>
                  <a:cubicBezTo>
                    <a:pt x="2778" y="159"/>
                    <a:pt x="2801" y="119"/>
                    <a:pt x="2829" y="108"/>
                  </a:cubicBezTo>
                  <a:cubicBezTo>
                    <a:pt x="2846" y="96"/>
                    <a:pt x="2875" y="108"/>
                    <a:pt x="2875" y="74"/>
                  </a:cubicBezTo>
                  <a:cubicBezTo>
                    <a:pt x="2875" y="5"/>
                    <a:pt x="2863" y="28"/>
                    <a:pt x="2920" y="17"/>
                  </a:cubicBezTo>
                  <a:cubicBezTo>
                    <a:pt x="2971" y="11"/>
                    <a:pt x="2960" y="45"/>
                    <a:pt x="3022" y="5"/>
                  </a:cubicBezTo>
                  <a:cubicBezTo>
                    <a:pt x="3073" y="0"/>
                    <a:pt x="3073" y="0"/>
                    <a:pt x="3073" y="0"/>
                  </a:cubicBezTo>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74" name="Freeform 163">
              <a:extLst>
                <a:ext uri="{FF2B5EF4-FFF2-40B4-BE49-F238E27FC236}">
                  <a16:creationId xmlns:a16="http://schemas.microsoft.com/office/drawing/2014/main" id="{5FE08EBA-D264-E54B-95F1-D924A938BB6A}"/>
                </a:ext>
              </a:extLst>
            </p:cNvPr>
            <p:cNvSpPr>
              <a:spLocks noChangeArrowheads="1"/>
            </p:cNvSpPr>
            <p:nvPr/>
          </p:nvSpPr>
          <p:spPr bwMode="auto">
            <a:xfrm>
              <a:off x="20634696" y="7231882"/>
              <a:ext cx="2638446" cy="1586221"/>
            </a:xfrm>
            <a:custGeom>
              <a:avLst/>
              <a:gdLst>
                <a:gd name="T0" fmla="*/ 3528 w 3813"/>
                <a:gd name="T1" fmla="*/ 6 h 2295"/>
                <a:gd name="T2" fmla="*/ 3210 w 3813"/>
                <a:gd name="T3" fmla="*/ 62 h 2295"/>
                <a:gd name="T4" fmla="*/ 3216 w 3813"/>
                <a:gd name="T5" fmla="*/ 142 h 2295"/>
                <a:gd name="T6" fmla="*/ 3312 w 3813"/>
                <a:gd name="T7" fmla="*/ 267 h 2295"/>
                <a:gd name="T8" fmla="*/ 3653 w 3813"/>
                <a:gd name="T9" fmla="*/ 392 h 2295"/>
                <a:gd name="T10" fmla="*/ 3750 w 3813"/>
                <a:gd name="T11" fmla="*/ 136 h 2295"/>
                <a:gd name="T12" fmla="*/ 3580 w 3813"/>
                <a:gd name="T13" fmla="*/ 45 h 2295"/>
                <a:gd name="T14" fmla="*/ 3528 w 3813"/>
                <a:gd name="T15" fmla="*/ 6 h 2295"/>
                <a:gd name="T16" fmla="*/ 1784 w 3813"/>
                <a:gd name="T17" fmla="*/ 494 h 2295"/>
                <a:gd name="T18" fmla="*/ 1637 w 3813"/>
                <a:gd name="T19" fmla="*/ 619 h 2295"/>
                <a:gd name="T20" fmla="*/ 1443 w 3813"/>
                <a:gd name="T21" fmla="*/ 761 h 2295"/>
                <a:gd name="T22" fmla="*/ 1477 w 3813"/>
                <a:gd name="T23" fmla="*/ 897 h 2295"/>
                <a:gd name="T24" fmla="*/ 1534 w 3813"/>
                <a:gd name="T25" fmla="*/ 936 h 2295"/>
                <a:gd name="T26" fmla="*/ 1676 w 3813"/>
                <a:gd name="T27" fmla="*/ 885 h 2295"/>
                <a:gd name="T28" fmla="*/ 1722 w 3813"/>
                <a:gd name="T29" fmla="*/ 857 h 2295"/>
                <a:gd name="T30" fmla="*/ 1761 w 3813"/>
                <a:gd name="T31" fmla="*/ 829 h 2295"/>
                <a:gd name="T32" fmla="*/ 1869 w 3813"/>
                <a:gd name="T33" fmla="*/ 982 h 2295"/>
                <a:gd name="T34" fmla="*/ 1938 w 3813"/>
                <a:gd name="T35" fmla="*/ 1141 h 2295"/>
                <a:gd name="T36" fmla="*/ 2102 w 3813"/>
                <a:gd name="T37" fmla="*/ 1158 h 2295"/>
                <a:gd name="T38" fmla="*/ 2199 w 3813"/>
                <a:gd name="T39" fmla="*/ 1226 h 2295"/>
                <a:gd name="T40" fmla="*/ 2364 w 3813"/>
                <a:gd name="T41" fmla="*/ 1237 h 2295"/>
                <a:gd name="T42" fmla="*/ 2466 w 3813"/>
                <a:gd name="T43" fmla="*/ 1164 h 2295"/>
                <a:gd name="T44" fmla="*/ 2625 w 3813"/>
                <a:gd name="T45" fmla="*/ 874 h 2295"/>
                <a:gd name="T46" fmla="*/ 2693 w 3813"/>
                <a:gd name="T47" fmla="*/ 761 h 2295"/>
                <a:gd name="T48" fmla="*/ 2779 w 3813"/>
                <a:gd name="T49" fmla="*/ 574 h 2295"/>
                <a:gd name="T50" fmla="*/ 2563 w 3813"/>
                <a:gd name="T51" fmla="*/ 551 h 2295"/>
                <a:gd name="T52" fmla="*/ 2369 w 3813"/>
                <a:gd name="T53" fmla="*/ 460 h 2295"/>
                <a:gd name="T54" fmla="*/ 2432 w 3813"/>
                <a:gd name="T55" fmla="*/ 363 h 2295"/>
                <a:gd name="T56" fmla="*/ 2364 w 3813"/>
                <a:gd name="T57" fmla="*/ 352 h 2295"/>
                <a:gd name="T58" fmla="*/ 2392 w 3813"/>
                <a:gd name="T59" fmla="*/ 261 h 2295"/>
                <a:gd name="T60" fmla="*/ 2375 w 3813"/>
                <a:gd name="T61" fmla="*/ 221 h 2295"/>
                <a:gd name="T62" fmla="*/ 2199 w 3813"/>
                <a:gd name="T63" fmla="*/ 278 h 2295"/>
                <a:gd name="T64" fmla="*/ 2046 w 3813"/>
                <a:gd name="T65" fmla="*/ 329 h 2295"/>
                <a:gd name="T66" fmla="*/ 1932 w 3813"/>
                <a:gd name="T67" fmla="*/ 381 h 2295"/>
                <a:gd name="T68" fmla="*/ 1784 w 3813"/>
                <a:gd name="T69" fmla="*/ 494 h 2295"/>
                <a:gd name="T70" fmla="*/ 239 w 3813"/>
                <a:gd name="T71" fmla="*/ 1919 h 2295"/>
                <a:gd name="T72" fmla="*/ 426 w 3813"/>
                <a:gd name="T73" fmla="*/ 1749 h 2295"/>
                <a:gd name="T74" fmla="*/ 472 w 3813"/>
                <a:gd name="T75" fmla="*/ 1618 h 2295"/>
                <a:gd name="T76" fmla="*/ 404 w 3813"/>
                <a:gd name="T77" fmla="*/ 1550 h 2295"/>
                <a:gd name="T78" fmla="*/ 244 w 3813"/>
                <a:gd name="T79" fmla="*/ 1612 h 2295"/>
                <a:gd name="T80" fmla="*/ 108 w 3813"/>
                <a:gd name="T81" fmla="*/ 1749 h 2295"/>
                <a:gd name="T82" fmla="*/ 34 w 3813"/>
                <a:gd name="T83" fmla="*/ 1834 h 2295"/>
                <a:gd name="T84" fmla="*/ 74 w 3813"/>
                <a:gd name="T85" fmla="*/ 1914 h 2295"/>
                <a:gd name="T86" fmla="*/ 171 w 3813"/>
                <a:gd name="T87" fmla="*/ 1942 h 2295"/>
                <a:gd name="T88" fmla="*/ 216 w 3813"/>
                <a:gd name="T89" fmla="*/ 1982 h 2295"/>
                <a:gd name="T90" fmla="*/ 256 w 3813"/>
                <a:gd name="T91" fmla="*/ 1987 h 2295"/>
                <a:gd name="T92" fmla="*/ 239 w 3813"/>
                <a:gd name="T93" fmla="*/ 1919 h 2295"/>
                <a:gd name="T94" fmla="*/ 392 w 3813"/>
                <a:gd name="T95" fmla="*/ 2243 h 2295"/>
                <a:gd name="T96" fmla="*/ 313 w 3813"/>
                <a:gd name="T97" fmla="*/ 2175 h 2295"/>
                <a:gd name="T98" fmla="*/ 228 w 3813"/>
                <a:gd name="T99" fmla="*/ 2175 h 2295"/>
                <a:gd name="T100" fmla="*/ 233 w 3813"/>
                <a:gd name="T101" fmla="*/ 2294 h 2295"/>
                <a:gd name="T102" fmla="*/ 284 w 3813"/>
                <a:gd name="T103" fmla="*/ 2232 h 2295"/>
                <a:gd name="T104" fmla="*/ 409 w 3813"/>
                <a:gd name="T105" fmla="*/ 2277 h 2295"/>
                <a:gd name="T106" fmla="*/ 455 w 3813"/>
                <a:gd name="T107" fmla="*/ 2271 h 2295"/>
                <a:gd name="T108" fmla="*/ 421 w 3813"/>
                <a:gd name="T109" fmla="*/ 2237 h 2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813" h="2295">
                  <a:moveTo>
                    <a:pt x="3528" y="6"/>
                  </a:moveTo>
                  <a:lnTo>
                    <a:pt x="3528" y="6"/>
                  </a:lnTo>
                  <a:cubicBezTo>
                    <a:pt x="3500" y="62"/>
                    <a:pt x="3477" y="34"/>
                    <a:pt x="3415" y="45"/>
                  </a:cubicBezTo>
                  <a:cubicBezTo>
                    <a:pt x="3364" y="51"/>
                    <a:pt x="3256" y="34"/>
                    <a:pt x="3210" y="62"/>
                  </a:cubicBezTo>
                  <a:cubicBezTo>
                    <a:pt x="3199" y="62"/>
                    <a:pt x="3176" y="102"/>
                    <a:pt x="3176" y="108"/>
                  </a:cubicBezTo>
                  <a:cubicBezTo>
                    <a:pt x="3159" y="153"/>
                    <a:pt x="3188" y="142"/>
                    <a:pt x="3216" y="142"/>
                  </a:cubicBezTo>
                  <a:cubicBezTo>
                    <a:pt x="3216" y="176"/>
                    <a:pt x="3216" y="221"/>
                    <a:pt x="3205" y="256"/>
                  </a:cubicBezTo>
                  <a:cubicBezTo>
                    <a:pt x="3199" y="284"/>
                    <a:pt x="3296" y="273"/>
                    <a:pt x="3312" y="267"/>
                  </a:cubicBezTo>
                  <a:cubicBezTo>
                    <a:pt x="3358" y="261"/>
                    <a:pt x="3398" y="244"/>
                    <a:pt x="3443" y="267"/>
                  </a:cubicBezTo>
                  <a:cubicBezTo>
                    <a:pt x="3517" y="301"/>
                    <a:pt x="3580" y="363"/>
                    <a:pt x="3653" y="392"/>
                  </a:cubicBezTo>
                  <a:cubicBezTo>
                    <a:pt x="3744" y="437"/>
                    <a:pt x="3812" y="494"/>
                    <a:pt x="3807" y="347"/>
                  </a:cubicBezTo>
                  <a:cubicBezTo>
                    <a:pt x="3801" y="273"/>
                    <a:pt x="3767" y="199"/>
                    <a:pt x="3750" y="136"/>
                  </a:cubicBezTo>
                  <a:cubicBezTo>
                    <a:pt x="3710" y="136"/>
                    <a:pt x="3642" y="102"/>
                    <a:pt x="3636" y="68"/>
                  </a:cubicBezTo>
                  <a:cubicBezTo>
                    <a:pt x="3625" y="17"/>
                    <a:pt x="3614" y="23"/>
                    <a:pt x="3580" y="45"/>
                  </a:cubicBezTo>
                  <a:cubicBezTo>
                    <a:pt x="3528" y="68"/>
                    <a:pt x="3562" y="11"/>
                    <a:pt x="3540" y="0"/>
                  </a:cubicBezTo>
                  <a:cubicBezTo>
                    <a:pt x="3528" y="6"/>
                    <a:pt x="3528" y="6"/>
                    <a:pt x="3528" y="6"/>
                  </a:cubicBezTo>
                  <a:close/>
                  <a:moveTo>
                    <a:pt x="1784" y="494"/>
                  </a:moveTo>
                  <a:lnTo>
                    <a:pt x="1784" y="494"/>
                  </a:lnTo>
                  <a:cubicBezTo>
                    <a:pt x="1756" y="517"/>
                    <a:pt x="1722" y="568"/>
                    <a:pt x="1693" y="596"/>
                  </a:cubicBezTo>
                  <a:cubicBezTo>
                    <a:pt x="1676" y="608"/>
                    <a:pt x="1659" y="613"/>
                    <a:pt x="1637" y="619"/>
                  </a:cubicBezTo>
                  <a:cubicBezTo>
                    <a:pt x="1602" y="625"/>
                    <a:pt x="1563" y="670"/>
                    <a:pt x="1534" y="693"/>
                  </a:cubicBezTo>
                  <a:cubicBezTo>
                    <a:pt x="1443" y="761"/>
                    <a:pt x="1443" y="761"/>
                    <a:pt x="1443" y="761"/>
                  </a:cubicBezTo>
                  <a:cubicBezTo>
                    <a:pt x="1375" y="801"/>
                    <a:pt x="1375" y="801"/>
                    <a:pt x="1375" y="801"/>
                  </a:cubicBezTo>
                  <a:cubicBezTo>
                    <a:pt x="1364" y="807"/>
                    <a:pt x="1455" y="897"/>
                    <a:pt x="1477" y="897"/>
                  </a:cubicBezTo>
                  <a:cubicBezTo>
                    <a:pt x="1489" y="897"/>
                    <a:pt x="1534" y="891"/>
                    <a:pt x="1546" y="902"/>
                  </a:cubicBezTo>
                  <a:cubicBezTo>
                    <a:pt x="1546" y="902"/>
                    <a:pt x="1534" y="925"/>
                    <a:pt x="1534" y="936"/>
                  </a:cubicBezTo>
                  <a:cubicBezTo>
                    <a:pt x="1540" y="965"/>
                    <a:pt x="1614" y="1021"/>
                    <a:pt x="1631" y="970"/>
                  </a:cubicBezTo>
                  <a:cubicBezTo>
                    <a:pt x="1642" y="948"/>
                    <a:pt x="1653" y="897"/>
                    <a:pt x="1676" y="885"/>
                  </a:cubicBezTo>
                  <a:cubicBezTo>
                    <a:pt x="1688" y="879"/>
                    <a:pt x="1693" y="885"/>
                    <a:pt x="1705" y="879"/>
                  </a:cubicBezTo>
                  <a:cubicBezTo>
                    <a:pt x="1710" y="879"/>
                    <a:pt x="1716" y="857"/>
                    <a:pt x="1722" y="857"/>
                  </a:cubicBezTo>
                  <a:cubicBezTo>
                    <a:pt x="1722" y="852"/>
                    <a:pt x="1739" y="868"/>
                    <a:pt x="1744" y="862"/>
                  </a:cubicBezTo>
                  <a:cubicBezTo>
                    <a:pt x="1750" y="852"/>
                    <a:pt x="1756" y="835"/>
                    <a:pt x="1761" y="829"/>
                  </a:cubicBezTo>
                  <a:cubicBezTo>
                    <a:pt x="1790" y="824"/>
                    <a:pt x="1858" y="879"/>
                    <a:pt x="1875" y="897"/>
                  </a:cubicBezTo>
                  <a:cubicBezTo>
                    <a:pt x="1903" y="919"/>
                    <a:pt x="1869" y="953"/>
                    <a:pt x="1869" y="982"/>
                  </a:cubicBezTo>
                  <a:cubicBezTo>
                    <a:pt x="1869" y="1005"/>
                    <a:pt x="1903" y="1016"/>
                    <a:pt x="1892" y="1044"/>
                  </a:cubicBezTo>
                  <a:cubicBezTo>
                    <a:pt x="1881" y="1078"/>
                    <a:pt x="1909" y="1118"/>
                    <a:pt x="1938" y="1141"/>
                  </a:cubicBezTo>
                  <a:cubicBezTo>
                    <a:pt x="1966" y="1169"/>
                    <a:pt x="2023" y="1158"/>
                    <a:pt x="2063" y="1158"/>
                  </a:cubicBezTo>
                  <a:cubicBezTo>
                    <a:pt x="2085" y="1158"/>
                    <a:pt x="2085" y="1169"/>
                    <a:pt x="2102" y="1158"/>
                  </a:cubicBezTo>
                  <a:cubicBezTo>
                    <a:pt x="2137" y="1147"/>
                    <a:pt x="2142" y="1141"/>
                    <a:pt x="2171" y="1169"/>
                  </a:cubicBezTo>
                  <a:cubicBezTo>
                    <a:pt x="2188" y="1186"/>
                    <a:pt x="2171" y="1220"/>
                    <a:pt x="2199" y="1226"/>
                  </a:cubicBezTo>
                  <a:cubicBezTo>
                    <a:pt x="2222" y="1232"/>
                    <a:pt x="2250" y="1294"/>
                    <a:pt x="2273" y="1311"/>
                  </a:cubicBezTo>
                  <a:cubicBezTo>
                    <a:pt x="2290" y="1323"/>
                    <a:pt x="2347" y="1249"/>
                    <a:pt x="2364" y="1237"/>
                  </a:cubicBezTo>
                  <a:cubicBezTo>
                    <a:pt x="2375" y="1226"/>
                    <a:pt x="2432" y="1203"/>
                    <a:pt x="2432" y="1198"/>
                  </a:cubicBezTo>
                  <a:cubicBezTo>
                    <a:pt x="2438" y="1175"/>
                    <a:pt x="2443" y="1169"/>
                    <a:pt x="2466" y="1164"/>
                  </a:cubicBezTo>
                  <a:cubicBezTo>
                    <a:pt x="2529" y="1141"/>
                    <a:pt x="2534" y="1039"/>
                    <a:pt x="2551" y="987"/>
                  </a:cubicBezTo>
                  <a:cubicBezTo>
                    <a:pt x="2574" y="953"/>
                    <a:pt x="2591" y="897"/>
                    <a:pt x="2625" y="874"/>
                  </a:cubicBezTo>
                  <a:cubicBezTo>
                    <a:pt x="2648" y="852"/>
                    <a:pt x="2665" y="829"/>
                    <a:pt x="2688" y="818"/>
                  </a:cubicBezTo>
                  <a:cubicBezTo>
                    <a:pt x="2722" y="801"/>
                    <a:pt x="2676" y="790"/>
                    <a:pt x="2693" y="761"/>
                  </a:cubicBezTo>
                  <a:cubicBezTo>
                    <a:pt x="2705" y="727"/>
                    <a:pt x="2767" y="710"/>
                    <a:pt x="2767" y="659"/>
                  </a:cubicBezTo>
                  <a:cubicBezTo>
                    <a:pt x="2767" y="636"/>
                    <a:pt x="2790" y="585"/>
                    <a:pt x="2779" y="574"/>
                  </a:cubicBezTo>
                  <a:cubicBezTo>
                    <a:pt x="2739" y="540"/>
                    <a:pt x="2676" y="494"/>
                    <a:pt x="2619" y="483"/>
                  </a:cubicBezTo>
                  <a:cubicBezTo>
                    <a:pt x="2614" y="483"/>
                    <a:pt x="2580" y="540"/>
                    <a:pt x="2563" y="551"/>
                  </a:cubicBezTo>
                  <a:cubicBezTo>
                    <a:pt x="2517" y="585"/>
                    <a:pt x="2466" y="562"/>
                    <a:pt x="2426" y="534"/>
                  </a:cubicBezTo>
                  <a:cubicBezTo>
                    <a:pt x="2421" y="517"/>
                    <a:pt x="2387" y="471"/>
                    <a:pt x="2369" y="460"/>
                  </a:cubicBezTo>
                  <a:cubicBezTo>
                    <a:pt x="2324" y="420"/>
                    <a:pt x="2403" y="420"/>
                    <a:pt x="2426" y="403"/>
                  </a:cubicBezTo>
                  <a:cubicBezTo>
                    <a:pt x="2443" y="386"/>
                    <a:pt x="2443" y="375"/>
                    <a:pt x="2432" y="363"/>
                  </a:cubicBezTo>
                  <a:cubicBezTo>
                    <a:pt x="2421" y="347"/>
                    <a:pt x="2443" y="335"/>
                    <a:pt x="2443" y="318"/>
                  </a:cubicBezTo>
                  <a:cubicBezTo>
                    <a:pt x="2438" y="318"/>
                    <a:pt x="2375" y="347"/>
                    <a:pt x="2364" y="352"/>
                  </a:cubicBezTo>
                  <a:cubicBezTo>
                    <a:pt x="2347" y="352"/>
                    <a:pt x="2324" y="358"/>
                    <a:pt x="2324" y="335"/>
                  </a:cubicBezTo>
                  <a:cubicBezTo>
                    <a:pt x="2324" y="290"/>
                    <a:pt x="2352" y="273"/>
                    <a:pt x="2392" y="261"/>
                  </a:cubicBezTo>
                  <a:cubicBezTo>
                    <a:pt x="2409" y="250"/>
                    <a:pt x="2477" y="227"/>
                    <a:pt x="2477" y="204"/>
                  </a:cubicBezTo>
                  <a:cubicBezTo>
                    <a:pt x="2443" y="204"/>
                    <a:pt x="2403" y="199"/>
                    <a:pt x="2375" y="221"/>
                  </a:cubicBezTo>
                  <a:cubicBezTo>
                    <a:pt x="2330" y="267"/>
                    <a:pt x="2295" y="239"/>
                    <a:pt x="2244" y="244"/>
                  </a:cubicBezTo>
                  <a:cubicBezTo>
                    <a:pt x="2216" y="250"/>
                    <a:pt x="2216" y="267"/>
                    <a:pt x="2199" y="278"/>
                  </a:cubicBezTo>
                  <a:cubicBezTo>
                    <a:pt x="2176" y="290"/>
                    <a:pt x="2148" y="284"/>
                    <a:pt x="2125" y="284"/>
                  </a:cubicBezTo>
                  <a:cubicBezTo>
                    <a:pt x="2097" y="301"/>
                    <a:pt x="2068" y="312"/>
                    <a:pt x="2046" y="329"/>
                  </a:cubicBezTo>
                  <a:cubicBezTo>
                    <a:pt x="2023" y="347"/>
                    <a:pt x="2000" y="358"/>
                    <a:pt x="1972" y="358"/>
                  </a:cubicBezTo>
                  <a:cubicBezTo>
                    <a:pt x="1955" y="358"/>
                    <a:pt x="1943" y="363"/>
                    <a:pt x="1932" y="381"/>
                  </a:cubicBezTo>
                  <a:cubicBezTo>
                    <a:pt x="1903" y="420"/>
                    <a:pt x="1830" y="420"/>
                    <a:pt x="1801" y="471"/>
                  </a:cubicBezTo>
                  <a:cubicBezTo>
                    <a:pt x="1784" y="494"/>
                    <a:pt x="1784" y="494"/>
                    <a:pt x="1784" y="494"/>
                  </a:cubicBezTo>
                  <a:close/>
                  <a:moveTo>
                    <a:pt x="239" y="1919"/>
                  </a:moveTo>
                  <a:lnTo>
                    <a:pt x="239" y="1919"/>
                  </a:lnTo>
                  <a:cubicBezTo>
                    <a:pt x="233" y="1879"/>
                    <a:pt x="381" y="1857"/>
                    <a:pt x="398" y="1800"/>
                  </a:cubicBezTo>
                  <a:cubicBezTo>
                    <a:pt x="409" y="1766"/>
                    <a:pt x="392" y="1754"/>
                    <a:pt x="426" y="1749"/>
                  </a:cubicBezTo>
                  <a:cubicBezTo>
                    <a:pt x="472" y="1737"/>
                    <a:pt x="460" y="1692"/>
                    <a:pt x="494" y="1680"/>
                  </a:cubicBezTo>
                  <a:cubicBezTo>
                    <a:pt x="483" y="1664"/>
                    <a:pt x="466" y="1646"/>
                    <a:pt x="472" y="1618"/>
                  </a:cubicBezTo>
                  <a:cubicBezTo>
                    <a:pt x="472" y="1578"/>
                    <a:pt x="494" y="1578"/>
                    <a:pt x="438" y="1578"/>
                  </a:cubicBezTo>
                  <a:cubicBezTo>
                    <a:pt x="404" y="1578"/>
                    <a:pt x="421" y="1561"/>
                    <a:pt x="404" y="1550"/>
                  </a:cubicBezTo>
                  <a:cubicBezTo>
                    <a:pt x="404" y="1544"/>
                    <a:pt x="364" y="1578"/>
                    <a:pt x="341" y="1578"/>
                  </a:cubicBezTo>
                  <a:cubicBezTo>
                    <a:pt x="313" y="1578"/>
                    <a:pt x="273" y="1595"/>
                    <a:pt x="244" y="1612"/>
                  </a:cubicBezTo>
                  <a:cubicBezTo>
                    <a:pt x="228" y="1629"/>
                    <a:pt x="216" y="1624"/>
                    <a:pt x="193" y="1624"/>
                  </a:cubicBezTo>
                  <a:cubicBezTo>
                    <a:pt x="171" y="1624"/>
                    <a:pt x="80" y="1732"/>
                    <a:pt x="108" y="1749"/>
                  </a:cubicBezTo>
                  <a:cubicBezTo>
                    <a:pt x="154" y="1783"/>
                    <a:pt x="125" y="1788"/>
                    <a:pt x="85" y="1788"/>
                  </a:cubicBezTo>
                  <a:cubicBezTo>
                    <a:pt x="0" y="1788"/>
                    <a:pt x="46" y="1783"/>
                    <a:pt x="34" y="1834"/>
                  </a:cubicBezTo>
                  <a:cubicBezTo>
                    <a:pt x="34" y="1857"/>
                    <a:pt x="23" y="1874"/>
                    <a:pt x="23" y="1896"/>
                  </a:cubicBezTo>
                  <a:cubicBezTo>
                    <a:pt x="23" y="1936"/>
                    <a:pt x="57" y="1959"/>
                    <a:pt x="74" y="1914"/>
                  </a:cubicBezTo>
                  <a:cubicBezTo>
                    <a:pt x="91" y="1919"/>
                    <a:pt x="91" y="1919"/>
                    <a:pt x="91" y="1919"/>
                  </a:cubicBezTo>
                  <a:cubicBezTo>
                    <a:pt x="108" y="1925"/>
                    <a:pt x="159" y="1942"/>
                    <a:pt x="171" y="1942"/>
                  </a:cubicBezTo>
                  <a:cubicBezTo>
                    <a:pt x="182" y="1942"/>
                    <a:pt x="188" y="1953"/>
                    <a:pt x="188" y="1959"/>
                  </a:cubicBezTo>
                  <a:cubicBezTo>
                    <a:pt x="193" y="1970"/>
                    <a:pt x="205" y="1982"/>
                    <a:pt x="216" y="1982"/>
                  </a:cubicBezTo>
                  <a:cubicBezTo>
                    <a:pt x="222" y="1982"/>
                    <a:pt x="233" y="1982"/>
                    <a:pt x="239" y="1987"/>
                  </a:cubicBezTo>
                  <a:cubicBezTo>
                    <a:pt x="244" y="1987"/>
                    <a:pt x="250" y="1993"/>
                    <a:pt x="256" y="1987"/>
                  </a:cubicBezTo>
                  <a:cubicBezTo>
                    <a:pt x="262" y="1970"/>
                    <a:pt x="239" y="1948"/>
                    <a:pt x="239" y="1925"/>
                  </a:cubicBezTo>
                  <a:cubicBezTo>
                    <a:pt x="239" y="1919"/>
                    <a:pt x="239" y="1919"/>
                    <a:pt x="239" y="1919"/>
                  </a:cubicBezTo>
                  <a:close/>
                  <a:moveTo>
                    <a:pt x="392" y="2243"/>
                  </a:moveTo>
                  <a:lnTo>
                    <a:pt x="392" y="2243"/>
                  </a:lnTo>
                  <a:cubicBezTo>
                    <a:pt x="381" y="2243"/>
                    <a:pt x="364" y="2226"/>
                    <a:pt x="352" y="2220"/>
                  </a:cubicBezTo>
                  <a:cubicBezTo>
                    <a:pt x="347" y="2215"/>
                    <a:pt x="318" y="2180"/>
                    <a:pt x="313" y="2175"/>
                  </a:cubicBezTo>
                  <a:cubicBezTo>
                    <a:pt x="301" y="2175"/>
                    <a:pt x="290" y="2180"/>
                    <a:pt x="273" y="2175"/>
                  </a:cubicBezTo>
                  <a:cubicBezTo>
                    <a:pt x="262" y="2175"/>
                    <a:pt x="239" y="2169"/>
                    <a:pt x="228" y="2175"/>
                  </a:cubicBezTo>
                  <a:cubicBezTo>
                    <a:pt x="222" y="2192"/>
                    <a:pt x="228" y="2220"/>
                    <a:pt x="228" y="2237"/>
                  </a:cubicBezTo>
                  <a:cubicBezTo>
                    <a:pt x="228" y="2254"/>
                    <a:pt x="228" y="2277"/>
                    <a:pt x="233" y="2294"/>
                  </a:cubicBezTo>
                  <a:lnTo>
                    <a:pt x="233" y="2294"/>
                  </a:lnTo>
                  <a:cubicBezTo>
                    <a:pt x="239" y="2294"/>
                    <a:pt x="273" y="2243"/>
                    <a:pt x="284" y="2232"/>
                  </a:cubicBezTo>
                  <a:cubicBezTo>
                    <a:pt x="313" y="2215"/>
                    <a:pt x="352" y="2232"/>
                    <a:pt x="375" y="2254"/>
                  </a:cubicBezTo>
                  <a:cubicBezTo>
                    <a:pt x="387" y="2266"/>
                    <a:pt x="398" y="2277"/>
                    <a:pt x="409" y="2277"/>
                  </a:cubicBezTo>
                  <a:cubicBezTo>
                    <a:pt x="415" y="2277"/>
                    <a:pt x="449" y="2277"/>
                    <a:pt x="449" y="2271"/>
                  </a:cubicBezTo>
                  <a:lnTo>
                    <a:pt x="455" y="2271"/>
                  </a:lnTo>
                  <a:cubicBezTo>
                    <a:pt x="455" y="2260"/>
                    <a:pt x="466" y="2237"/>
                    <a:pt x="455" y="2226"/>
                  </a:cubicBezTo>
                  <a:cubicBezTo>
                    <a:pt x="449" y="2215"/>
                    <a:pt x="426" y="2232"/>
                    <a:pt x="421" y="2237"/>
                  </a:cubicBezTo>
                  <a:lnTo>
                    <a:pt x="392" y="2243"/>
                  </a:ln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75" name="Freeform 164">
              <a:extLst>
                <a:ext uri="{FF2B5EF4-FFF2-40B4-BE49-F238E27FC236}">
                  <a16:creationId xmlns:a16="http://schemas.microsoft.com/office/drawing/2014/main" id="{B36B131E-AC50-D54E-B480-31601970ADB2}"/>
                </a:ext>
              </a:extLst>
            </p:cNvPr>
            <p:cNvSpPr>
              <a:spLocks noChangeArrowheads="1"/>
            </p:cNvSpPr>
            <p:nvPr/>
          </p:nvSpPr>
          <p:spPr bwMode="auto">
            <a:xfrm>
              <a:off x="9708784" y="10956453"/>
              <a:ext cx="4029348" cy="1665532"/>
            </a:xfrm>
            <a:custGeom>
              <a:avLst/>
              <a:gdLst>
                <a:gd name="T0" fmla="*/ 5716 w 5825"/>
                <a:gd name="T1" fmla="*/ 5 h 2409"/>
                <a:gd name="T2" fmla="*/ 5699 w 5825"/>
                <a:gd name="T3" fmla="*/ 28 h 2409"/>
                <a:gd name="T4" fmla="*/ 5699 w 5825"/>
                <a:gd name="T5" fmla="*/ 267 h 2409"/>
                <a:gd name="T6" fmla="*/ 5744 w 5825"/>
                <a:gd name="T7" fmla="*/ 210 h 2409"/>
                <a:gd name="T8" fmla="*/ 5710 w 5825"/>
                <a:gd name="T9" fmla="*/ 210 h 2409"/>
                <a:gd name="T10" fmla="*/ 5681 w 5825"/>
                <a:gd name="T11" fmla="*/ 267 h 2409"/>
                <a:gd name="T12" fmla="*/ 5806 w 5825"/>
                <a:gd name="T13" fmla="*/ 284 h 2409"/>
                <a:gd name="T14" fmla="*/ 5778 w 5825"/>
                <a:gd name="T15" fmla="*/ 494 h 2409"/>
                <a:gd name="T16" fmla="*/ 5608 w 5825"/>
                <a:gd name="T17" fmla="*/ 653 h 2409"/>
                <a:gd name="T18" fmla="*/ 5375 w 5825"/>
                <a:gd name="T19" fmla="*/ 801 h 2409"/>
                <a:gd name="T20" fmla="*/ 5318 w 5825"/>
                <a:gd name="T21" fmla="*/ 647 h 2409"/>
                <a:gd name="T22" fmla="*/ 5761 w 5825"/>
                <a:gd name="T23" fmla="*/ 261 h 2409"/>
                <a:gd name="T24" fmla="*/ 5301 w 5825"/>
                <a:gd name="T25" fmla="*/ 1039 h 2409"/>
                <a:gd name="T26" fmla="*/ 5301 w 5825"/>
                <a:gd name="T27" fmla="*/ 1261 h 2409"/>
                <a:gd name="T28" fmla="*/ 5136 w 5825"/>
                <a:gd name="T29" fmla="*/ 1659 h 2409"/>
                <a:gd name="T30" fmla="*/ 4591 w 5825"/>
                <a:gd name="T31" fmla="*/ 1880 h 2409"/>
                <a:gd name="T32" fmla="*/ 4858 w 5825"/>
                <a:gd name="T33" fmla="*/ 1545 h 2409"/>
                <a:gd name="T34" fmla="*/ 5000 w 5825"/>
                <a:gd name="T35" fmla="*/ 1306 h 2409"/>
                <a:gd name="T36" fmla="*/ 5238 w 5825"/>
                <a:gd name="T37" fmla="*/ 931 h 2409"/>
                <a:gd name="T38" fmla="*/ 5301 w 5825"/>
                <a:gd name="T39" fmla="*/ 1039 h 2409"/>
                <a:gd name="T40" fmla="*/ 3375 w 5825"/>
                <a:gd name="T41" fmla="*/ 2210 h 2409"/>
                <a:gd name="T42" fmla="*/ 3420 w 5825"/>
                <a:gd name="T43" fmla="*/ 1999 h 2409"/>
                <a:gd name="T44" fmla="*/ 3369 w 5825"/>
                <a:gd name="T45" fmla="*/ 1749 h 2409"/>
                <a:gd name="T46" fmla="*/ 3096 w 5825"/>
                <a:gd name="T47" fmla="*/ 1744 h 2409"/>
                <a:gd name="T48" fmla="*/ 2858 w 5825"/>
                <a:gd name="T49" fmla="*/ 2028 h 2409"/>
                <a:gd name="T50" fmla="*/ 2960 w 5825"/>
                <a:gd name="T51" fmla="*/ 2232 h 2409"/>
                <a:gd name="T52" fmla="*/ 3307 w 5825"/>
                <a:gd name="T53" fmla="*/ 2261 h 2409"/>
                <a:gd name="T54" fmla="*/ 1863 w 5825"/>
                <a:gd name="T55" fmla="*/ 1420 h 2409"/>
                <a:gd name="T56" fmla="*/ 1545 w 5825"/>
                <a:gd name="T57" fmla="*/ 1499 h 2409"/>
                <a:gd name="T58" fmla="*/ 1727 w 5825"/>
                <a:gd name="T59" fmla="*/ 1823 h 2409"/>
                <a:gd name="T60" fmla="*/ 1875 w 5825"/>
                <a:gd name="T61" fmla="*/ 1954 h 2409"/>
                <a:gd name="T62" fmla="*/ 2131 w 5825"/>
                <a:gd name="T63" fmla="*/ 1755 h 2409"/>
                <a:gd name="T64" fmla="*/ 2216 w 5825"/>
                <a:gd name="T65" fmla="*/ 1477 h 2409"/>
                <a:gd name="T66" fmla="*/ 2494 w 5825"/>
                <a:gd name="T67" fmla="*/ 1159 h 2409"/>
                <a:gd name="T68" fmla="*/ 2261 w 5825"/>
                <a:gd name="T69" fmla="*/ 1193 h 2409"/>
                <a:gd name="T70" fmla="*/ 2102 w 5825"/>
                <a:gd name="T71" fmla="*/ 1323 h 2409"/>
                <a:gd name="T72" fmla="*/ 330 w 5825"/>
                <a:gd name="T73" fmla="*/ 1170 h 2409"/>
                <a:gd name="T74" fmla="*/ 216 w 5825"/>
                <a:gd name="T75" fmla="*/ 914 h 2409"/>
                <a:gd name="T76" fmla="*/ 477 w 5825"/>
                <a:gd name="T77" fmla="*/ 824 h 2409"/>
                <a:gd name="T78" fmla="*/ 426 w 5825"/>
                <a:gd name="T79" fmla="*/ 1306 h 2409"/>
                <a:gd name="T80" fmla="*/ 1074 w 5825"/>
                <a:gd name="T81" fmla="*/ 1909 h 2409"/>
                <a:gd name="T82" fmla="*/ 1023 w 5825"/>
                <a:gd name="T83" fmla="*/ 1778 h 2409"/>
                <a:gd name="T84" fmla="*/ 1221 w 5825"/>
                <a:gd name="T85" fmla="*/ 1727 h 2409"/>
                <a:gd name="T86" fmla="*/ 1221 w 5825"/>
                <a:gd name="T87" fmla="*/ 1926 h 2409"/>
                <a:gd name="T88" fmla="*/ 1074 w 5825"/>
                <a:gd name="T89" fmla="*/ 1909 h 2409"/>
                <a:gd name="T90" fmla="*/ 51 w 5825"/>
                <a:gd name="T91" fmla="*/ 2363 h 2409"/>
                <a:gd name="T92" fmla="*/ 227 w 5825"/>
                <a:gd name="T93" fmla="*/ 2204 h 2409"/>
                <a:gd name="T94" fmla="*/ 261 w 5825"/>
                <a:gd name="T95" fmla="*/ 2374 h 2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825" h="2409">
                  <a:moveTo>
                    <a:pt x="5727" y="17"/>
                  </a:moveTo>
                  <a:lnTo>
                    <a:pt x="5727" y="17"/>
                  </a:lnTo>
                  <a:cubicBezTo>
                    <a:pt x="5727" y="11"/>
                    <a:pt x="5721" y="5"/>
                    <a:pt x="5716" y="5"/>
                  </a:cubicBezTo>
                  <a:cubicBezTo>
                    <a:pt x="5710" y="0"/>
                    <a:pt x="5699" y="5"/>
                    <a:pt x="5699" y="11"/>
                  </a:cubicBezTo>
                  <a:lnTo>
                    <a:pt x="5699" y="17"/>
                  </a:lnTo>
                  <a:cubicBezTo>
                    <a:pt x="5699" y="22"/>
                    <a:pt x="5693" y="28"/>
                    <a:pt x="5699" y="28"/>
                  </a:cubicBezTo>
                  <a:cubicBezTo>
                    <a:pt x="5704" y="34"/>
                    <a:pt x="5716" y="34"/>
                    <a:pt x="5721" y="34"/>
                  </a:cubicBezTo>
                  <a:cubicBezTo>
                    <a:pt x="5727" y="17"/>
                    <a:pt x="5727" y="17"/>
                    <a:pt x="5727" y="17"/>
                  </a:cubicBezTo>
                  <a:close/>
                  <a:moveTo>
                    <a:pt x="5699" y="267"/>
                  </a:moveTo>
                  <a:lnTo>
                    <a:pt x="5699" y="267"/>
                  </a:lnTo>
                  <a:cubicBezTo>
                    <a:pt x="5716" y="267"/>
                    <a:pt x="5727" y="238"/>
                    <a:pt x="5738" y="227"/>
                  </a:cubicBezTo>
                  <a:cubicBezTo>
                    <a:pt x="5738" y="221"/>
                    <a:pt x="5744" y="216"/>
                    <a:pt x="5744" y="210"/>
                  </a:cubicBezTo>
                  <a:cubicBezTo>
                    <a:pt x="5744" y="204"/>
                    <a:pt x="5733" y="204"/>
                    <a:pt x="5733" y="199"/>
                  </a:cubicBezTo>
                  <a:cubicBezTo>
                    <a:pt x="5727" y="193"/>
                    <a:pt x="5716" y="170"/>
                    <a:pt x="5710" y="187"/>
                  </a:cubicBezTo>
                  <a:cubicBezTo>
                    <a:pt x="5710" y="193"/>
                    <a:pt x="5710" y="204"/>
                    <a:pt x="5710" y="210"/>
                  </a:cubicBezTo>
                  <a:cubicBezTo>
                    <a:pt x="5704" y="221"/>
                    <a:pt x="5699" y="233"/>
                    <a:pt x="5687" y="238"/>
                  </a:cubicBezTo>
                  <a:cubicBezTo>
                    <a:pt x="5681" y="238"/>
                    <a:pt x="5681" y="244"/>
                    <a:pt x="5681" y="250"/>
                  </a:cubicBezTo>
                  <a:cubicBezTo>
                    <a:pt x="5676" y="261"/>
                    <a:pt x="5676" y="261"/>
                    <a:pt x="5681" y="267"/>
                  </a:cubicBezTo>
                  <a:cubicBezTo>
                    <a:pt x="5699" y="267"/>
                    <a:pt x="5699" y="267"/>
                    <a:pt x="5699" y="267"/>
                  </a:cubicBezTo>
                  <a:close/>
                  <a:moveTo>
                    <a:pt x="5806" y="284"/>
                  </a:moveTo>
                  <a:lnTo>
                    <a:pt x="5806" y="284"/>
                  </a:lnTo>
                  <a:cubicBezTo>
                    <a:pt x="5818" y="289"/>
                    <a:pt x="5818" y="289"/>
                    <a:pt x="5818" y="289"/>
                  </a:cubicBezTo>
                  <a:cubicBezTo>
                    <a:pt x="5818" y="329"/>
                    <a:pt x="5824" y="352"/>
                    <a:pt x="5795" y="375"/>
                  </a:cubicBezTo>
                  <a:cubicBezTo>
                    <a:pt x="5750" y="414"/>
                    <a:pt x="5795" y="448"/>
                    <a:pt x="5778" y="494"/>
                  </a:cubicBezTo>
                  <a:cubicBezTo>
                    <a:pt x="5761" y="528"/>
                    <a:pt x="5767" y="551"/>
                    <a:pt x="5744" y="579"/>
                  </a:cubicBezTo>
                  <a:cubicBezTo>
                    <a:pt x="5733" y="585"/>
                    <a:pt x="5659" y="647"/>
                    <a:pt x="5653" y="647"/>
                  </a:cubicBezTo>
                  <a:cubicBezTo>
                    <a:pt x="5636" y="642"/>
                    <a:pt x="5619" y="642"/>
                    <a:pt x="5608" y="653"/>
                  </a:cubicBezTo>
                  <a:cubicBezTo>
                    <a:pt x="5585" y="670"/>
                    <a:pt x="5562" y="693"/>
                    <a:pt x="5534" y="693"/>
                  </a:cubicBezTo>
                  <a:cubicBezTo>
                    <a:pt x="5460" y="693"/>
                    <a:pt x="5403" y="727"/>
                    <a:pt x="5380" y="801"/>
                  </a:cubicBezTo>
                  <a:cubicBezTo>
                    <a:pt x="5375" y="801"/>
                    <a:pt x="5375" y="801"/>
                    <a:pt x="5375" y="801"/>
                  </a:cubicBezTo>
                  <a:cubicBezTo>
                    <a:pt x="5375" y="812"/>
                    <a:pt x="5352" y="778"/>
                    <a:pt x="5346" y="778"/>
                  </a:cubicBezTo>
                  <a:cubicBezTo>
                    <a:pt x="5329" y="778"/>
                    <a:pt x="5278" y="789"/>
                    <a:pt x="5272" y="778"/>
                  </a:cubicBezTo>
                  <a:cubicBezTo>
                    <a:pt x="5255" y="727"/>
                    <a:pt x="5312" y="704"/>
                    <a:pt x="5318" y="647"/>
                  </a:cubicBezTo>
                  <a:cubicBezTo>
                    <a:pt x="5324" y="488"/>
                    <a:pt x="5454" y="471"/>
                    <a:pt x="5574" y="414"/>
                  </a:cubicBezTo>
                  <a:cubicBezTo>
                    <a:pt x="5619" y="392"/>
                    <a:pt x="5602" y="397"/>
                    <a:pt x="5642" y="420"/>
                  </a:cubicBezTo>
                  <a:cubicBezTo>
                    <a:pt x="5716" y="454"/>
                    <a:pt x="5693" y="238"/>
                    <a:pt x="5761" y="261"/>
                  </a:cubicBezTo>
                  <a:cubicBezTo>
                    <a:pt x="5772" y="261"/>
                    <a:pt x="5801" y="289"/>
                    <a:pt x="5806" y="284"/>
                  </a:cubicBezTo>
                  <a:close/>
                  <a:moveTo>
                    <a:pt x="5301" y="1039"/>
                  </a:moveTo>
                  <a:lnTo>
                    <a:pt x="5301" y="1039"/>
                  </a:lnTo>
                  <a:cubicBezTo>
                    <a:pt x="5307" y="1062"/>
                    <a:pt x="5312" y="1085"/>
                    <a:pt x="5318" y="1107"/>
                  </a:cubicBezTo>
                  <a:cubicBezTo>
                    <a:pt x="5324" y="1125"/>
                    <a:pt x="5318" y="1142"/>
                    <a:pt x="5318" y="1159"/>
                  </a:cubicBezTo>
                  <a:cubicBezTo>
                    <a:pt x="5318" y="1198"/>
                    <a:pt x="5324" y="1233"/>
                    <a:pt x="5301" y="1261"/>
                  </a:cubicBezTo>
                  <a:cubicBezTo>
                    <a:pt x="5261" y="1312"/>
                    <a:pt x="5289" y="1386"/>
                    <a:pt x="5278" y="1443"/>
                  </a:cubicBezTo>
                  <a:cubicBezTo>
                    <a:pt x="5233" y="1585"/>
                    <a:pt x="5233" y="1585"/>
                    <a:pt x="5233" y="1585"/>
                  </a:cubicBezTo>
                  <a:cubicBezTo>
                    <a:pt x="5204" y="1664"/>
                    <a:pt x="5193" y="1636"/>
                    <a:pt x="5136" y="1659"/>
                  </a:cubicBezTo>
                  <a:cubicBezTo>
                    <a:pt x="5039" y="1687"/>
                    <a:pt x="4858" y="1704"/>
                    <a:pt x="4812" y="1795"/>
                  </a:cubicBezTo>
                  <a:cubicBezTo>
                    <a:pt x="4795" y="1823"/>
                    <a:pt x="4716" y="1914"/>
                    <a:pt x="4693" y="1909"/>
                  </a:cubicBezTo>
                  <a:cubicBezTo>
                    <a:pt x="4659" y="1897"/>
                    <a:pt x="4619" y="1897"/>
                    <a:pt x="4591" y="1880"/>
                  </a:cubicBezTo>
                  <a:cubicBezTo>
                    <a:pt x="4545" y="1852"/>
                    <a:pt x="4511" y="1892"/>
                    <a:pt x="4511" y="1829"/>
                  </a:cubicBezTo>
                  <a:cubicBezTo>
                    <a:pt x="4642" y="1852"/>
                    <a:pt x="4778" y="1772"/>
                    <a:pt x="4846" y="1664"/>
                  </a:cubicBezTo>
                  <a:cubicBezTo>
                    <a:pt x="4869" y="1625"/>
                    <a:pt x="4852" y="1585"/>
                    <a:pt x="4858" y="1545"/>
                  </a:cubicBezTo>
                  <a:cubicBezTo>
                    <a:pt x="4863" y="1499"/>
                    <a:pt x="4915" y="1465"/>
                    <a:pt x="4926" y="1409"/>
                  </a:cubicBezTo>
                  <a:cubicBezTo>
                    <a:pt x="4931" y="1397"/>
                    <a:pt x="4926" y="1380"/>
                    <a:pt x="4937" y="1369"/>
                  </a:cubicBezTo>
                  <a:cubicBezTo>
                    <a:pt x="4960" y="1346"/>
                    <a:pt x="4983" y="1329"/>
                    <a:pt x="5000" y="1306"/>
                  </a:cubicBezTo>
                  <a:cubicBezTo>
                    <a:pt x="5051" y="1221"/>
                    <a:pt x="5062" y="1130"/>
                    <a:pt x="5102" y="1039"/>
                  </a:cubicBezTo>
                  <a:cubicBezTo>
                    <a:pt x="5108" y="1028"/>
                    <a:pt x="5102" y="1011"/>
                    <a:pt x="5102" y="994"/>
                  </a:cubicBezTo>
                  <a:cubicBezTo>
                    <a:pt x="5108" y="948"/>
                    <a:pt x="5204" y="943"/>
                    <a:pt x="5238" y="931"/>
                  </a:cubicBezTo>
                  <a:cubicBezTo>
                    <a:pt x="5261" y="926"/>
                    <a:pt x="5272" y="948"/>
                    <a:pt x="5289" y="960"/>
                  </a:cubicBezTo>
                  <a:cubicBezTo>
                    <a:pt x="5324" y="983"/>
                    <a:pt x="5295" y="994"/>
                    <a:pt x="5301" y="1022"/>
                  </a:cubicBezTo>
                  <a:cubicBezTo>
                    <a:pt x="5301" y="1039"/>
                    <a:pt x="5301" y="1039"/>
                    <a:pt x="5301" y="1039"/>
                  </a:cubicBezTo>
                  <a:close/>
                  <a:moveTo>
                    <a:pt x="3307" y="2261"/>
                  </a:moveTo>
                  <a:lnTo>
                    <a:pt x="3307" y="2261"/>
                  </a:lnTo>
                  <a:cubicBezTo>
                    <a:pt x="3335" y="2249"/>
                    <a:pt x="3375" y="2249"/>
                    <a:pt x="3375" y="2210"/>
                  </a:cubicBezTo>
                  <a:cubicBezTo>
                    <a:pt x="3375" y="2170"/>
                    <a:pt x="3415" y="2170"/>
                    <a:pt x="3403" y="2130"/>
                  </a:cubicBezTo>
                  <a:cubicBezTo>
                    <a:pt x="3398" y="2102"/>
                    <a:pt x="3403" y="2090"/>
                    <a:pt x="3420" y="2073"/>
                  </a:cubicBezTo>
                  <a:cubicBezTo>
                    <a:pt x="3432" y="2062"/>
                    <a:pt x="3420" y="2016"/>
                    <a:pt x="3420" y="1999"/>
                  </a:cubicBezTo>
                  <a:cubicBezTo>
                    <a:pt x="3420" y="1943"/>
                    <a:pt x="3403" y="1943"/>
                    <a:pt x="3380" y="1897"/>
                  </a:cubicBezTo>
                  <a:cubicBezTo>
                    <a:pt x="3369" y="1875"/>
                    <a:pt x="3369" y="1784"/>
                    <a:pt x="3369" y="1749"/>
                  </a:cubicBezTo>
                  <a:lnTo>
                    <a:pt x="3369" y="1749"/>
                  </a:lnTo>
                  <a:cubicBezTo>
                    <a:pt x="3352" y="1749"/>
                    <a:pt x="3335" y="1784"/>
                    <a:pt x="3318" y="1789"/>
                  </a:cubicBezTo>
                  <a:cubicBezTo>
                    <a:pt x="3295" y="1789"/>
                    <a:pt x="3272" y="1772"/>
                    <a:pt x="3250" y="1767"/>
                  </a:cubicBezTo>
                  <a:cubicBezTo>
                    <a:pt x="3221" y="1749"/>
                    <a:pt x="3108" y="1784"/>
                    <a:pt x="3096" y="1744"/>
                  </a:cubicBezTo>
                  <a:cubicBezTo>
                    <a:pt x="3022" y="1744"/>
                    <a:pt x="3034" y="1772"/>
                    <a:pt x="3017" y="1829"/>
                  </a:cubicBezTo>
                  <a:cubicBezTo>
                    <a:pt x="2988" y="1892"/>
                    <a:pt x="2954" y="1931"/>
                    <a:pt x="2880" y="1954"/>
                  </a:cubicBezTo>
                  <a:cubicBezTo>
                    <a:pt x="2880" y="1977"/>
                    <a:pt x="2869" y="2005"/>
                    <a:pt x="2858" y="2028"/>
                  </a:cubicBezTo>
                  <a:cubicBezTo>
                    <a:pt x="2846" y="2051"/>
                    <a:pt x="2875" y="2085"/>
                    <a:pt x="2880" y="2113"/>
                  </a:cubicBezTo>
                  <a:cubicBezTo>
                    <a:pt x="2892" y="2130"/>
                    <a:pt x="2898" y="2147"/>
                    <a:pt x="2898" y="2164"/>
                  </a:cubicBezTo>
                  <a:cubicBezTo>
                    <a:pt x="2898" y="2187"/>
                    <a:pt x="2943" y="2210"/>
                    <a:pt x="2960" y="2232"/>
                  </a:cubicBezTo>
                  <a:cubicBezTo>
                    <a:pt x="2994" y="2266"/>
                    <a:pt x="3057" y="2301"/>
                    <a:pt x="3102" y="2318"/>
                  </a:cubicBezTo>
                  <a:cubicBezTo>
                    <a:pt x="3182" y="2346"/>
                    <a:pt x="3204" y="2289"/>
                    <a:pt x="3272" y="2272"/>
                  </a:cubicBezTo>
                  <a:cubicBezTo>
                    <a:pt x="3307" y="2261"/>
                    <a:pt x="3307" y="2261"/>
                    <a:pt x="3307" y="2261"/>
                  </a:cubicBezTo>
                  <a:close/>
                  <a:moveTo>
                    <a:pt x="2102" y="1323"/>
                  </a:moveTo>
                  <a:lnTo>
                    <a:pt x="2102" y="1323"/>
                  </a:lnTo>
                  <a:cubicBezTo>
                    <a:pt x="2034" y="1392"/>
                    <a:pt x="1960" y="1437"/>
                    <a:pt x="1863" y="1420"/>
                  </a:cubicBezTo>
                  <a:cubicBezTo>
                    <a:pt x="1790" y="1414"/>
                    <a:pt x="1716" y="1505"/>
                    <a:pt x="1636" y="1431"/>
                  </a:cubicBezTo>
                  <a:cubicBezTo>
                    <a:pt x="1636" y="1431"/>
                    <a:pt x="1534" y="1471"/>
                    <a:pt x="1534" y="1488"/>
                  </a:cubicBezTo>
                  <a:cubicBezTo>
                    <a:pt x="1540" y="1488"/>
                    <a:pt x="1545" y="1499"/>
                    <a:pt x="1545" y="1499"/>
                  </a:cubicBezTo>
                  <a:cubicBezTo>
                    <a:pt x="1545" y="1499"/>
                    <a:pt x="1557" y="1505"/>
                    <a:pt x="1557" y="1511"/>
                  </a:cubicBezTo>
                  <a:cubicBezTo>
                    <a:pt x="1602" y="1517"/>
                    <a:pt x="1625" y="1607"/>
                    <a:pt x="1631" y="1647"/>
                  </a:cubicBezTo>
                  <a:cubicBezTo>
                    <a:pt x="1642" y="1710"/>
                    <a:pt x="1682" y="1778"/>
                    <a:pt x="1727" y="1823"/>
                  </a:cubicBezTo>
                  <a:cubicBezTo>
                    <a:pt x="1784" y="1903"/>
                    <a:pt x="1784" y="1903"/>
                    <a:pt x="1784" y="1903"/>
                  </a:cubicBezTo>
                  <a:cubicBezTo>
                    <a:pt x="1807" y="1931"/>
                    <a:pt x="1790" y="1954"/>
                    <a:pt x="1801" y="1971"/>
                  </a:cubicBezTo>
                  <a:cubicBezTo>
                    <a:pt x="1812" y="1994"/>
                    <a:pt x="1863" y="1960"/>
                    <a:pt x="1875" y="1954"/>
                  </a:cubicBezTo>
                  <a:cubicBezTo>
                    <a:pt x="1915" y="1931"/>
                    <a:pt x="1954" y="1909"/>
                    <a:pt x="1994" y="1943"/>
                  </a:cubicBezTo>
                  <a:cubicBezTo>
                    <a:pt x="1994" y="1943"/>
                    <a:pt x="2000" y="1920"/>
                    <a:pt x="2006" y="1914"/>
                  </a:cubicBezTo>
                  <a:cubicBezTo>
                    <a:pt x="2068" y="1863"/>
                    <a:pt x="2085" y="1818"/>
                    <a:pt x="2131" y="1755"/>
                  </a:cubicBezTo>
                  <a:cubicBezTo>
                    <a:pt x="2148" y="1733"/>
                    <a:pt x="2136" y="1698"/>
                    <a:pt x="2148" y="1676"/>
                  </a:cubicBezTo>
                  <a:cubicBezTo>
                    <a:pt x="2182" y="1590"/>
                    <a:pt x="2182" y="1590"/>
                    <a:pt x="2182" y="1590"/>
                  </a:cubicBezTo>
                  <a:cubicBezTo>
                    <a:pt x="2216" y="1545"/>
                    <a:pt x="2199" y="1522"/>
                    <a:pt x="2216" y="1477"/>
                  </a:cubicBezTo>
                  <a:cubicBezTo>
                    <a:pt x="2239" y="1431"/>
                    <a:pt x="2256" y="1426"/>
                    <a:pt x="2295" y="1397"/>
                  </a:cubicBezTo>
                  <a:cubicBezTo>
                    <a:pt x="2352" y="1346"/>
                    <a:pt x="2386" y="1295"/>
                    <a:pt x="2454" y="1261"/>
                  </a:cubicBezTo>
                  <a:cubicBezTo>
                    <a:pt x="2500" y="1238"/>
                    <a:pt x="2528" y="1210"/>
                    <a:pt x="2494" y="1159"/>
                  </a:cubicBezTo>
                  <a:cubicBezTo>
                    <a:pt x="2488" y="1153"/>
                    <a:pt x="2409" y="1187"/>
                    <a:pt x="2386" y="1187"/>
                  </a:cubicBezTo>
                  <a:cubicBezTo>
                    <a:pt x="2301" y="1187"/>
                    <a:pt x="2301" y="1187"/>
                    <a:pt x="2301" y="1187"/>
                  </a:cubicBezTo>
                  <a:cubicBezTo>
                    <a:pt x="2278" y="1187"/>
                    <a:pt x="2273" y="1176"/>
                    <a:pt x="2261" y="1193"/>
                  </a:cubicBezTo>
                  <a:cubicBezTo>
                    <a:pt x="2244" y="1221"/>
                    <a:pt x="2204" y="1210"/>
                    <a:pt x="2182" y="1233"/>
                  </a:cubicBezTo>
                  <a:cubicBezTo>
                    <a:pt x="2159" y="1255"/>
                    <a:pt x="2148" y="1284"/>
                    <a:pt x="2125" y="1301"/>
                  </a:cubicBezTo>
                  <a:cubicBezTo>
                    <a:pt x="2102" y="1323"/>
                    <a:pt x="2102" y="1323"/>
                    <a:pt x="2102" y="1323"/>
                  </a:cubicBezTo>
                  <a:close/>
                  <a:moveTo>
                    <a:pt x="369" y="1249"/>
                  </a:moveTo>
                  <a:lnTo>
                    <a:pt x="369" y="1249"/>
                  </a:lnTo>
                  <a:cubicBezTo>
                    <a:pt x="358" y="1210"/>
                    <a:pt x="352" y="1198"/>
                    <a:pt x="330" y="1170"/>
                  </a:cubicBezTo>
                  <a:cubicBezTo>
                    <a:pt x="312" y="1147"/>
                    <a:pt x="307" y="1142"/>
                    <a:pt x="295" y="1107"/>
                  </a:cubicBezTo>
                  <a:cubicBezTo>
                    <a:pt x="290" y="1079"/>
                    <a:pt x="267" y="1074"/>
                    <a:pt x="267" y="1051"/>
                  </a:cubicBezTo>
                  <a:cubicBezTo>
                    <a:pt x="267" y="1000"/>
                    <a:pt x="227" y="960"/>
                    <a:pt x="216" y="914"/>
                  </a:cubicBezTo>
                  <a:cubicBezTo>
                    <a:pt x="204" y="875"/>
                    <a:pt x="267" y="835"/>
                    <a:pt x="290" y="806"/>
                  </a:cubicBezTo>
                  <a:cubicBezTo>
                    <a:pt x="324" y="761"/>
                    <a:pt x="341" y="812"/>
                    <a:pt x="386" y="812"/>
                  </a:cubicBezTo>
                  <a:cubicBezTo>
                    <a:pt x="426" y="818"/>
                    <a:pt x="460" y="784"/>
                    <a:pt x="477" y="824"/>
                  </a:cubicBezTo>
                  <a:cubicBezTo>
                    <a:pt x="506" y="886"/>
                    <a:pt x="574" y="937"/>
                    <a:pt x="517" y="994"/>
                  </a:cubicBezTo>
                  <a:cubicBezTo>
                    <a:pt x="460" y="1051"/>
                    <a:pt x="545" y="1147"/>
                    <a:pt x="472" y="1221"/>
                  </a:cubicBezTo>
                  <a:cubicBezTo>
                    <a:pt x="466" y="1227"/>
                    <a:pt x="426" y="1301"/>
                    <a:pt x="426" y="1306"/>
                  </a:cubicBezTo>
                  <a:cubicBezTo>
                    <a:pt x="426" y="1363"/>
                    <a:pt x="369" y="1329"/>
                    <a:pt x="369" y="1272"/>
                  </a:cubicBezTo>
                  <a:cubicBezTo>
                    <a:pt x="369" y="1249"/>
                    <a:pt x="369" y="1249"/>
                    <a:pt x="369" y="1249"/>
                  </a:cubicBezTo>
                  <a:close/>
                  <a:moveTo>
                    <a:pt x="1074" y="1909"/>
                  </a:moveTo>
                  <a:lnTo>
                    <a:pt x="1074" y="1909"/>
                  </a:lnTo>
                  <a:cubicBezTo>
                    <a:pt x="1045" y="1897"/>
                    <a:pt x="1045" y="1869"/>
                    <a:pt x="1034" y="1852"/>
                  </a:cubicBezTo>
                  <a:cubicBezTo>
                    <a:pt x="1011" y="1818"/>
                    <a:pt x="1011" y="1818"/>
                    <a:pt x="1023" y="1778"/>
                  </a:cubicBezTo>
                  <a:cubicBezTo>
                    <a:pt x="1034" y="1738"/>
                    <a:pt x="1040" y="1681"/>
                    <a:pt x="1102" y="1681"/>
                  </a:cubicBezTo>
                  <a:cubicBezTo>
                    <a:pt x="1113" y="1681"/>
                    <a:pt x="1125" y="1693"/>
                    <a:pt x="1142" y="1693"/>
                  </a:cubicBezTo>
                  <a:cubicBezTo>
                    <a:pt x="1176" y="1704"/>
                    <a:pt x="1193" y="1704"/>
                    <a:pt x="1221" y="1727"/>
                  </a:cubicBezTo>
                  <a:cubicBezTo>
                    <a:pt x="1256" y="1761"/>
                    <a:pt x="1307" y="1767"/>
                    <a:pt x="1307" y="1823"/>
                  </a:cubicBezTo>
                  <a:cubicBezTo>
                    <a:pt x="1307" y="1846"/>
                    <a:pt x="1290" y="1857"/>
                    <a:pt x="1273" y="1875"/>
                  </a:cubicBezTo>
                  <a:cubicBezTo>
                    <a:pt x="1261" y="1886"/>
                    <a:pt x="1227" y="1914"/>
                    <a:pt x="1221" y="1926"/>
                  </a:cubicBezTo>
                  <a:cubicBezTo>
                    <a:pt x="1210" y="1926"/>
                    <a:pt x="1187" y="1943"/>
                    <a:pt x="1165" y="1943"/>
                  </a:cubicBezTo>
                  <a:cubicBezTo>
                    <a:pt x="1142" y="1943"/>
                    <a:pt x="1119" y="1937"/>
                    <a:pt x="1091" y="1926"/>
                  </a:cubicBezTo>
                  <a:cubicBezTo>
                    <a:pt x="1074" y="1909"/>
                    <a:pt x="1074" y="1909"/>
                    <a:pt x="1074" y="1909"/>
                  </a:cubicBezTo>
                  <a:close/>
                  <a:moveTo>
                    <a:pt x="153" y="2386"/>
                  </a:moveTo>
                  <a:lnTo>
                    <a:pt x="153" y="2386"/>
                  </a:lnTo>
                  <a:cubicBezTo>
                    <a:pt x="131" y="2369"/>
                    <a:pt x="80" y="2363"/>
                    <a:pt x="51" y="2363"/>
                  </a:cubicBezTo>
                  <a:cubicBezTo>
                    <a:pt x="0" y="2363"/>
                    <a:pt x="23" y="2346"/>
                    <a:pt x="23" y="2318"/>
                  </a:cubicBezTo>
                  <a:cubicBezTo>
                    <a:pt x="23" y="2261"/>
                    <a:pt x="45" y="2295"/>
                    <a:pt x="80" y="2295"/>
                  </a:cubicBezTo>
                  <a:cubicBezTo>
                    <a:pt x="153" y="2295"/>
                    <a:pt x="193" y="2261"/>
                    <a:pt x="227" y="2204"/>
                  </a:cubicBezTo>
                  <a:cubicBezTo>
                    <a:pt x="239" y="2181"/>
                    <a:pt x="295" y="2164"/>
                    <a:pt x="318" y="2170"/>
                  </a:cubicBezTo>
                  <a:cubicBezTo>
                    <a:pt x="347" y="2181"/>
                    <a:pt x="335" y="2249"/>
                    <a:pt x="330" y="2266"/>
                  </a:cubicBezTo>
                  <a:cubicBezTo>
                    <a:pt x="307" y="2306"/>
                    <a:pt x="267" y="2329"/>
                    <a:pt x="261" y="2374"/>
                  </a:cubicBezTo>
                  <a:cubicBezTo>
                    <a:pt x="261" y="2397"/>
                    <a:pt x="193" y="2408"/>
                    <a:pt x="170" y="2403"/>
                  </a:cubicBezTo>
                  <a:lnTo>
                    <a:pt x="153" y="2386"/>
                  </a:ln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76" name="Freeform 165">
              <a:extLst>
                <a:ext uri="{FF2B5EF4-FFF2-40B4-BE49-F238E27FC236}">
                  <a16:creationId xmlns:a16="http://schemas.microsoft.com/office/drawing/2014/main" id="{755FB5E6-502E-DC4E-99C3-4F8DE5E8A0FC}"/>
                </a:ext>
              </a:extLst>
            </p:cNvPr>
            <p:cNvSpPr>
              <a:spLocks noChangeArrowheads="1"/>
            </p:cNvSpPr>
            <p:nvPr/>
          </p:nvSpPr>
          <p:spPr bwMode="auto">
            <a:xfrm>
              <a:off x="15736031" y="6030016"/>
              <a:ext cx="1290245" cy="1467254"/>
            </a:xfrm>
            <a:custGeom>
              <a:avLst/>
              <a:gdLst>
                <a:gd name="T0" fmla="*/ 387 w 1864"/>
                <a:gd name="T1" fmla="*/ 801 h 2121"/>
                <a:gd name="T2" fmla="*/ 324 w 1864"/>
                <a:gd name="T3" fmla="*/ 813 h 2121"/>
                <a:gd name="T4" fmla="*/ 370 w 1864"/>
                <a:gd name="T5" fmla="*/ 836 h 2121"/>
                <a:gd name="T6" fmla="*/ 387 w 1864"/>
                <a:gd name="T7" fmla="*/ 813 h 2121"/>
                <a:gd name="T8" fmla="*/ 6 w 1864"/>
                <a:gd name="T9" fmla="*/ 1540 h 2121"/>
                <a:gd name="T10" fmla="*/ 46 w 1864"/>
                <a:gd name="T11" fmla="*/ 1421 h 2121"/>
                <a:gd name="T12" fmla="*/ 63 w 1864"/>
                <a:gd name="T13" fmla="*/ 1330 h 2121"/>
                <a:gd name="T14" fmla="*/ 148 w 1864"/>
                <a:gd name="T15" fmla="*/ 1370 h 2121"/>
                <a:gd name="T16" fmla="*/ 177 w 1864"/>
                <a:gd name="T17" fmla="*/ 1301 h 2121"/>
                <a:gd name="T18" fmla="*/ 262 w 1864"/>
                <a:gd name="T19" fmla="*/ 1222 h 2121"/>
                <a:gd name="T20" fmla="*/ 296 w 1864"/>
                <a:gd name="T21" fmla="*/ 1177 h 2121"/>
                <a:gd name="T22" fmla="*/ 313 w 1864"/>
                <a:gd name="T23" fmla="*/ 1069 h 2121"/>
                <a:gd name="T24" fmla="*/ 330 w 1864"/>
                <a:gd name="T25" fmla="*/ 1006 h 2121"/>
                <a:gd name="T26" fmla="*/ 364 w 1864"/>
                <a:gd name="T27" fmla="*/ 864 h 2121"/>
                <a:gd name="T28" fmla="*/ 483 w 1864"/>
                <a:gd name="T29" fmla="*/ 898 h 2121"/>
                <a:gd name="T30" fmla="*/ 500 w 1864"/>
                <a:gd name="T31" fmla="*/ 819 h 2121"/>
                <a:gd name="T32" fmla="*/ 625 w 1864"/>
                <a:gd name="T33" fmla="*/ 614 h 2121"/>
                <a:gd name="T34" fmla="*/ 756 w 1864"/>
                <a:gd name="T35" fmla="*/ 563 h 2121"/>
                <a:gd name="T36" fmla="*/ 773 w 1864"/>
                <a:gd name="T37" fmla="*/ 455 h 2121"/>
                <a:gd name="T38" fmla="*/ 938 w 1864"/>
                <a:gd name="T39" fmla="*/ 290 h 2121"/>
                <a:gd name="T40" fmla="*/ 1119 w 1864"/>
                <a:gd name="T41" fmla="*/ 120 h 2121"/>
                <a:gd name="T42" fmla="*/ 1198 w 1864"/>
                <a:gd name="T43" fmla="*/ 23 h 2121"/>
                <a:gd name="T44" fmla="*/ 1249 w 1864"/>
                <a:gd name="T45" fmla="*/ 0 h 2121"/>
                <a:gd name="T46" fmla="*/ 1272 w 1864"/>
                <a:gd name="T47" fmla="*/ 6 h 2121"/>
                <a:gd name="T48" fmla="*/ 1334 w 1864"/>
                <a:gd name="T49" fmla="*/ 108 h 2121"/>
                <a:gd name="T50" fmla="*/ 1397 w 1864"/>
                <a:gd name="T51" fmla="*/ 199 h 2121"/>
                <a:gd name="T52" fmla="*/ 1403 w 1864"/>
                <a:gd name="T53" fmla="*/ 336 h 2121"/>
                <a:gd name="T54" fmla="*/ 1380 w 1864"/>
                <a:gd name="T55" fmla="*/ 432 h 2121"/>
                <a:gd name="T56" fmla="*/ 1318 w 1864"/>
                <a:gd name="T57" fmla="*/ 608 h 2121"/>
                <a:gd name="T58" fmla="*/ 1386 w 1864"/>
                <a:gd name="T59" fmla="*/ 705 h 2121"/>
                <a:gd name="T60" fmla="*/ 1465 w 1864"/>
                <a:gd name="T61" fmla="*/ 784 h 2121"/>
                <a:gd name="T62" fmla="*/ 1533 w 1864"/>
                <a:gd name="T63" fmla="*/ 847 h 2121"/>
                <a:gd name="T64" fmla="*/ 1579 w 1864"/>
                <a:gd name="T65" fmla="*/ 983 h 2121"/>
                <a:gd name="T66" fmla="*/ 1692 w 1864"/>
                <a:gd name="T67" fmla="*/ 1142 h 2121"/>
                <a:gd name="T68" fmla="*/ 1772 w 1864"/>
                <a:gd name="T69" fmla="*/ 1233 h 2121"/>
                <a:gd name="T70" fmla="*/ 1715 w 1864"/>
                <a:gd name="T71" fmla="*/ 1398 h 2121"/>
                <a:gd name="T72" fmla="*/ 1698 w 1864"/>
                <a:gd name="T73" fmla="*/ 1466 h 2121"/>
                <a:gd name="T74" fmla="*/ 1806 w 1864"/>
                <a:gd name="T75" fmla="*/ 1443 h 2121"/>
                <a:gd name="T76" fmla="*/ 1857 w 1864"/>
                <a:gd name="T77" fmla="*/ 1614 h 2121"/>
                <a:gd name="T78" fmla="*/ 1568 w 1864"/>
                <a:gd name="T79" fmla="*/ 1801 h 2121"/>
                <a:gd name="T80" fmla="*/ 1482 w 1864"/>
                <a:gd name="T81" fmla="*/ 1762 h 2121"/>
                <a:gd name="T82" fmla="*/ 1471 w 1864"/>
                <a:gd name="T83" fmla="*/ 1813 h 2121"/>
                <a:gd name="T84" fmla="*/ 1329 w 1864"/>
                <a:gd name="T85" fmla="*/ 1818 h 2121"/>
                <a:gd name="T86" fmla="*/ 1158 w 1864"/>
                <a:gd name="T87" fmla="*/ 1932 h 2121"/>
                <a:gd name="T88" fmla="*/ 892 w 1864"/>
                <a:gd name="T89" fmla="*/ 2046 h 2121"/>
                <a:gd name="T90" fmla="*/ 943 w 1864"/>
                <a:gd name="T91" fmla="*/ 1949 h 2121"/>
                <a:gd name="T92" fmla="*/ 1012 w 1864"/>
                <a:gd name="T93" fmla="*/ 1938 h 2121"/>
                <a:gd name="T94" fmla="*/ 1176 w 1864"/>
                <a:gd name="T95" fmla="*/ 1767 h 2121"/>
                <a:gd name="T96" fmla="*/ 1040 w 1864"/>
                <a:gd name="T97" fmla="*/ 1659 h 2121"/>
                <a:gd name="T98" fmla="*/ 790 w 1864"/>
                <a:gd name="T99" fmla="*/ 1563 h 2121"/>
                <a:gd name="T100" fmla="*/ 659 w 1864"/>
                <a:gd name="T101" fmla="*/ 1478 h 2121"/>
                <a:gd name="T102" fmla="*/ 427 w 1864"/>
                <a:gd name="T103" fmla="*/ 1438 h 2121"/>
                <a:gd name="T104" fmla="*/ 279 w 1864"/>
                <a:gd name="T105" fmla="*/ 1415 h 2121"/>
                <a:gd name="T106" fmla="*/ 154 w 1864"/>
                <a:gd name="T107" fmla="*/ 1489 h 2121"/>
                <a:gd name="T108" fmla="*/ 40 w 1864"/>
                <a:gd name="T109" fmla="*/ 1557 h 2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4" h="2121">
                  <a:moveTo>
                    <a:pt x="387" y="801"/>
                  </a:moveTo>
                  <a:lnTo>
                    <a:pt x="387" y="801"/>
                  </a:lnTo>
                  <a:cubicBezTo>
                    <a:pt x="381" y="790"/>
                    <a:pt x="364" y="784"/>
                    <a:pt x="353" y="796"/>
                  </a:cubicBezTo>
                  <a:cubicBezTo>
                    <a:pt x="341" y="801"/>
                    <a:pt x="336" y="801"/>
                    <a:pt x="324" y="813"/>
                  </a:cubicBezTo>
                  <a:cubicBezTo>
                    <a:pt x="313" y="824"/>
                    <a:pt x="324" y="847"/>
                    <a:pt x="341" y="836"/>
                  </a:cubicBezTo>
                  <a:cubicBezTo>
                    <a:pt x="353" y="836"/>
                    <a:pt x="358" y="830"/>
                    <a:pt x="370" y="836"/>
                  </a:cubicBezTo>
                  <a:cubicBezTo>
                    <a:pt x="375" y="836"/>
                    <a:pt x="381" y="836"/>
                    <a:pt x="381" y="836"/>
                  </a:cubicBezTo>
                  <a:cubicBezTo>
                    <a:pt x="387" y="830"/>
                    <a:pt x="387" y="819"/>
                    <a:pt x="387" y="813"/>
                  </a:cubicBezTo>
                  <a:cubicBezTo>
                    <a:pt x="387" y="801"/>
                    <a:pt x="387" y="801"/>
                    <a:pt x="387" y="801"/>
                  </a:cubicBezTo>
                  <a:close/>
                  <a:moveTo>
                    <a:pt x="6" y="1540"/>
                  </a:moveTo>
                  <a:lnTo>
                    <a:pt x="6" y="1540"/>
                  </a:lnTo>
                  <a:cubicBezTo>
                    <a:pt x="40" y="1512"/>
                    <a:pt x="0" y="1455"/>
                    <a:pt x="46" y="1421"/>
                  </a:cubicBezTo>
                  <a:cubicBezTo>
                    <a:pt x="69" y="1409"/>
                    <a:pt x="34" y="1347"/>
                    <a:pt x="40" y="1330"/>
                  </a:cubicBezTo>
                  <a:cubicBezTo>
                    <a:pt x="46" y="1324"/>
                    <a:pt x="63" y="1324"/>
                    <a:pt x="63" y="1330"/>
                  </a:cubicBezTo>
                  <a:cubicBezTo>
                    <a:pt x="74" y="1347"/>
                    <a:pt x="69" y="1375"/>
                    <a:pt x="97" y="1375"/>
                  </a:cubicBezTo>
                  <a:cubicBezTo>
                    <a:pt x="103" y="1375"/>
                    <a:pt x="148" y="1370"/>
                    <a:pt x="148" y="1370"/>
                  </a:cubicBezTo>
                  <a:cubicBezTo>
                    <a:pt x="148" y="1358"/>
                    <a:pt x="142" y="1347"/>
                    <a:pt x="148" y="1341"/>
                  </a:cubicBezTo>
                  <a:cubicBezTo>
                    <a:pt x="171" y="1324"/>
                    <a:pt x="171" y="1330"/>
                    <a:pt x="177" y="1301"/>
                  </a:cubicBezTo>
                  <a:cubicBezTo>
                    <a:pt x="182" y="1262"/>
                    <a:pt x="165" y="1250"/>
                    <a:pt x="205" y="1228"/>
                  </a:cubicBezTo>
                  <a:cubicBezTo>
                    <a:pt x="222" y="1222"/>
                    <a:pt x="245" y="1228"/>
                    <a:pt x="262" y="1222"/>
                  </a:cubicBezTo>
                  <a:cubicBezTo>
                    <a:pt x="279" y="1216"/>
                    <a:pt x="313" y="1233"/>
                    <a:pt x="313" y="1205"/>
                  </a:cubicBezTo>
                  <a:cubicBezTo>
                    <a:pt x="307" y="1193"/>
                    <a:pt x="296" y="1188"/>
                    <a:pt x="296" y="1177"/>
                  </a:cubicBezTo>
                  <a:cubicBezTo>
                    <a:pt x="296" y="1165"/>
                    <a:pt x="313" y="1148"/>
                    <a:pt x="319" y="1137"/>
                  </a:cubicBezTo>
                  <a:cubicBezTo>
                    <a:pt x="313" y="1114"/>
                    <a:pt x="313" y="1097"/>
                    <a:pt x="313" y="1069"/>
                  </a:cubicBezTo>
                  <a:cubicBezTo>
                    <a:pt x="319" y="1057"/>
                    <a:pt x="307" y="1040"/>
                    <a:pt x="307" y="1023"/>
                  </a:cubicBezTo>
                  <a:cubicBezTo>
                    <a:pt x="307" y="1017"/>
                    <a:pt x="319" y="1012"/>
                    <a:pt x="330" y="1006"/>
                  </a:cubicBezTo>
                  <a:cubicBezTo>
                    <a:pt x="358" y="1000"/>
                    <a:pt x="364" y="949"/>
                    <a:pt x="370" y="926"/>
                  </a:cubicBezTo>
                  <a:cubicBezTo>
                    <a:pt x="370" y="909"/>
                    <a:pt x="347" y="887"/>
                    <a:pt x="364" y="864"/>
                  </a:cubicBezTo>
                  <a:cubicBezTo>
                    <a:pt x="370" y="858"/>
                    <a:pt x="387" y="898"/>
                    <a:pt x="392" y="904"/>
                  </a:cubicBezTo>
                  <a:cubicBezTo>
                    <a:pt x="404" y="926"/>
                    <a:pt x="466" y="904"/>
                    <a:pt x="483" y="898"/>
                  </a:cubicBezTo>
                  <a:cubicBezTo>
                    <a:pt x="495" y="898"/>
                    <a:pt x="517" y="892"/>
                    <a:pt x="506" y="875"/>
                  </a:cubicBezTo>
                  <a:cubicBezTo>
                    <a:pt x="495" y="858"/>
                    <a:pt x="500" y="836"/>
                    <a:pt x="500" y="819"/>
                  </a:cubicBezTo>
                  <a:cubicBezTo>
                    <a:pt x="523" y="779"/>
                    <a:pt x="540" y="733"/>
                    <a:pt x="569" y="693"/>
                  </a:cubicBezTo>
                  <a:cubicBezTo>
                    <a:pt x="580" y="682"/>
                    <a:pt x="620" y="614"/>
                    <a:pt x="625" y="614"/>
                  </a:cubicBezTo>
                  <a:cubicBezTo>
                    <a:pt x="665" y="614"/>
                    <a:pt x="722" y="637"/>
                    <a:pt x="733" y="585"/>
                  </a:cubicBezTo>
                  <a:cubicBezTo>
                    <a:pt x="733" y="574"/>
                    <a:pt x="750" y="574"/>
                    <a:pt x="756" y="563"/>
                  </a:cubicBezTo>
                  <a:cubicBezTo>
                    <a:pt x="762" y="540"/>
                    <a:pt x="750" y="534"/>
                    <a:pt x="762" y="512"/>
                  </a:cubicBezTo>
                  <a:cubicBezTo>
                    <a:pt x="779" y="495"/>
                    <a:pt x="773" y="478"/>
                    <a:pt x="773" y="455"/>
                  </a:cubicBezTo>
                  <a:cubicBezTo>
                    <a:pt x="784" y="410"/>
                    <a:pt x="813" y="358"/>
                    <a:pt x="841" y="330"/>
                  </a:cubicBezTo>
                  <a:cubicBezTo>
                    <a:pt x="870" y="302"/>
                    <a:pt x="898" y="302"/>
                    <a:pt x="938" y="290"/>
                  </a:cubicBezTo>
                  <a:cubicBezTo>
                    <a:pt x="995" y="279"/>
                    <a:pt x="1017" y="199"/>
                    <a:pt x="1051" y="165"/>
                  </a:cubicBezTo>
                  <a:cubicBezTo>
                    <a:pt x="1074" y="142"/>
                    <a:pt x="1097" y="142"/>
                    <a:pt x="1119" y="120"/>
                  </a:cubicBezTo>
                  <a:cubicBezTo>
                    <a:pt x="1176" y="46"/>
                    <a:pt x="1176" y="46"/>
                    <a:pt x="1176" y="46"/>
                  </a:cubicBezTo>
                  <a:cubicBezTo>
                    <a:pt x="1187" y="40"/>
                    <a:pt x="1192" y="34"/>
                    <a:pt x="1198" y="23"/>
                  </a:cubicBezTo>
                  <a:cubicBezTo>
                    <a:pt x="1204" y="18"/>
                    <a:pt x="1221" y="6"/>
                    <a:pt x="1232" y="6"/>
                  </a:cubicBezTo>
                  <a:cubicBezTo>
                    <a:pt x="1238" y="6"/>
                    <a:pt x="1244" y="0"/>
                    <a:pt x="1249" y="0"/>
                  </a:cubicBezTo>
                  <a:cubicBezTo>
                    <a:pt x="1255" y="0"/>
                    <a:pt x="1266" y="6"/>
                    <a:pt x="1272" y="6"/>
                  </a:cubicBezTo>
                  <a:lnTo>
                    <a:pt x="1272" y="6"/>
                  </a:lnTo>
                  <a:cubicBezTo>
                    <a:pt x="1272" y="29"/>
                    <a:pt x="1272" y="40"/>
                    <a:pt x="1295" y="52"/>
                  </a:cubicBezTo>
                  <a:cubicBezTo>
                    <a:pt x="1323" y="57"/>
                    <a:pt x="1329" y="86"/>
                    <a:pt x="1334" y="108"/>
                  </a:cubicBezTo>
                  <a:cubicBezTo>
                    <a:pt x="1340" y="137"/>
                    <a:pt x="1391" y="131"/>
                    <a:pt x="1408" y="137"/>
                  </a:cubicBezTo>
                  <a:cubicBezTo>
                    <a:pt x="1408" y="154"/>
                    <a:pt x="1386" y="182"/>
                    <a:pt x="1397" y="199"/>
                  </a:cubicBezTo>
                  <a:cubicBezTo>
                    <a:pt x="1403" y="222"/>
                    <a:pt x="1437" y="228"/>
                    <a:pt x="1437" y="256"/>
                  </a:cubicBezTo>
                  <a:cubicBezTo>
                    <a:pt x="1426" y="284"/>
                    <a:pt x="1414" y="307"/>
                    <a:pt x="1403" y="336"/>
                  </a:cubicBezTo>
                  <a:cubicBezTo>
                    <a:pt x="1397" y="358"/>
                    <a:pt x="1397" y="381"/>
                    <a:pt x="1386" y="398"/>
                  </a:cubicBezTo>
                  <a:cubicBezTo>
                    <a:pt x="1380" y="415"/>
                    <a:pt x="1363" y="410"/>
                    <a:pt x="1380" y="432"/>
                  </a:cubicBezTo>
                  <a:cubicBezTo>
                    <a:pt x="1414" y="466"/>
                    <a:pt x="1369" y="461"/>
                    <a:pt x="1363" y="489"/>
                  </a:cubicBezTo>
                  <a:cubicBezTo>
                    <a:pt x="1346" y="534"/>
                    <a:pt x="1340" y="569"/>
                    <a:pt x="1318" y="608"/>
                  </a:cubicBezTo>
                  <a:cubicBezTo>
                    <a:pt x="1312" y="631"/>
                    <a:pt x="1357" y="625"/>
                    <a:pt x="1374" y="631"/>
                  </a:cubicBezTo>
                  <a:cubicBezTo>
                    <a:pt x="1391" y="637"/>
                    <a:pt x="1386" y="688"/>
                    <a:pt x="1386" y="705"/>
                  </a:cubicBezTo>
                  <a:cubicBezTo>
                    <a:pt x="1380" y="733"/>
                    <a:pt x="1363" y="767"/>
                    <a:pt x="1386" y="790"/>
                  </a:cubicBezTo>
                  <a:cubicBezTo>
                    <a:pt x="1408" y="813"/>
                    <a:pt x="1437" y="784"/>
                    <a:pt x="1465" y="784"/>
                  </a:cubicBezTo>
                  <a:cubicBezTo>
                    <a:pt x="1488" y="784"/>
                    <a:pt x="1477" y="819"/>
                    <a:pt x="1488" y="836"/>
                  </a:cubicBezTo>
                  <a:cubicBezTo>
                    <a:pt x="1499" y="853"/>
                    <a:pt x="1533" y="830"/>
                    <a:pt x="1533" y="847"/>
                  </a:cubicBezTo>
                  <a:cubicBezTo>
                    <a:pt x="1545" y="875"/>
                    <a:pt x="1511" y="921"/>
                    <a:pt x="1545" y="943"/>
                  </a:cubicBezTo>
                  <a:cubicBezTo>
                    <a:pt x="1562" y="961"/>
                    <a:pt x="1579" y="949"/>
                    <a:pt x="1579" y="983"/>
                  </a:cubicBezTo>
                  <a:cubicBezTo>
                    <a:pt x="1579" y="1023"/>
                    <a:pt x="1624" y="1012"/>
                    <a:pt x="1653" y="1034"/>
                  </a:cubicBezTo>
                  <a:cubicBezTo>
                    <a:pt x="1687" y="1063"/>
                    <a:pt x="1692" y="1097"/>
                    <a:pt x="1692" y="1142"/>
                  </a:cubicBezTo>
                  <a:cubicBezTo>
                    <a:pt x="1692" y="1182"/>
                    <a:pt x="1721" y="1165"/>
                    <a:pt x="1744" y="1182"/>
                  </a:cubicBezTo>
                  <a:cubicBezTo>
                    <a:pt x="1755" y="1188"/>
                    <a:pt x="1772" y="1222"/>
                    <a:pt x="1772" y="1233"/>
                  </a:cubicBezTo>
                  <a:cubicBezTo>
                    <a:pt x="1766" y="1250"/>
                    <a:pt x="1738" y="1267"/>
                    <a:pt x="1749" y="1290"/>
                  </a:cubicBezTo>
                  <a:cubicBezTo>
                    <a:pt x="1761" y="1324"/>
                    <a:pt x="1721" y="1364"/>
                    <a:pt x="1715" y="1398"/>
                  </a:cubicBezTo>
                  <a:cubicBezTo>
                    <a:pt x="1710" y="1409"/>
                    <a:pt x="1710" y="1426"/>
                    <a:pt x="1710" y="1438"/>
                  </a:cubicBezTo>
                  <a:cubicBezTo>
                    <a:pt x="1710" y="1449"/>
                    <a:pt x="1698" y="1460"/>
                    <a:pt x="1698" y="1466"/>
                  </a:cubicBezTo>
                  <a:cubicBezTo>
                    <a:pt x="1692" y="1472"/>
                    <a:pt x="1710" y="1517"/>
                    <a:pt x="1721" y="1500"/>
                  </a:cubicBezTo>
                  <a:cubicBezTo>
                    <a:pt x="1732" y="1483"/>
                    <a:pt x="1783" y="1415"/>
                    <a:pt x="1806" y="1443"/>
                  </a:cubicBezTo>
                  <a:cubicBezTo>
                    <a:pt x="1823" y="1478"/>
                    <a:pt x="1835" y="1523"/>
                    <a:pt x="1835" y="1557"/>
                  </a:cubicBezTo>
                  <a:cubicBezTo>
                    <a:pt x="1857" y="1614"/>
                    <a:pt x="1857" y="1614"/>
                    <a:pt x="1857" y="1614"/>
                  </a:cubicBezTo>
                  <a:cubicBezTo>
                    <a:pt x="1812" y="1699"/>
                    <a:pt x="1863" y="1790"/>
                    <a:pt x="1692" y="1790"/>
                  </a:cubicBezTo>
                  <a:cubicBezTo>
                    <a:pt x="1647" y="1790"/>
                    <a:pt x="1607" y="1796"/>
                    <a:pt x="1568" y="1801"/>
                  </a:cubicBezTo>
                  <a:cubicBezTo>
                    <a:pt x="1556" y="1779"/>
                    <a:pt x="1545" y="1739"/>
                    <a:pt x="1511" y="1745"/>
                  </a:cubicBezTo>
                  <a:cubicBezTo>
                    <a:pt x="1499" y="1745"/>
                    <a:pt x="1482" y="1750"/>
                    <a:pt x="1482" y="1762"/>
                  </a:cubicBezTo>
                  <a:cubicBezTo>
                    <a:pt x="1482" y="1779"/>
                    <a:pt x="1477" y="1790"/>
                    <a:pt x="1477" y="1807"/>
                  </a:cubicBezTo>
                  <a:cubicBezTo>
                    <a:pt x="1471" y="1813"/>
                    <a:pt x="1471" y="1813"/>
                    <a:pt x="1471" y="1813"/>
                  </a:cubicBezTo>
                  <a:cubicBezTo>
                    <a:pt x="1460" y="1813"/>
                    <a:pt x="1454" y="1813"/>
                    <a:pt x="1448" y="1813"/>
                  </a:cubicBezTo>
                  <a:cubicBezTo>
                    <a:pt x="1403" y="1813"/>
                    <a:pt x="1363" y="1813"/>
                    <a:pt x="1329" y="1818"/>
                  </a:cubicBezTo>
                  <a:cubicBezTo>
                    <a:pt x="1283" y="1864"/>
                    <a:pt x="1238" y="1836"/>
                    <a:pt x="1198" y="1881"/>
                  </a:cubicBezTo>
                  <a:cubicBezTo>
                    <a:pt x="1181" y="1892"/>
                    <a:pt x="1170" y="1921"/>
                    <a:pt x="1158" y="1932"/>
                  </a:cubicBezTo>
                  <a:cubicBezTo>
                    <a:pt x="1130" y="1949"/>
                    <a:pt x="1074" y="1955"/>
                    <a:pt x="1034" y="1978"/>
                  </a:cubicBezTo>
                  <a:cubicBezTo>
                    <a:pt x="1000" y="2000"/>
                    <a:pt x="927" y="2120"/>
                    <a:pt x="892" y="2046"/>
                  </a:cubicBezTo>
                  <a:cubicBezTo>
                    <a:pt x="887" y="2034"/>
                    <a:pt x="864" y="1983"/>
                    <a:pt x="887" y="1983"/>
                  </a:cubicBezTo>
                  <a:cubicBezTo>
                    <a:pt x="904" y="1983"/>
                    <a:pt x="927" y="1960"/>
                    <a:pt x="943" y="1949"/>
                  </a:cubicBezTo>
                  <a:cubicBezTo>
                    <a:pt x="961" y="1943"/>
                    <a:pt x="978" y="1960"/>
                    <a:pt x="995" y="1960"/>
                  </a:cubicBezTo>
                  <a:cubicBezTo>
                    <a:pt x="1012" y="1960"/>
                    <a:pt x="1000" y="1943"/>
                    <a:pt x="1012" y="1938"/>
                  </a:cubicBezTo>
                  <a:cubicBezTo>
                    <a:pt x="1040" y="1887"/>
                    <a:pt x="1080" y="1864"/>
                    <a:pt x="1124" y="1830"/>
                  </a:cubicBezTo>
                  <a:cubicBezTo>
                    <a:pt x="1158" y="1807"/>
                    <a:pt x="1158" y="1796"/>
                    <a:pt x="1176" y="1767"/>
                  </a:cubicBezTo>
                  <a:cubicBezTo>
                    <a:pt x="1204" y="1733"/>
                    <a:pt x="1181" y="1722"/>
                    <a:pt x="1164" y="1693"/>
                  </a:cubicBezTo>
                  <a:cubicBezTo>
                    <a:pt x="1124" y="1676"/>
                    <a:pt x="1080" y="1642"/>
                    <a:pt x="1040" y="1659"/>
                  </a:cubicBezTo>
                  <a:cubicBezTo>
                    <a:pt x="983" y="1693"/>
                    <a:pt x="961" y="1602"/>
                    <a:pt x="938" y="1614"/>
                  </a:cubicBezTo>
                  <a:cubicBezTo>
                    <a:pt x="898" y="1625"/>
                    <a:pt x="841" y="1551"/>
                    <a:pt x="790" y="1563"/>
                  </a:cubicBezTo>
                  <a:cubicBezTo>
                    <a:pt x="773" y="1568"/>
                    <a:pt x="750" y="1540"/>
                    <a:pt x="722" y="1534"/>
                  </a:cubicBezTo>
                  <a:cubicBezTo>
                    <a:pt x="693" y="1529"/>
                    <a:pt x="665" y="1478"/>
                    <a:pt x="659" y="1478"/>
                  </a:cubicBezTo>
                  <a:cubicBezTo>
                    <a:pt x="659" y="1472"/>
                    <a:pt x="625" y="1478"/>
                    <a:pt x="614" y="1478"/>
                  </a:cubicBezTo>
                  <a:cubicBezTo>
                    <a:pt x="546" y="1483"/>
                    <a:pt x="489" y="1438"/>
                    <a:pt x="427" y="1438"/>
                  </a:cubicBezTo>
                  <a:cubicBezTo>
                    <a:pt x="409" y="1443"/>
                    <a:pt x="336" y="1574"/>
                    <a:pt x="313" y="1540"/>
                  </a:cubicBezTo>
                  <a:cubicBezTo>
                    <a:pt x="290" y="1512"/>
                    <a:pt x="279" y="1455"/>
                    <a:pt x="279" y="1415"/>
                  </a:cubicBezTo>
                  <a:cubicBezTo>
                    <a:pt x="279" y="1404"/>
                    <a:pt x="245" y="1352"/>
                    <a:pt x="245" y="1392"/>
                  </a:cubicBezTo>
                  <a:cubicBezTo>
                    <a:pt x="245" y="1415"/>
                    <a:pt x="171" y="1472"/>
                    <a:pt x="154" y="1489"/>
                  </a:cubicBezTo>
                  <a:cubicBezTo>
                    <a:pt x="137" y="1506"/>
                    <a:pt x="114" y="1512"/>
                    <a:pt x="97" y="1529"/>
                  </a:cubicBezTo>
                  <a:cubicBezTo>
                    <a:pt x="80" y="1540"/>
                    <a:pt x="69" y="1568"/>
                    <a:pt x="40" y="1557"/>
                  </a:cubicBezTo>
                  <a:cubicBezTo>
                    <a:pt x="6" y="1540"/>
                    <a:pt x="6" y="1540"/>
                    <a:pt x="6" y="1540"/>
                  </a:cubicBezTo>
                  <a:close/>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grpSp>
        <p:nvGrpSpPr>
          <p:cNvPr id="4" name="Group 3">
            <a:extLst>
              <a:ext uri="{FF2B5EF4-FFF2-40B4-BE49-F238E27FC236}">
                <a16:creationId xmlns:a16="http://schemas.microsoft.com/office/drawing/2014/main" id="{7F7812E2-059D-CC42-B2CE-9CC65BC4B80B}"/>
              </a:ext>
            </a:extLst>
          </p:cNvPr>
          <p:cNvGrpSpPr/>
          <p:nvPr/>
        </p:nvGrpSpPr>
        <p:grpSpPr>
          <a:xfrm>
            <a:off x="9516185" y="1131813"/>
            <a:ext cx="5282215" cy="1383468"/>
            <a:chOff x="9516185" y="1407238"/>
            <a:chExt cx="5282215"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9684160" y="1867376"/>
              <a:ext cx="5038560" cy="923330"/>
            </a:xfrm>
            <a:prstGeom prst="rect">
              <a:avLst/>
            </a:prstGeom>
            <a:noFill/>
          </p:spPr>
          <p:txBody>
            <a:bodyPr wrap="none" rtlCol="0">
              <a:spAutoFit/>
            </a:bodyPr>
            <a:lstStyle/>
            <a:p>
              <a:pPr algn="ctr"/>
              <a:r>
                <a:rPr lang="en-US" sz="5400" b="1" spc="600" dirty="0">
                  <a:solidFill>
                    <a:schemeClr val="tx2"/>
                  </a:solidFill>
                  <a:latin typeface="Montserrat" charset="0"/>
                  <a:ea typeface="Montserrat" charset="0"/>
                  <a:cs typeface="Montserrat" charset="0"/>
                </a:rPr>
                <a:t>SPAIN MAP</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nvGrpSpPr>
          <p:cNvPr id="6" name="Group 5">
            <a:extLst>
              <a:ext uri="{FF2B5EF4-FFF2-40B4-BE49-F238E27FC236}">
                <a16:creationId xmlns:a16="http://schemas.microsoft.com/office/drawing/2014/main" id="{26932E11-C882-AA49-AB7D-57B00DEBE7A2}"/>
              </a:ext>
            </a:extLst>
          </p:cNvPr>
          <p:cNvGrpSpPr/>
          <p:nvPr/>
        </p:nvGrpSpPr>
        <p:grpSpPr>
          <a:xfrm>
            <a:off x="5857110" y="3350672"/>
            <a:ext cx="1674886" cy="1674883"/>
            <a:chOff x="2206453" y="5533460"/>
            <a:chExt cx="1674886" cy="1674883"/>
          </a:xfrm>
        </p:grpSpPr>
        <p:sp>
          <p:nvSpPr>
            <p:cNvPr id="114" name="Oval 113">
              <a:extLst>
                <a:ext uri="{FF2B5EF4-FFF2-40B4-BE49-F238E27FC236}">
                  <a16:creationId xmlns:a16="http://schemas.microsoft.com/office/drawing/2014/main" id="{FF915686-9DFD-8044-9B09-FC58DC65294A}"/>
                </a:ext>
              </a:extLst>
            </p:cNvPr>
            <p:cNvSpPr/>
            <p:nvPr/>
          </p:nvSpPr>
          <p:spPr>
            <a:xfrm>
              <a:off x="2206453" y="5533460"/>
              <a:ext cx="1674886" cy="167488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7C510754-16D2-DC41-ADED-9C919C497BE1}"/>
                </a:ext>
              </a:extLst>
            </p:cNvPr>
            <p:cNvSpPr/>
            <p:nvPr/>
          </p:nvSpPr>
          <p:spPr>
            <a:xfrm>
              <a:off x="2480417" y="6062638"/>
              <a:ext cx="1131273"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A</a:t>
              </a:r>
              <a:endParaRPr lang="en-US" sz="5400" b="1" spc="600" dirty="0">
                <a:solidFill>
                  <a:schemeClr val="bg1"/>
                </a:solidFill>
                <a:latin typeface="Montserrat SemiBold" pitchFamily="2" charset="77"/>
                <a:ea typeface="Montserrat" charset="0"/>
                <a:cs typeface="Montserrat" charset="0"/>
              </a:endParaRPr>
            </a:p>
          </p:txBody>
        </p:sp>
      </p:grpSp>
      <p:grpSp>
        <p:nvGrpSpPr>
          <p:cNvPr id="7" name="Group 6">
            <a:extLst>
              <a:ext uri="{FF2B5EF4-FFF2-40B4-BE49-F238E27FC236}">
                <a16:creationId xmlns:a16="http://schemas.microsoft.com/office/drawing/2014/main" id="{E80A11CA-6A69-DA41-A0DF-BF67C5AABDD0}"/>
              </a:ext>
            </a:extLst>
          </p:cNvPr>
          <p:cNvGrpSpPr/>
          <p:nvPr/>
        </p:nvGrpSpPr>
        <p:grpSpPr>
          <a:xfrm>
            <a:off x="4614324" y="7365102"/>
            <a:ext cx="1674886" cy="1674883"/>
            <a:chOff x="9198690" y="5087723"/>
            <a:chExt cx="1674886" cy="1674883"/>
          </a:xfrm>
        </p:grpSpPr>
        <p:sp>
          <p:nvSpPr>
            <p:cNvPr id="2" name="Oval 1">
              <a:extLst>
                <a:ext uri="{FF2B5EF4-FFF2-40B4-BE49-F238E27FC236}">
                  <a16:creationId xmlns:a16="http://schemas.microsoft.com/office/drawing/2014/main" id="{E81A07F9-624D-8D4F-BA6B-007A5517920E}"/>
                </a:ext>
              </a:extLst>
            </p:cNvPr>
            <p:cNvSpPr/>
            <p:nvPr/>
          </p:nvSpPr>
          <p:spPr>
            <a:xfrm>
              <a:off x="9198690" y="5087723"/>
              <a:ext cx="1674886" cy="1674883"/>
            </a:xfrm>
            <a:prstGeom prst="ellipse">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a:extLst>
                <a:ext uri="{FF2B5EF4-FFF2-40B4-BE49-F238E27FC236}">
                  <a16:creationId xmlns:a16="http://schemas.microsoft.com/office/drawing/2014/main" id="{9FFA96A9-5E40-F946-8C31-ADA49DD900CD}"/>
                </a:ext>
              </a:extLst>
            </p:cNvPr>
            <p:cNvSpPr/>
            <p:nvPr/>
          </p:nvSpPr>
          <p:spPr>
            <a:xfrm>
              <a:off x="9536824" y="5579558"/>
              <a:ext cx="1131273"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B</a:t>
              </a:r>
              <a:endParaRPr lang="en-US" sz="5400" b="1" spc="600" dirty="0">
                <a:solidFill>
                  <a:schemeClr val="bg1"/>
                </a:solidFill>
                <a:latin typeface="Montserrat SemiBold" pitchFamily="2" charset="77"/>
                <a:ea typeface="Montserrat" charset="0"/>
                <a:cs typeface="Montserrat" charset="0"/>
              </a:endParaRPr>
            </a:p>
          </p:txBody>
        </p:sp>
      </p:grpSp>
      <p:grpSp>
        <p:nvGrpSpPr>
          <p:cNvPr id="8" name="Group 7">
            <a:extLst>
              <a:ext uri="{FF2B5EF4-FFF2-40B4-BE49-F238E27FC236}">
                <a16:creationId xmlns:a16="http://schemas.microsoft.com/office/drawing/2014/main" id="{D683250E-32A5-7545-96A9-67FB904F03C5}"/>
              </a:ext>
            </a:extLst>
          </p:cNvPr>
          <p:cNvGrpSpPr/>
          <p:nvPr/>
        </p:nvGrpSpPr>
        <p:grpSpPr>
          <a:xfrm>
            <a:off x="10332261" y="6012683"/>
            <a:ext cx="1674886" cy="1674883"/>
            <a:chOff x="9430492" y="10060963"/>
            <a:chExt cx="1674886" cy="1674883"/>
          </a:xfrm>
        </p:grpSpPr>
        <p:sp>
          <p:nvSpPr>
            <p:cNvPr id="115" name="Oval 114">
              <a:extLst>
                <a:ext uri="{FF2B5EF4-FFF2-40B4-BE49-F238E27FC236}">
                  <a16:creationId xmlns:a16="http://schemas.microsoft.com/office/drawing/2014/main" id="{12FB1140-5305-974D-91E1-E680566F8F19}"/>
                </a:ext>
              </a:extLst>
            </p:cNvPr>
            <p:cNvSpPr/>
            <p:nvPr/>
          </p:nvSpPr>
          <p:spPr>
            <a:xfrm>
              <a:off x="9430492" y="10060963"/>
              <a:ext cx="1674886" cy="1674883"/>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5ADDE237-56BA-174C-B3F9-6023473321F0}"/>
                </a:ext>
              </a:extLst>
            </p:cNvPr>
            <p:cNvSpPr/>
            <p:nvPr/>
          </p:nvSpPr>
          <p:spPr>
            <a:xfrm>
              <a:off x="9743858" y="10600132"/>
              <a:ext cx="1131273"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C</a:t>
              </a:r>
              <a:endParaRPr lang="en-US" sz="5400" b="1" spc="600" dirty="0">
                <a:solidFill>
                  <a:schemeClr val="bg1"/>
                </a:solidFill>
                <a:latin typeface="Montserrat SemiBold" pitchFamily="2" charset="77"/>
                <a:ea typeface="Montserrat" charset="0"/>
                <a:cs typeface="Montserrat" charset="0"/>
              </a:endParaRPr>
            </a:p>
          </p:txBody>
        </p:sp>
      </p:grpSp>
      <p:grpSp>
        <p:nvGrpSpPr>
          <p:cNvPr id="5" name="Group 4">
            <a:extLst>
              <a:ext uri="{FF2B5EF4-FFF2-40B4-BE49-F238E27FC236}">
                <a16:creationId xmlns:a16="http://schemas.microsoft.com/office/drawing/2014/main" id="{E34CFEE7-B40D-8143-BE9B-ABAB733ACEE2}"/>
              </a:ext>
            </a:extLst>
          </p:cNvPr>
          <p:cNvGrpSpPr/>
          <p:nvPr/>
        </p:nvGrpSpPr>
        <p:grpSpPr>
          <a:xfrm>
            <a:off x="14543667" y="4432826"/>
            <a:ext cx="7627530" cy="7451631"/>
            <a:chOff x="14543667" y="4003432"/>
            <a:chExt cx="7627530" cy="7451631"/>
          </a:xfrm>
        </p:grpSpPr>
        <p:grpSp>
          <p:nvGrpSpPr>
            <p:cNvPr id="104" name="Group 103">
              <a:extLst>
                <a:ext uri="{FF2B5EF4-FFF2-40B4-BE49-F238E27FC236}">
                  <a16:creationId xmlns:a16="http://schemas.microsoft.com/office/drawing/2014/main" id="{C2651008-3546-0C45-9CD2-BCCA75BC1CCE}"/>
                </a:ext>
              </a:extLst>
            </p:cNvPr>
            <p:cNvGrpSpPr/>
            <p:nvPr/>
          </p:nvGrpSpPr>
          <p:grpSpPr>
            <a:xfrm>
              <a:off x="14543667" y="4003432"/>
              <a:ext cx="7627530" cy="1907329"/>
              <a:chOff x="3001226" y="5815996"/>
              <a:chExt cx="7627530" cy="1907329"/>
            </a:xfrm>
          </p:grpSpPr>
          <p:sp>
            <p:nvSpPr>
              <p:cNvPr id="105" name="Subtitle 2">
                <a:extLst>
                  <a:ext uri="{FF2B5EF4-FFF2-40B4-BE49-F238E27FC236}">
                    <a16:creationId xmlns:a16="http://schemas.microsoft.com/office/drawing/2014/main" id="{7F653759-149A-F449-834F-D0C7490FA1A5}"/>
                  </a:ext>
                </a:extLst>
              </p:cNvPr>
              <p:cNvSpPr txBox="1">
                <a:spLocks/>
              </p:cNvSpPr>
              <p:nvPr/>
            </p:nvSpPr>
            <p:spPr>
              <a:xfrm>
                <a:off x="3001226" y="6462327"/>
                <a:ext cx="7627530" cy="126099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106" name="Rectangle 105">
                <a:extLst>
                  <a:ext uri="{FF2B5EF4-FFF2-40B4-BE49-F238E27FC236}">
                    <a16:creationId xmlns:a16="http://schemas.microsoft.com/office/drawing/2014/main" id="{8F542BD3-2C14-1042-9AE1-E70657F3ADBE}"/>
                  </a:ext>
                </a:extLst>
              </p:cNvPr>
              <p:cNvSpPr/>
              <p:nvPr/>
            </p:nvSpPr>
            <p:spPr>
              <a:xfrm>
                <a:off x="3116475" y="5815996"/>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A</a:t>
                </a:r>
                <a:endParaRPr lang="en-US" sz="5400" b="1" spc="600" dirty="0">
                  <a:solidFill>
                    <a:schemeClr val="tx2"/>
                  </a:solidFill>
                  <a:latin typeface="Montserrat SemiBold" pitchFamily="2" charset="77"/>
                  <a:ea typeface="Montserrat" charset="0"/>
                  <a:cs typeface="Montserrat" charset="0"/>
                </a:endParaRPr>
              </a:p>
            </p:txBody>
          </p:sp>
        </p:grpSp>
        <p:grpSp>
          <p:nvGrpSpPr>
            <p:cNvPr id="113" name="Group 112">
              <a:extLst>
                <a:ext uri="{FF2B5EF4-FFF2-40B4-BE49-F238E27FC236}">
                  <a16:creationId xmlns:a16="http://schemas.microsoft.com/office/drawing/2014/main" id="{537B6F7E-3BEA-2F42-B810-210A1522DDC6}"/>
                </a:ext>
              </a:extLst>
            </p:cNvPr>
            <p:cNvGrpSpPr/>
            <p:nvPr/>
          </p:nvGrpSpPr>
          <p:grpSpPr>
            <a:xfrm>
              <a:off x="14543667" y="6775260"/>
              <a:ext cx="7627530" cy="1907329"/>
              <a:chOff x="3001226" y="5815996"/>
              <a:chExt cx="7627530" cy="1907329"/>
            </a:xfrm>
          </p:grpSpPr>
          <p:sp>
            <p:nvSpPr>
              <p:cNvPr id="120" name="Subtitle 2">
                <a:extLst>
                  <a:ext uri="{FF2B5EF4-FFF2-40B4-BE49-F238E27FC236}">
                    <a16:creationId xmlns:a16="http://schemas.microsoft.com/office/drawing/2014/main" id="{A7576E82-5025-5E4F-8B29-94FBD327CCDA}"/>
                  </a:ext>
                </a:extLst>
              </p:cNvPr>
              <p:cNvSpPr txBox="1">
                <a:spLocks/>
              </p:cNvSpPr>
              <p:nvPr/>
            </p:nvSpPr>
            <p:spPr>
              <a:xfrm>
                <a:off x="3001226" y="6462327"/>
                <a:ext cx="7627530" cy="126099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125" name="Rectangle 124">
                <a:extLst>
                  <a:ext uri="{FF2B5EF4-FFF2-40B4-BE49-F238E27FC236}">
                    <a16:creationId xmlns:a16="http://schemas.microsoft.com/office/drawing/2014/main" id="{31590134-A786-E84C-806A-ED05EA23AFEE}"/>
                  </a:ext>
                </a:extLst>
              </p:cNvPr>
              <p:cNvSpPr/>
              <p:nvPr/>
            </p:nvSpPr>
            <p:spPr>
              <a:xfrm>
                <a:off x="3116475" y="5815996"/>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B</a:t>
                </a:r>
                <a:endParaRPr lang="en-US" sz="5400" b="1" spc="600" dirty="0">
                  <a:solidFill>
                    <a:schemeClr val="tx2"/>
                  </a:solidFill>
                  <a:latin typeface="Montserrat SemiBold" pitchFamily="2" charset="77"/>
                  <a:ea typeface="Montserrat" charset="0"/>
                  <a:cs typeface="Montserrat" charset="0"/>
                </a:endParaRPr>
              </a:p>
            </p:txBody>
          </p:sp>
        </p:grpSp>
        <p:grpSp>
          <p:nvGrpSpPr>
            <p:cNvPr id="126" name="Group 125">
              <a:extLst>
                <a:ext uri="{FF2B5EF4-FFF2-40B4-BE49-F238E27FC236}">
                  <a16:creationId xmlns:a16="http://schemas.microsoft.com/office/drawing/2014/main" id="{E80FBE3B-4190-EE4A-889F-146657860298}"/>
                </a:ext>
              </a:extLst>
            </p:cNvPr>
            <p:cNvGrpSpPr/>
            <p:nvPr/>
          </p:nvGrpSpPr>
          <p:grpSpPr>
            <a:xfrm>
              <a:off x="14543667" y="9547734"/>
              <a:ext cx="7627530" cy="1907329"/>
              <a:chOff x="3001226" y="5815996"/>
              <a:chExt cx="7627530" cy="1907329"/>
            </a:xfrm>
          </p:grpSpPr>
          <p:sp>
            <p:nvSpPr>
              <p:cNvPr id="127" name="Subtitle 2">
                <a:extLst>
                  <a:ext uri="{FF2B5EF4-FFF2-40B4-BE49-F238E27FC236}">
                    <a16:creationId xmlns:a16="http://schemas.microsoft.com/office/drawing/2014/main" id="{BE65640A-8AEE-BD4D-A1DD-3D0841C51164}"/>
                  </a:ext>
                </a:extLst>
              </p:cNvPr>
              <p:cNvSpPr txBox="1">
                <a:spLocks/>
              </p:cNvSpPr>
              <p:nvPr/>
            </p:nvSpPr>
            <p:spPr>
              <a:xfrm>
                <a:off x="3001226" y="6462327"/>
                <a:ext cx="7627530" cy="126099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128" name="Rectangle 127">
                <a:extLst>
                  <a:ext uri="{FF2B5EF4-FFF2-40B4-BE49-F238E27FC236}">
                    <a16:creationId xmlns:a16="http://schemas.microsoft.com/office/drawing/2014/main" id="{C72F70E9-6729-EB41-A650-08A0F70DE008}"/>
                  </a:ext>
                </a:extLst>
              </p:cNvPr>
              <p:cNvSpPr/>
              <p:nvPr/>
            </p:nvSpPr>
            <p:spPr>
              <a:xfrm>
                <a:off x="3146955" y="5815996"/>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C</a:t>
                </a:r>
                <a:endParaRPr lang="en-US" sz="5400" b="1" spc="600" dirty="0">
                  <a:solidFill>
                    <a:schemeClr val="tx2"/>
                  </a:solidFill>
                  <a:latin typeface="Montserrat SemiBold" pitchFamily="2" charset="77"/>
                  <a:ea typeface="Montserrat" charset="0"/>
                  <a:cs typeface="Montserrat" charset="0"/>
                </a:endParaRPr>
              </a:p>
            </p:txBody>
          </p:sp>
        </p:grpSp>
      </p:grpSp>
    </p:spTree>
    <p:extLst>
      <p:ext uri="{BB962C8B-B14F-4D97-AF65-F5344CB8AC3E}">
        <p14:creationId xmlns:p14="http://schemas.microsoft.com/office/powerpoint/2010/main" val="24157211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 48">
            <a:extLst>
              <a:ext uri="{FF2B5EF4-FFF2-40B4-BE49-F238E27FC236}">
                <a16:creationId xmlns:a16="http://schemas.microsoft.com/office/drawing/2014/main" id="{FECBF8D1-1C07-B24B-AC8E-CEA025FD84A5}"/>
              </a:ext>
            </a:extLst>
          </p:cNvPr>
          <p:cNvGrpSpPr/>
          <p:nvPr/>
        </p:nvGrpSpPr>
        <p:grpSpPr>
          <a:xfrm>
            <a:off x="11072019" y="2988726"/>
            <a:ext cx="11314464" cy="8431855"/>
            <a:chOff x="10713215" y="2790634"/>
            <a:chExt cx="11601228" cy="8645559"/>
          </a:xfrm>
          <a:solidFill>
            <a:srgbClr val="F2F2F2"/>
          </a:solidFill>
        </p:grpSpPr>
        <p:sp>
          <p:nvSpPr>
            <p:cNvPr id="50" name="Freeform 80">
              <a:extLst>
                <a:ext uri="{FF2B5EF4-FFF2-40B4-BE49-F238E27FC236}">
                  <a16:creationId xmlns:a16="http://schemas.microsoft.com/office/drawing/2014/main" id="{0BB908F2-0EAE-404E-B4C5-279F2E4A18F4}"/>
                </a:ext>
              </a:extLst>
            </p:cNvPr>
            <p:cNvSpPr>
              <a:spLocks noChangeArrowheads="1"/>
            </p:cNvSpPr>
            <p:nvPr/>
          </p:nvSpPr>
          <p:spPr bwMode="auto">
            <a:xfrm>
              <a:off x="13693227" y="6396990"/>
              <a:ext cx="1232267" cy="2165760"/>
            </a:xfrm>
            <a:custGeom>
              <a:avLst/>
              <a:gdLst>
                <a:gd name="T0" fmla="*/ 440 w 1780"/>
                <a:gd name="T1" fmla="*/ 1623 h 3130"/>
                <a:gd name="T2" fmla="*/ 505 w 1780"/>
                <a:gd name="T3" fmla="*/ 1791 h 3130"/>
                <a:gd name="T4" fmla="*/ 589 w 1780"/>
                <a:gd name="T5" fmla="*/ 1843 h 3130"/>
                <a:gd name="T6" fmla="*/ 783 w 1780"/>
                <a:gd name="T7" fmla="*/ 2004 h 3130"/>
                <a:gd name="T8" fmla="*/ 783 w 1780"/>
                <a:gd name="T9" fmla="*/ 2114 h 3130"/>
                <a:gd name="T10" fmla="*/ 912 w 1780"/>
                <a:gd name="T11" fmla="*/ 2172 h 3130"/>
                <a:gd name="T12" fmla="*/ 1022 w 1780"/>
                <a:gd name="T13" fmla="*/ 2294 h 3130"/>
                <a:gd name="T14" fmla="*/ 919 w 1780"/>
                <a:gd name="T15" fmla="*/ 2469 h 3130"/>
                <a:gd name="T16" fmla="*/ 854 w 1780"/>
                <a:gd name="T17" fmla="*/ 2618 h 3130"/>
                <a:gd name="T18" fmla="*/ 899 w 1780"/>
                <a:gd name="T19" fmla="*/ 2766 h 3130"/>
                <a:gd name="T20" fmla="*/ 1016 w 1780"/>
                <a:gd name="T21" fmla="*/ 2734 h 3130"/>
                <a:gd name="T22" fmla="*/ 1093 w 1780"/>
                <a:gd name="T23" fmla="*/ 2766 h 3130"/>
                <a:gd name="T24" fmla="*/ 1294 w 1780"/>
                <a:gd name="T25" fmla="*/ 2889 h 3130"/>
                <a:gd name="T26" fmla="*/ 1404 w 1780"/>
                <a:gd name="T27" fmla="*/ 3038 h 3130"/>
                <a:gd name="T28" fmla="*/ 1527 w 1780"/>
                <a:gd name="T29" fmla="*/ 2999 h 3130"/>
                <a:gd name="T30" fmla="*/ 1507 w 1780"/>
                <a:gd name="T31" fmla="*/ 2637 h 3130"/>
                <a:gd name="T32" fmla="*/ 1643 w 1780"/>
                <a:gd name="T33" fmla="*/ 2650 h 3130"/>
                <a:gd name="T34" fmla="*/ 1662 w 1780"/>
                <a:gd name="T35" fmla="*/ 2650 h 3130"/>
                <a:gd name="T36" fmla="*/ 1746 w 1780"/>
                <a:gd name="T37" fmla="*/ 2488 h 3130"/>
                <a:gd name="T38" fmla="*/ 1727 w 1780"/>
                <a:gd name="T39" fmla="*/ 1985 h 3130"/>
                <a:gd name="T40" fmla="*/ 1746 w 1780"/>
                <a:gd name="T41" fmla="*/ 1784 h 3130"/>
                <a:gd name="T42" fmla="*/ 1455 w 1780"/>
                <a:gd name="T43" fmla="*/ 1261 h 3130"/>
                <a:gd name="T44" fmla="*/ 1281 w 1780"/>
                <a:gd name="T45" fmla="*/ 905 h 3130"/>
                <a:gd name="T46" fmla="*/ 1074 w 1780"/>
                <a:gd name="T47" fmla="*/ 620 h 3130"/>
                <a:gd name="T48" fmla="*/ 447 w 1780"/>
                <a:gd name="T49" fmla="*/ 194 h 3130"/>
                <a:gd name="T50" fmla="*/ 253 w 1780"/>
                <a:gd name="T51" fmla="*/ 0 h 3130"/>
                <a:gd name="T52" fmla="*/ 240 w 1780"/>
                <a:gd name="T53" fmla="*/ 51 h 3130"/>
                <a:gd name="T54" fmla="*/ 136 w 1780"/>
                <a:gd name="T55" fmla="*/ 168 h 3130"/>
                <a:gd name="T56" fmla="*/ 0 w 1780"/>
                <a:gd name="T57" fmla="*/ 284 h 3130"/>
                <a:gd name="T58" fmla="*/ 46 w 1780"/>
                <a:gd name="T59" fmla="*/ 446 h 3130"/>
                <a:gd name="T60" fmla="*/ 33 w 1780"/>
                <a:gd name="T61" fmla="*/ 582 h 3130"/>
                <a:gd name="T62" fmla="*/ 78 w 1780"/>
                <a:gd name="T63" fmla="*/ 711 h 3130"/>
                <a:gd name="T64" fmla="*/ 78 w 1780"/>
                <a:gd name="T65" fmla="*/ 795 h 3130"/>
                <a:gd name="T66" fmla="*/ 72 w 1780"/>
                <a:gd name="T67" fmla="*/ 1015 h 3130"/>
                <a:gd name="T68" fmla="*/ 201 w 1780"/>
                <a:gd name="T69" fmla="*/ 1183 h 3130"/>
                <a:gd name="T70" fmla="*/ 214 w 1780"/>
                <a:gd name="T71" fmla="*/ 1396 h 3130"/>
                <a:gd name="T72" fmla="*/ 265 w 1780"/>
                <a:gd name="T73" fmla="*/ 1494 h 3130"/>
                <a:gd name="T74" fmla="*/ 388 w 1780"/>
                <a:gd name="T75" fmla="*/ 1539 h 3130"/>
                <a:gd name="T76" fmla="*/ 440 w 1780"/>
                <a:gd name="T77" fmla="*/ 1623 h 3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80" h="3130">
                  <a:moveTo>
                    <a:pt x="440" y="1623"/>
                  </a:moveTo>
                  <a:lnTo>
                    <a:pt x="440" y="1623"/>
                  </a:lnTo>
                  <a:cubicBezTo>
                    <a:pt x="453" y="1681"/>
                    <a:pt x="466" y="1707"/>
                    <a:pt x="492" y="1759"/>
                  </a:cubicBezTo>
                  <a:cubicBezTo>
                    <a:pt x="498" y="1772"/>
                    <a:pt x="492" y="1784"/>
                    <a:pt x="505" y="1791"/>
                  </a:cubicBezTo>
                  <a:cubicBezTo>
                    <a:pt x="518" y="1804"/>
                    <a:pt x="537" y="1804"/>
                    <a:pt x="556" y="1817"/>
                  </a:cubicBezTo>
                  <a:cubicBezTo>
                    <a:pt x="569" y="1823"/>
                    <a:pt x="576" y="1836"/>
                    <a:pt x="589" y="1843"/>
                  </a:cubicBezTo>
                  <a:cubicBezTo>
                    <a:pt x="660" y="1869"/>
                    <a:pt x="712" y="1869"/>
                    <a:pt x="783" y="1894"/>
                  </a:cubicBezTo>
                  <a:cubicBezTo>
                    <a:pt x="783" y="2004"/>
                    <a:pt x="783" y="2004"/>
                    <a:pt x="783" y="2004"/>
                  </a:cubicBezTo>
                  <a:cubicBezTo>
                    <a:pt x="770" y="2017"/>
                    <a:pt x="744" y="2024"/>
                    <a:pt x="744" y="2043"/>
                  </a:cubicBezTo>
                  <a:cubicBezTo>
                    <a:pt x="744" y="2075"/>
                    <a:pt x="770" y="2088"/>
                    <a:pt x="783" y="2114"/>
                  </a:cubicBezTo>
                  <a:cubicBezTo>
                    <a:pt x="796" y="2140"/>
                    <a:pt x="796" y="2172"/>
                    <a:pt x="828" y="2172"/>
                  </a:cubicBezTo>
                  <a:cubicBezTo>
                    <a:pt x="912" y="2172"/>
                    <a:pt x="912" y="2172"/>
                    <a:pt x="912" y="2172"/>
                  </a:cubicBezTo>
                  <a:cubicBezTo>
                    <a:pt x="925" y="2172"/>
                    <a:pt x="932" y="2166"/>
                    <a:pt x="944" y="2160"/>
                  </a:cubicBezTo>
                  <a:cubicBezTo>
                    <a:pt x="970" y="2211"/>
                    <a:pt x="1022" y="2237"/>
                    <a:pt x="1022" y="2294"/>
                  </a:cubicBezTo>
                  <a:cubicBezTo>
                    <a:pt x="1022" y="2346"/>
                    <a:pt x="996" y="2378"/>
                    <a:pt x="958" y="2417"/>
                  </a:cubicBezTo>
                  <a:cubicBezTo>
                    <a:pt x="944" y="2437"/>
                    <a:pt x="938" y="2450"/>
                    <a:pt x="919" y="2469"/>
                  </a:cubicBezTo>
                  <a:cubicBezTo>
                    <a:pt x="906" y="2488"/>
                    <a:pt x="886" y="2495"/>
                    <a:pt x="874" y="2514"/>
                  </a:cubicBezTo>
                  <a:cubicBezTo>
                    <a:pt x="854" y="2547"/>
                    <a:pt x="854" y="2579"/>
                    <a:pt x="854" y="2618"/>
                  </a:cubicBezTo>
                  <a:cubicBezTo>
                    <a:pt x="854" y="2650"/>
                    <a:pt x="860" y="2669"/>
                    <a:pt x="867" y="2702"/>
                  </a:cubicBezTo>
                  <a:cubicBezTo>
                    <a:pt x="874" y="2728"/>
                    <a:pt x="874" y="2766"/>
                    <a:pt x="899" y="2766"/>
                  </a:cubicBezTo>
                  <a:cubicBezTo>
                    <a:pt x="912" y="2766"/>
                    <a:pt x="919" y="2760"/>
                    <a:pt x="932" y="2754"/>
                  </a:cubicBezTo>
                  <a:cubicBezTo>
                    <a:pt x="964" y="2741"/>
                    <a:pt x="983" y="2741"/>
                    <a:pt x="1016" y="2734"/>
                  </a:cubicBezTo>
                  <a:cubicBezTo>
                    <a:pt x="1029" y="2728"/>
                    <a:pt x="1035" y="2721"/>
                    <a:pt x="1048" y="2721"/>
                  </a:cubicBezTo>
                  <a:cubicBezTo>
                    <a:pt x="1074" y="2721"/>
                    <a:pt x="1080" y="2747"/>
                    <a:pt x="1093" y="2766"/>
                  </a:cubicBezTo>
                  <a:cubicBezTo>
                    <a:pt x="1119" y="2799"/>
                    <a:pt x="1139" y="2812"/>
                    <a:pt x="1171" y="2838"/>
                  </a:cubicBezTo>
                  <a:cubicBezTo>
                    <a:pt x="1210" y="2870"/>
                    <a:pt x="1249" y="2863"/>
                    <a:pt x="1294" y="2889"/>
                  </a:cubicBezTo>
                  <a:cubicBezTo>
                    <a:pt x="1313" y="2896"/>
                    <a:pt x="1326" y="2915"/>
                    <a:pt x="1333" y="2928"/>
                  </a:cubicBezTo>
                  <a:cubicBezTo>
                    <a:pt x="1358" y="2973"/>
                    <a:pt x="1378" y="2993"/>
                    <a:pt x="1404" y="3038"/>
                  </a:cubicBezTo>
                  <a:cubicBezTo>
                    <a:pt x="1430" y="3077"/>
                    <a:pt x="1436" y="3103"/>
                    <a:pt x="1475" y="3129"/>
                  </a:cubicBezTo>
                  <a:cubicBezTo>
                    <a:pt x="1514" y="3090"/>
                    <a:pt x="1520" y="3051"/>
                    <a:pt x="1527" y="2999"/>
                  </a:cubicBezTo>
                  <a:cubicBezTo>
                    <a:pt x="1475" y="2812"/>
                    <a:pt x="1475" y="2812"/>
                    <a:pt x="1475" y="2812"/>
                  </a:cubicBezTo>
                  <a:cubicBezTo>
                    <a:pt x="1501" y="2747"/>
                    <a:pt x="1507" y="2708"/>
                    <a:pt x="1507" y="2637"/>
                  </a:cubicBezTo>
                  <a:cubicBezTo>
                    <a:pt x="1546" y="2644"/>
                    <a:pt x="1565" y="2657"/>
                    <a:pt x="1598" y="2657"/>
                  </a:cubicBezTo>
                  <a:cubicBezTo>
                    <a:pt x="1617" y="2657"/>
                    <a:pt x="1624" y="2650"/>
                    <a:pt x="1643" y="2650"/>
                  </a:cubicBezTo>
                  <a:cubicBezTo>
                    <a:pt x="1656" y="2650"/>
                    <a:pt x="1650" y="2650"/>
                    <a:pt x="1662" y="2650"/>
                  </a:cubicBezTo>
                  <a:lnTo>
                    <a:pt x="1662" y="2650"/>
                  </a:lnTo>
                  <a:cubicBezTo>
                    <a:pt x="1682" y="2611"/>
                    <a:pt x="1695" y="2579"/>
                    <a:pt x="1708" y="2534"/>
                  </a:cubicBezTo>
                  <a:cubicBezTo>
                    <a:pt x="1714" y="2508"/>
                    <a:pt x="1740" y="2508"/>
                    <a:pt x="1746" y="2488"/>
                  </a:cubicBezTo>
                  <a:cubicBezTo>
                    <a:pt x="1779" y="2437"/>
                    <a:pt x="1759" y="2398"/>
                    <a:pt x="1779" y="2340"/>
                  </a:cubicBezTo>
                  <a:cubicBezTo>
                    <a:pt x="1727" y="1985"/>
                    <a:pt x="1727" y="1985"/>
                    <a:pt x="1727" y="1985"/>
                  </a:cubicBezTo>
                  <a:cubicBezTo>
                    <a:pt x="1727" y="1914"/>
                    <a:pt x="1727" y="1914"/>
                    <a:pt x="1727" y="1914"/>
                  </a:cubicBezTo>
                  <a:cubicBezTo>
                    <a:pt x="1746" y="1784"/>
                    <a:pt x="1746" y="1784"/>
                    <a:pt x="1746" y="1784"/>
                  </a:cubicBezTo>
                  <a:cubicBezTo>
                    <a:pt x="1746" y="1700"/>
                    <a:pt x="1695" y="1662"/>
                    <a:pt x="1650" y="1591"/>
                  </a:cubicBezTo>
                  <a:cubicBezTo>
                    <a:pt x="1572" y="1461"/>
                    <a:pt x="1520" y="1396"/>
                    <a:pt x="1455" y="1261"/>
                  </a:cubicBezTo>
                  <a:cubicBezTo>
                    <a:pt x="1430" y="1215"/>
                    <a:pt x="1410" y="1196"/>
                    <a:pt x="1391" y="1151"/>
                  </a:cubicBezTo>
                  <a:cubicBezTo>
                    <a:pt x="1339" y="1060"/>
                    <a:pt x="1326" y="1002"/>
                    <a:pt x="1281" y="905"/>
                  </a:cubicBezTo>
                  <a:cubicBezTo>
                    <a:pt x="1242" y="834"/>
                    <a:pt x="1216" y="795"/>
                    <a:pt x="1184" y="724"/>
                  </a:cubicBezTo>
                  <a:cubicBezTo>
                    <a:pt x="1158" y="672"/>
                    <a:pt x="1119" y="659"/>
                    <a:pt x="1074" y="620"/>
                  </a:cubicBezTo>
                  <a:cubicBezTo>
                    <a:pt x="958" y="517"/>
                    <a:pt x="880" y="472"/>
                    <a:pt x="738" y="407"/>
                  </a:cubicBezTo>
                  <a:cubicBezTo>
                    <a:pt x="608" y="349"/>
                    <a:pt x="511" y="316"/>
                    <a:pt x="447" y="194"/>
                  </a:cubicBezTo>
                  <a:cubicBezTo>
                    <a:pt x="427" y="155"/>
                    <a:pt x="427" y="129"/>
                    <a:pt x="395" y="90"/>
                  </a:cubicBezTo>
                  <a:cubicBezTo>
                    <a:pt x="350" y="38"/>
                    <a:pt x="298" y="38"/>
                    <a:pt x="253" y="0"/>
                  </a:cubicBezTo>
                  <a:lnTo>
                    <a:pt x="253" y="0"/>
                  </a:lnTo>
                  <a:cubicBezTo>
                    <a:pt x="246" y="26"/>
                    <a:pt x="246" y="38"/>
                    <a:pt x="240" y="51"/>
                  </a:cubicBezTo>
                  <a:cubicBezTo>
                    <a:pt x="233" y="58"/>
                    <a:pt x="227" y="58"/>
                    <a:pt x="220" y="64"/>
                  </a:cubicBezTo>
                  <a:cubicBezTo>
                    <a:pt x="194" y="103"/>
                    <a:pt x="181" y="142"/>
                    <a:pt x="136" y="168"/>
                  </a:cubicBezTo>
                  <a:cubicBezTo>
                    <a:pt x="104" y="187"/>
                    <a:pt x="78" y="194"/>
                    <a:pt x="52" y="220"/>
                  </a:cubicBezTo>
                  <a:cubicBezTo>
                    <a:pt x="26" y="245"/>
                    <a:pt x="0" y="252"/>
                    <a:pt x="0" y="284"/>
                  </a:cubicBezTo>
                  <a:cubicBezTo>
                    <a:pt x="0" y="310"/>
                    <a:pt x="20" y="316"/>
                    <a:pt x="26" y="336"/>
                  </a:cubicBezTo>
                  <a:cubicBezTo>
                    <a:pt x="46" y="375"/>
                    <a:pt x="46" y="401"/>
                    <a:pt x="46" y="446"/>
                  </a:cubicBezTo>
                  <a:cubicBezTo>
                    <a:pt x="46" y="485"/>
                    <a:pt x="13" y="498"/>
                    <a:pt x="13" y="536"/>
                  </a:cubicBezTo>
                  <a:cubicBezTo>
                    <a:pt x="13" y="556"/>
                    <a:pt x="26" y="562"/>
                    <a:pt x="33" y="582"/>
                  </a:cubicBezTo>
                  <a:cubicBezTo>
                    <a:pt x="39" y="608"/>
                    <a:pt x="33" y="627"/>
                    <a:pt x="33" y="653"/>
                  </a:cubicBezTo>
                  <a:cubicBezTo>
                    <a:pt x="33" y="679"/>
                    <a:pt x="65" y="685"/>
                    <a:pt x="78" y="711"/>
                  </a:cubicBezTo>
                  <a:cubicBezTo>
                    <a:pt x="84" y="718"/>
                    <a:pt x="84" y="730"/>
                    <a:pt x="91" y="743"/>
                  </a:cubicBezTo>
                  <a:cubicBezTo>
                    <a:pt x="78" y="795"/>
                    <a:pt x="78" y="795"/>
                    <a:pt x="78" y="795"/>
                  </a:cubicBezTo>
                  <a:cubicBezTo>
                    <a:pt x="78" y="873"/>
                    <a:pt x="72" y="911"/>
                    <a:pt x="72" y="989"/>
                  </a:cubicBezTo>
                  <a:cubicBezTo>
                    <a:pt x="72" y="1015"/>
                    <a:pt x="72" y="1015"/>
                    <a:pt x="72" y="1015"/>
                  </a:cubicBezTo>
                  <a:cubicBezTo>
                    <a:pt x="72" y="1041"/>
                    <a:pt x="104" y="1047"/>
                    <a:pt x="130" y="1067"/>
                  </a:cubicBezTo>
                  <a:cubicBezTo>
                    <a:pt x="175" y="1092"/>
                    <a:pt x="201" y="1131"/>
                    <a:pt x="201" y="1183"/>
                  </a:cubicBezTo>
                  <a:cubicBezTo>
                    <a:pt x="201" y="1338"/>
                    <a:pt x="201" y="1338"/>
                    <a:pt x="201" y="1338"/>
                  </a:cubicBezTo>
                  <a:cubicBezTo>
                    <a:pt x="201" y="1364"/>
                    <a:pt x="214" y="1377"/>
                    <a:pt x="214" y="1396"/>
                  </a:cubicBezTo>
                  <a:cubicBezTo>
                    <a:pt x="220" y="1422"/>
                    <a:pt x="214" y="1442"/>
                    <a:pt x="227" y="1468"/>
                  </a:cubicBezTo>
                  <a:cubicBezTo>
                    <a:pt x="240" y="1480"/>
                    <a:pt x="253" y="1480"/>
                    <a:pt x="265" y="1494"/>
                  </a:cubicBezTo>
                  <a:cubicBezTo>
                    <a:pt x="279" y="1500"/>
                    <a:pt x="285" y="1513"/>
                    <a:pt x="298" y="1519"/>
                  </a:cubicBezTo>
                  <a:cubicBezTo>
                    <a:pt x="330" y="1532"/>
                    <a:pt x="356" y="1526"/>
                    <a:pt x="388" y="1539"/>
                  </a:cubicBezTo>
                  <a:cubicBezTo>
                    <a:pt x="395" y="1545"/>
                    <a:pt x="395" y="1552"/>
                    <a:pt x="401" y="1558"/>
                  </a:cubicBezTo>
                  <a:cubicBezTo>
                    <a:pt x="421" y="1578"/>
                    <a:pt x="427" y="1597"/>
                    <a:pt x="440" y="1623"/>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1" name="Freeform 82">
              <a:extLst>
                <a:ext uri="{FF2B5EF4-FFF2-40B4-BE49-F238E27FC236}">
                  <a16:creationId xmlns:a16="http://schemas.microsoft.com/office/drawing/2014/main" id="{A4B174C8-B63A-C44B-96A2-6E3B74918FC5}"/>
                </a:ext>
              </a:extLst>
            </p:cNvPr>
            <p:cNvSpPr>
              <a:spLocks noChangeArrowheads="1"/>
            </p:cNvSpPr>
            <p:nvPr/>
          </p:nvSpPr>
          <p:spPr bwMode="auto">
            <a:xfrm>
              <a:off x="11985134" y="8587151"/>
              <a:ext cx="1256668" cy="1366564"/>
            </a:xfrm>
            <a:custGeom>
              <a:avLst/>
              <a:gdLst>
                <a:gd name="T0" fmla="*/ 1474 w 1818"/>
                <a:gd name="T1" fmla="*/ 1029 h 1974"/>
                <a:gd name="T2" fmla="*/ 1300 w 1818"/>
                <a:gd name="T3" fmla="*/ 1061 h 1974"/>
                <a:gd name="T4" fmla="*/ 1261 w 1818"/>
                <a:gd name="T5" fmla="*/ 1158 h 1974"/>
                <a:gd name="T6" fmla="*/ 1319 w 1818"/>
                <a:gd name="T7" fmla="*/ 1268 h 1974"/>
                <a:gd name="T8" fmla="*/ 1377 w 1818"/>
                <a:gd name="T9" fmla="*/ 1333 h 1974"/>
                <a:gd name="T10" fmla="*/ 1507 w 1818"/>
                <a:gd name="T11" fmla="*/ 1126 h 1974"/>
                <a:gd name="T12" fmla="*/ 1507 w 1818"/>
                <a:gd name="T13" fmla="*/ 1074 h 1974"/>
                <a:gd name="T14" fmla="*/ 1785 w 1818"/>
                <a:gd name="T15" fmla="*/ 945 h 1974"/>
                <a:gd name="T16" fmla="*/ 1778 w 1818"/>
                <a:gd name="T17" fmla="*/ 990 h 1974"/>
                <a:gd name="T18" fmla="*/ 1791 w 1818"/>
                <a:gd name="T19" fmla="*/ 1119 h 1974"/>
                <a:gd name="T20" fmla="*/ 1778 w 1818"/>
                <a:gd name="T21" fmla="*/ 1404 h 1974"/>
                <a:gd name="T22" fmla="*/ 1500 w 1818"/>
                <a:gd name="T23" fmla="*/ 1578 h 1974"/>
                <a:gd name="T24" fmla="*/ 1513 w 1818"/>
                <a:gd name="T25" fmla="*/ 1824 h 1974"/>
                <a:gd name="T26" fmla="*/ 1455 w 1818"/>
                <a:gd name="T27" fmla="*/ 1960 h 1974"/>
                <a:gd name="T28" fmla="*/ 1384 w 1818"/>
                <a:gd name="T29" fmla="*/ 1973 h 1974"/>
                <a:gd name="T30" fmla="*/ 1028 w 1818"/>
                <a:gd name="T31" fmla="*/ 1798 h 1974"/>
                <a:gd name="T32" fmla="*/ 886 w 1818"/>
                <a:gd name="T33" fmla="*/ 1637 h 1974"/>
                <a:gd name="T34" fmla="*/ 776 w 1818"/>
                <a:gd name="T35" fmla="*/ 1261 h 1974"/>
                <a:gd name="T36" fmla="*/ 789 w 1818"/>
                <a:gd name="T37" fmla="*/ 1158 h 1974"/>
                <a:gd name="T38" fmla="*/ 795 w 1818"/>
                <a:gd name="T39" fmla="*/ 1054 h 1974"/>
                <a:gd name="T40" fmla="*/ 517 w 1818"/>
                <a:gd name="T41" fmla="*/ 673 h 1974"/>
                <a:gd name="T42" fmla="*/ 258 w 1818"/>
                <a:gd name="T43" fmla="*/ 298 h 1974"/>
                <a:gd name="T44" fmla="*/ 39 w 1818"/>
                <a:gd name="T45" fmla="*/ 149 h 1974"/>
                <a:gd name="T46" fmla="*/ 0 w 1818"/>
                <a:gd name="T47" fmla="*/ 7 h 1974"/>
                <a:gd name="T48" fmla="*/ 65 w 1818"/>
                <a:gd name="T49" fmla="*/ 0 h 1974"/>
                <a:gd name="T50" fmla="*/ 246 w 1818"/>
                <a:gd name="T51" fmla="*/ 26 h 1974"/>
                <a:gd name="T52" fmla="*/ 265 w 1818"/>
                <a:gd name="T53" fmla="*/ 123 h 1974"/>
                <a:gd name="T54" fmla="*/ 375 w 1818"/>
                <a:gd name="T55" fmla="*/ 130 h 1974"/>
                <a:gd name="T56" fmla="*/ 543 w 1818"/>
                <a:gd name="T57" fmla="*/ 188 h 1974"/>
                <a:gd name="T58" fmla="*/ 646 w 1818"/>
                <a:gd name="T59" fmla="*/ 220 h 1974"/>
                <a:gd name="T60" fmla="*/ 769 w 1818"/>
                <a:gd name="T61" fmla="*/ 285 h 1974"/>
                <a:gd name="T62" fmla="*/ 815 w 1818"/>
                <a:gd name="T63" fmla="*/ 85 h 1974"/>
                <a:gd name="T64" fmla="*/ 899 w 1818"/>
                <a:gd name="T65" fmla="*/ 136 h 1974"/>
                <a:gd name="T66" fmla="*/ 1035 w 1818"/>
                <a:gd name="T67" fmla="*/ 266 h 1974"/>
                <a:gd name="T68" fmla="*/ 1145 w 1818"/>
                <a:gd name="T69" fmla="*/ 253 h 1974"/>
                <a:gd name="T70" fmla="*/ 1300 w 1818"/>
                <a:gd name="T71" fmla="*/ 201 h 1974"/>
                <a:gd name="T72" fmla="*/ 1481 w 1818"/>
                <a:gd name="T73" fmla="*/ 266 h 1974"/>
                <a:gd name="T74" fmla="*/ 1545 w 1818"/>
                <a:gd name="T75" fmla="*/ 343 h 1974"/>
                <a:gd name="T76" fmla="*/ 1520 w 1818"/>
                <a:gd name="T77" fmla="*/ 518 h 1974"/>
                <a:gd name="T78" fmla="*/ 1520 w 1818"/>
                <a:gd name="T79" fmla="*/ 673 h 1974"/>
                <a:gd name="T80" fmla="*/ 1533 w 1818"/>
                <a:gd name="T81" fmla="*/ 796 h 1974"/>
                <a:gd name="T82" fmla="*/ 1636 w 1818"/>
                <a:gd name="T83" fmla="*/ 925 h 1974"/>
                <a:gd name="T84" fmla="*/ 1455 w 1818"/>
                <a:gd name="T85" fmla="*/ 1436 h 1974"/>
                <a:gd name="T86" fmla="*/ 1423 w 1818"/>
                <a:gd name="T87" fmla="*/ 1449 h 1974"/>
                <a:gd name="T88" fmla="*/ 1352 w 1818"/>
                <a:gd name="T89" fmla="*/ 1436 h 1974"/>
                <a:gd name="T90" fmla="*/ 1345 w 1818"/>
                <a:gd name="T91" fmla="*/ 1501 h 1974"/>
                <a:gd name="T92" fmla="*/ 1364 w 1818"/>
                <a:gd name="T93" fmla="*/ 1520 h 1974"/>
                <a:gd name="T94" fmla="*/ 1397 w 1818"/>
                <a:gd name="T95" fmla="*/ 1539 h 1974"/>
                <a:gd name="T96" fmla="*/ 1423 w 1818"/>
                <a:gd name="T97" fmla="*/ 1546 h 1974"/>
                <a:gd name="T98" fmla="*/ 1436 w 1818"/>
                <a:gd name="T99" fmla="*/ 1520 h 1974"/>
                <a:gd name="T100" fmla="*/ 1442 w 1818"/>
                <a:gd name="T101" fmla="*/ 1501 h 1974"/>
                <a:gd name="T102" fmla="*/ 1455 w 1818"/>
                <a:gd name="T103" fmla="*/ 1481 h 1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18" h="1974">
                  <a:moveTo>
                    <a:pt x="1474" y="1029"/>
                  </a:moveTo>
                  <a:lnTo>
                    <a:pt x="1474" y="1029"/>
                  </a:lnTo>
                  <a:cubicBezTo>
                    <a:pt x="1436" y="1009"/>
                    <a:pt x="1416" y="996"/>
                    <a:pt x="1371" y="996"/>
                  </a:cubicBezTo>
                  <a:cubicBezTo>
                    <a:pt x="1332" y="996"/>
                    <a:pt x="1300" y="1022"/>
                    <a:pt x="1300" y="1061"/>
                  </a:cubicBezTo>
                  <a:cubicBezTo>
                    <a:pt x="1300" y="1074"/>
                    <a:pt x="1300" y="1080"/>
                    <a:pt x="1300" y="1093"/>
                  </a:cubicBezTo>
                  <a:cubicBezTo>
                    <a:pt x="1293" y="1119"/>
                    <a:pt x="1261" y="1132"/>
                    <a:pt x="1261" y="1158"/>
                  </a:cubicBezTo>
                  <a:cubicBezTo>
                    <a:pt x="1261" y="1184"/>
                    <a:pt x="1280" y="1197"/>
                    <a:pt x="1293" y="1216"/>
                  </a:cubicBezTo>
                  <a:cubicBezTo>
                    <a:pt x="1306" y="1235"/>
                    <a:pt x="1306" y="1249"/>
                    <a:pt x="1319" y="1268"/>
                  </a:cubicBezTo>
                  <a:cubicBezTo>
                    <a:pt x="1326" y="1274"/>
                    <a:pt x="1332" y="1281"/>
                    <a:pt x="1339" y="1287"/>
                  </a:cubicBezTo>
                  <a:cubicBezTo>
                    <a:pt x="1352" y="1307"/>
                    <a:pt x="1358" y="1333"/>
                    <a:pt x="1377" y="1333"/>
                  </a:cubicBezTo>
                  <a:cubicBezTo>
                    <a:pt x="1416" y="1333"/>
                    <a:pt x="1429" y="1307"/>
                    <a:pt x="1455" y="1287"/>
                  </a:cubicBezTo>
                  <a:cubicBezTo>
                    <a:pt x="1500" y="1242"/>
                    <a:pt x="1507" y="1190"/>
                    <a:pt x="1507" y="1126"/>
                  </a:cubicBezTo>
                  <a:cubicBezTo>
                    <a:pt x="1507" y="1113"/>
                    <a:pt x="1500" y="1106"/>
                    <a:pt x="1500" y="1093"/>
                  </a:cubicBezTo>
                  <a:cubicBezTo>
                    <a:pt x="1500" y="1080"/>
                    <a:pt x="1507" y="1080"/>
                    <a:pt x="1507" y="1074"/>
                  </a:cubicBezTo>
                  <a:cubicBezTo>
                    <a:pt x="1507" y="1061"/>
                    <a:pt x="1481" y="1042"/>
                    <a:pt x="1474" y="1029"/>
                  </a:cubicBezTo>
                  <a:close/>
                  <a:moveTo>
                    <a:pt x="1785" y="945"/>
                  </a:moveTo>
                  <a:lnTo>
                    <a:pt x="1785" y="945"/>
                  </a:lnTo>
                  <a:cubicBezTo>
                    <a:pt x="1785" y="964"/>
                    <a:pt x="1778" y="977"/>
                    <a:pt x="1778" y="990"/>
                  </a:cubicBezTo>
                  <a:cubicBezTo>
                    <a:pt x="1778" y="1016"/>
                    <a:pt x="1791" y="1029"/>
                    <a:pt x="1791" y="1054"/>
                  </a:cubicBezTo>
                  <a:cubicBezTo>
                    <a:pt x="1798" y="1080"/>
                    <a:pt x="1791" y="1093"/>
                    <a:pt x="1791" y="1119"/>
                  </a:cubicBezTo>
                  <a:cubicBezTo>
                    <a:pt x="1798" y="1177"/>
                    <a:pt x="1817" y="1203"/>
                    <a:pt x="1817" y="1261"/>
                  </a:cubicBezTo>
                  <a:cubicBezTo>
                    <a:pt x="1817" y="1320"/>
                    <a:pt x="1804" y="1352"/>
                    <a:pt x="1778" y="1404"/>
                  </a:cubicBezTo>
                  <a:cubicBezTo>
                    <a:pt x="1759" y="1455"/>
                    <a:pt x="1759" y="1494"/>
                    <a:pt x="1714" y="1527"/>
                  </a:cubicBezTo>
                  <a:cubicBezTo>
                    <a:pt x="1649" y="1578"/>
                    <a:pt x="1584" y="1585"/>
                    <a:pt x="1500" y="1578"/>
                  </a:cubicBezTo>
                  <a:cubicBezTo>
                    <a:pt x="1533" y="1624"/>
                    <a:pt x="1539" y="1662"/>
                    <a:pt x="1539" y="1721"/>
                  </a:cubicBezTo>
                  <a:cubicBezTo>
                    <a:pt x="1539" y="1759"/>
                    <a:pt x="1533" y="1785"/>
                    <a:pt x="1513" y="1824"/>
                  </a:cubicBezTo>
                  <a:cubicBezTo>
                    <a:pt x="1507" y="1837"/>
                    <a:pt x="1494" y="1843"/>
                    <a:pt x="1487" y="1856"/>
                  </a:cubicBezTo>
                  <a:cubicBezTo>
                    <a:pt x="1468" y="1895"/>
                    <a:pt x="1455" y="1921"/>
                    <a:pt x="1455" y="1960"/>
                  </a:cubicBezTo>
                  <a:lnTo>
                    <a:pt x="1455" y="1960"/>
                  </a:lnTo>
                  <a:cubicBezTo>
                    <a:pt x="1429" y="1966"/>
                    <a:pt x="1416" y="1973"/>
                    <a:pt x="1384" y="1973"/>
                  </a:cubicBezTo>
                  <a:cubicBezTo>
                    <a:pt x="1300" y="1973"/>
                    <a:pt x="1255" y="1934"/>
                    <a:pt x="1183" y="1889"/>
                  </a:cubicBezTo>
                  <a:cubicBezTo>
                    <a:pt x="1125" y="1850"/>
                    <a:pt x="1086" y="1837"/>
                    <a:pt x="1028" y="1798"/>
                  </a:cubicBezTo>
                  <a:cubicBezTo>
                    <a:pt x="1009" y="1779"/>
                    <a:pt x="1009" y="1753"/>
                    <a:pt x="996" y="1734"/>
                  </a:cubicBezTo>
                  <a:cubicBezTo>
                    <a:pt x="964" y="1688"/>
                    <a:pt x="944" y="1656"/>
                    <a:pt x="886" y="1637"/>
                  </a:cubicBezTo>
                  <a:cubicBezTo>
                    <a:pt x="808" y="1611"/>
                    <a:pt x="744" y="1565"/>
                    <a:pt x="744" y="1481"/>
                  </a:cubicBezTo>
                  <a:cubicBezTo>
                    <a:pt x="744" y="1391"/>
                    <a:pt x="756" y="1346"/>
                    <a:pt x="776" y="1261"/>
                  </a:cubicBezTo>
                  <a:cubicBezTo>
                    <a:pt x="782" y="1235"/>
                    <a:pt x="815" y="1235"/>
                    <a:pt x="815" y="1203"/>
                  </a:cubicBezTo>
                  <a:cubicBezTo>
                    <a:pt x="815" y="1184"/>
                    <a:pt x="795" y="1177"/>
                    <a:pt x="789" y="1158"/>
                  </a:cubicBezTo>
                  <a:cubicBezTo>
                    <a:pt x="789" y="1145"/>
                    <a:pt x="789" y="1139"/>
                    <a:pt x="789" y="1126"/>
                  </a:cubicBezTo>
                  <a:cubicBezTo>
                    <a:pt x="789" y="1100"/>
                    <a:pt x="795" y="1080"/>
                    <a:pt x="795" y="1054"/>
                  </a:cubicBezTo>
                  <a:cubicBezTo>
                    <a:pt x="795" y="893"/>
                    <a:pt x="698" y="815"/>
                    <a:pt x="575" y="705"/>
                  </a:cubicBezTo>
                  <a:cubicBezTo>
                    <a:pt x="556" y="692"/>
                    <a:pt x="537" y="686"/>
                    <a:pt x="517" y="673"/>
                  </a:cubicBezTo>
                  <a:cubicBezTo>
                    <a:pt x="472" y="647"/>
                    <a:pt x="459" y="608"/>
                    <a:pt x="427" y="563"/>
                  </a:cubicBezTo>
                  <a:cubicBezTo>
                    <a:pt x="362" y="459"/>
                    <a:pt x="349" y="388"/>
                    <a:pt x="258" y="298"/>
                  </a:cubicBezTo>
                  <a:cubicBezTo>
                    <a:pt x="200" y="240"/>
                    <a:pt x="161" y="220"/>
                    <a:pt x="90" y="188"/>
                  </a:cubicBezTo>
                  <a:cubicBezTo>
                    <a:pt x="65" y="175"/>
                    <a:pt x="58" y="169"/>
                    <a:pt x="39" y="149"/>
                  </a:cubicBezTo>
                  <a:cubicBezTo>
                    <a:pt x="19" y="136"/>
                    <a:pt x="0" y="130"/>
                    <a:pt x="0" y="110"/>
                  </a:cubicBezTo>
                  <a:cubicBezTo>
                    <a:pt x="0" y="7"/>
                    <a:pt x="0" y="7"/>
                    <a:pt x="0" y="7"/>
                  </a:cubicBezTo>
                  <a:lnTo>
                    <a:pt x="0" y="7"/>
                  </a:lnTo>
                  <a:cubicBezTo>
                    <a:pt x="26" y="0"/>
                    <a:pt x="45" y="0"/>
                    <a:pt x="65" y="0"/>
                  </a:cubicBezTo>
                  <a:cubicBezTo>
                    <a:pt x="103" y="0"/>
                    <a:pt x="123" y="13"/>
                    <a:pt x="161" y="26"/>
                  </a:cubicBezTo>
                  <a:cubicBezTo>
                    <a:pt x="194" y="33"/>
                    <a:pt x="213" y="20"/>
                    <a:pt x="246" y="26"/>
                  </a:cubicBezTo>
                  <a:cubicBezTo>
                    <a:pt x="246" y="59"/>
                    <a:pt x="239" y="78"/>
                    <a:pt x="246" y="117"/>
                  </a:cubicBezTo>
                  <a:cubicBezTo>
                    <a:pt x="265" y="123"/>
                    <a:pt x="265" y="123"/>
                    <a:pt x="265" y="123"/>
                  </a:cubicBezTo>
                  <a:cubicBezTo>
                    <a:pt x="278" y="104"/>
                    <a:pt x="284" y="85"/>
                    <a:pt x="310" y="85"/>
                  </a:cubicBezTo>
                  <a:cubicBezTo>
                    <a:pt x="343" y="85"/>
                    <a:pt x="349" y="110"/>
                    <a:pt x="375" y="130"/>
                  </a:cubicBezTo>
                  <a:cubicBezTo>
                    <a:pt x="394" y="143"/>
                    <a:pt x="407" y="143"/>
                    <a:pt x="427" y="143"/>
                  </a:cubicBezTo>
                  <a:cubicBezTo>
                    <a:pt x="478" y="143"/>
                    <a:pt x="498" y="175"/>
                    <a:pt x="543" y="188"/>
                  </a:cubicBezTo>
                  <a:cubicBezTo>
                    <a:pt x="569" y="188"/>
                    <a:pt x="575" y="201"/>
                    <a:pt x="595" y="207"/>
                  </a:cubicBezTo>
                  <a:cubicBezTo>
                    <a:pt x="614" y="214"/>
                    <a:pt x="634" y="207"/>
                    <a:pt x="646" y="220"/>
                  </a:cubicBezTo>
                  <a:cubicBezTo>
                    <a:pt x="653" y="227"/>
                    <a:pt x="660" y="233"/>
                    <a:pt x="660" y="240"/>
                  </a:cubicBezTo>
                  <a:cubicBezTo>
                    <a:pt x="698" y="266"/>
                    <a:pt x="724" y="285"/>
                    <a:pt x="769" y="285"/>
                  </a:cubicBezTo>
                  <a:cubicBezTo>
                    <a:pt x="808" y="285"/>
                    <a:pt x="802" y="233"/>
                    <a:pt x="802" y="194"/>
                  </a:cubicBezTo>
                  <a:cubicBezTo>
                    <a:pt x="802" y="156"/>
                    <a:pt x="815" y="130"/>
                    <a:pt x="815" y="85"/>
                  </a:cubicBezTo>
                  <a:cubicBezTo>
                    <a:pt x="821" y="85"/>
                    <a:pt x="828" y="78"/>
                    <a:pt x="828" y="71"/>
                  </a:cubicBezTo>
                  <a:cubicBezTo>
                    <a:pt x="860" y="91"/>
                    <a:pt x="866" y="110"/>
                    <a:pt x="899" y="136"/>
                  </a:cubicBezTo>
                  <a:cubicBezTo>
                    <a:pt x="931" y="156"/>
                    <a:pt x="957" y="169"/>
                    <a:pt x="983" y="201"/>
                  </a:cubicBezTo>
                  <a:cubicBezTo>
                    <a:pt x="996" y="227"/>
                    <a:pt x="1009" y="246"/>
                    <a:pt x="1035" y="266"/>
                  </a:cubicBezTo>
                  <a:cubicBezTo>
                    <a:pt x="1054" y="278"/>
                    <a:pt x="1067" y="298"/>
                    <a:pt x="1093" y="298"/>
                  </a:cubicBezTo>
                  <a:cubicBezTo>
                    <a:pt x="1119" y="298"/>
                    <a:pt x="1125" y="272"/>
                    <a:pt x="1145" y="253"/>
                  </a:cubicBezTo>
                  <a:cubicBezTo>
                    <a:pt x="1164" y="240"/>
                    <a:pt x="1177" y="240"/>
                    <a:pt x="1196" y="227"/>
                  </a:cubicBezTo>
                  <a:cubicBezTo>
                    <a:pt x="1229" y="214"/>
                    <a:pt x="1267" y="201"/>
                    <a:pt x="1300" y="201"/>
                  </a:cubicBezTo>
                  <a:lnTo>
                    <a:pt x="1300" y="201"/>
                  </a:lnTo>
                  <a:cubicBezTo>
                    <a:pt x="1364" y="233"/>
                    <a:pt x="1410" y="240"/>
                    <a:pt x="1481" y="266"/>
                  </a:cubicBezTo>
                  <a:cubicBezTo>
                    <a:pt x="1500" y="272"/>
                    <a:pt x="1520" y="272"/>
                    <a:pt x="1533" y="285"/>
                  </a:cubicBezTo>
                  <a:cubicBezTo>
                    <a:pt x="1545" y="304"/>
                    <a:pt x="1545" y="317"/>
                    <a:pt x="1545" y="343"/>
                  </a:cubicBezTo>
                  <a:cubicBezTo>
                    <a:pt x="1545" y="369"/>
                    <a:pt x="1552" y="388"/>
                    <a:pt x="1552" y="414"/>
                  </a:cubicBezTo>
                  <a:cubicBezTo>
                    <a:pt x="1552" y="453"/>
                    <a:pt x="1520" y="473"/>
                    <a:pt x="1520" y="518"/>
                  </a:cubicBezTo>
                  <a:cubicBezTo>
                    <a:pt x="1520" y="550"/>
                    <a:pt x="1533" y="563"/>
                    <a:pt x="1533" y="595"/>
                  </a:cubicBezTo>
                  <a:cubicBezTo>
                    <a:pt x="1533" y="628"/>
                    <a:pt x="1520" y="641"/>
                    <a:pt x="1520" y="673"/>
                  </a:cubicBezTo>
                  <a:cubicBezTo>
                    <a:pt x="1520" y="763"/>
                    <a:pt x="1520" y="763"/>
                    <a:pt x="1520" y="763"/>
                  </a:cubicBezTo>
                  <a:cubicBezTo>
                    <a:pt x="1520" y="777"/>
                    <a:pt x="1533" y="783"/>
                    <a:pt x="1533" y="796"/>
                  </a:cubicBezTo>
                  <a:cubicBezTo>
                    <a:pt x="1533" y="893"/>
                    <a:pt x="1533" y="893"/>
                    <a:pt x="1533" y="893"/>
                  </a:cubicBezTo>
                  <a:cubicBezTo>
                    <a:pt x="1578" y="893"/>
                    <a:pt x="1597" y="912"/>
                    <a:pt x="1636" y="925"/>
                  </a:cubicBezTo>
                  <a:cubicBezTo>
                    <a:pt x="1688" y="945"/>
                    <a:pt x="1733" y="938"/>
                    <a:pt x="1785" y="945"/>
                  </a:cubicBezTo>
                  <a:close/>
                  <a:moveTo>
                    <a:pt x="1455" y="1436"/>
                  </a:moveTo>
                  <a:lnTo>
                    <a:pt x="1455" y="1436"/>
                  </a:lnTo>
                  <a:cubicBezTo>
                    <a:pt x="1442" y="1442"/>
                    <a:pt x="1436" y="1449"/>
                    <a:pt x="1423" y="1449"/>
                  </a:cubicBezTo>
                  <a:cubicBezTo>
                    <a:pt x="1410" y="1449"/>
                    <a:pt x="1397" y="1449"/>
                    <a:pt x="1384" y="1442"/>
                  </a:cubicBezTo>
                  <a:cubicBezTo>
                    <a:pt x="1371" y="1436"/>
                    <a:pt x="1364" y="1436"/>
                    <a:pt x="1352" y="1436"/>
                  </a:cubicBezTo>
                  <a:cubicBezTo>
                    <a:pt x="1339" y="1442"/>
                    <a:pt x="1339" y="1455"/>
                    <a:pt x="1339" y="1468"/>
                  </a:cubicBezTo>
                  <a:cubicBezTo>
                    <a:pt x="1339" y="1481"/>
                    <a:pt x="1339" y="1501"/>
                    <a:pt x="1345" y="1501"/>
                  </a:cubicBezTo>
                  <a:cubicBezTo>
                    <a:pt x="1352" y="1507"/>
                    <a:pt x="1352" y="1507"/>
                    <a:pt x="1352" y="1507"/>
                  </a:cubicBezTo>
                  <a:cubicBezTo>
                    <a:pt x="1352" y="1514"/>
                    <a:pt x="1358" y="1514"/>
                    <a:pt x="1364" y="1520"/>
                  </a:cubicBezTo>
                  <a:cubicBezTo>
                    <a:pt x="1371" y="1527"/>
                    <a:pt x="1377" y="1527"/>
                    <a:pt x="1384" y="1533"/>
                  </a:cubicBezTo>
                  <a:cubicBezTo>
                    <a:pt x="1390" y="1539"/>
                    <a:pt x="1384" y="1539"/>
                    <a:pt x="1397" y="1539"/>
                  </a:cubicBezTo>
                  <a:cubicBezTo>
                    <a:pt x="1397" y="1546"/>
                    <a:pt x="1397" y="1546"/>
                    <a:pt x="1403" y="1553"/>
                  </a:cubicBezTo>
                  <a:cubicBezTo>
                    <a:pt x="1410" y="1553"/>
                    <a:pt x="1423" y="1546"/>
                    <a:pt x="1423" y="1546"/>
                  </a:cubicBezTo>
                  <a:cubicBezTo>
                    <a:pt x="1429" y="1539"/>
                    <a:pt x="1429" y="1539"/>
                    <a:pt x="1436" y="1533"/>
                  </a:cubicBezTo>
                  <a:cubicBezTo>
                    <a:pt x="1436" y="1527"/>
                    <a:pt x="1436" y="1520"/>
                    <a:pt x="1436" y="1520"/>
                  </a:cubicBezTo>
                  <a:cubicBezTo>
                    <a:pt x="1442" y="1514"/>
                    <a:pt x="1436" y="1514"/>
                    <a:pt x="1442" y="1514"/>
                  </a:cubicBezTo>
                  <a:cubicBezTo>
                    <a:pt x="1448" y="1507"/>
                    <a:pt x="1442" y="1507"/>
                    <a:pt x="1442" y="1501"/>
                  </a:cubicBezTo>
                  <a:cubicBezTo>
                    <a:pt x="1442" y="1494"/>
                    <a:pt x="1448" y="1488"/>
                    <a:pt x="1448" y="1481"/>
                  </a:cubicBezTo>
                  <a:cubicBezTo>
                    <a:pt x="1455" y="1481"/>
                    <a:pt x="1455" y="1481"/>
                    <a:pt x="1455" y="1481"/>
                  </a:cubicBezTo>
                  <a:lnTo>
                    <a:pt x="1455" y="1436"/>
                  </a:ln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52" name="Freeform 83">
              <a:extLst>
                <a:ext uri="{FF2B5EF4-FFF2-40B4-BE49-F238E27FC236}">
                  <a16:creationId xmlns:a16="http://schemas.microsoft.com/office/drawing/2014/main" id="{F158D98F-C602-2140-9A28-FFF9E21B4CD5}"/>
                </a:ext>
              </a:extLst>
            </p:cNvPr>
            <p:cNvSpPr>
              <a:spLocks noChangeArrowheads="1"/>
            </p:cNvSpPr>
            <p:nvPr/>
          </p:nvSpPr>
          <p:spPr bwMode="auto">
            <a:xfrm>
              <a:off x="11298849" y="6698975"/>
              <a:ext cx="402621" cy="494159"/>
            </a:xfrm>
            <a:custGeom>
              <a:avLst/>
              <a:gdLst>
                <a:gd name="T0" fmla="*/ 52 w 583"/>
                <a:gd name="T1" fmla="*/ 130 h 713"/>
                <a:gd name="T2" fmla="*/ 52 w 583"/>
                <a:gd name="T3" fmla="*/ 130 h 713"/>
                <a:gd name="T4" fmla="*/ 33 w 583"/>
                <a:gd name="T5" fmla="*/ 220 h 713"/>
                <a:gd name="T6" fmla="*/ 0 w 583"/>
                <a:gd name="T7" fmla="*/ 382 h 713"/>
                <a:gd name="T8" fmla="*/ 39 w 583"/>
                <a:gd name="T9" fmla="*/ 440 h 713"/>
                <a:gd name="T10" fmla="*/ 58 w 583"/>
                <a:gd name="T11" fmla="*/ 531 h 713"/>
                <a:gd name="T12" fmla="*/ 188 w 583"/>
                <a:gd name="T13" fmla="*/ 291 h 713"/>
                <a:gd name="T14" fmla="*/ 162 w 583"/>
                <a:gd name="T15" fmla="*/ 227 h 713"/>
                <a:gd name="T16" fmla="*/ 52 w 583"/>
                <a:gd name="T17" fmla="*/ 130 h 713"/>
                <a:gd name="T18" fmla="*/ 369 w 583"/>
                <a:gd name="T19" fmla="*/ 686 h 713"/>
                <a:gd name="T20" fmla="*/ 369 w 583"/>
                <a:gd name="T21" fmla="*/ 686 h 713"/>
                <a:gd name="T22" fmla="*/ 382 w 583"/>
                <a:gd name="T23" fmla="*/ 686 h 713"/>
                <a:gd name="T24" fmla="*/ 401 w 583"/>
                <a:gd name="T25" fmla="*/ 692 h 713"/>
                <a:gd name="T26" fmla="*/ 408 w 583"/>
                <a:gd name="T27" fmla="*/ 692 h 713"/>
                <a:gd name="T28" fmla="*/ 421 w 583"/>
                <a:gd name="T29" fmla="*/ 692 h 713"/>
                <a:gd name="T30" fmla="*/ 434 w 583"/>
                <a:gd name="T31" fmla="*/ 699 h 713"/>
                <a:gd name="T32" fmla="*/ 453 w 583"/>
                <a:gd name="T33" fmla="*/ 699 h 713"/>
                <a:gd name="T34" fmla="*/ 460 w 583"/>
                <a:gd name="T35" fmla="*/ 699 h 713"/>
                <a:gd name="T36" fmla="*/ 485 w 583"/>
                <a:gd name="T37" fmla="*/ 712 h 713"/>
                <a:gd name="T38" fmla="*/ 485 w 583"/>
                <a:gd name="T39" fmla="*/ 712 h 713"/>
                <a:gd name="T40" fmla="*/ 576 w 583"/>
                <a:gd name="T41" fmla="*/ 712 h 713"/>
                <a:gd name="T42" fmla="*/ 576 w 583"/>
                <a:gd name="T43" fmla="*/ 595 h 713"/>
                <a:gd name="T44" fmla="*/ 576 w 583"/>
                <a:gd name="T45" fmla="*/ 518 h 713"/>
                <a:gd name="T46" fmla="*/ 544 w 583"/>
                <a:gd name="T47" fmla="*/ 382 h 713"/>
                <a:gd name="T48" fmla="*/ 544 w 583"/>
                <a:gd name="T49" fmla="*/ 97 h 713"/>
                <a:gd name="T50" fmla="*/ 537 w 583"/>
                <a:gd name="T51" fmla="*/ 7 h 713"/>
                <a:gd name="T52" fmla="*/ 401 w 583"/>
                <a:gd name="T53" fmla="*/ 7 h 713"/>
                <a:gd name="T54" fmla="*/ 291 w 583"/>
                <a:gd name="T55" fmla="*/ 0 h 713"/>
                <a:gd name="T56" fmla="*/ 291 w 583"/>
                <a:gd name="T57" fmla="*/ 0 h 713"/>
                <a:gd name="T58" fmla="*/ 317 w 583"/>
                <a:gd name="T59" fmla="*/ 130 h 713"/>
                <a:gd name="T60" fmla="*/ 311 w 583"/>
                <a:gd name="T61" fmla="*/ 194 h 713"/>
                <a:gd name="T62" fmla="*/ 356 w 583"/>
                <a:gd name="T63" fmla="*/ 363 h 713"/>
                <a:gd name="T64" fmla="*/ 369 w 583"/>
                <a:gd name="T65" fmla="*/ 485 h 713"/>
                <a:gd name="T66" fmla="*/ 408 w 583"/>
                <a:gd name="T67" fmla="*/ 641 h 713"/>
                <a:gd name="T68" fmla="*/ 369 w 583"/>
                <a:gd name="T69" fmla="*/ 686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83" h="713">
                  <a:moveTo>
                    <a:pt x="52" y="130"/>
                  </a:moveTo>
                  <a:lnTo>
                    <a:pt x="52" y="130"/>
                  </a:lnTo>
                  <a:cubicBezTo>
                    <a:pt x="26" y="149"/>
                    <a:pt x="33" y="181"/>
                    <a:pt x="33" y="220"/>
                  </a:cubicBezTo>
                  <a:cubicBezTo>
                    <a:pt x="26" y="285"/>
                    <a:pt x="0" y="317"/>
                    <a:pt x="0" y="382"/>
                  </a:cubicBezTo>
                  <a:cubicBezTo>
                    <a:pt x="0" y="408"/>
                    <a:pt x="33" y="414"/>
                    <a:pt x="39" y="440"/>
                  </a:cubicBezTo>
                  <a:cubicBezTo>
                    <a:pt x="52" y="472"/>
                    <a:pt x="46" y="498"/>
                    <a:pt x="58" y="531"/>
                  </a:cubicBezTo>
                  <a:cubicBezTo>
                    <a:pt x="149" y="479"/>
                    <a:pt x="188" y="401"/>
                    <a:pt x="188" y="291"/>
                  </a:cubicBezTo>
                  <a:cubicBezTo>
                    <a:pt x="188" y="265"/>
                    <a:pt x="169" y="253"/>
                    <a:pt x="162" y="227"/>
                  </a:cubicBezTo>
                  <a:cubicBezTo>
                    <a:pt x="143" y="175"/>
                    <a:pt x="110" y="130"/>
                    <a:pt x="52" y="130"/>
                  </a:cubicBezTo>
                  <a:close/>
                  <a:moveTo>
                    <a:pt x="369" y="686"/>
                  </a:moveTo>
                  <a:lnTo>
                    <a:pt x="369" y="686"/>
                  </a:lnTo>
                  <a:cubicBezTo>
                    <a:pt x="375" y="686"/>
                    <a:pt x="375" y="686"/>
                    <a:pt x="382" y="686"/>
                  </a:cubicBezTo>
                  <a:cubicBezTo>
                    <a:pt x="388" y="692"/>
                    <a:pt x="395" y="692"/>
                    <a:pt x="401" y="692"/>
                  </a:cubicBezTo>
                  <a:lnTo>
                    <a:pt x="408" y="692"/>
                  </a:lnTo>
                  <a:cubicBezTo>
                    <a:pt x="414" y="692"/>
                    <a:pt x="414" y="692"/>
                    <a:pt x="421" y="692"/>
                  </a:cubicBezTo>
                  <a:cubicBezTo>
                    <a:pt x="427" y="699"/>
                    <a:pt x="434" y="699"/>
                    <a:pt x="434" y="699"/>
                  </a:cubicBezTo>
                  <a:cubicBezTo>
                    <a:pt x="440" y="699"/>
                    <a:pt x="446" y="699"/>
                    <a:pt x="453" y="699"/>
                  </a:cubicBezTo>
                  <a:cubicBezTo>
                    <a:pt x="460" y="699"/>
                    <a:pt x="460" y="699"/>
                    <a:pt x="460" y="699"/>
                  </a:cubicBezTo>
                  <a:cubicBezTo>
                    <a:pt x="485" y="712"/>
                    <a:pt x="485" y="712"/>
                    <a:pt x="485" y="712"/>
                  </a:cubicBezTo>
                  <a:lnTo>
                    <a:pt x="485" y="712"/>
                  </a:lnTo>
                  <a:cubicBezTo>
                    <a:pt x="576" y="712"/>
                    <a:pt x="576" y="712"/>
                    <a:pt x="576" y="712"/>
                  </a:cubicBezTo>
                  <a:cubicBezTo>
                    <a:pt x="582" y="667"/>
                    <a:pt x="576" y="641"/>
                    <a:pt x="576" y="595"/>
                  </a:cubicBezTo>
                  <a:cubicBezTo>
                    <a:pt x="576" y="563"/>
                    <a:pt x="582" y="550"/>
                    <a:pt x="576" y="518"/>
                  </a:cubicBezTo>
                  <a:cubicBezTo>
                    <a:pt x="569" y="460"/>
                    <a:pt x="544" y="434"/>
                    <a:pt x="544" y="382"/>
                  </a:cubicBezTo>
                  <a:cubicBezTo>
                    <a:pt x="544" y="272"/>
                    <a:pt x="544" y="207"/>
                    <a:pt x="544" y="97"/>
                  </a:cubicBezTo>
                  <a:cubicBezTo>
                    <a:pt x="537" y="7"/>
                    <a:pt x="537" y="7"/>
                    <a:pt x="537" y="7"/>
                  </a:cubicBezTo>
                  <a:cubicBezTo>
                    <a:pt x="401" y="7"/>
                    <a:pt x="401" y="7"/>
                    <a:pt x="401" y="7"/>
                  </a:cubicBezTo>
                  <a:cubicBezTo>
                    <a:pt x="356" y="7"/>
                    <a:pt x="330" y="0"/>
                    <a:pt x="291" y="0"/>
                  </a:cubicBezTo>
                  <a:lnTo>
                    <a:pt x="291" y="0"/>
                  </a:lnTo>
                  <a:cubicBezTo>
                    <a:pt x="298" y="39"/>
                    <a:pt x="311" y="78"/>
                    <a:pt x="317" y="130"/>
                  </a:cubicBezTo>
                  <a:cubicBezTo>
                    <a:pt x="311" y="194"/>
                    <a:pt x="311" y="194"/>
                    <a:pt x="311" y="194"/>
                  </a:cubicBezTo>
                  <a:cubicBezTo>
                    <a:pt x="317" y="265"/>
                    <a:pt x="337" y="298"/>
                    <a:pt x="356" y="363"/>
                  </a:cubicBezTo>
                  <a:cubicBezTo>
                    <a:pt x="362" y="414"/>
                    <a:pt x="362" y="440"/>
                    <a:pt x="369" y="485"/>
                  </a:cubicBezTo>
                  <a:cubicBezTo>
                    <a:pt x="388" y="544"/>
                    <a:pt x="408" y="576"/>
                    <a:pt x="408" y="641"/>
                  </a:cubicBezTo>
                  <a:cubicBezTo>
                    <a:pt x="408" y="660"/>
                    <a:pt x="388" y="673"/>
                    <a:pt x="369" y="686"/>
                  </a:cubicBezTo>
                  <a:close/>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3" name="Freeform 84">
              <a:extLst>
                <a:ext uri="{FF2B5EF4-FFF2-40B4-BE49-F238E27FC236}">
                  <a16:creationId xmlns:a16="http://schemas.microsoft.com/office/drawing/2014/main" id="{020011DA-ACD1-E544-BF8E-0C1D7D3376B6}"/>
                </a:ext>
              </a:extLst>
            </p:cNvPr>
            <p:cNvSpPr>
              <a:spLocks noChangeArrowheads="1"/>
            </p:cNvSpPr>
            <p:nvPr/>
          </p:nvSpPr>
          <p:spPr bwMode="auto">
            <a:xfrm>
              <a:off x="11246993" y="5442225"/>
              <a:ext cx="268415" cy="494159"/>
            </a:xfrm>
            <a:custGeom>
              <a:avLst/>
              <a:gdLst>
                <a:gd name="T0" fmla="*/ 388 w 389"/>
                <a:gd name="T1" fmla="*/ 272 h 713"/>
                <a:gd name="T2" fmla="*/ 388 w 389"/>
                <a:gd name="T3" fmla="*/ 272 h 713"/>
                <a:gd name="T4" fmla="*/ 330 w 389"/>
                <a:gd name="T5" fmla="*/ 349 h 713"/>
                <a:gd name="T6" fmla="*/ 265 w 389"/>
                <a:gd name="T7" fmla="*/ 492 h 713"/>
                <a:gd name="T8" fmla="*/ 239 w 389"/>
                <a:gd name="T9" fmla="*/ 524 h 713"/>
                <a:gd name="T10" fmla="*/ 135 w 389"/>
                <a:gd name="T11" fmla="*/ 647 h 713"/>
                <a:gd name="T12" fmla="*/ 90 w 389"/>
                <a:gd name="T13" fmla="*/ 712 h 713"/>
                <a:gd name="T14" fmla="*/ 90 w 389"/>
                <a:gd name="T15" fmla="*/ 712 h 713"/>
                <a:gd name="T16" fmla="*/ 51 w 389"/>
                <a:gd name="T17" fmla="*/ 653 h 713"/>
                <a:gd name="T18" fmla="*/ 0 w 389"/>
                <a:gd name="T19" fmla="*/ 466 h 713"/>
                <a:gd name="T20" fmla="*/ 0 w 389"/>
                <a:gd name="T21" fmla="*/ 459 h 713"/>
                <a:gd name="T22" fmla="*/ 0 w 389"/>
                <a:gd name="T23" fmla="*/ 459 h 713"/>
                <a:gd name="T24" fmla="*/ 19 w 389"/>
                <a:gd name="T25" fmla="*/ 239 h 713"/>
                <a:gd name="T26" fmla="*/ 77 w 389"/>
                <a:gd name="T27" fmla="*/ 227 h 713"/>
                <a:gd name="T28" fmla="*/ 45 w 389"/>
                <a:gd name="T29" fmla="*/ 71 h 713"/>
                <a:gd name="T30" fmla="*/ 123 w 389"/>
                <a:gd name="T31" fmla="*/ 0 h 713"/>
                <a:gd name="T32" fmla="*/ 252 w 389"/>
                <a:gd name="T33" fmla="*/ 52 h 713"/>
                <a:gd name="T34" fmla="*/ 278 w 389"/>
                <a:gd name="T35" fmla="*/ 201 h 713"/>
                <a:gd name="T36" fmla="*/ 388 w 389"/>
                <a:gd name="T37" fmla="*/ 272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9" h="713">
                  <a:moveTo>
                    <a:pt x="388" y="272"/>
                  </a:moveTo>
                  <a:lnTo>
                    <a:pt x="388" y="272"/>
                  </a:lnTo>
                  <a:cubicBezTo>
                    <a:pt x="368" y="304"/>
                    <a:pt x="355" y="317"/>
                    <a:pt x="330" y="349"/>
                  </a:cubicBezTo>
                  <a:cubicBezTo>
                    <a:pt x="291" y="395"/>
                    <a:pt x="291" y="434"/>
                    <a:pt x="265" y="492"/>
                  </a:cubicBezTo>
                  <a:cubicBezTo>
                    <a:pt x="258" y="505"/>
                    <a:pt x="252" y="511"/>
                    <a:pt x="239" y="524"/>
                  </a:cubicBezTo>
                  <a:cubicBezTo>
                    <a:pt x="200" y="576"/>
                    <a:pt x="174" y="602"/>
                    <a:pt x="135" y="647"/>
                  </a:cubicBezTo>
                  <a:cubicBezTo>
                    <a:pt x="116" y="666"/>
                    <a:pt x="103" y="686"/>
                    <a:pt x="90" y="712"/>
                  </a:cubicBezTo>
                  <a:lnTo>
                    <a:pt x="90" y="712"/>
                  </a:lnTo>
                  <a:cubicBezTo>
                    <a:pt x="71" y="692"/>
                    <a:pt x="58" y="679"/>
                    <a:pt x="51" y="653"/>
                  </a:cubicBezTo>
                  <a:cubicBezTo>
                    <a:pt x="26" y="582"/>
                    <a:pt x="26" y="537"/>
                    <a:pt x="0" y="466"/>
                  </a:cubicBezTo>
                  <a:lnTo>
                    <a:pt x="0" y="459"/>
                  </a:lnTo>
                  <a:lnTo>
                    <a:pt x="0" y="459"/>
                  </a:lnTo>
                  <a:cubicBezTo>
                    <a:pt x="19" y="375"/>
                    <a:pt x="13" y="324"/>
                    <a:pt x="19" y="239"/>
                  </a:cubicBezTo>
                  <a:cubicBezTo>
                    <a:pt x="45" y="239"/>
                    <a:pt x="58" y="233"/>
                    <a:pt x="77" y="227"/>
                  </a:cubicBezTo>
                  <a:cubicBezTo>
                    <a:pt x="64" y="168"/>
                    <a:pt x="45" y="130"/>
                    <a:pt x="45" y="71"/>
                  </a:cubicBezTo>
                  <a:cubicBezTo>
                    <a:pt x="45" y="33"/>
                    <a:pt x="77" y="0"/>
                    <a:pt x="123" y="0"/>
                  </a:cubicBezTo>
                  <a:cubicBezTo>
                    <a:pt x="174" y="0"/>
                    <a:pt x="232" y="7"/>
                    <a:pt x="252" y="52"/>
                  </a:cubicBezTo>
                  <a:cubicBezTo>
                    <a:pt x="278" y="104"/>
                    <a:pt x="252" y="149"/>
                    <a:pt x="278" y="201"/>
                  </a:cubicBezTo>
                  <a:cubicBezTo>
                    <a:pt x="297" y="246"/>
                    <a:pt x="342" y="246"/>
                    <a:pt x="388" y="272"/>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4" name="Freeform 85">
              <a:extLst>
                <a:ext uri="{FF2B5EF4-FFF2-40B4-BE49-F238E27FC236}">
                  <a16:creationId xmlns:a16="http://schemas.microsoft.com/office/drawing/2014/main" id="{F2884703-4109-7746-BD23-D1468E2D621D}"/>
                </a:ext>
              </a:extLst>
            </p:cNvPr>
            <p:cNvSpPr>
              <a:spLocks noChangeArrowheads="1"/>
            </p:cNvSpPr>
            <p:nvPr/>
          </p:nvSpPr>
          <p:spPr bwMode="auto">
            <a:xfrm>
              <a:off x="11509308" y="6311580"/>
              <a:ext cx="1500682" cy="2482998"/>
            </a:xfrm>
            <a:custGeom>
              <a:avLst/>
              <a:gdLst>
                <a:gd name="T0" fmla="*/ 246 w 2168"/>
                <a:gd name="T1" fmla="*/ 1325 h 3589"/>
                <a:gd name="T2" fmla="*/ 349 w 2168"/>
                <a:gd name="T3" fmla="*/ 1287 h 3589"/>
                <a:gd name="T4" fmla="*/ 550 w 2168"/>
                <a:gd name="T5" fmla="*/ 1009 h 3589"/>
                <a:gd name="T6" fmla="*/ 757 w 2168"/>
                <a:gd name="T7" fmla="*/ 899 h 3589"/>
                <a:gd name="T8" fmla="*/ 751 w 2168"/>
                <a:gd name="T9" fmla="*/ 769 h 3589"/>
                <a:gd name="T10" fmla="*/ 828 w 2168"/>
                <a:gd name="T11" fmla="*/ 692 h 3589"/>
                <a:gd name="T12" fmla="*/ 880 w 2168"/>
                <a:gd name="T13" fmla="*/ 511 h 3589"/>
                <a:gd name="T14" fmla="*/ 912 w 2168"/>
                <a:gd name="T15" fmla="*/ 304 h 3589"/>
                <a:gd name="T16" fmla="*/ 983 w 2168"/>
                <a:gd name="T17" fmla="*/ 233 h 3589"/>
                <a:gd name="T18" fmla="*/ 1300 w 2168"/>
                <a:gd name="T19" fmla="*/ 453 h 3589"/>
                <a:gd name="T20" fmla="*/ 1397 w 2168"/>
                <a:gd name="T21" fmla="*/ 200 h 3589"/>
                <a:gd name="T22" fmla="*/ 1695 w 2168"/>
                <a:gd name="T23" fmla="*/ 103 h 3589"/>
                <a:gd name="T24" fmla="*/ 2057 w 2168"/>
                <a:gd name="T25" fmla="*/ 239 h 3589"/>
                <a:gd name="T26" fmla="*/ 2050 w 2168"/>
                <a:gd name="T27" fmla="*/ 478 h 3589"/>
                <a:gd name="T28" fmla="*/ 2128 w 2168"/>
                <a:gd name="T29" fmla="*/ 634 h 3589"/>
                <a:gd name="T30" fmla="*/ 2167 w 2168"/>
                <a:gd name="T31" fmla="*/ 853 h 3589"/>
                <a:gd name="T32" fmla="*/ 1960 w 2168"/>
                <a:gd name="T33" fmla="*/ 938 h 3589"/>
                <a:gd name="T34" fmla="*/ 1850 w 2168"/>
                <a:gd name="T35" fmla="*/ 1047 h 3589"/>
                <a:gd name="T36" fmla="*/ 1746 w 2168"/>
                <a:gd name="T37" fmla="*/ 1364 h 3589"/>
                <a:gd name="T38" fmla="*/ 1701 w 2168"/>
                <a:gd name="T39" fmla="*/ 1629 h 3589"/>
                <a:gd name="T40" fmla="*/ 1643 w 2168"/>
                <a:gd name="T41" fmla="*/ 1726 h 3589"/>
                <a:gd name="T42" fmla="*/ 1643 w 2168"/>
                <a:gd name="T43" fmla="*/ 1804 h 3589"/>
                <a:gd name="T44" fmla="*/ 1578 w 2168"/>
                <a:gd name="T45" fmla="*/ 1992 h 3589"/>
                <a:gd name="T46" fmla="*/ 1578 w 2168"/>
                <a:gd name="T47" fmla="*/ 2095 h 3589"/>
                <a:gd name="T48" fmla="*/ 1565 w 2168"/>
                <a:gd name="T49" fmla="*/ 2367 h 3589"/>
                <a:gd name="T50" fmla="*/ 1695 w 2168"/>
                <a:gd name="T51" fmla="*/ 2573 h 3589"/>
                <a:gd name="T52" fmla="*/ 1785 w 2168"/>
                <a:gd name="T53" fmla="*/ 2786 h 3589"/>
                <a:gd name="T54" fmla="*/ 1895 w 2168"/>
                <a:gd name="T55" fmla="*/ 2961 h 3589"/>
                <a:gd name="T56" fmla="*/ 1869 w 2168"/>
                <a:gd name="T57" fmla="*/ 3155 h 3589"/>
                <a:gd name="T58" fmla="*/ 1953 w 2168"/>
                <a:gd name="T59" fmla="*/ 3336 h 3589"/>
                <a:gd name="T60" fmla="*/ 1986 w 2168"/>
                <a:gd name="T61" fmla="*/ 3491 h 3589"/>
                <a:gd name="T62" fmla="*/ 1779 w 2168"/>
                <a:gd name="T63" fmla="*/ 3588 h 3589"/>
                <a:gd name="T64" fmla="*/ 1585 w 2168"/>
                <a:gd name="T65" fmla="*/ 3426 h 3589"/>
                <a:gd name="T66" fmla="*/ 1488 w 2168"/>
                <a:gd name="T67" fmla="*/ 3484 h 3589"/>
                <a:gd name="T68" fmla="*/ 1332 w 2168"/>
                <a:gd name="T69" fmla="*/ 3510 h 3589"/>
                <a:gd name="T70" fmla="*/ 1113 w 2168"/>
                <a:gd name="T71" fmla="*/ 3433 h 3589"/>
                <a:gd name="T72" fmla="*/ 951 w 2168"/>
                <a:gd name="T73" fmla="*/ 3413 h 3589"/>
                <a:gd name="T74" fmla="*/ 847 w 2168"/>
                <a:gd name="T75" fmla="*/ 3316 h 3589"/>
                <a:gd name="T76" fmla="*/ 686 w 2168"/>
                <a:gd name="T77" fmla="*/ 3297 h 3589"/>
                <a:gd name="T78" fmla="*/ 556 w 2168"/>
                <a:gd name="T79" fmla="*/ 3252 h 3589"/>
                <a:gd name="T80" fmla="*/ 524 w 2168"/>
                <a:gd name="T81" fmla="*/ 3135 h 3589"/>
                <a:gd name="T82" fmla="*/ 621 w 2168"/>
                <a:gd name="T83" fmla="*/ 3090 h 3589"/>
                <a:gd name="T84" fmla="*/ 783 w 2168"/>
                <a:gd name="T85" fmla="*/ 3090 h 3589"/>
                <a:gd name="T86" fmla="*/ 641 w 2168"/>
                <a:gd name="T87" fmla="*/ 2999 h 3589"/>
                <a:gd name="T88" fmla="*/ 466 w 2168"/>
                <a:gd name="T89" fmla="*/ 2799 h 3589"/>
                <a:gd name="T90" fmla="*/ 414 w 2168"/>
                <a:gd name="T91" fmla="*/ 2650 h 3589"/>
                <a:gd name="T92" fmla="*/ 304 w 2168"/>
                <a:gd name="T93" fmla="*/ 2560 h 3589"/>
                <a:gd name="T94" fmla="*/ 362 w 2168"/>
                <a:gd name="T95" fmla="*/ 2347 h 3589"/>
                <a:gd name="T96" fmla="*/ 395 w 2168"/>
                <a:gd name="T97" fmla="*/ 2179 h 3589"/>
                <a:gd name="T98" fmla="*/ 324 w 2168"/>
                <a:gd name="T99" fmla="*/ 1979 h 3589"/>
                <a:gd name="T100" fmla="*/ 324 w 2168"/>
                <a:gd name="T101" fmla="*/ 1849 h 3589"/>
                <a:gd name="T102" fmla="*/ 401 w 2168"/>
                <a:gd name="T103" fmla="*/ 1862 h 3589"/>
                <a:gd name="T104" fmla="*/ 324 w 2168"/>
                <a:gd name="T105" fmla="*/ 1791 h 3589"/>
                <a:gd name="T106" fmla="*/ 395 w 2168"/>
                <a:gd name="T107" fmla="*/ 1759 h 3589"/>
                <a:gd name="T108" fmla="*/ 142 w 2168"/>
                <a:gd name="T109" fmla="*/ 1565 h 3589"/>
                <a:gd name="T110" fmla="*/ 52 w 2168"/>
                <a:gd name="T111" fmla="*/ 1481 h 3589"/>
                <a:gd name="T112" fmla="*/ 65 w 2168"/>
                <a:gd name="T113" fmla="*/ 1248 h 3589"/>
                <a:gd name="T114" fmla="*/ 97 w 2168"/>
                <a:gd name="T115" fmla="*/ 1254 h 3589"/>
                <a:gd name="T116" fmla="*/ 130 w 2168"/>
                <a:gd name="T117" fmla="*/ 1261 h 3589"/>
                <a:gd name="T118" fmla="*/ 181 w 2168"/>
                <a:gd name="T119" fmla="*/ 1274 h 3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68" h="3589">
                  <a:moveTo>
                    <a:pt x="181" y="1274"/>
                  </a:moveTo>
                  <a:lnTo>
                    <a:pt x="181" y="1274"/>
                  </a:lnTo>
                  <a:cubicBezTo>
                    <a:pt x="181" y="1280"/>
                    <a:pt x="220" y="1306"/>
                    <a:pt x="246" y="1325"/>
                  </a:cubicBezTo>
                  <a:cubicBezTo>
                    <a:pt x="265" y="1338"/>
                    <a:pt x="265" y="1364"/>
                    <a:pt x="291" y="1364"/>
                  </a:cubicBezTo>
                  <a:cubicBezTo>
                    <a:pt x="304" y="1364"/>
                    <a:pt x="317" y="1351"/>
                    <a:pt x="324" y="1338"/>
                  </a:cubicBezTo>
                  <a:cubicBezTo>
                    <a:pt x="330" y="1319"/>
                    <a:pt x="337" y="1306"/>
                    <a:pt x="349" y="1287"/>
                  </a:cubicBezTo>
                  <a:cubicBezTo>
                    <a:pt x="375" y="1261"/>
                    <a:pt x="388" y="1241"/>
                    <a:pt x="414" y="1215"/>
                  </a:cubicBezTo>
                  <a:cubicBezTo>
                    <a:pt x="460" y="1164"/>
                    <a:pt x="492" y="1138"/>
                    <a:pt x="524" y="1080"/>
                  </a:cubicBezTo>
                  <a:cubicBezTo>
                    <a:pt x="537" y="1054"/>
                    <a:pt x="531" y="1034"/>
                    <a:pt x="550" y="1009"/>
                  </a:cubicBezTo>
                  <a:cubicBezTo>
                    <a:pt x="569" y="989"/>
                    <a:pt x="602" y="989"/>
                    <a:pt x="628" y="983"/>
                  </a:cubicBezTo>
                  <a:cubicBezTo>
                    <a:pt x="653" y="970"/>
                    <a:pt x="673" y="950"/>
                    <a:pt x="699" y="938"/>
                  </a:cubicBezTo>
                  <a:cubicBezTo>
                    <a:pt x="725" y="925"/>
                    <a:pt x="757" y="925"/>
                    <a:pt x="757" y="899"/>
                  </a:cubicBezTo>
                  <a:cubicBezTo>
                    <a:pt x="757" y="892"/>
                    <a:pt x="751" y="886"/>
                    <a:pt x="751" y="879"/>
                  </a:cubicBezTo>
                  <a:cubicBezTo>
                    <a:pt x="744" y="860"/>
                    <a:pt x="744" y="847"/>
                    <a:pt x="744" y="821"/>
                  </a:cubicBezTo>
                  <a:cubicBezTo>
                    <a:pt x="744" y="802"/>
                    <a:pt x="744" y="789"/>
                    <a:pt x="751" y="769"/>
                  </a:cubicBezTo>
                  <a:cubicBezTo>
                    <a:pt x="751" y="756"/>
                    <a:pt x="751" y="737"/>
                    <a:pt x="757" y="731"/>
                  </a:cubicBezTo>
                  <a:cubicBezTo>
                    <a:pt x="763" y="724"/>
                    <a:pt x="783" y="731"/>
                    <a:pt x="789" y="724"/>
                  </a:cubicBezTo>
                  <a:cubicBezTo>
                    <a:pt x="809" y="718"/>
                    <a:pt x="815" y="705"/>
                    <a:pt x="828" y="692"/>
                  </a:cubicBezTo>
                  <a:cubicBezTo>
                    <a:pt x="854" y="672"/>
                    <a:pt x="880" y="659"/>
                    <a:pt x="880" y="634"/>
                  </a:cubicBezTo>
                  <a:cubicBezTo>
                    <a:pt x="880" y="562"/>
                    <a:pt x="880" y="562"/>
                    <a:pt x="880" y="562"/>
                  </a:cubicBezTo>
                  <a:cubicBezTo>
                    <a:pt x="880" y="543"/>
                    <a:pt x="873" y="530"/>
                    <a:pt x="880" y="511"/>
                  </a:cubicBezTo>
                  <a:cubicBezTo>
                    <a:pt x="899" y="465"/>
                    <a:pt x="938" y="453"/>
                    <a:pt x="938" y="407"/>
                  </a:cubicBezTo>
                  <a:cubicBezTo>
                    <a:pt x="938" y="381"/>
                    <a:pt x="938" y="362"/>
                    <a:pt x="925" y="336"/>
                  </a:cubicBezTo>
                  <a:cubicBezTo>
                    <a:pt x="925" y="323"/>
                    <a:pt x="912" y="317"/>
                    <a:pt x="912" y="304"/>
                  </a:cubicBezTo>
                  <a:cubicBezTo>
                    <a:pt x="912" y="291"/>
                    <a:pt x="925" y="297"/>
                    <a:pt x="925" y="291"/>
                  </a:cubicBezTo>
                  <a:cubicBezTo>
                    <a:pt x="944" y="265"/>
                    <a:pt x="964" y="252"/>
                    <a:pt x="983" y="233"/>
                  </a:cubicBezTo>
                  <a:lnTo>
                    <a:pt x="983" y="233"/>
                  </a:lnTo>
                  <a:cubicBezTo>
                    <a:pt x="996" y="252"/>
                    <a:pt x="1009" y="271"/>
                    <a:pt x="1029" y="291"/>
                  </a:cubicBezTo>
                  <a:cubicBezTo>
                    <a:pt x="1119" y="355"/>
                    <a:pt x="1145" y="420"/>
                    <a:pt x="1216" y="511"/>
                  </a:cubicBezTo>
                  <a:cubicBezTo>
                    <a:pt x="1248" y="491"/>
                    <a:pt x="1261" y="465"/>
                    <a:pt x="1300" y="453"/>
                  </a:cubicBezTo>
                  <a:cubicBezTo>
                    <a:pt x="1332" y="439"/>
                    <a:pt x="1378" y="446"/>
                    <a:pt x="1378" y="407"/>
                  </a:cubicBezTo>
                  <a:cubicBezTo>
                    <a:pt x="1378" y="388"/>
                    <a:pt x="1365" y="375"/>
                    <a:pt x="1365" y="349"/>
                  </a:cubicBezTo>
                  <a:cubicBezTo>
                    <a:pt x="1365" y="291"/>
                    <a:pt x="1346" y="239"/>
                    <a:pt x="1397" y="200"/>
                  </a:cubicBezTo>
                  <a:cubicBezTo>
                    <a:pt x="1442" y="168"/>
                    <a:pt x="1488" y="194"/>
                    <a:pt x="1533" y="168"/>
                  </a:cubicBezTo>
                  <a:cubicBezTo>
                    <a:pt x="1572" y="149"/>
                    <a:pt x="1565" y="90"/>
                    <a:pt x="1611" y="90"/>
                  </a:cubicBezTo>
                  <a:cubicBezTo>
                    <a:pt x="1643" y="90"/>
                    <a:pt x="1662" y="103"/>
                    <a:pt x="1695" y="103"/>
                  </a:cubicBezTo>
                  <a:cubicBezTo>
                    <a:pt x="1785" y="103"/>
                    <a:pt x="1811" y="0"/>
                    <a:pt x="1895" y="0"/>
                  </a:cubicBezTo>
                  <a:cubicBezTo>
                    <a:pt x="2012" y="0"/>
                    <a:pt x="1999" y="149"/>
                    <a:pt x="2057" y="239"/>
                  </a:cubicBezTo>
                  <a:lnTo>
                    <a:pt x="2057" y="239"/>
                  </a:lnTo>
                  <a:cubicBezTo>
                    <a:pt x="2057" y="271"/>
                    <a:pt x="2089" y="284"/>
                    <a:pt x="2089" y="317"/>
                  </a:cubicBezTo>
                  <a:cubicBezTo>
                    <a:pt x="2089" y="368"/>
                    <a:pt x="2083" y="394"/>
                    <a:pt x="2063" y="439"/>
                  </a:cubicBezTo>
                  <a:cubicBezTo>
                    <a:pt x="2063" y="453"/>
                    <a:pt x="2050" y="459"/>
                    <a:pt x="2050" y="478"/>
                  </a:cubicBezTo>
                  <a:cubicBezTo>
                    <a:pt x="2050" y="498"/>
                    <a:pt x="2070" y="504"/>
                    <a:pt x="2070" y="530"/>
                  </a:cubicBezTo>
                  <a:cubicBezTo>
                    <a:pt x="2076" y="562"/>
                    <a:pt x="2050" y="588"/>
                    <a:pt x="2076" y="614"/>
                  </a:cubicBezTo>
                  <a:cubicBezTo>
                    <a:pt x="2089" y="634"/>
                    <a:pt x="2109" y="627"/>
                    <a:pt x="2128" y="634"/>
                  </a:cubicBezTo>
                  <a:cubicBezTo>
                    <a:pt x="2134" y="640"/>
                    <a:pt x="2134" y="646"/>
                    <a:pt x="2141" y="653"/>
                  </a:cubicBezTo>
                  <a:cubicBezTo>
                    <a:pt x="2160" y="672"/>
                    <a:pt x="2167" y="692"/>
                    <a:pt x="2167" y="724"/>
                  </a:cubicBezTo>
                  <a:cubicBezTo>
                    <a:pt x="2167" y="853"/>
                    <a:pt x="2167" y="853"/>
                    <a:pt x="2167" y="853"/>
                  </a:cubicBezTo>
                  <a:cubicBezTo>
                    <a:pt x="2167" y="899"/>
                    <a:pt x="2128" y="918"/>
                    <a:pt x="2083" y="918"/>
                  </a:cubicBezTo>
                  <a:cubicBezTo>
                    <a:pt x="2044" y="918"/>
                    <a:pt x="2018" y="899"/>
                    <a:pt x="1979" y="899"/>
                  </a:cubicBezTo>
                  <a:cubicBezTo>
                    <a:pt x="1966" y="899"/>
                    <a:pt x="1966" y="925"/>
                    <a:pt x="1960" y="938"/>
                  </a:cubicBezTo>
                  <a:cubicBezTo>
                    <a:pt x="1947" y="957"/>
                    <a:pt x="1941" y="976"/>
                    <a:pt x="1921" y="989"/>
                  </a:cubicBezTo>
                  <a:cubicBezTo>
                    <a:pt x="1902" y="1009"/>
                    <a:pt x="1876" y="1009"/>
                    <a:pt x="1856" y="1028"/>
                  </a:cubicBezTo>
                  <a:cubicBezTo>
                    <a:pt x="1850" y="1034"/>
                    <a:pt x="1850" y="1041"/>
                    <a:pt x="1850" y="1047"/>
                  </a:cubicBezTo>
                  <a:cubicBezTo>
                    <a:pt x="1818" y="1112"/>
                    <a:pt x="1811" y="1144"/>
                    <a:pt x="1785" y="1209"/>
                  </a:cubicBezTo>
                  <a:cubicBezTo>
                    <a:pt x="1772" y="1254"/>
                    <a:pt x="1759" y="1287"/>
                    <a:pt x="1753" y="1332"/>
                  </a:cubicBezTo>
                  <a:cubicBezTo>
                    <a:pt x="1753" y="1345"/>
                    <a:pt x="1753" y="1358"/>
                    <a:pt x="1746" y="1364"/>
                  </a:cubicBezTo>
                  <a:cubicBezTo>
                    <a:pt x="1727" y="1429"/>
                    <a:pt x="1695" y="1455"/>
                    <a:pt x="1695" y="1513"/>
                  </a:cubicBezTo>
                  <a:cubicBezTo>
                    <a:pt x="1695" y="1545"/>
                    <a:pt x="1721" y="1558"/>
                    <a:pt x="1721" y="1584"/>
                  </a:cubicBezTo>
                  <a:cubicBezTo>
                    <a:pt x="1721" y="1603"/>
                    <a:pt x="1708" y="1610"/>
                    <a:pt x="1701" y="1629"/>
                  </a:cubicBezTo>
                  <a:cubicBezTo>
                    <a:pt x="1695" y="1649"/>
                    <a:pt x="1695" y="1662"/>
                    <a:pt x="1682" y="1681"/>
                  </a:cubicBezTo>
                  <a:cubicBezTo>
                    <a:pt x="1675" y="1694"/>
                    <a:pt x="1669" y="1701"/>
                    <a:pt x="1656" y="1714"/>
                  </a:cubicBezTo>
                  <a:cubicBezTo>
                    <a:pt x="1656" y="1714"/>
                    <a:pt x="1643" y="1714"/>
                    <a:pt x="1643" y="1726"/>
                  </a:cubicBezTo>
                  <a:cubicBezTo>
                    <a:pt x="1643" y="1739"/>
                    <a:pt x="1650" y="1752"/>
                    <a:pt x="1650" y="1765"/>
                  </a:cubicBezTo>
                  <a:cubicBezTo>
                    <a:pt x="1650" y="1772"/>
                    <a:pt x="1643" y="1772"/>
                    <a:pt x="1643" y="1778"/>
                  </a:cubicBezTo>
                  <a:cubicBezTo>
                    <a:pt x="1643" y="1785"/>
                    <a:pt x="1650" y="1791"/>
                    <a:pt x="1643" y="1804"/>
                  </a:cubicBezTo>
                  <a:cubicBezTo>
                    <a:pt x="1636" y="1823"/>
                    <a:pt x="1617" y="1830"/>
                    <a:pt x="1598" y="1849"/>
                  </a:cubicBezTo>
                  <a:cubicBezTo>
                    <a:pt x="1585" y="1875"/>
                    <a:pt x="1591" y="1895"/>
                    <a:pt x="1591" y="1927"/>
                  </a:cubicBezTo>
                  <a:cubicBezTo>
                    <a:pt x="1591" y="1953"/>
                    <a:pt x="1591" y="1972"/>
                    <a:pt x="1578" y="1992"/>
                  </a:cubicBezTo>
                  <a:cubicBezTo>
                    <a:pt x="1572" y="2011"/>
                    <a:pt x="1559" y="2017"/>
                    <a:pt x="1559" y="2037"/>
                  </a:cubicBezTo>
                  <a:cubicBezTo>
                    <a:pt x="1559" y="2063"/>
                    <a:pt x="1572" y="2069"/>
                    <a:pt x="1578" y="2095"/>
                  </a:cubicBezTo>
                  <a:lnTo>
                    <a:pt x="1578" y="2095"/>
                  </a:lnTo>
                  <a:cubicBezTo>
                    <a:pt x="1565" y="2147"/>
                    <a:pt x="1533" y="2173"/>
                    <a:pt x="1533" y="2231"/>
                  </a:cubicBezTo>
                  <a:cubicBezTo>
                    <a:pt x="1533" y="2250"/>
                    <a:pt x="1546" y="2263"/>
                    <a:pt x="1552" y="2283"/>
                  </a:cubicBezTo>
                  <a:cubicBezTo>
                    <a:pt x="1565" y="2315"/>
                    <a:pt x="1546" y="2341"/>
                    <a:pt x="1565" y="2367"/>
                  </a:cubicBezTo>
                  <a:cubicBezTo>
                    <a:pt x="1572" y="2380"/>
                    <a:pt x="1591" y="2386"/>
                    <a:pt x="1598" y="2393"/>
                  </a:cubicBezTo>
                  <a:cubicBezTo>
                    <a:pt x="1630" y="2412"/>
                    <a:pt x="1656" y="2430"/>
                    <a:pt x="1662" y="2469"/>
                  </a:cubicBezTo>
                  <a:cubicBezTo>
                    <a:pt x="1669" y="2508"/>
                    <a:pt x="1675" y="2534"/>
                    <a:pt x="1695" y="2573"/>
                  </a:cubicBezTo>
                  <a:cubicBezTo>
                    <a:pt x="1714" y="2624"/>
                    <a:pt x="1759" y="2644"/>
                    <a:pt x="1759" y="2702"/>
                  </a:cubicBezTo>
                  <a:cubicBezTo>
                    <a:pt x="1759" y="2728"/>
                    <a:pt x="1753" y="2741"/>
                    <a:pt x="1753" y="2760"/>
                  </a:cubicBezTo>
                  <a:cubicBezTo>
                    <a:pt x="1753" y="2780"/>
                    <a:pt x="1772" y="2780"/>
                    <a:pt x="1785" y="2786"/>
                  </a:cubicBezTo>
                  <a:cubicBezTo>
                    <a:pt x="1811" y="2805"/>
                    <a:pt x="1824" y="2818"/>
                    <a:pt x="1856" y="2838"/>
                  </a:cubicBezTo>
                  <a:cubicBezTo>
                    <a:pt x="1882" y="2851"/>
                    <a:pt x="1902" y="2877"/>
                    <a:pt x="1902" y="2909"/>
                  </a:cubicBezTo>
                  <a:cubicBezTo>
                    <a:pt x="1902" y="2928"/>
                    <a:pt x="1895" y="2941"/>
                    <a:pt x="1895" y="2961"/>
                  </a:cubicBezTo>
                  <a:cubicBezTo>
                    <a:pt x="1889" y="2973"/>
                    <a:pt x="1895" y="2986"/>
                    <a:pt x="1895" y="2999"/>
                  </a:cubicBezTo>
                  <a:cubicBezTo>
                    <a:pt x="1889" y="3019"/>
                    <a:pt x="1869" y="3025"/>
                    <a:pt x="1869" y="3051"/>
                  </a:cubicBezTo>
                  <a:cubicBezTo>
                    <a:pt x="1869" y="3155"/>
                    <a:pt x="1869" y="3155"/>
                    <a:pt x="1869" y="3155"/>
                  </a:cubicBezTo>
                  <a:cubicBezTo>
                    <a:pt x="1869" y="3174"/>
                    <a:pt x="1882" y="3187"/>
                    <a:pt x="1889" y="3206"/>
                  </a:cubicBezTo>
                  <a:cubicBezTo>
                    <a:pt x="1902" y="3232"/>
                    <a:pt x="1908" y="3252"/>
                    <a:pt x="1921" y="3277"/>
                  </a:cubicBezTo>
                  <a:cubicBezTo>
                    <a:pt x="1934" y="3297"/>
                    <a:pt x="1953" y="3310"/>
                    <a:pt x="1953" y="3336"/>
                  </a:cubicBezTo>
                  <a:cubicBezTo>
                    <a:pt x="1953" y="3361"/>
                    <a:pt x="1941" y="3381"/>
                    <a:pt x="1941" y="3407"/>
                  </a:cubicBezTo>
                  <a:cubicBezTo>
                    <a:pt x="1941" y="3426"/>
                    <a:pt x="1986" y="3478"/>
                    <a:pt x="1986" y="3491"/>
                  </a:cubicBezTo>
                  <a:lnTo>
                    <a:pt x="1986" y="3491"/>
                  </a:lnTo>
                  <a:cubicBezTo>
                    <a:pt x="1953" y="3491"/>
                    <a:pt x="1915" y="3504"/>
                    <a:pt x="1882" y="3517"/>
                  </a:cubicBezTo>
                  <a:cubicBezTo>
                    <a:pt x="1863" y="3530"/>
                    <a:pt x="1850" y="3530"/>
                    <a:pt x="1831" y="3543"/>
                  </a:cubicBezTo>
                  <a:cubicBezTo>
                    <a:pt x="1811" y="3562"/>
                    <a:pt x="1805" y="3588"/>
                    <a:pt x="1779" y="3588"/>
                  </a:cubicBezTo>
                  <a:cubicBezTo>
                    <a:pt x="1753" y="3588"/>
                    <a:pt x="1740" y="3568"/>
                    <a:pt x="1721" y="3556"/>
                  </a:cubicBezTo>
                  <a:cubicBezTo>
                    <a:pt x="1695" y="3536"/>
                    <a:pt x="1682" y="3517"/>
                    <a:pt x="1669" y="3491"/>
                  </a:cubicBezTo>
                  <a:cubicBezTo>
                    <a:pt x="1643" y="3459"/>
                    <a:pt x="1617" y="3446"/>
                    <a:pt x="1585" y="3426"/>
                  </a:cubicBezTo>
                  <a:cubicBezTo>
                    <a:pt x="1552" y="3400"/>
                    <a:pt x="1546" y="3381"/>
                    <a:pt x="1514" y="3361"/>
                  </a:cubicBezTo>
                  <a:cubicBezTo>
                    <a:pt x="1514" y="3368"/>
                    <a:pt x="1507" y="3375"/>
                    <a:pt x="1501" y="3375"/>
                  </a:cubicBezTo>
                  <a:cubicBezTo>
                    <a:pt x="1501" y="3420"/>
                    <a:pt x="1488" y="3446"/>
                    <a:pt x="1488" y="3484"/>
                  </a:cubicBezTo>
                  <a:cubicBezTo>
                    <a:pt x="1488" y="3523"/>
                    <a:pt x="1494" y="3575"/>
                    <a:pt x="1455" y="3575"/>
                  </a:cubicBezTo>
                  <a:cubicBezTo>
                    <a:pt x="1410" y="3575"/>
                    <a:pt x="1384" y="3556"/>
                    <a:pt x="1346" y="3530"/>
                  </a:cubicBezTo>
                  <a:cubicBezTo>
                    <a:pt x="1346" y="3523"/>
                    <a:pt x="1339" y="3517"/>
                    <a:pt x="1332" y="3510"/>
                  </a:cubicBezTo>
                  <a:cubicBezTo>
                    <a:pt x="1320" y="3497"/>
                    <a:pt x="1300" y="3504"/>
                    <a:pt x="1281" y="3497"/>
                  </a:cubicBezTo>
                  <a:cubicBezTo>
                    <a:pt x="1261" y="3491"/>
                    <a:pt x="1255" y="3478"/>
                    <a:pt x="1229" y="3478"/>
                  </a:cubicBezTo>
                  <a:cubicBezTo>
                    <a:pt x="1184" y="3465"/>
                    <a:pt x="1164" y="3433"/>
                    <a:pt x="1113" y="3433"/>
                  </a:cubicBezTo>
                  <a:cubicBezTo>
                    <a:pt x="1093" y="3433"/>
                    <a:pt x="1080" y="3433"/>
                    <a:pt x="1061" y="3420"/>
                  </a:cubicBezTo>
                  <a:cubicBezTo>
                    <a:pt x="1035" y="3400"/>
                    <a:pt x="1029" y="3375"/>
                    <a:pt x="996" y="3375"/>
                  </a:cubicBezTo>
                  <a:cubicBezTo>
                    <a:pt x="970" y="3375"/>
                    <a:pt x="964" y="3394"/>
                    <a:pt x="951" y="3413"/>
                  </a:cubicBezTo>
                  <a:cubicBezTo>
                    <a:pt x="932" y="3407"/>
                    <a:pt x="932" y="3407"/>
                    <a:pt x="932" y="3407"/>
                  </a:cubicBezTo>
                  <a:cubicBezTo>
                    <a:pt x="925" y="3368"/>
                    <a:pt x="932" y="3349"/>
                    <a:pt x="932" y="3316"/>
                  </a:cubicBezTo>
                  <a:cubicBezTo>
                    <a:pt x="899" y="3310"/>
                    <a:pt x="880" y="3323"/>
                    <a:pt x="847" y="3316"/>
                  </a:cubicBezTo>
                  <a:cubicBezTo>
                    <a:pt x="809" y="3303"/>
                    <a:pt x="789" y="3290"/>
                    <a:pt x="751" y="3290"/>
                  </a:cubicBezTo>
                  <a:cubicBezTo>
                    <a:pt x="731" y="3290"/>
                    <a:pt x="712" y="3290"/>
                    <a:pt x="686" y="3297"/>
                  </a:cubicBezTo>
                  <a:lnTo>
                    <a:pt x="686" y="3297"/>
                  </a:lnTo>
                  <a:cubicBezTo>
                    <a:pt x="660" y="3297"/>
                    <a:pt x="660" y="3297"/>
                    <a:pt x="660" y="3297"/>
                  </a:cubicBezTo>
                  <a:cubicBezTo>
                    <a:pt x="641" y="3297"/>
                    <a:pt x="628" y="3316"/>
                    <a:pt x="608" y="3316"/>
                  </a:cubicBezTo>
                  <a:cubicBezTo>
                    <a:pt x="576" y="3316"/>
                    <a:pt x="582" y="3265"/>
                    <a:pt x="556" y="3252"/>
                  </a:cubicBezTo>
                  <a:cubicBezTo>
                    <a:pt x="531" y="3245"/>
                    <a:pt x="518" y="3252"/>
                    <a:pt x="498" y="3252"/>
                  </a:cubicBezTo>
                  <a:cubicBezTo>
                    <a:pt x="498" y="3232"/>
                    <a:pt x="498" y="3232"/>
                    <a:pt x="498" y="3232"/>
                  </a:cubicBezTo>
                  <a:cubicBezTo>
                    <a:pt x="524" y="3135"/>
                    <a:pt x="524" y="3135"/>
                    <a:pt x="524" y="3135"/>
                  </a:cubicBezTo>
                  <a:cubicBezTo>
                    <a:pt x="518" y="3122"/>
                    <a:pt x="518" y="3109"/>
                    <a:pt x="518" y="3096"/>
                  </a:cubicBezTo>
                  <a:cubicBezTo>
                    <a:pt x="518" y="3084"/>
                    <a:pt x="531" y="3084"/>
                    <a:pt x="544" y="3084"/>
                  </a:cubicBezTo>
                  <a:cubicBezTo>
                    <a:pt x="576" y="3084"/>
                    <a:pt x="589" y="3090"/>
                    <a:pt x="621" y="3090"/>
                  </a:cubicBezTo>
                  <a:cubicBezTo>
                    <a:pt x="673" y="3090"/>
                    <a:pt x="705" y="3077"/>
                    <a:pt x="737" y="3038"/>
                  </a:cubicBezTo>
                  <a:cubicBezTo>
                    <a:pt x="763" y="3084"/>
                    <a:pt x="744" y="3122"/>
                    <a:pt x="763" y="3168"/>
                  </a:cubicBezTo>
                  <a:cubicBezTo>
                    <a:pt x="776" y="3142"/>
                    <a:pt x="776" y="3122"/>
                    <a:pt x="783" y="3090"/>
                  </a:cubicBezTo>
                  <a:cubicBezTo>
                    <a:pt x="783" y="3051"/>
                    <a:pt x="783" y="2993"/>
                    <a:pt x="744" y="2993"/>
                  </a:cubicBezTo>
                  <a:cubicBezTo>
                    <a:pt x="699" y="2993"/>
                    <a:pt x="686" y="3032"/>
                    <a:pt x="647" y="3032"/>
                  </a:cubicBezTo>
                  <a:cubicBezTo>
                    <a:pt x="634" y="3032"/>
                    <a:pt x="641" y="3012"/>
                    <a:pt x="641" y="2999"/>
                  </a:cubicBezTo>
                  <a:cubicBezTo>
                    <a:pt x="641" y="2980"/>
                    <a:pt x="641" y="2967"/>
                    <a:pt x="634" y="2941"/>
                  </a:cubicBezTo>
                  <a:cubicBezTo>
                    <a:pt x="621" y="2902"/>
                    <a:pt x="589" y="2889"/>
                    <a:pt x="563" y="2857"/>
                  </a:cubicBezTo>
                  <a:cubicBezTo>
                    <a:pt x="531" y="2825"/>
                    <a:pt x="511" y="2805"/>
                    <a:pt x="466" y="2799"/>
                  </a:cubicBezTo>
                  <a:cubicBezTo>
                    <a:pt x="427" y="2792"/>
                    <a:pt x="369" y="2812"/>
                    <a:pt x="369" y="2773"/>
                  </a:cubicBezTo>
                  <a:cubicBezTo>
                    <a:pt x="369" y="2728"/>
                    <a:pt x="427" y="2708"/>
                    <a:pt x="427" y="2663"/>
                  </a:cubicBezTo>
                  <a:cubicBezTo>
                    <a:pt x="427" y="2657"/>
                    <a:pt x="421" y="2657"/>
                    <a:pt x="414" y="2650"/>
                  </a:cubicBezTo>
                  <a:cubicBezTo>
                    <a:pt x="343" y="2650"/>
                    <a:pt x="343" y="2650"/>
                    <a:pt x="343" y="2650"/>
                  </a:cubicBezTo>
                  <a:cubicBezTo>
                    <a:pt x="317" y="2637"/>
                    <a:pt x="285" y="2637"/>
                    <a:pt x="285" y="2605"/>
                  </a:cubicBezTo>
                  <a:cubicBezTo>
                    <a:pt x="285" y="2585"/>
                    <a:pt x="304" y="2579"/>
                    <a:pt x="304" y="2560"/>
                  </a:cubicBezTo>
                  <a:cubicBezTo>
                    <a:pt x="311" y="2534"/>
                    <a:pt x="304" y="2514"/>
                    <a:pt x="317" y="2495"/>
                  </a:cubicBezTo>
                  <a:cubicBezTo>
                    <a:pt x="337" y="2456"/>
                    <a:pt x="362" y="2437"/>
                    <a:pt x="362" y="2399"/>
                  </a:cubicBezTo>
                  <a:cubicBezTo>
                    <a:pt x="362" y="2347"/>
                    <a:pt x="362" y="2347"/>
                    <a:pt x="362" y="2347"/>
                  </a:cubicBezTo>
                  <a:cubicBezTo>
                    <a:pt x="362" y="2302"/>
                    <a:pt x="388" y="2283"/>
                    <a:pt x="408" y="2244"/>
                  </a:cubicBezTo>
                  <a:cubicBezTo>
                    <a:pt x="427" y="2211"/>
                    <a:pt x="434" y="2192"/>
                    <a:pt x="446" y="2160"/>
                  </a:cubicBezTo>
                  <a:cubicBezTo>
                    <a:pt x="427" y="2166"/>
                    <a:pt x="414" y="2179"/>
                    <a:pt x="395" y="2179"/>
                  </a:cubicBezTo>
                  <a:cubicBezTo>
                    <a:pt x="356" y="2179"/>
                    <a:pt x="343" y="2140"/>
                    <a:pt x="337" y="2102"/>
                  </a:cubicBezTo>
                  <a:cubicBezTo>
                    <a:pt x="337" y="2063"/>
                    <a:pt x="337" y="2037"/>
                    <a:pt x="324" y="1998"/>
                  </a:cubicBezTo>
                  <a:cubicBezTo>
                    <a:pt x="324" y="1992"/>
                    <a:pt x="324" y="1985"/>
                    <a:pt x="324" y="1979"/>
                  </a:cubicBezTo>
                  <a:cubicBezTo>
                    <a:pt x="324" y="1946"/>
                    <a:pt x="330" y="1933"/>
                    <a:pt x="330" y="1901"/>
                  </a:cubicBezTo>
                  <a:cubicBezTo>
                    <a:pt x="330" y="1888"/>
                    <a:pt x="324" y="1875"/>
                    <a:pt x="324" y="1862"/>
                  </a:cubicBezTo>
                  <a:cubicBezTo>
                    <a:pt x="324" y="1856"/>
                    <a:pt x="324" y="1856"/>
                    <a:pt x="324" y="1849"/>
                  </a:cubicBezTo>
                  <a:cubicBezTo>
                    <a:pt x="343" y="1849"/>
                    <a:pt x="343" y="1849"/>
                    <a:pt x="343" y="1849"/>
                  </a:cubicBezTo>
                  <a:cubicBezTo>
                    <a:pt x="362" y="1849"/>
                    <a:pt x="375" y="1862"/>
                    <a:pt x="395" y="1862"/>
                  </a:cubicBezTo>
                  <a:lnTo>
                    <a:pt x="401" y="1862"/>
                  </a:lnTo>
                  <a:cubicBezTo>
                    <a:pt x="401" y="1836"/>
                    <a:pt x="414" y="1817"/>
                    <a:pt x="414" y="1785"/>
                  </a:cubicBezTo>
                  <a:cubicBezTo>
                    <a:pt x="414" y="1772"/>
                    <a:pt x="401" y="1765"/>
                    <a:pt x="382" y="1765"/>
                  </a:cubicBezTo>
                  <a:cubicBezTo>
                    <a:pt x="362" y="1765"/>
                    <a:pt x="349" y="1785"/>
                    <a:pt x="324" y="1791"/>
                  </a:cubicBezTo>
                  <a:cubicBezTo>
                    <a:pt x="311" y="1772"/>
                    <a:pt x="298" y="1759"/>
                    <a:pt x="291" y="1739"/>
                  </a:cubicBezTo>
                  <a:cubicBezTo>
                    <a:pt x="298" y="1733"/>
                    <a:pt x="298" y="1733"/>
                    <a:pt x="298" y="1733"/>
                  </a:cubicBezTo>
                  <a:cubicBezTo>
                    <a:pt x="395" y="1759"/>
                    <a:pt x="395" y="1759"/>
                    <a:pt x="395" y="1759"/>
                  </a:cubicBezTo>
                  <a:cubicBezTo>
                    <a:pt x="388" y="1752"/>
                    <a:pt x="388" y="1752"/>
                    <a:pt x="388" y="1752"/>
                  </a:cubicBezTo>
                  <a:cubicBezTo>
                    <a:pt x="317" y="1701"/>
                    <a:pt x="285" y="1668"/>
                    <a:pt x="220" y="1617"/>
                  </a:cubicBezTo>
                  <a:cubicBezTo>
                    <a:pt x="194" y="1591"/>
                    <a:pt x="181" y="1565"/>
                    <a:pt x="142" y="1565"/>
                  </a:cubicBezTo>
                  <a:cubicBezTo>
                    <a:pt x="130" y="1565"/>
                    <a:pt x="117" y="1565"/>
                    <a:pt x="104" y="1565"/>
                  </a:cubicBezTo>
                  <a:cubicBezTo>
                    <a:pt x="78" y="1565"/>
                    <a:pt x="91" y="1533"/>
                    <a:pt x="78" y="1513"/>
                  </a:cubicBezTo>
                  <a:cubicBezTo>
                    <a:pt x="71" y="1500"/>
                    <a:pt x="58" y="1494"/>
                    <a:pt x="52" y="1481"/>
                  </a:cubicBezTo>
                  <a:cubicBezTo>
                    <a:pt x="26" y="1448"/>
                    <a:pt x="0" y="1422"/>
                    <a:pt x="0" y="1384"/>
                  </a:cubicBezTo>
                  <a:cubicBezTo>
                    <a:pt x="0" y="1338"/>
                    <a:pt x="0" y="1300"/>
                    <a:pt x="33" y="1267"/>
                  </a:cubicBezTo>
                  <a:cubicBezTo>
                    <a:pt x="46" y="1261"/>
                    <a:pt x="58" y="1254"/>
                    <a:pt x="65" y="1248"/>
                  </a:cubicBezTo>
                  <a:lnTo>
                    <a:pt x="65" y="1248"/>
                  </a:lnTo>
                  <a:cubicBezTo>
                    <a:pt x="71" y="1248"/>
                    <a:pt x="71" y="1248"/>
                    <a:pt x="78" y="1248"/>
                  </a:cubicBezTo>
                  <a:cubicBezTo>
                    <a:pt x="84" y="1254"/>
                    <a:pt x="91" y="1254"/>
                    <a:pt x="97" y="1254"/>
                  </a:cubicBezTo>
                  <a:lnTo>
                    <a:pt x="104" y="1254"/>
                  </a:lnTo>
                  <a:cubicBezTo>
                    <a:pt x="110" y="1254"/>
                    <a:pt x="110" y="1254"/>
                    <a:pt x="117" y="1254"/>
                  </a:cubicBezTo>
                  <a:cubicBezTo>
                    <a:pt x="123" y="1261"/>
                    <a:pt x="130" y="1261"/>
                    <a:pt x="130" y="1261"/>
                  </a:cubicBezTo>
                  <a:cubicBezTo>
                    <a:pt x="136" y="1261"/>
                    <a:pt x="142" y="1261"/>
                    <a:pt x="149" y="1261"/>
                  </a:cubicBezTo>
                  <a:cubicBezTo>
                    <a:pt x="156" y="1261"/>
                    <a:pt x="156" y="1261"/>
                    <a:pt x="156" y="1261"/>
                  </a:cubicBezTo>
                  <a:cubicBezTo>
                    <a:pt x="181" y="1274"/>
                    <a:pt x="181" y="1274"/>
                    <a:pt x="181" y="1274"/>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5" name="Freeform 86">
              <a:extLst>
                <a:ext uri="{FF2B5EF4-FFF2-40B4-BE49-F238E27FC236}">
                  <a16:creationId xmlns:a16="http://schemas.microsoft.com/office/drawing/2014/main" id="{A87B0CCC-4C83-C246-94D3-7F5F1C0EF7B9}"/>
                </a:ext>
              </a:extLst>
            </p:cNvPr>
            <p:cNvSpPr>
              <a:spLocks noChangeArrowheads="1"/>
            </p:cNvSpPr>
            <p:nvPr/>
          </p:nvSpPr>
          <p:spPr bwMode="auto">
            <a:xfrm>
              <a:off x="12991690" y="9239931"/>
              <a:ext cx="1070610" cy="966965"/>
            </a:xfrm>
            <a:custGeom>
              <a:avLst/>
              <a:gdLst>
                <a:gd name="T0" fmla="*/ 407 w 1547"/>
                <a:gd name="T1" fmla="*/ 1396 h 1397"/>
                <a:gd name="T2" fmla="*/ 407 w 1547"/>
                <a:gd name="T3" fmla="*/ 1396 h 1397"/>
                <a:gd name="T4" fmla="*/ 530 w 1547"/>
                <a:gd name="T5" fmla="*/ 1312 h 1397"/>
                <a:gd name="T6" fmla="*/ 601 w 1547"/>
                <a:gd name="T7" fmla="*/ 1248 h 1397"/>
                <a:gd name="T8" fmla="*/ 673 w 1547"/>
                <a:gd name="T9" fmla="*/ 1222 h 1397"/>
                <a:gd name="T10" fmla="*/ 711 w 1547"/>
                <a:gd name="T11" fmla="*/ 1228 h 1397"/>
                <a:gd name="T12" fmla="*/ 802 w 1547"/>
                <a:gd name="T13" fmla="*/ 1228 h 1397"/>
                <a:gd name="T14" fmla="*/ 880 w 1547"/>
                <a:gd name="T15" fmla="*/ 1215 h 1397"/>
                <a:gd name="T16" fmla="*/ 1002 w 1547"/>
                <a:gd name="T17" fmla="*/ 1215 h 1397"/>
                <a:gd name="T18" fmla="*/ 1080 w 1547"/>
                <a:gd name="T19" fmla="*/ 1202 h 1397"/>
                <a:gd name="T20" fmla="*/ 1235 w 1547"/>
                <a:gd name="T21" fmla="*/ 1299 h 1397"/>
                <a:gd name="T22" fmla="*/ 1319 w 1547"/>
                <a:gd name="T23" fmla="*/ 1358 h 1397"/>
                <a:gd name="T24" fmla="*/ 1319 w 1547"/>
                <a:gd name="T25" fmla="*/ 1358 h 1397"/>
                <a:gd name="T26" fmla="*/ 1390 w 1547"/>
                <a:gd name="T27" fmla="*/ 1319 h 1397"/>
                <a:gd name="T28" fmla="*/ 1416 w 1547"/>
                <a:gd name="T29" fmla="*/ 1254 h 1397"/>
                <a:gd name="T30" fmla="*/ 1416 w 1547"/>
                <a:gd name="T31" fmla="*/ 1164 h 1397"/>
                <a:gd name="T32" fmla="*/ 1429 w 1547"/>
                <a:gd name="T33" fmla="*/ 970 h 1397"/>
                <a:gd name="T34" fmla="*/ 1462 w 1547"/>
                <a:gd name="T35" fmla="*/ 905 h 1397"/>
                <a:gd name="T36" fmla="*/ 1546 w 1547"/>
                <a:gd name="T37" fmla="*/ 666 h 1397"/>
                <a:gd name="T38" fmla="*/ 1546 w 1547"/>
                <a:gd name="T39" fmla="*/ 666 h 1397"/>
                <a:gd name="T40" fmla="*/ 1520 w 1547"/>
                <a:gd name="T41" fmla="*/ 601 h 1397"/>
                <a:gd name="T42" fmla="*/ 1494 w 1547"/>
                <a:gd name="T43" fmla="*/ 569 h 1397"/>
                <a:gd name="T44" fmla="*/ 1300 w 1547"/>
                <a:gd name="T45" fmla="*/ 465 h 1397"/>
                <a:gd name="T46" fmla="*/ 1209 w 1547"/>
                <a:gd name="T47" fmla="*/ 407 h 1397"/>
                <a:gd name="T48" fmla="*/ 1125 w 1547"/>
                <a:gd name="T49" fmla="*/ 336 h 1397"/>
                <a:gd name="T50" fmla="*/ 983 w 1547"/>
                <a:gd name="T51" fmla="*/ 220 h 1397"/>
                <a:gd name="T52" fmla="*/ 815 w 1547"/>
                <a:gd name="T53" fmla="*/ 168 h 1397"/>
                <a:gd name="T54" fmla="*/ 660 w 1547"/>
                <a:gd name="T55" fmla="*/ 116 h 1397"/>
                <a:gd name="T56" fmla="*/ 537 w 1547"/>
                <a:gd name="T57" fmla="*/ 97 h 1397"/>
                <a:gd name="T58" fmla="*/ 446 w 1547"/>
                <a:gd name="T59" fmla="*/ 32 h 1397"/>
                <a:gd name="T60" fmla="*/ 330 w 1547"/>
                <a:gd name="T61" fmla="*/ 0 h 1397"/>
                <a:gd name="T62" fmla="*/ 330 w 1547"/>
                <a:gd name="T63" fmla="*/ 0 h 1397"/>
                <a:gd name="T64" fmla="*/ 323 w 1547"/>
                <a:gd name="T65" fmla="*/ 45 h 1397"/>
                <a:gd name="T66" fmla="*/ 336 w 1547"/>
                <a:gd name="T67" fmla="*/ 109 h 1397"/>
                <a:gd name="T68" fmla="*/ 336 w 1547"/>
                <a:gd name="T69" fmla="*/ 174 h 1397"/>
                <a:gd name="T70" fmla="*/ 362 w 1547"/>
                <a:gd name="T71" fmla="*/ 316 h 1397"/>
                <a:gd name="T72" fmla="*/ 323 w 1547"/>
                <a:gd name="T73" fmla="*/ 459 h 1397"/>
                <a:gd name="T74" fmla="*/ 259 w 1547"/>
                <a:gd name="T75" fmla="*/ 582 h 1397"/>
                <a:gd name="T76" fmla="*/ 45 w 1547"/>
                <a:gd name="T77" fmla="*/ 633 h 1397"/>
                <a:gd name="T78" fmla="*/ 84 w 1547"/>
                <a:gd name="T79" fmla="*/ 776 h 1397"/>
                <a:gd name="T80" fmla="*/ 58 w 1547"/>
                <a:gd name="T81" fmla="*/ 879 h 1397"/>
                <a:gd name="T82" fmla="*/ 32 w 1547"/>
                <a:gd name="T83" fmla="*/ 911 h 1397"/>
                <a:gd name="T84" fmla="*/ 0 w 1547"/>
                <a:gd name="T85" fmla="*/ 1015 h 1397"/>
                <a:gd name="T86" fmla="*/ 0 w 1547"/>
                <a:gd name="T87" fmla="*/ 1015 h 1397"/>
                <a:gd name="T88" fmla="*/ 19 w 1547"/>
                <a:gd name="T89" fmla="*/ 1015 h 1397"/>
                <a:gd name="T90" fmla="*/ 84 w 1547"/>
                <a:gd name="T91" fmla="*/ 1060 h 1397"/>
                <a:gd name="T92" fmla="*/ 129 w 1547"/>
                <a:gd name="T93" fmla="*/ 1105 h 1397"/>
                <a:gd name="T94" fmla="*/ 116 w 1547"/>
                <a:gd name="T95" fmla="*/ 1138 h 1397"/>
                <a:gd name="T96" fmla="*/ 200 w 1547"/>
                <a:gd name="T97" fmla="*/ 1254 h 1397"/>
                <a:gd name="T98" fmla="*/ 226 w 1547"/>
                <a:gd name="T99" fmla="*/ 1319 h 1397"/>
                <a:gd name="T100" fmla="*/ 246 w 1547"/>
                <a:gd name="T101" fmla="*/ 1351 h 1397"/>
                <a:gd name="T102" fmla="*/ 304 w 1547"/>
                <a:gd name="T103" fmla="*/ 1338 h 1397"/>
                <a:gd name="T104" fmla="*/ 388 w 1547"/>
                <a:gd name="T105" fmla="*/ 1384 h 1397"/>
                <a:gd name="T106" fmla="*/ 407 w 1547"/>
                <a:gd name="T107" fmla="*/ 1396 h 1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47" h="1397">
                  <a:moveTo>
                    <a:pt x="407" y="1396"/>
                  </a:moveTo>
                  <a:lnTo>
                    <a:pt x="407" y="1396"/>
                  </a:lnTo>
                  <a:cubicBezTo>
                    <a:pt x="453" y="1364"/>
                    <a:pt x="479" y="1338"/>
                    <a:pt x="530" y="1312"/>
                  </a:cubicBezTo>
                  <a:cubicBezTo>
                    <a:pt x="563" y="1293"/>
                    <a:pt x="569" y="1267"/>
                    <a:pt x="601" y="1248"/>
                  </a:cubicBezTo>
                  <a:cubicBezTo>
                    <a:pt x="627" y="1235"/>
                    <a:pt x="647" y="1228"/>
                    <a:pt x="673" y="1222"/>
                  </a:cubicBezTo>
                  <a:cubicBezTo>
                    <a:pt x="711" y="1228"/>
                    <a:pt x="711" y="1228"/>
                    <a:pt x="711" y="1228"/>
                  </a:cubicBezTo>
                  <a:cubicBezTo>
                    <a:pt x="802" y="1228"/>
                    <a:pt x="802" y="1228"/>
                    <a:pt x="802" y="1228"/>
                  </a:cubicBezTo>
                  <a:cubicBezTo>
                    <a:pt x="880" y="1215"/>
                    <a:pt x="880" y="1215"/>
                    <a:pt x="880" y="1215"/>
                  </a:cubicBezTo>
                  <a:cubicBezTo>
                    <a:pt x="1002" y="1215"/>
                    <a:pt x="1002" y="1215"/>
                    <a:pt x="1002" y="1215"/>
                  </a:cubicBezTo>
                  <a:cubicBezTo>
                    <a:pt x="1035" y="1215"/>
                    <a:pt x="1048" y="1202"/>
                    <a:pt x="1080" y="1202"/>
                  </a:cubicBezTo>
                  <a:cubicBezTo>
                    <a:pt x="1151" y="1202"/>
                    <a:pt x="1183" y="1254"/>
                    <a:pt x="1235" y="1299"/>
                  </a:cubicBezTo>
                  <a:cubicBezTo>
                    <a:pt x="1268" y="1325"/>
                    <a:pt x="1280" y="1351"/>
                    <a:pt x="1319" y="1358"/>
                  </a:cubicBezTo>
                  <a:lnTo>
                    <a:pt x="1319" y="1358"/>
                  </a:lnTo>
                  <a:cubicBezTo>
                    <a:pt x="1345" y="1338"/>
                    <a:pt x="1371" y="1345"/>
                    <a:pt x="1390" y="1319"/>
                  </a:cubicBezTo>
                  <a:cubicBezTo>
                    <a:pt x="1410" y="1299"/>
                    <a:pt x="1416" y="1280"/>
                    <a:pt x="1416" y="1254"/>
                  </a:cubicBezTo>
                  <a:cubicBezTo>
                    <a:pt x="1416" y="1164"/>
                    <a:pt x="1416" y="1164"/>
                    <a:pt x="1416" y="1164"/>
                  </a:cubicBezTo>
                  <a:cubicBezTo>
                    <a:pt x="1416" y="1086"/>
                    <a:pt x="1403" y="1041"/>
                    <a:pt x="1429" y="970"/>
                  </a:cubicBezTo>
                  <a:cubicBezTo>
                    <a:pt x="1442" y="944"/>
                    <a:pt x="1449" y="931"/>
                    <a:pt x="1462" y="905"/>
                  </a:cubicBezTo>
                  <a:cubicBezTo>
                    <a:pt x="1494" y="808"/>
                    <a:pt x="1533" y="769"/>
                    <a:pt x="1546" y="666"/>
                  </a:cubicBezTo>
                  <a:lnTo>
                    <a:pt x="1546" y="666"/>
                  </a:lnTo>
                  <a:cubicBezTo>
                    <a:pt x="1539" y="640"/>
                    <a:pt x="1533" y="627"/>
                    <a:pt x="1520" y="601"/>
                  </a:cubicBezTo>
                  <a:cubicBezTo>
                    <a:pt x="1513" y="588"/>
                    <a:pt x="1507" y="575"/>
                    <a:pt x="1494" y="569"/>
                  </a:cubicBezTo>
                  <a:cubicBezTo>
                    <a:pt x="1416" y="530"/>
                    <a:pt x="1365" y="517"/>
                    <a:pt x="1300" y="465"/>
                  </a:cubicBezTo>
                  <a:cubicBezTo>
                    <a:pt x="1268" y="439"/>
                    <a:pt x="1242" y="426"/>
                    <a:pt x="1209" y="407"/>
                  </a:cubicBezTo>
                  <a:cubicBezTo>
                    <a:pt x="1171" y="388"/>
                    <a:pt x="1158" y="368"/>
                    <a:pt x="1125" y="336"/>
                  </a:cubicBezTo>
                  <a:cubicBezTo>
                    <a:pt x="1067" y="290"/>
                    <a:pt x="1041" y="252"/>
                    <a:pt x="983" y="220"/>
                  </a:cubicBezTo>
                  <a:cubicBezTo>
                    <a:pt x="925" y="187"/>
                    <a:pt x="880" y="187"/>
                    <a:pt x="815" y="168"/>
                  </a:cubicBezTo>
                  <a:cubicBezTo>
                    <a:pt x="757" y="148"/>
                    <a:pt x="724" y="122"/>
                    <a:pt x="660" y="116"/>
                  </a:cubicBezTo>
                  <a:cubicBezTo>
                    <a:pt x="608" y="109"/>
                    <a:pt x="576" y="116"/>
                    <a:pt x="537" y="97"/>
                  </a:cubicBezTo>
                  <a:cubicBezTo>
                    <a:pt x="498" y="77"/>
                    <a:pt x="485" y="51"/>
                    <a:pt x="446" y="32"/>
                  </a:cubicBezTo>
                  <a:cubicBezTo>
                    <a:pt x="407" y="19"/>
                    <a:pt x="369" y="13"/>
                    <a:pt x="330" y="0"/>
                  </a:cubicBezTo>
                  <a:lnTo>
                    <a:pt x="330" y="0"/>
                  </a:lnTo>
                  <a:cubicBezTo>
                    <a:pt x="330" y="19"/>
                    <a:pt x="323" y="32"/>
                    <a:pt x="323" y="45"/>
                  </a:cubicBezTo>
                  <a:cubicBezTo>
                    <a:pt x="323" y="71"/>
                    <a:pt x="336" y="84"/>
                    <a:pt x="336" y="109"/>
                  </a:cubicBezTo>
                  <a:cubicBezTo>
                    <a:pt x="343" y="135"/>
                    <a:pt x="336" y="148"/>
                    <a:pt x="336" y="174"/>
                  </a:cubicBezTo>
                  <a:cubicBezTo>
                    <a:pt x="343" y="232"/>
                    <a:pt x="362" y="258"/>
                    <a:pt x="362" y="316"/>
                  </a:cubicBezTo>
                  <a:cubicBezTo>
                    <a:pt x="362" y="375"/>
                    <a:pt x="349" y="407"/>
                    <a:pt x="323" y="459"/>
                  </a:cubicBezTo>
                  <a:cubicBezTo>
                    <a:pt x="304" y="510"/>
                    <a:pt x="304" y="549"/>
                    <a:pt x="259" y="582"/>
                  </a:cubicBezTo>
                  <a:cubicBezTo>
                    <a:pt x="194" y="633"/>
                    <a:pt x="129" y="640"/>
                    <a:pt x="45" y="633"/>
                  </a:cubicBezTo>
                  <a:cubicBezTo>
                    <a:pt x="78" y="679"/>
                    <a:pt x="84" y="717"/>
                    <a:pt x="84" y="776"/>
                  </a:cubicBezTo>
                  <a:cubicBezTo>
                    <a:pt x="84" y="814"/>
                    <a:pt x="78" y="840"/>
                    <a:pt x="58" y="879"/>
                  </a:cubicBezTo>
                  <a:cubicBezTo>
                    <a:pt x="52" y="892"/>
                    <a:pt x="39" y="898"/>
                    <a:pt x="32" y="911"/>
                  </a:cubicBezTo>
                  <a:cubicBezTo>
                    <a:pt x="13" y="950"/>
                    <a:pt x="0" y="976"/>
                    <a:pt x="0" y="1015"/>
                  </a:cubicBezTo>
                  <a:lnTo>
                    <a:pt x="0" y="1015"/>
                  </a:lnTo>
                  <a:cubicBezTo>
                    <a:pt x="6" y="1015"/>
                    <a:pt x="13" y="1015"/>
                    <a:pt x="19" y="1015"/>
                  </a:cubicBezTo>
                  <a:cubicBezTo>
                    <a:pt x="52" y="1015"/>
                    <a:pt x="58" y="1041"/>
                    <a:pt x="84" y="1060"/>
                  </a:cubicBezTo>
                  <a:cubicBezTo>
                    <a:pt x="97" y="1080"/>
                    <a:pt x="129" y="1080"/>
                    <a:pt x="129" y="1105"/>
                  </a:cubicBezTo>
                  <a:cubicBezTo>
                    <a:pt x="129" y="1118"/>
                    <a:pt x="116" y="1125"/>
                    <a:pt x="116" y="1138"/>
                  </a:cubicBezTo>
                  <a:cubicBezTo>
                    <a:pt x="116" y="1196"/>
                    <a:pt x="175" y="1202"/>
                    <a:pt x="200" y="1254"/>
                  </a:cubicBezTo>
                  <a:cubicBezTo>
                    <a:pt x="213" y="1280"/>
                    <a:pt x="220" y="1293"/>
                    <a:pt x="226" y="1319"/>
                  </a:cubicBezTo>
                  <a:cubicBezTo>
                    <a:pt x="233" y="1332"/>
                    <a:pt x="226" y="1351"/>
                    <a:pt x="246" y="1351"/>
                  </a:cubicBezTo>
                  <a:cubicBezTo>
                    <a:pt x="265" y="1351"/>
                    <a:pt x="278" y="1338"/>
                    <a:pt x="304" y="1338"/>
                  </a:cubicBezTo>
                  <a:cubicBezTo>
                    <a:pt x="343" y="1338"/>
                    <a:pt x="362" y="1364"/>
                    <a:pt x="388" y="1384"/>
                  </a:cubicBezTo>
                  <a:cubicBezTo>
                    <a:pt x="394" y="1390"/>
                    <a:pt x="401" y="1390"/>
                    <a:pt x="407" y="1396"/>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6" name="Freeform 87">
              <a:extLst>
                <a:ext uri="{FF2B5EF4-FFF2-40B4-BE49-F238E27FC236}">
                  <a16:creationId xmlns:a16="http://schemas.microsoft.com/office/drawing/2014/main" id="{D0B34638-DBCE-CB4F-A56E-DB37FC78FE1D}"/>
                </a:ext>
              </a:extLst>
            </p:cNvPr>
            <p:cNvSpPr>
              <a:spLocks noChangeArrowheads="1"/>
            </p:cNvSpPr>
            <p:nvPr/>
          </p:nvSpPr>
          <p:spPr bwMode="auto">
            <a:xfrm>
              <a:off x="13272306" y="10072681"/>
              <a:ext cx="631386" cy="457555"/>
            </a:xfrm>
            <a:custGeom>
              <a:avLst/>
              <a:gdLst>
                <a:gd name="T0" fmla="*/ 912 w 913"/>
                <a:gd name="T1" fmla="*/ 156 h 661"/>
                <a:gd name="T2" fmla="*/ 912 w 913"/>
                <a:gd name="T3" fmla="*/ 156 h 661"/>
                <a:gd name="T4" fmla="*/ 861 w 913"/>
                <a:gd name="T5" fmla="*/ 253 h 661"/>
                <a:gd name="T6" fmla="*/ 835 w 913"/>
                <a:gd name="T7" fmla="*/ 304 h 661"/>
                <a:gd name="T8" fmla="*/ 828 w 913"/>
                <a:gd name="T9" fmla="*/ 356 h 661"/>
                <a:gd name="T10" fmla="*/ 789 w 913"/>
                <a:gd name="T11" fmla="*/ 453 h 661"/>
                <a:gd name="T12" fmla="*/ 796 w 913"/>
                <a:gd name="T13" fmla="*/ 479 h 661"/>
                <a:gd name="T14" fmla="*/ 848 w 913"/>
                <a:gd name="T15" fmla="*/ 505 h 661"/>
                <a:gd name="T16" fmla="*/ 861 w 913"/>
                <a:gd name="T17" fmla="*/ 537 h 661"/>
                <a:gd name="T18" fmla="*/ 873 w 913"/>
                <a:gd name="T19" fmla="*/ 570 h 661"/>
                <a:gd name="T20" fmla="*/ 861 w 913"/>
                <a:gd name="T21" fmla="*/ 582 h 661"/>
                <a:gd name="T22" fmla="*/ 809 w 913"/>
                <a:gd name="T23" fmla="*/ 602 h 661"/>
                <a:gd name="T24" fmla="*/ 783 w 913"/>
                <a:gd name="T25" fmla="*/ 660 h 661"/>
                <a:gd name="T26" fmla="*/ 783 w 913"/>
                <a:gd name="T27" fmla="*/ 660 h 661"/>
                <a:gd name="T28" fmla="*/ 731 w 913"/>
                <a:gd name="T29" fmla="*/ 647 h 661"/>
                <a:gd name="T30" fmla="*/ 582 w 913"/>
                <a:gd name="T31" fmla="*/ 602 h 661"/>
                <a:gd name="T32" fmla="*/ 376 w 913"/>
                <a:gd name="T33" fmla="*/ 505 h 661"/>
                <a:gd name="T34" fmla="*/ 214 w 913"/>
                <a:gd name="T35" fmla="*/ 388 h 661"/>
                <a:gd name="T36" fmla="*/ 123 w 913"/>
                <a:gd name="T37" fmla="*/ 291 h 661"/>
                <a:gd name="T38" fmla="*/ 52 w 913"/>
                <a:gd name="T39" fmla="*/ 227 h 661"/>
                <a:gd name="T40" fmla="*/ 0 w 913"/>
                <a:gd name="T41" fmla="*/ 194 h 661"/>
                <a:gd name="T42" fmla="*/ 0 w 913"/>
                <a:gd name="T43" fmla="*/ 194 h 661"/>
                <a:gd name="T44" fmla="*/ 123 w 913"/>
                <a:gd name="T45" fmla="*/ 110 h 661"/>
                <a:gd name="T46" fmla="*/ 194 w 913"/>
                <a:gd name="T47" fmla="*/ 46 h 661"/>
                <a:gd name="T48" fmla="*/ 266 w 913"/>
                <a:gd name="T49" fmla="*/ 20 h 661"/>
                <a:gd name="T50" fmla="*/ 304 w 913"/>
                <a:gd name="T51" fmla="*/ 26 h 661"/>
                <a:gd name="T52" fmla="*/ 395 w 913"/>
                <a:gd name="T53" fmla="*/ 26 h 661"/>
                <a:gd name="T54" fmla="*/ 473 w 913"/>
                <a:gd name="T55" fmla="*/ 13 h 661"/>
                <a:gd name="T56" fmla="*/ 595 w 913"/>
                <a:gd name="T57" fmla="*/ 13 h 661"/>
                <a:gd name="T58" fmla="*/ 673 w 913"/>
                <a:gd name="T59" fmla="*/ 0 h 661"/>
                <a:gd name="T60" fmla="*/ 828 w 913"/>
                <a:gd name="T61" fmla="*/ 97 h 661"/>
                <a:gd name="T62" fmla="*/ 912 w 913"/>
                <a:gd name="T63" fmla="*/ 156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13" h="661">
                  <a:moveTo>
                    <a:pt x="912" y="156"/>
                  </a:moveTo>
                  <a:lnTo>
                    <a:pt x="912" y="156"/>
                  </a:lnTo>
                  <a:cubicBezTo>
                    <a:pt x="873" y="182"/>
                    <a:pt x="873" y="214"/>
                    <a:pt x="861" y="253"/>
                  </a:cubicBezTo>
                  <a:cubicBezTo>
                    <a:pt x="854" y="272"/>
                    <a:pt x="841" y="285"/>
                    <a:pt x="835" y="304"/>
                  </a:cubicBezTo>
                  <a:cubicBezTo>
                    <a:pt x="835" y="324"/>
                    <a:pt x="835" y="337"/>
                    <a:pt x="828" y="356"/>
                  </a:cubicBezTo>
                  <a:cubicBezTo>
                    <a:pt x="815" y="395"/>
                    <a:pt x="789" y="414"/>
                    <a:pt x="789" y="453"/>
                  </a:cubicBezTo>
                  <a:cubicBezTo>
                    <a:pt x="789" y="466"/>
                    <a:pt x="789" y="472"/>
                    <a:pt x="796" y="479"/>
                  </a:cubicBezTo>
                  <a:cubicBezTo>
                    <a:pt x="809" y="492"/>
                    <a:pt x="828" y="485"/>
                    <a:pt x="848" y="505"/>
                  </a:cubicBezTo>
                  <a:cubicBezTo>
                    <a:pt x="854" y="511"/>
                    <a:pt x="861" y="524"/>
                    <a:pt x="861" y="537"/>
                  </a:cubicBezTo>
                  <a:cubicBezTo>
                    <a:pt x="867" y="550"/>
                    <a:pt x="873" y="557"/>
                    <a:pt x="873" y="570"/>
                  </a:cubicBezTo>
                  <a:cubicBezTo>
                    <a:pt x="873" y="582"/>
                    <a:pt x="867" y="582"/>
                    <a:pt x="861" y="582"/>
                  </a:cubicBezTo>
                  <a:cubicBezTo>
                    <a:pt x="841" y="595"/>
                    <a:pt x="822" y="589"/>
                    <a:pt x="809" y="602"/>
                  </a:cubicBezTo>
                  <a:cubicBezTo>
                    <a:pt x="789" y="615"/>
                    <a:pt x="789" y="641"/>
                    <a:pt x="783" y="660"/>
                  </a:cubicBezTo>
                  <a:lnTo>
                    <a:pt x="783" y="660"/>
                  </a:lnTo>
                  <a:cubicBezTo>
                    <a:pt x="770" y="654"/>
                    <a:pt x="751" y="654"/>
                    <a:pt x="731" y="647"/>
                  </a:cubicBezTo>
                  <a:cubicBezTo>
                    <a:pt x="673" y="641"/>
                    <a:pt x="641" y="615"/>
                    <a:pt x="582" y="602"/>
                  </a:cubicBezTo>
                  <a:cubicBezTo>
                    <a:pt x="498" y="576"/>
                    <a:pt x="453" y="550"/>
                    <a:pt x="376" y="505"/>
                  </a:cubicBezTo>
                  <a:cubicBezTo>
                    <a:pt x="311" y="466"/>
                    <a:pt x="266" y="447"/>
                    <a:pt x="214" y="388"/>
                  </a:cubicBezTo>
                  <a:cubicBezTo>
                    <a:pt x="181" y="350"/>
                    <a:pt x="162" y="330"/>
                    <a:pt x="123" y="291"/>
                  </a:cubicBezTo>
                  <a:cubicBezTo>
                    <a:pt x="91" y="272"/>
                    <a:pt x="78" y="253"/>
                    <a:pt x="52" y="227"/>
                  </a:cubicBezTo>
                  <a:cubicBezTo>
                    <a:pt x="33" y="207"/>
                    <a:pt x="20" y="201"/>
                    <a:pt x="0" y="194"/>
                  </a:cubicBezTo>
                  <a:lnTo>
                    <a:pt x="0" y="194"/>
                  </a:lnTo>
                  <a:cubicBezTo>
                    <a:pt x="46" y="162"/>
                    <a:pt x="72" y="136"/>
                    <a:pt x="123" y="110"/>
                  </a:cubicBezTo>
                  <a:cubicBezTo>
                    <a:pt x="156" y="91"/>
                    <a:pt x="162" y="65"/>
                    <a:pt x="194" y="46"/>
                  </a:cubicBezTo>
                  <a:cubicBezTo>
                    <a:pt x="220" y="33"/>
                    <a:pt x="240" y="26"/>
                    <a:pt x="266" y="20"/>
                  </a:cubicBezTo>
                  <a:cubicBezTo>
                    <a:pt x="304" y="26"/>
                    <a:pt x="304" y="26"/>
                    <a:pt x="304" y="26"/>
                  </a:cubicBezTo>
                  <a:cubicBezTo>
                    <a:pt x="395" y="26"/>
                    <a:pt x="395" y="26"/>
                    <a:pt x="395" y="26"/>
                  </a:cubicBezTo>
                  <a:cubicBezTo>
                    <a:pt x="473" y="13"/>
                    <a:pt x="473" y="13"/>
                    <a:pt x="473" y="13"/>
                  </a:cubicBezTo>
                  <a:cubicBezTo>
                    <a:pt x="595" y="13"/>
                    <a:pt x="595" y="13"/>
                    <a:pt x="595" y="13"/>
                  </a:cubicBezTo>
                  <a:cubicBezTo>
                    <a:pt x="628" y="13"/>
                    <a:pt x="641" y="0"/>
                    <a:pt x="673" y="0"/>
                  </a:cubicBezTo>
                  <a:cubicBezTo>
                    <a:pt x="744" y="0"/>
                    <a:pt x="776" y="52"/>
                    <a:pt x="828" y="97"/>
                  </a:cubicBezTo>
                  <a:cubicBezTo>
                    <a:pt x="861" y="123"/>
                    <a:pt x="873" y="149"/>
                    <a:pt x="912" y="156"/>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57" name="Freeform 88">
              <a:extLst>
                <a:ext uri="{FF2B5EF4-FFF2-40B4-BE49-F238E27FC236}">
                  <a16:creationId xmlns:a16="http://schemas.microsoft.com/office/drawing/2014/main" id="{9204CE09-CB23-A84A-AD6C-C1FECBB3A472}"/>
                </a:ext>
              </a:extLst>
            </p:cNvPr>
            <p:cNvSpPr>
              <a:spLocks noChangeArrowheads="1"/>
            </p:cNvSpPr>
            <p:nvPr/>
          </p:nvSpPr>
          <p:spPr bwMode="auto">
            <a:xfrm>
              <a:off x="12589068" y="5988240"/>
              <a:ext cx="1409177" cy="1830219"/>
            </a:xfrm>
            <a:custGeom>
              <a:avLst/>
              <a:gdLst>
                <a:gd name="T0" fmla="*/ 19 w 2038"/>
                <a:gd name="T1" fmla="*/ 2561 h 2646"/>
                <a:gd name="T2" fmla="*/ 71 w 2038"/>
                <a:gd name="T3" fmla="*/ 2574 h 2646"/>
                <a:gd name="T4" fmla="*/ 246 w 2038"/>
                <a:gd name="T5" fmla="*/ 2574 h 2646"/>
                <a:gd name="T6" fmla="*/ 401 w 2038"/>
                <a:gd name="T7" fmla="*/ 2645 h 2646"/>
                <a:gd name="T8" fmla="*/ 504 w 2038"/>
                <a:gd name="T9" fmla="*/ 2574 h 2646"/>
                <a:gd name="T10" fmla="*/ 660 w 2038"/>
                <a:gd name="T11" fmla="*/ 2309 h 2646"/>
                <a:gd name="T12" fmla="*/ 770 w 2038"/>
                <a:gd name="T13" fmla="*/ 2432 h 2646"/>
                <a:gd name="T14" fmla="*/ 828 w 2038"/>
                <a:gd name="T15" fmla="*/ 2522 h 2646"/>
                <a:gd name="T16" fmla="*/ 886 w 2038"/>
                <a:gd name="T17" fmla="*/ 2490 h 2646"/>
                <a:gd name="T18" fmla="*/ 931 w 2038"/>
                <a:gd name="T19" fmla="*/ 2348 h 2646"/>
                <a:gd name="T20" fmla="*/ 1035 w 2038"/>
                <a:gd name="T21" fmla="*/ 2354 h 2646"/>
                <a:gd name="T22" fmla="*/ 1158 w 2038"/>
                <a:gd name="T23" fmla="*/ 2309 h 2646"/>
                <a:gd name="T24" fmla="*/ 1222 w 2038"/>
                <a:gd name="T25" fmla="*/ 2393 h 2646"/>
                <a:gd name="T26" fmla="*/ 1293 w 2038"/>
                <a:gd name="T27" fmla="*/ 2464 h 2646"/>
                <a:gd name="T28" fmla="*/ 1520 w 2038"/>
                <a:gd name="T29" fmla="*/ 2490 h 2646"/>
                <a:gd name="T30" fmla="*/ 1584 w 2038"/>
                <a:gd name="T31" fmla="*/ 2406 h 2646"/>
                <a:gd name="T32" fmla="*/ 1675 w 2038"/>
                <a:gd name="T33" fmla="*/ 2393 h 2646"/>
                <a:gd name="T34" fmla="*/ 1791 w 2038"/>
                <a:gd name="T35" fmla="*/ 2451 h 2646"/>
                <a:gd name="T36" fmla="*/ 1901 w 2038"/>
                <a:gd name="T37" fmla="*/ 2464 h 2646"/>
                <a:gd name="T38" fmla="*/ 1934 w 2038"/>
                <a:gd name="T39" fmla="*/ 2367 h 2646"/>
                <a:gd name="T40" fmla="*/ 2037 w 2038"/>
                <a:gd name="T41" fmla="*/ 2212 h 2646"/>
                <a:gd name="T42" fmla="*/ 1998 w 2038"/>
                <a:gd name="T43" fmla="*/ 2147 h 2646"/>
                <a:gd name="T44" fmla="*/ 1895 w 2038"/>
                <a:gd name="T45" fmla="*/ 2108 h 2646"/>
                <a:gd name="T46" fmla="*/ 1824 w 2038"/>
                <a:gd name="T47" fmla="*/ 2057 h 2646"/>
                <a:gd name="T48" fmla="*/ 1798 w 2038"/>
                <a:gd name="T49" fmla="*/ 1927 h 2646"/>
                <a:gd name="T50" fmla="*/ 1727 w 2038"/>
                <a:gd name="T51" fmla="*/ 1656 h 2646"/>
                <a:gd name="T52" fmla="*/ 1669 w 2038"/>
                <a:gd name="T53" fmla="*/ 1578 h 2646"/>
                <a:gd name="T54" fmla="*/ 1688 w 2038"/>
                <a:gd name="T55" fmla="*/ 1332 h 2646"/>
                <a:gd name="T56" fmla="*/ 1630 w 2038"/>
                <a:gd name="T57" fmla="*/ 1242 h 2646"/>
                <a:gd name="T58" fmla="*/ 1610 w 2038"/>
                <a:gd name="T59" fmla="*/ 1125 h 2646"/>
                <a:gd name="T60" fmla="*/ 1623 w 2038"/>
                <a:gd name="T61" fmla="*/ 925 h 2646"/>
                <a:gd name="T62" fmla="*/ 1649 w 2038"/>
                <a:gd name="T63" fmla="*/ 809 h 2646"/>
                <a:gd name="T64" fmla="*/ 1817 w 2038"/>
                <a:gd name="T65" fmla="*/ 653 h 2646"/>
                <a:gd name="T66" fmla="*/ 1850 w 2038"/>
                <a:gd name="T67" fmla="*/ 589 h 2646"/>
                <a:gd name="T68" fmla="*/ 1817 w 2038"/>
                <a:gd name="T69" fmla="*/ 569 h 2646"/>
                <a:gd name="T70" fmla="*/ 1681 w 2038"/>
                <a:gd name="T71" fmla="*/ 285 h 2646"/>
                <a:gd name="T72" fmla="*/ 1558 w 2038"/>
                <a:gd name="T73" fmla="*/ 117 h 2646"/>
                <a:gd name="T74" fmla="*/ 1520 w 2038"/>
                <a:gd name="T75" fmla="*/ 39 h 2646"/>
                <a:gd name="T76" fmla="*/ 1455 w 2038"/>
                <a:gd name="T77" fmla="*/ 13 h 2646"/>
                <a:gd name="T78" fmla="*/ 1177 w 2038"/>
                <a:gd name="T79" fmla="*/ 0 h 2646"/>
                <a:gd name="T80" fmla="*/ 1119 w 2038"/>
                <a:gd name="T81" fmla="*/ 201 h 2646"/>
                <a:gd name="T82" fmla="*/ 867 w 2038"/>
                <a:gd name="T83" fmla="*/ 517 h 2646"/>
                <a:gd name="T84" fmla="*/ 718 w 2038"/>
                <a:gd name="T85" fmla="*/ 763 h 2646"/>
                <a:gd name="T86" fmla="*/ 498 w 2038"/>
                <a:gd name="T87" fmla="*/ 705 h 2646"/>
                <a:gd name="T88" fmla="*/ 530 w 2038"/>
                <a:gd name="T89" fmla="*/ 783 h 2646"/>
                <a:gd name="T90" fmla="*/ 491 w 2038"/>
                <a:gd name="T91" fmla="*/ 944 h 2646"/>
                <a:gd name="T92" fmla="*/ 517 w 2038"/>
                <a:gd name="T93" fmla="*/ 1080 h 2646"/>
                <a:gd name="T94" fmla="*/ 582 w 2038"/>
                <a:gd name="T95" fmla="*/ 1119 h 2646"/>
                <a:gd name="T96" fmla="*/ 608 w 2038"/>
                <a:gd name="T97" fmla="*/ 1319 h 2646"/>
                <a:gd name="T98" fmla="*/ 420 w 2038"/>
                <a:gd name="T99" fmla="*/ 1365 h 2646"/>
                <a:gd name="T100" fmla="*/ 362 w 2038"/>
                <a:gd name="T101" fmla="*/ 1455 h 2646"/>
                <a:gd name="T102" fmla="*/ 291 w 2038"/>
                <a:gd name="T103" fmla="*/ 1513 h 2646"/>
                <a:gd name="T104" fmla="*/ 194 w 2038"/>
                <a:gd name="T105" fmla="*/ 1798 h 2646"/>
                <a:gd name="T106" fmla="*/ 136 w 2038"/>
                <a:gd name="T107" fmla="*/ 1979 h 2646"/>
                <a:gd name="T108" fmla="*/ 142 w 2038"/>
                <a:gd name="T109" fmla="*/ 2095 h 2646"/>
                <a:gd name="T110" fmla="*/ 97 w 2038"/>
                <a:gd name="T111" fmla="*/ 2180 h 2646"/>
                <a:gd name="T112" fmla="*/ 91 w 2038"/>
                <a:gd name="T113" fmla="*/ 2231 h 2646"/>
                <a:gd name="T114" fmla="*/ 84 w 2038"/>
                <a:gd name="T115" fmla="*/ 2270 h 2646"/>
                <a:gd name="T116" fmla="*/ 32 w 2038"/>
                <a:gd name="T117" fmla="*/ 2393 h 2646"/>
                <a:gd name="T118" fmla="*/ 0 w 2038"/>
                <a:gd name="T119" fmla="*/ 2503 h 2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38" h="2646">
                  <a:moveTo>
                    <a:pt x="19" y="2561"/>
                  </a:moveTo>
                  <a:lnTo>
                    <a:pt x="19" y="2561"/>
                  </a:lnTo>
                  <a:cubicBezTo>
                    <a:pt x="26" y="2561"/>
                    <a:pt x="32" y="2548"/>
                    <a:pt x="39" y="2548"/>
                  </a:cubicBezTo>
                  <a:cubicBezTo>
                    <a:pt x="52" y="2548"/>
                    <a:pt x="58" y="2568"/>
                    <a:pt x="71" y="2574"/>
                  </a:cubicBezTo>
                  <a:cubicBezTo>
                    <a:pt x="103" y="2593"/>
                    <a:pt x="123" y="2613"/>
                    <a:pt x="162" y="2613"/>
                  </a:cubicBezTo>
                  <a:cubicBezTo>
                    <a:pt x="194" y="2613"/>
                    <a:pt x="207" y="2574"/>
                    <a:pt x="246" y="2574"/>
                  </a:cubicBezTo>
                  <a:cubicBezTo>
                    <a:pt x="297" y="2574"/>
                    <a:pt x="323" y="2600"/>
                    <a:pt x="368" y="2626"/>
                  </a:cubicBezTo>
                  <a:cubicBezTo>
                    <a:pt x="382" y="2632"/>
                    <a:pt x="388" y="2645"/>
                    <a:pt x="401" y="2645"/>
                  </a:cubicBezTo>
                  <a:cubicBezTo>
                    <a:pt x="427" y="2645"/>
                    <a:pt x="433" y="2619"/>
                    <a:pt x="453" y="2606"/>
                  </a:cubicBezTo>
                  <a:cubicBezTo>
                    <a:pt x="466" y="2587"/>
                    <a:pt x="485" y="2587"/>
                    <a:pt x="504" y="2574"/>
                  </a:cubicBezTo>
                  <a:cubicBezTo>
                    <a:pt x="543" y="2561"/>
                    <a:pt x="582" y="2561"/>
                    <a:pt x="608" y="2522"/>
                  </a:cubicBezTo>
                  <a:cubicBezTo>
                    <a:pt x="653" y="2451"/>
                    <a:pt x="640" y="2393"/>
                    <a:pt x="660" y="2309"/>
                  </a:cubicBezTo>
                  <a:cubicBezTo>
                    <a:pt x="666" y="2315"/>
                    <a:pt x="672" y="2309"/>
                    <a:pt x="679" y="2309"/>
                  </a:cubicBezTo>
                  <a:cubicBezTo>
                    <a:pt x="724" y="2348"/>
                    <a:pt x="724" y="2387"/>
                    <a:pt x="770" y="2432"/>
                  </a:cubicBezTo>
                  <a:cubicBezTo>
                    <a:pt x="782" y="2445"/>
                    <a:pt x="802" y="2451"/>
                    <a:pt x="815" y="2471"/>
                  </a:cubicBezTo>
                  <a:cubicBezTo>
                    <a:pt x="821" y="2490"/>
                    <a:pt x="815" y="2509"/>
                    <a:pt x="828" y="2522"/>
                  </a:cubicBezTo>
                  <a:cubicBezTo>
                    <a:pt x="834" y="2535"/>
                    <a:pt x="847" y="2535"/>
                    <a:pt x="860" y="2535"/>
                  </a:cubicBezTo>
                  <a:cubicBezTo>
                    <a:pt x="879" y="2535"/>
                    <a:pt x="879" y="2509"/>
                    <a:pt x="886" y="2490"/>
                  </a:cubicBezTo>
                  <a:cubicBezTo>
                    <a:pt x="892" y="2451"/>
                    <a:pt x="905" y="2432"/>
                    <a:pt x="912" y="2399"/>
                  </a:cubicBezTo>
                  <a:cubicBezTo>
                    <a:pt x="918" y="2380"/>
                    <a:pt x="918" y="2367"/>
                    <a:pt x="931" y="2348"/>
                  </a:cubicBezTo>
                  <a:cubicBezTo>
                    <a:pt x="938" y="2335"/>
                    <a:pt x="944" y="2322"/>
                    <a:pt x="957" y="2322"/>
                  </a:cubicBezTo>
                  <a:cubicBezTo>
                    <a:pt x="989" y="2322"/>
                    <a:pt x="1002" y="2354"/>
                    <a:pt x="1035" y="2354"/>
                  </a:cubicBezTo>
                  <a:cubicBezTo>
                    <a:pt x="1054" y="2354"/>
                    <a:pt x="1061" y="2341"/>
                    <a:pt x="1080" y="2328"/>
                  </a:cubicBezTo>
                  <a:cubicBezTo>
                    <a:pt x="1106" y="2315"/>
                    <a:pt x="1125" y="2309"/>
                    <a:pt x="1158" y="2309"/>
                  </a:cubicBezTo>
                  <a:cubicBezTo>
                    <a:pt x="1164" y="2309"/>
                    <a:pt x="1164" y="2322"/>
                    <a:pt x="1170" y="2328"/>
                  </a:cubicBezTo>
                  <a:cubicBezTo>
                    <a:pt x="1196" y="2348"/>
                    <a:pt x="1196" y="2373"/>
                    <a:pt x="1222" y="2393"/>
                  </a:cubicBezTo>
                  <a:cubicBezTo>
                    <a:pt x="1235" y="2406"/>
                    <a:pt x="1248" y="2406"/>
                    <a:pt x="1261" y="2419"/>
                  </a:cubicBezTo>
                  <a:cubicBezTo>
                    <a:pt x="1274" y="2432"/>
                    <a:pt x="1274" y="2451"/>
                    <a:pt x="1293" y="2464"/>
                  </a:cubicBezTo>
                  <a:cubicBezTo>
                    <a:pt x="1345" y="2496"/>
                    <a:pt x="1390" y="2477"/>
                    <a:pt x="1449" y="2477"/>
                  </a:cubicBezTo>
                  <a:cubicBezTo>
                    <a:pt x="1474" y="2477"/>
                    <a:pt x="1487" y="2490"/>
                    <a:pt x="1520" y="2490"/>
                  </a:cubicBezTo>
                  <a:cubicBezTo>
                    <a:pt x="1533" y="2490"/>
                    <a:pt x="1533" y="2471"/>
                    <a:pt x="1539" y="2458"/>
                  </a:cubicBezTo>
                  <a:cubicBezTo>
                    <a:pt x="1546" y="2432"/>
                    <a:pt x="1558" y="2412"/>
                    <a:pt x="1584" y="2406"/>
                  </a:cubicBezTo>
                  <a:cubicBezTo>
                    <a:pt x="1604" y="2406"/>
                    <a:pt x="1617" y="2406"/>
                    <a:pt x="1636" y="2406"/>
                  </a:cubicBezTo>
                  <a:cubicBezTo>
                    <a:pt x="1649" y="2399"/>
                    <a:pt x="1662" y="2393"/>
                    <a:pt x="1675" y="2393"/>
                  </a:cubicBezTo>
                  <a:cubicBezTo>
                    <a:pt x="1694" y="2393"/>
                    <a:pt x="1694" y="2419"/>
                    <a:pt x="1720" y="2432"/>
                  </a:cubicBezTo>
                  <a:cubicBezTo>
                    <a:pt x="1740" y="2445"/>
                    <a:pt x="1759" y="2451"/>
                    <a:pt x="1791" y="2451"/>
                  </a:cubicBezTo>
                  <a:cubicBezTo>
                    <a:pt x="1811" y="2451"/>
                    <a:pt x="1824" y="2445"/>
                    <a:pt x="1850" y="2445"/>
                  </a:cubicBezTo>
                  <a:cubicBezTo>
                    <a:pt x="1869" y="2445"/>
                    <a:pt x="1882" y="2464"/>
                    <a:pt x="1901" y="2464"/>
                  </a:cubicBezTo>
                  <a:cubicBezTo>
                    <a:pt x="1934" y="2464"/>
                    <a:pt x="1934" y="2464"/>
                    <a:pt x="1934" y="2464"/>
                  </a:cubicBezTo>
                  <a:cubicBezTo>
                    <a:pt x="1934" y="2367"/>
                    <a:pt x="1934" y="2367"/>
                    <a:pt x="1934" y="2367"/>
                  </a:cubicBezTo>
                  <a:cubicBezTo>
                    <a:pt x="1934" y="2335"/>
                    <a:pt x="1947" y="2315"/>
                    <a:pt x="1960" y="2296"/>
                  </a:cubicBezTo>
                  <a:cubicBezTo>
                    <a:pt x="1985" y="2257"/>
                    <a:pt x="1998" y="2238"/>
                    <a:pt x="2037" y="2212"/>
                  </a:cubicBezTo>
                  <a:lnTo>
                    <a:pt x="2037" y="2212"/>
                  </a:lnTo>
                  <a:cubicBezTo>
                    <a:pt x="2024" y="2186"/>
                    <a:pt x="2018" y="2167"/>
                    <a:pt x="1998" y="2147"/>
                  </a:cubicBezTo>
                  <a:cubicBezTo>
                    <a:pt x="1992" y="2141"/>
                    <a:pt x="1992" y="2134"/>
                    <a:pt x="1985" y="2128"/>
                  </a:cubicBezTo>
                  <a:cubicBezTo>
                    <a:pt x="1953" y="2115"/>
                    <a:pt x="1927" y="2121"/>
                    <a:pt x="1895" y="2108"/>
                  </a:cubicBezTo>
                  <a:cubicBezTo>
                    <a:pt x="1882" y="2102"/>
                    <a:pt x="1876" y="2089"/>
                    <a:pt x="1862" y="2083"/>
                  </a:cubicBezTo>
                  <a:cubicBezTo>
                    <a:pt x="1850" y="2069"/>
                    <a:pt x="1837" y="2069"/>
                    <a:pt x="1824" y="2057"/>
                  </a:cubicBezTo>
                  <a:cubicBezTo>
                    <a:pt x="1811" y="2031"/>
                    <a:pt x="1817" y="2011"/>
                    <a:pt x="1811" y="1985"/>
                  </a:cubicBezTo>
                  <a:cubicBezTo>
                    <a:pt x="1811" y="1966"/>
                    <a:pt x="1798" y="1953"/>
                    <a:pt x="1798" y="1927"/>
                  </a:cubicBezTo>
                  <a:cubicBezTo>
                    <a:pt x="1798" y="1772"/>
                    <a:pt x="1798" y="1772"/>
                    <a:pt x="1798" y="1772"/>
                  </a:cubicBezTo>
                  <a:cubicBezTo>
                    <a:pt x="1798" y="1720"/>
                    <a:pt x="1772" y="1681"/>
                    <a:pt x="1727" y="1656"/>
                  </a:cubicBezTo>
                  <a:cubicBezTo>
                    <a:pt x="1701" y="1636"/>
                    <a:pt x="1669" y="1630"/>
                    <a:pt x="1669" y="1604"/>
                  </a:cubicBezTo>
                  <a:cubicBezTo>
                    <a:pt x="1669" y="1578"/>
                    <a:pt x="1669" y="1578"/>
                    <a:pt x="1669" y="1578"/>
                  </a:cubicBezTo>
                  <a:cubicBezTo>
                    <a:pt x="1669" y="1500"/>
                    <a:pt x="1675" y="1462"/>
                    <a:pt x="1675" y="1384"/>
                  </a:cubicBezTo>
                  <a:cubicBezTo>
                    <a:pt x="1688" y="1332"/>
                    <a:pt x="1688" y="1332"/>
                    <a:pt x="1688" y="1332"/>
                  </a:cubicBezTo>
                  <a:cubicBezTo>
                    <a:pt x="1681" y="1319"/>
                    <a:pt x="1681" y="1307"/>
                    <a:pt x="1675" y="1300"/>
                  </a:cubicBezTo>
                  <a:cubicBezTo>
                    <a:pt x="1662" y="1274"/>
                    <a:pt x="1630" y="1268"/>
                    <a:pt x="1630" y="1242"/>
                  </a:cubicBezTo>
                  <a:cubicBezTo>
                    <a:pt x="1630" y="1216"/>
                    <a:pt x="1636" y="1197"/>
                    <a:pt x="1630" y="1171"/>
                  </a:cubicBezTo>
                  <a:cubicBezTo>
                    <a:pt x="1623" y="1151"/>
                    <a:pt x="1610" y="1145"/>
                    <a:pt x="1610" y="1125"/>
                  </a:cubicBezTo>
                  <a:cubicBezTo>
                    <a:pt x="1610" y="1087"/>
                    <a:pt x="1643" y="1074"/>
                    <a:pt x="1643" y="1035"/>
                  </a:cubicBezTo>
                  <a:cubicBezTo>
                    <a:pt x="1643" y="990"/>
                    <a:pt x="1643" y="964"/>
                    <a:pt x="1623" y="925"/>
                  </a:cubicBezTo>
                  <a:cubicBezTo>
                    <a:pt x="1617" y="905"/>
                    <a:pt x="1597" y="899"/>
                    <a:pt x="1597" y="873"/>
                  </a:cubicBezTo>
                  <a:cubicBezTo>
                    <a:pt x="1597" y="841"/>
                    <a:pt x="1623" y="834"/>
                    <a:pt x="1649" y="809"/>
                  </a:cubicBezTo>
                  <a:cubicBezTo>
                    <a:pt x="1675" y="783"/>
                    <a:pt x="1701" y="776"/>
                    <a:pt x="1733" y="757"/>
                  </a:cubicBezTo>
                  <a:cubicBezTo>
                    <a:pt x="1778" y="731"/>
                    <a:pt x="1791" y="692"/>
                    <a:pt x="1817" y="653"/>
                  </a:cubicBezTo>
                  <a:cubicBezTo>
                    <a:pt x="1824" y="647"/>
                    <a:pt x="1830" y="647"/>
                    <a:pt x="1837" y="640"/>
                  </a:cubicBezTo>
                  <a:cubicBezTo>
                    <a:pt x="1843" y="627"/>
                    <a:pt x="1843" y="615"/>
                    <a:pt x="1850" y="589"/>
                  </a:cubicBezTo>
                  <a:lnTo>
                    <a:pt x="1850" y="589"/>
                  </a:lnTo>
                  <a:cubicBezTo>
                    <a:pt x="1837" y="582"/>
                    <a:pt x="1824" y="576"/>
                    <a:pt x="1817" y="569"/>
                  </a:cubicBezTo>
                  <a:cubicBezTo>
                    <a:pt x="1785" y="537"/>
                    <a:pt x="1778" y="511"/>
                    <a:pt x="1759" y="472"/>
                  </a:cubicBezTo>
                  <a:cubicBezTo>
                    <a:pt x="1727" y="401"/>
                    <a:pt x="1707" y="356"/>
                    <a:pt x="1681" y="285"/>
                  </a:cubicBezTo>
                  <a:cubicBezTo>
                    <a:pt x="1662" y="240"/>
                    <a:pt x="1630" y="227"/>
                    <a:pt x="1604" y="181"/>
                  </a:cubicBezTo>
                  <a:cubicBezTo>
                    <a:pt x="1584" y="155"/>
                    <a:pt x="1591" y="117"/>
                    <a:pt x="1558" y="117"/>
                  </a:cubicBezTo>
                  <a:cubicBezTo>
                    <a:pt x="1507" y="117"/>
                    <a:pt x="1494" y="168"/>
                    <a:pt x="1442" y="181"/>
                  </a:cubicBezTo>
                  <a:cubicBezTo>
                    <a:pt x="1462" y="123"/>
                    <a:pt x="1487" y="91"/>
                    <a:pt x="1520" y="39"/>
                  </a:cubicBezTo>
                  <a:cubicBezTo>
                    <a:pt x="1513" y="26"/>
                    <a:pt x="1513" y="26"/>
                    <a:pt x="1513" y="26"/>
                  </a:cubicBezTo>
                  <a:cubicBezTo>
                    <a:pt x="1487" y="26"/>
                    <a:pt x="1474" y="26"/>
                    <a:pt x="1455" y="13"/>
                  </a:cubicBezTo>
                  <a:cubicBezTo>
                    <a:pt x="1416" y="45"/>
                    <a:pt x="1397" y="78"/>
                    <a:pt x="1345" y="78"/>
                  </a:cubicBezTo>
                  <a:cubicBezTo>
                    <a:pt x="1274" y="78"/>
                    <a:pt x="1229" y="45"/>
                    <a:pt x="1177" y="0"/>
                  </a:cubicBezTo>
                  <a:lnTo>
                    <a:pt x="1177" y="0"/>
                  </a:lnTo>
                  <a:cubicBezTo>
                    <a:pt x="1145" y="71"/>
                    <a:pt x="1164" y="142"/>
                    <a:pt x="1119" y="201"/>
                  </a:cubicBezTo>
                  <a:cubicBezTo>
                    <a:pt x="1086" y="240"/>
                    <a:pt x="1054" y="246"/>
                    <a:pt x="1015" y="272"/>
                  </a:cubicBezTo>
                  <a:cubicBezTo>
                    <a:pt x="918" y="336"/>
                    <a:pt x="892" y="414"/>
                    <a:pt x="867" y="517"/>
                  </a:cubicBezTo>
                  <a:cubicBezTo>
                    <a:pt x="873" y="576"/>
                    <a:pt x="873" y="621"/>
                    <a:pt x="841" y="660"/>
                  </a:cubicBezTo>
                  <a:cubicBezTo>
                    <a:pt x="795" y="705"/>
                    <a:pt x="744" y="705"/>
                    <a:pt x="718" y="763"/>
                  </a:cubicBezTo>
                  <a:cubicBezTo>
                    <a:pt x="653" y="731"/>
                    <a:pt x="634" y="660"/>
                    <a:pt x="563" y="660"/>
                  </a:cubicBezTo>
                  <a:cubicBezTo>
                    <a:pt x="537" y="660"/>
                    <a:pt x="524" y="686"/>
                    <a:pt x="498" y="705"/>
                  </a:cubicBezTo>
                  <a:lnTo>
                    <a:pt x="498" y="705"/>
                  </a:lnTo>
                  <a:cubicBezTo>
                    <a:pt x="498" y="737"/>
                    <a:pt x="530" y="750"/>
                    <a:pt x="530" y="783"/>
                  </a:cubicBezTo>
                  <a:cubicBezTo>
                    <a:pt x="530" y="834"/>
                    <a:pt x="524" y="860"/>
                    <a:pt x="504" y="905"/>
                  </a:cubicBezTo>
                  <a:cubicBezTo>
                    <a:pt x="504" y="919"/>
                    <a:pt x="491" y="925"/>
                    <a:pt x="491" y="944"/>
                  </a:cubicBezTo>
                  <a:cubicBezTo>
                    <a:pt x="491" y="964"/>
                    <a:pt x="511" y="970"/>
                    <a:pt x="511" y="996"/>
                  </a:cubicBezTo>
                  <a:cubicBezTo>
                    <a:pt x="517" y="1028"/>
                    <a:pt x="491" y="1054"/>
                    <a:pt x="517" y="1080"/>
                  </a:cubicBezTo>
                  <a:cubicBezTo>
                    <a:pt x="530" y="1100"/>
                    <a:pt x="550" y="1093"/>
                    <a:pt x="569" y="1100"/>
                  </a:cubicBezTo>
                  <a:cubicBezTo>
                    <a:pt x="575" y="1106"/>
                    <a:pt x="575" y="1112"/>
                    <a:pt x="582" y="1119"/>
                  </a:cubicBezTo>
                  <a:cubicBezTo>
                    <a:pt x="601" y="1138"/>
                    <a:pt x="608" y="1158"/>
                    <a:pt x="608" y="1190"/>
                  </a:cubicBezTo>
                  <a:cubicBezTo>
                    <a:pt x="608" y="1319"/>
                    <a:pt x="608" y="1319"/>
                    <a:pt x="608" y="1319"/>
                  </a:cubicBezTo>
                  <a:cubicBezTo>
                    <a:pt x="608" y="1365"/>
                    <a:pt x="569" y="1384"/>
                    <a:pt x="524" y="1384"/>
                  </a:cubicBezTo>
                  <a:cubicBezTo>
                    <a:pt x="485" y="1384"/>
                    <a:pt x="459" y="1365"/>
                    <a:pt x="420" y="1365"/>
                  </a:cubicBezTo>
                  <a:cubicBezTo>
                    <a:pt x="407" y="1365"/>
                    <a:pt x="407" y="1391"/>
                    <a:pt x="401" y="1404"/>
                  </a:cubicBezTo>
                  <a:cubicBezTo>
                    <a:pt x="388" y="1423"/>
                    <a:pt x="382" y="1442"/>
                    <a:pt x="362" y="1455"/>
                  </a:cubicBezTo>
                  <a:cubicBezTo>
                    <a:pt x="343" y="1475"/>
                    <a:pt x="317" y="1475"/>
                    <a:pt x="297" y="1494"/>
                  </a:cubicBezTo>
                  <a:cubicBezTo>
                    <a:pt x="291" y="1500"/>
                    <a:pt x="291" y="1507"/>
                    <a:pt x="291" y="1513"/>
                  </a:cubicBezTo>
                  <a:cubicBezTo>
                    <a:pt x="259" y="1578"/>
                    <a:pt x="252" y="1610"/>
                    <a:pt x="226" y="1675"/>
                  </a:cubicBezTo>
                  <a:cubicBezTo>
                    <a:pt x="213" y="1720"/>
                    <a:pt x="200" y="1753"/>
                    <a:pt x="194" y="1798"/>
                  </a:cubicBezTo>
                  <a:cubicBezTo>
                    <a:pt x="194" y="1811"/>
                    <a:pt x="194" y="1824"/>
                    <a:pt x="187" y="1830"/>
                  </a:cubicBezTo>
                  <a:cubicBezTo>
                    <a:pt x="168" y="1895"/>
                    <a:pt x="136" y="1921"/>
                    <a:pt x="136" y="1979"/>
                  </a:cubicBezTo>
                  <a:cubicBezTo>
                    <a:pt x="136" y="2011"/>
                    <a:pt x="162" y="2024"/>
                    <a:pt x="162" y="2050"/>
                  </a:cubicBezTo>
                  <a:cubicBezTo>
                    <a:pt x="162" y="2069"/>
                    <a:pt x="149" y="2076"/>
                    <a:pt x="142" y="2095"/>
                  </a:cubicBezTo>
                  <a:cubicBezTo>
                    <a:pt x="136" y="2115"/>
                    <a:pt x="136" y="2128"/>
                    <a:pt x="123" y="2147"/>
                  </a:cubicBezTo>
                  <a:cubicBezTo>
                    <a:pt x="116" y="2160"/>
                    <a:pt x="110" y="2167"/>
                    <a:pt x="97" y="2180"/>
                  </a:cubicBezTo>
                  <a:cubicBezTo>
                    <a:pt x="97" y="2180"/>
                    <a:pt x="84" y="2180"/>
                    <a:pt x="84" y="2192"/>
                  </a:cubicBezTo>
                  <a:cubicBezTo>
                    <a:pt x="84" y="2205"/>
                    <a:pt x="91" y="2218"/>
                    <a:pt x="91" y="2231"/>
                  </a:cubicBezTo>
                  <a:cubicBezTo>
                    <a:pt x="91" y="2238"/>
                    <a:pt x="84" y="2238"/>
                    <a:pt x="84" y="2244"/>
                  </a:cubicBezTo>
                  <a:cubicBezTo>
                    <a:pt x="84" y="2251"/>
                    <a:pt x="91" y="2257"/>
                    <a:pt x="84" y="2270"/>
                  </a:cubicBezTo>
                  <a:cubicBezTo>
                    <a:pt x="77" y="2289"/>
                    <a:pt x="58" y="2296"/>
                    <a:pt x="39" y="2315"/>
                  </a:cubicBezTo>
                  <a:cubicBezTo>
                    <a:pt x="26" y="2341"/>
                    <a:pt x="32" y="2361"/>
                    <a:pt x="32" y="2393"/>
                  </a:cubicBezTo>
                  <a:cubicBezTo>
                    <a:pt x="32" y="2419"/>
                    <a:pt x="32" y="2438"/>
                    <a:pt x="19" y="2458"/>
                  </a:cubicBezTo>
                  <a:cubicBezTo>
                    <a:pt x="13" y="2477"/>
                    <a:pt x="0" y="2483"/>
                    <a:pt x="0" y="2503"/>
                  </a:cubicBezTo>
                  <a:cubicBezTo>
                    <a:pt x="0" y="2529"/>
                    <a:pt x="13" y="2535"/>
                    <a:pt x="19" y="2561"/>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58" name="Freeform 89">
              <a:extLst>
                <a:ext uri="{FF2B5EF4-FFF2-40B4-BE49-F238E27FC236}">
                  <a16:creationId xmlns:a16="http://schemas.microsoft.com/office/drawing/2014/main" id="{9CDFD065-B388-6B48-8360-B5D9AEB03FCA}"/>
                </a:ext>
              </a:extLst>
            </p:cNvPr>
            <p:cNvSpPr>
              <a:spLocks noChangeArrowheads="1"/>
            </p:cNvSpPr>
            <p:nvPr/>
          </p:nvSpPr>
          <p:spPr bwMode="auto">
            <a:xfrm>
              <a:off x="10713215" y="5631345"/>
              <a:ext cx="1619638" cy="1622795"/>
            </a:xfrm>
            <a:custGeom>
              <a:avLst/>
              <a:gdLst>
                <a:gd name="T0" fmla="*/ 7 w 2342"/>
                <a:gd name="T1" fmla="*/ 181 h 2348"/>
                <a:gd name="T2" fmla="*/ 123 w 2342"/>
                <a:gd name="T3" fmla="*/ 200 h 2348"/>
                <a:gd name="T4" fmla="*/ 207 w 2342"/>
                <a:gd name="T5" fmla="*/ 187 h 2348"/>
                <a:gd name="T6" fmla="*/ 304 w 2342"/>
                <a:gd name="T7" fmla="*/ 136 h 2348"/>
                <a:gd name="T8" fmla="*/ 362 w 2342"/>
                <a:gd name="T9" fmla="*/ 200 h 2348"/>
                <a:gd name="T10" fmla="*/ 401 w 2342"/>
                <a:gd name="T11" fmla="*/ 343 h 2348"/>
                <a:gd name="T12" fmla="*/ 382 w 2342"/>
                <a:gd name="T13" fmla="*/ 349 h 2348"/>
                <a:gd name="T14" fmla="*/ 272 w 2342"/>
                <a:gd name="T15" fmla="*/ 323 h 2348"/>
                <a:gd name="T16" fmla="*/ 123 w 2342"/>
                <a:gd name="T17" fmla="*/ 414 h 2348"/>
                <a:gd name="T18" fmla="*/ 123 w 2342"/>
                <a:gd name="T19" fmla="*/ 381 h 2348"/>
                <a:gd name="T20" fmla="*/ 0 w 2342"/>
                <a:gd name="T21" fmla="*/ 291 h 2348"/>
                <a:gd name="T22" fmla="*/ 13 w 2342"/>
                <a:gd name="T23" fmla="*/ 213 h 2348"/>
                <a:gd name="T24" fmla="*/ 272 w 2342"/>
                <a:gd name="T25" fmla="*/ 459 h 2348"/>
                <a:gd name="T26" fmla="*/ 259 w 2342"/>
                <a:gd name="T27" fmla="*/ 433 h 2348"/>
                <a:gd name="T28" fmla="*/ 233 w 2342"/>
                <a:gd name="T29" fmla="*/ 478 h 2348"/>
                <a:gd name="T30" fmla="*/ 233 w 2342"/>
                <a:gd name="T31" fmla="*/ 537 h 2348"/>
                <a:gd name="T32" fmla="*/ 272 w 2342"/>
                <a:gd name="T33" fmla="*/ 459 h 2348"/>
                <a:gd name="T34" fmla="*/ 860 w 2342"/>
                <a:gd name="T35" fmla="*/ 440 h 2348"/>
                <a:gd name="T36" fmla="*/ 970 w 2342"/>
                <a:gd name="T37" fmla="*/ 614 h 2348"/>
                <a:gd name="T38" fmla="*/ 1158 w 2342"/>
                <a:gd name="T39" fmla="*/ 1190 h 2348"/>
                <a:gd name="T40" fmla="*/ 1119 w 2342"/>
                <a:gd name="T41" fmla="*/ 1403 h 2348"/>
                <a:gd name="T42" fmla="*/ 1138 w 2342"/>
                <a:gd name="T43" fmla="*/ 1545 h 2348"/>
                <a:gd name="T44" fmla="*/ 1248 w 2342"/>
                <a:gd name="T45" fmla="*/ 1552 h 2348"/>
                <a:gd name="T46" fmla="*/ 1391 w 2342"/>
                <a:gd name="T47" fmla="*/ 1642 h 2348"/>
                <a:gd name="T48" fmla="*/ 1423 w 2342"/>
                <a:gd name="T49" fmla="*/ 2063 h 2348"/>
                <a:gd name="T50" fmla="*/ 1423 w 2342"/>
                <a:gd name="T51" fmla="*/ 2257 h 2348"/>
                <a:gd name="T52" fmla="*/ 1332 w 2342"/>
                <a:gd name="T53" fmla="*/ 2257 h 2348"/>
                <a:gd name="T54" fmla="*/ 1442 w 2342"/>
                <a:gd name="T55" fmla="*/ 2347 h 2348"/>
                <a:gd name="T56" fmla="*/ 1500 w 2342"/>
                <a:gd name="T57" fmla="*/ 2270 h 2348"/>
                <a:gd name="T58" fmla="*/ 1675 w 2342"/>
                <a:gd name="T59" fmla="*/ 2063 h 2348"/>
                <a:gd name="T60" fmla="*/ 1779 w 2342"/>
                <a:gd name="T61" fmla="*/ 1966 h 2348"/>
                <a:gd name="T62" fmla="*/ 1908 w 2342"/>
                <a:gd name="T63" fmla="*/ 1882 h 2348"/>
                <a:gd name="T64" fmla="*/ 1895 w 2342"/>
                <a:gd name="T65" fmla="*/ 1804 h 2348"/>
                <a:gd name="T66" fmla="*/ 1908 w 2342"/>
                <a:gd name="T67" fmla="*/ 1714 h 2348"/>
                <a:gd name="T68" fmla="*/ 1979 w 2342"/>
                <a:gd name="T69" fmla="*/ 1675 h 2348"/>
                <a:gd name="T70" fmla="*/ 2031 w 2342"/>
                <a:gd name="T71" fmla="*/ 1545 h 2348"/>
                <a:gd name="T72" fmla="*/ 2089 w 2342"/>
                <a:gd name="T73" fmla="*/ 1390 h 2348"/>
                <a:gd name="T74" fmla="*/ 2063 w 2342"/>
                <a:gd name="T75" fmla="*/ 1287 h 2348"/>
                <a:gd name="T76" fmla="*/ 2134 w 2342"/>
                <a:gd name="T77" fmla="*/ 1216 h 2348"/>
                <a:gd name="T78" fmla="*/ 2095 w 2342"/>
                <a:gd name="T79" fmla="*/ 1190 h 2348"/>
                <a:gd name="T80" fmla="*/ 2180 w 2342"/>
                <a:gd name="T81" fmla="*/ 996 h 2348"/>
                <a:gd name="T82" fmla="*/ 2322 w 2342"/>
                <a:gd name="T83" fmla="*/ 808 h 2348"/>
                <a:gd name="T84" fmla="*/ 2335 w 2342"/>
                <a:gd name="T85" fmla="*/ 595 h 2348"/>
                <a:gd name="T86" fmla="*/ 2270 w 2342"/>
                <a:gd name="T87" fmla="*/ 459 h 2348"/>
                <a:gd name="T88" fmla="*/ 2128 w 2342"/>
                <a:gd name="T89" fmla="*/ 446 h 2348"/>
                <a:gd name="T90" fmla="*/ 1908 w 2342"/>
                <a:gd name="T91" fmla="*/ 401 h 2348"/>
                <a:gd name="T92" fmla="*/ 1766 w 2342"/>
                <a:gd name="T93" fmla="*/ 155 h 2348"/>
                <a:gd name="T94" fmla="*/ 1539 w 2342"/>
                <a:gd name="T95" fmla="*/ 116 h 2348"/>
                <a:gd name="T96" fmla="*/ 1248 w 2342"/>
                <a:gd name="T97" fmla="*/ 13 h 2348"/>
                <a:gd name="T98" fmla="*/ 1158 w 2342"/>
                <a:gd name="T99" fmla="*/ 0 h 2348"/>
                <a:gd name="T100" fmla="*/ 1100 w 2342"/>
                <a:gd name="T101" fmla="*/ 77 h 2348"/>
                <a:gd name="T102" fmla="*/ 1009 w 2342"/>
                <a:gd name="T103" fmla="*/ 252 h 2348"/>
                <a:gd name="T104" fmla="*/ 860 w 2342"/>
                <a:gd name="T105" fmla="*/ 440 h 2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42" h="2348">
                  <a:moveTo>
                    <a:pt x="7" y="181"/>
                  </a:moveTo>
                  <a:lnTo>
                    <a:pt x="7" y="181"/>
                  </a:lnTo>
                  <a:cubicBezTo>
                    <a:pt x="78" y="181"/>
                    <a:pt x="78" y="181"/>
                    <a:pt x="78" y="181"/>
                  </a:cubicBezTo>
                  <a:cubicBezTo>
                    <a:pt x="97" y="181"/>
                    <a:pt x="103" y="200"/>
                    <a:pt x="123" y="200"/>
                  </a:cubicBezTo>
                  <a:cubicBezTo>
                    <a:pt x="136" y="200"/>
                    <a:pt x="142" y="187"/>
                    <a:pt x="155" y="187"/>
                  </a:cubicBezTo>
                  <a:cubicBezTo>
                    <a:pt x="207" y="187"/>
                    <a:pt x="207" y="187"/>
                    <a:pt x="207" y="187"/>
                  </a:cubicBezTo>
                  <a:cubicBezTo>
                    <a:pt x="233" y="194"/>
                    <a:pt x="233" y="194"/>
                    <a:pt x="233" y="194"/>
                  </a:cubicBezTo>
                  <a:cubicBezTo>
                    <a:pt x="265" y="181"/>
                    <a:pt x="265" y="136"/>
                    <a:pt x="304" y="136"/>
                  </a:cubicBezTo>
                  <a:cubicBezTo>
                    <a:pt x="317" y="136"/>
                    <a:pt x="310" y="168"/>
                    <a:pt x="317" y="181"/>
                  </a:cubicBezTo>
                  <a:cubicBezTo>
                    <a:pt x="330" y="194"/>
                    <a:pt x="349" y="187"/>
                    <a:pt x="362" y="200"/>
                  </a:cubicBezTo>
                  <a:cubicBezTo>
                    <a:pt x="382" y="220"/>
                    <a:pt x="375" y="239"/>
                    <a:pt x="382" y="265"/>
                  </a:cubicBezTo>
                  <a:cubicBezTo>
                    <a:pt x="382" y="297"/>
                    <a:pt x="401" y="310"/>
                    <a:pt x="401" y="343"/>
                  </a:cubicBezTo>
                  <a:cubicBezTo>
                    <a:pt x="401" y="362"/>
                    <a:pt x="401" y="362"/>
                    <a:pt x="401" y="362"/>
                  </a:cubicBezTo>
                  <a:cubicBezTo>
                    <a:pt x="395" y="355"/>
                    <a:pt x="395" y="349"/>
                    <a:pt x="382" y="349"/>
                  </a:cubicBezTo>
                  <a:cubicBezTo>
                    <a:pt x="349" y="349"/>
                    <a:pt x="343" y="375"/>
                    <a:pt x="310" y="388"/>
                  </a:cubicBezTo>
                  <a:cubicBezTo>
                    <a:pt x="310" y="355"/>
                    <a:pt x="304" y="323"/>
                    <a:pt x="272" y="323"/>
                  </a:cubicBezTo>
                  <a:cubicBezTo>
                    <a:pt x="246" y="323"/>
                    <a:pt x="246" y="355"/>
                    <a:pt x="220" y="375"/>
                  </a:cubicBezTo>
                  <a:cubicBezTo>
                    <a:pt x="188" y="401"/>
                    <a:pt x="155" y="394"/>
                    <a:pt x="123" y="414"/>
                  </a:cubicBezTo>
                  <a:cubicBezTo>
                    <a:pt x="110" y="414"/>
                    <a:pt x="110" y="414"/>
                    <a:pt x="110" y="414"/>
                  </a:cubicBezTo>
                  <a:cubicBezTo>
                    <a:pt x="117" y="401"/>
                    <a:pt x="123" y="394"/>
                    <a:pt x="123" y="381"/>
                  </a:cubicBezTo>
                  <a:cubicBezTo>
                    <a:pt x="123" y="304"/>
                    <a:pt x="123" y="304"/>
                    <a:pt x="123" y="304"/>
                  </a:cubicBezTo>
                  <a:cubicBezTo>
                    <a:pt x="78" y="291"/>
                    <a:pt x="52" y="291"/>
                    <a:pt x="0" y="291"/>
                  </a:cubicBezTo>
                  <a:cubicBezTo>
                    <a:pt x="0" y="284"/>
                    <a:pt x="0" y="284"/>
                    <a:pt x="0" y="278"/>
                  </a:cubicBezTo>
                  <a:cubicBezTo>
                    <a:pt x="0" y="252"/>
                    <a:pt x="13" y="239"/>
                    <a:pt x="13" y="213"/>
                  </a:cubicBezTo>
                  <a:cubicBezTo>
                    <a:pt x="13" y="200"/>
                    <a:pt x="13" y="194"/>
                    <a:pt x="7" y="181"/>
                  </a:cubicBezTo>
                  <a:close/>
                  <a:moveTo>
                    <a:pt x="272" y="459"/>
                  </a:moveTo>
                  <a:lnTo>
                    <a:pt x="272" y="459"/>
                  </a:lnTo>
                  <a:cubicBezTo>
                    <a:pt x="272" y="446"/>
                    <a:pt x="265" y="440"/>
                    <a:pt x="259" y="433"/>
                  </a:cubicBezTo>
                  <a:cubicBezTo>
                    <a:pt x="246" y="440"/>
                    <a:pt x="246" y="440"/>
                    <a:pt x="246" y="440"/>
                  </a:cubicBezTo>
                  <a:cubicBezTo>
                    <a:pt x="246" y="453"/>
                    <a:pt x="246" y="465"/>
                    <a:pt x="233" y="478"/>
                  </a:cubicBezTo>
                  <a:cubicBezTo>
                    <a:pt x="226" y="491"/>
                    <a:pt x="207" y="491"/>
                    <a:pt x="207" y="504"/>
                  </a:cubicBezTo>
                  <a:cubicBezTo>
                    <a:pt x="207" y="517"/>
                    <a:pt x="226" y="524"/>
                    <a:pt x="233" y="537"/>
                  </a:cubicBezTo>
                  <a:cubicBezTo>
                    <a:pt x="239" y="562"/>
                    <a:pt x="239" y="575"/>
                    <a:pt x="252" y="601"/>
                  </a:cubicBezTo>
                  <a:cubicBezTo>
                    <a:pt x="272" y="550"/>
                    <a:pt x="272" y="511"/>
                    <a:pt x="272" y="459"/>
                  </a:cubicBezTo>
                  <a:close/>
                  <a:moveTo>
                    <a:pt x="860" y="440"/>
                  </a:moveTo>
                  <a:lnTo>
                    <a:pt x="860" y="440"/>
                  </a:lnTo>
                  <a:cubicBezTo>
                    <a:pt x="873" y="446"/>
                    <a:pt x="880" y="459"/>
                    <a:pt x="893" y="472"/>
                  </a:cubicBezTo>
                  <a:cubicBezTo>
                    <a:pt x="931" y="524"/>
                    <a:pt x="951" y="556"/>
                    <a:pt x="970" y="614"/>
                  </a:cubicBezTo>
                  <a:cubicBezTo>
                    <a:pt x="1009" y="705"/>
                    <a:pt x="1054" y="744"/>
                    <a:pt x="1093" y="841"/>
                  </a:cubicBezTo>
                  <a:cubicBezTo>
                    <a:pt x="1151" y="970"/>
                    <a:pt x="1158" y="1054"/>
                    <a:pt x="1158" y="1190"/>
                  </a:cubicBezTo>
                  <a:cubicBezTo>
                    <a:pt x="1158" y="1235"/>
                    <a:pt x="1158" y="1235"/>
                    <a:pt x="1158" y="1235"/>
                  </a:cubicBezTo>
                  <a:cubicBezTo>
                    <a:pt x="1158" y="1300"/>
                    <a:pt x="1125" y="1332"/>
                    <a:pt x="1119" y="1403"/>
                  </a:cubicBezTo>
                  <a:cubicBezTo>
                    <a:pt x="1119" y="1410"/>
                    <a:pt x="1119" y="1410"/>
                    <a:pt x="1119" y="1416"/>
                  </a:cubicBezTo>
                  <a:cubicBezTo>
                    <a:pt x="1119" y="1468"/>
                    <a:pt x="1125" y="1507"/>
                    <a:pt x="1138" y="1545"/>
                  </a:cubicBezTo>
                  <a:lnTo>
                    <a:pt x="1138" y="1545"/>
                  </a:lnTo>
                  <a:cubicBezTo>
                    <a:pt x="1177" y="1545"/>
                    <a:pt x="1203" y="1552"/>
                    <a:pt x="1248" y="1552"/>
                  </a:cubicBezTo>
                  <a:cubicBezTo>
                    <a:pt x="1384" y="1552"/>
                    <a:pt x="1384" y="1552"/>
                    <a:pt x="1384" y="1552"/>
                  </a:cubicBezTo>
                  <a:cubicBezTo>
                    <a:pt x="1391" y="1642"/>
                    <a:pt x="1391" y="1642"/>
                    <a:pt x="1391" y="1642"/>
                  </a:cubicBezTo>
                  <a:cubicBezTo>
                    <a:pt x="1391" y="1752"/>
                    <a:pt x="1391" y="1817"/>
                    <a:pt x="1391" y="1927"/>
                  </a:cubicBezTo>
                  <a:cubicBezTo>
                    <a:pt x="1391" y="1979"/>
                    <a:pt x="1416" y="2005"/>
                    <a:pt x="1423" y="2063"/>
                  </a:cubicBezTo>
                  <a:cubicBezTo>
                    <a:pt x="1429" y="2095"/>
                    <a:pt x="1423" y="2108"/>
                    <a:pt x="1423" y="2140"/>
                  </a:cubicBezTo>
                  <a:cubicBezTo>
                    <a:pt x="1423" y="2186"/>
                    <a:pt x="1429" y="2212"/>
                    <a:pt x="1423" y="2257"/>
                  </a:cubicBezTo>
                  <a:cubicBezTo>
                    <a:pt x="1332" y="2257"/>
                    <a:pt x="1332" y="2257"/>
                    <a:pt x="1332" y="2257"/>
                  </a:cubicBezTo>
                  <a:lnTo>
                    <a:pt x="1332" y="2257"/>
                  </a:lnTo>
                  <a:cubicBezTo>
                    <a:pt x="1332" y="2263"/>
                    <a:pt x="1371" y="2289"/>
                    <a:pt x="1397" y="2308"/>
                  </a:cubicBezTo>
                  <a:cubicBezTo>
                    <a:pt x="1416" y="2321"/>
                    <a:pt x="1416" y="2347"/>
                    <a:pt x="1442" y="2347"/>
                  </a:cubicBezTo>
                  <a:cubicBezTo>
                    <a:pt x="1455" y="2347"/>
                    <a:pt x="1468" y="2334"/>
                    <a:pt x="1475" y="2321"/>
                  </a:cubicBezTo>
                  <a:cubicBezTo>
                    <a:pt x="1481" y="2302"/>
                    <a:pt x="1488" y="2289"/>
                    <a:pt x="1500" y="2270"/>
                  </a:cubicBezTo>
                  <a:cubicBezTo>
                    <a:pt x="1526" y="2244"/>
                    <a:pt x="1539" y="2224"/>
                    <a:pt x="1565" y="2198"/>
                  </a:cubicBezTo>
                  <a:cubicBezTo>
                    <a:pt x="1611" y="2147"/>
                    <a:pt x="1643" y="2121"/>
                    <a:pt x="1675" y="2063"/>
                  </a:cubicBezTo>
                  <a:cubicBezTo>
                    <a:pt x="1688" y="2037"/>
                    <a:pt x="1682" y="2017"/>
                    <a:pt x="1701" y="1992"/>
                  </a:cubicBezTo>
                  <a:cubicBezTo>
                    <a:pt x="1720" y="1972"/>
                    <a:pt x="1753" y="1972"/>
                    <a:pt x="1779" y="1966"/>
                  </a:cubicBezTo>
                  <a:cubicBezTo>
                    <a:pt x="1804" y="1953"/>
                    <a:pt x="1824" y="1933"/>
                    <a:pt x="1850" y="1921"/>
                  </a:cubicBezTo>
                  <a:cubicBezTo>
                    <a:pt x="1876" y="1908"/>
                    <a:pt x="1908" y="1908"/>
                    <a:pt x="1908" y="1882"/>
                  </a:cubicBezTo>
                  <a:cubicBezTo>
                    <a:pt x="1908" y="1875"/>
                    <a:pt x="1902" y="1869"/>
                    <a:pt x="1902" y="1862"/>
                  </a:cubicBezTo>
                  <a:cubicBezTo>
                    <a:pt x="1895" y="1843"/>
                    <a:pt x="1895" y="1830"/>
                    <a:pt x="1895" y="1804"/>
                  </a:cubicBezTo>
                  <a:cubicBezTo>
                    <a:pt x="1895" y="1785"/>
                    <a:pt x="1895" y="1772"/>
                    <a:pt x="1902" y="1752"/>
                  </a:cubicBezTo>
                  <a:cubicBezTo>
                    <a:pt x="1902" y="1739"/>
                    <a:pt x="1902" y="1720"/>
                    <a:pt x="1908" y="1714"/>
                  </a:cubicBezTo>
                  <a:cubicBezTo>
                    <a:pt x="1914" y="1707"/>
                    <a:pt x="1934" y="1714"/>
                    <a:pt x="1940" y="1707"/>
                  </a:cubicBezTo>
                  <a:cubicBezTo>
                    <a:pt x="1960" y="1701"/>
                    <a:pt x="1966" y="1688"/>
                    <a:pt x="1979" y="1675"/>
                  </a:cubicBezTo>
                  <a:cubicBezTo>
                    <a:pt x="2005" y="1655"/>
                    <a:pt x="2031" y="1642"/>
                    <a:pt x="2031" y="1617"/>
                  </a:cubicBezTo>
                  <a:cubicBezTo>
                    <a:pt x="2031" y="1545"/>
                    <a:pt x="2031" y="1545"/>
                    <a:pt x="2031" y="1545"/>
                  </a:cubicBezTo>
                  <a:cubicBezTo>
                    <a:pt x="2031" y="1526"/>
                    <a:pt x="2024" y="1513"/>
                    <a:pt x="2031" y="1494"/>
                  </a:cubicBezTo>
                  <a:cubicBezTo>
                    <a:pt x="2050" y="1448"/>
                    <a:pt x="2089" y="1436"/>
                    <a:pt x="2089" y="1390"/>
                  </a:cubicBezTo>
                  <a:cubicBezTo>
                    <a:pt x="2089" y="1364"/>
                    <a:pt x="2089" y="1345"/>
                    <a:pt x="2076" y="1319"/>
                  </a:cubicBezTo>
                  <a:cubicBezTo>
                    <a:pt x="2076" y="1306"/>
                    <a:pt x="2063" y="1300"/>
                    <a:pt x="2063" y="1287"/>
                  </a:cubicBezTo>
                  <a:cubicBezTo>
                    <a:pt x="2063" y="1274"/>
                    <a:pt x="2076" y="1280"/>
                    <a:pt x="2076" y="1274"/>
                  </a:cubicBezTo>
                  <a:cubicBezTo>
                    <a:pt x="2095" y="1248"/>
                    <a:pt x="2115" y="1235"/>
                    <a:pt x="2134" y="1216"/>
                  </a:cubicBezTo>
                  <a:lnTo>
                    <a:pt x="2134" y="1216"/>
                  </a:lnTo>
                  <a:cubicBezTo>
                    <a:pt x="2128" y="1203"/>
                    <a:pt x="2115" y="1196"/>
                    <a:pt x="2095" y="1190"/>
                  </a:cubicBezTo>
                  <a:cubicBezTo>
                    <a:pt x="2089" y="1170"/>
                    <a:pt x="2089" y="1170"/>
                    <a:pt x="2089" y="1170"/>
                  </a:cubicBezTo>
                  <a:cubicBezTo>
                    <a:pt x="2134" y="1112"/>
                    <a:pt x="2128" y="1054"/>
                    <a:pt x="2180" y="996"/>
                  </a:cubicBezTo>
                  <a:cubicBezTo>
                    <a:pt x="2212" y="963"/>
                    <a:pt x="2264" y="996"/>
                    <a:pt x="2302" y="957"/>
                  </a:cubicBezTo>
                  <a:cubicBezTo>
                    <a:pt x="2335" y="918"/>
                    <a:pt x="2322" y="866"/>
                    <a:pt x="2322" y="808"/>
                  </a:cubicBezTo>
                  <a:cubicBezTo>
                    <a:pt x="2322" y="737"/>
                    <a:pt x="2302" y="679"/>
                    <a:pt x="2238" y="646"/>
                  </a:cubicBezTo>
                  <a:cubicBezTo>
                    <a:pt x="2264" y="614"/>
                    <a:pt x="2290" y="595"/>
                    <a:pt x="2335" y="595"/>
                  </a:cubicBezTo>
                  <a:cubicBezTo>
                    <a:pt x="2335" y="543"/>
                    <a:pt x="2341" y="517"/>
                    <a:pt x="2335" y="465"/>
                  </a:cubicBezTo>
                  <a:cubicBezTo>
                    <a:pt x="2309" y="465"/>
                    <a:pt x="2296" y="459"/>
                    <a:pt x="2270" y="459"/>
                  </a:cubicBezTo>
                  <a:cubicBezTo>
                    <a:pt x="2231" y="459"/>
                    <a:pt x="2218" y="498"/>
                    <a:pt x="2180" y="498"/>
                  </a:cubicBezTo>
                  <a:cubicBezTo>
                    <a:pt x="2154" y="498"/>
                    <a:pt x="2154" y="446"/>
                    <a:pt x="2128" y="446"/>
                  </a:cubicBezTo>
                  <a:cubicBezTo>
                    <a:pt x="2076" y="446"/>
                    <a:pt x="2057" y="498"/>
                    <a:pt x="2005" y="498"/>
                  </a:cubicBezTo>
                  <a:cubicBezTo>
                    <a:pt x="1947" y="498"/>
                    <a:pt x="1934" y="446"/>
                    <a:pt x="1908" y="401"/>
                  </a:cubicBezTo>
                  <a:cubicBezTo>
                    <a:pt x="1876" y="336"/>
                    <a:pt x="1869" y="291"/>
                    <a:pt x="1850" y="220"/>
                  </a:cubicBezTo>
                  <a:cubicBezTo>
                    <a:pt x="1837" y="181"/>
                    <a:pt x="1798" y="174"/>
                    <a:pt x="1766" y="155"/>
                  </a:cubicBezTo>
                  <a:cubicBezTo>
                    <a:pt x="1720" y="123"/>
                    <a:pt x="1701" y="90"/>
                    <a:pt x="1649" y="90"/>
                  </a:cubicBezTo>
                  <a:cubicBezTo>
                    <a:pt x="1604" y="90"/>
                    <a:pt x="1585" y="103"/>
                    <a:pt x="1539" y="116"/>
                  </a:cubicBezTo>
                  <a:cubicBezTo>
                    <a:pt x="1488" y="116"/>
                    <a:pt x="1455" y="123"/>
                    <a:pt x="1403" y="103"/>
                  </a:cubicBezTo>
                  <a:cubicBezTo>
                    <a:pt x="1339" y="77"/>
                    <a:pt x="1313" y="32"/>
                    <a:pt x="1248" y="13"/>
                  </a:cubicBezTo>
                  <a:cubicBezTo>
                    <a:pt x="1216" y="6"/>
                    <a:pt x="1190" y="19"/>
                    <a:pt x="1158" y="0"/>
                  </a:cubicBezTo>
                  <a:lnTo>
                    <a:pt x="1158" y="0"/>
                  </a:lnTo>
                  <a:lnTo>
                    <a:pt x="1158" y="0"/>
                  </a:lnTo>
                  <a:cubicBezTo>
                    <a:pt x="1138" y="32"/>
                    <a:pt x="1125" y="45"/>
                    <a:pt x="1100" y="77"/>
                  </a:cubicBezTo>
                  <a:cubicBezTo>
                    <a:pt x="1061" y="123"/>
                    <a:pt x="1061" y="162"/>
                    <a:pt x="1035" y="220"/>
                  </a:cubicBezTo>
                  <a:cubicBezTo>
                    <a:pt x="1028" y="233"/>
                    <a:pt x="1022" y="239"/>
                    <a:pt x="1009" y="252"/>
                  </a:cubicBezTo>
                  <a:cubicBezTo>
                    <a:pt x="970" y="304"/>
                    <a:pt x="944" y="330"/>
                    <a:pt x="905" y="375"/>
                  </a:cubicBezTo>
                  <a:cubicBezTo>
                    <a:pt x="886" y="394"/>
                    <a:pt x="873" y="414"/>
                    <a:pt x="860" y="440"/>
                  </a:cubicBez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59" name="Freeform 90">
              <a:extLst>
                <a:ext uri="{FF2B5EF4-FFF2-40B4-BE49-F238E27FC236}">
                  <a16:creationId xmlns:a16="http://schemas.microsoft.com/office/drawing/2014/main" id="{1135A54B-2F71-EC41-AB85-30C7FB1A19EF}"/>
                </a:ext>
              </a:extLst>
            </p:cNvPr>
            <p:cNvSpPr>
              <a:spLocks noChangeArrowheads="1"/>
            </p:cNvSpPr>
            <p:nvPr/>
          </p:nvSpPr>
          <p:spPr bwMode="auto">
            <a:xfrm>
              <a:off x="12570766" y="7519523"/>
              <a:ext cx="3150823" cy="2598912"/>
            </a:xfrm>
            <a:custGeom>
              <a:avLst/>
              <a:gdLst>
                <a:gd name="T0" fmla="*/ 4469 w 4554"/>
                <a:gd name="T1" fmla="*/ 3168 h 3757"/>
                <a:gd name="T2" fmla="*/ 4450 w 4554"/>
                <a:gd name="T3" fmla="*/ 3329 h 3757"/>
                <a:gd name="T4" fmla="*/ 4553 w 4554"/>
                <a:gd name="T5" fmla="*/ 3329 h 3757"/>
                <a:gd name="T6" fmla="*/ 4495 w 4554"/>
                <a:gd name="T7" fmla="*/ 3116 h 3757"/>
                <a:gd name="T8" fmla="*/ 2154 w 4554"/>
                <a:gd name="T9" fmla="*/ 3155 h 3757"/>
                <a:gd name="T10" fmla="*/ 2328 w 4554"/>
                <a:gd name="T11" fmla="*/ 3239 h 3757"/>
                <a:gd name="T12" fmla="*/ 2567 w 4554"/>
                <a:gd name="T13" fmla="*/ 3510 h 3757"/>
                <a:gd name="T14" fmla="*/ 2846 w 4554"/>
                <a:gd name="T15" fmla="*/ 3627 h 3757"/>
                <a:gd name="T16" fmla="*/ 3143 w 4554"/>
                <a:gd name="T17" fmla="*/ 3517 h 3757"/>
                <a:gd name="T18" fmla="*/ 3376 w 4554"/>
                <a:gd name="T19" fmla="*/ 3633 h 3757"/>
                <a:gd name="T20" fmla="*/ 3622 w 4554"/>
                <a:gd name="T21" fmla="*/ 3750 h 3757"/>
                <a:gd name="T22" fmla="*/ 3570 w 4554"/>
                <a:gd name="T23" fmla="*/ 3459 h 3757"/>
                <a:gd name="T24" fmla="*/ 3447 w 4554"/>
                <a:gd name="T25" fmla="*/ 3271 h 3757"/>
                <a:gd name="T26" fmla="*/ 3227 w 4554"/>
                <a:gd name="T27" fmla="*/ 3135 h 3757"/>
                <a:gd name="T28" fmla="*/ 3266 w 4554"/>
                <a:gd name="T29" fmla="*/ 3045 h 3757"/>
                <a:gd name="T30" fmla="*/ 3305 w 4554"/>
                <a:gd name="T31" fmla="*/ 2941 h 3757"/>
                <a:gd name="T32" fmla="*/ 3311 w 4554"/>
                <a:gd name="T33" fmla="*/ 2670 h 3757"/>
                <a:gd name="T34" fmla="*/ 3311 w 4554"/>
                <a:gd name="T35" fmla="*/ 2372 h 3757"/>
                <a:gd name="T36" fmla="*/ 3357 w 4554"/>
                <a:gd name="T37" fmla="*/ 2133 h 3757"/>
                <a:gd name="T38" fmla="*/ 3350 w 4554"/>
                <a:gd name="T39" fmla="*/ 2075 h 3757"/>
                <a:gd name="T40" fmla="*/ 3201 w 4554"/>
                <a:gd name="T41" fmla="*/ 1538 h 3757"/>
                <a:gd name="T42" fmla="*/ 3298 w 4554"/>
                <a:gd name="T43" fmla="*/ 1370 h 3757"/>
                <a:gd name="T44" fmla="*/ 3285 w 4554"/>
                <a:gd name="T45" fmla="*/ 1027 h 3757"/>
                <a:gd name="T46" fmla="*/ 3130 w 4554"/>
                <a:gd name="T47" fmla="*/ 1014 h 3757"/>
                <a:gd name="T48" fmla="*/ 3098 w 4554"/>
                <a:gd name="T49" fmla="*/ 1506 h 3757"/>
                <a:gd name="T50" fmla="*/ 2917 w 4554"/>
                <a:gd name="T51" fmla="*/ 1266 h 3757"/>
                <a:gd name="T52" fmla="*/ 2671 w 4554"/>
                <a:gd name="T53" fmla="*/ 1098 h 3757"/>
                <a:gd name="T54" fmla="*/ 2522 w 4554"/>
                <a:gd name="T55" fmla="*/ 1143 h 3757"/>
                <a:gd name="T56" fmla="*/ 2497 w 4554"/>
                <a:gd name="T57" fmla="*/ 891 h 3757"/>
                <a:gd name="T58" fmla="*/ 2645 w 4554"/>
                <a:gd name="T59" fmla="*/ 671 h 3757"/>
                <a:gd name="T60" fmla="*/ 2451 w 4554"/>
                <a:gd name="T61" fmla="*/ 549 h 3757"/>
                <a:gd name="T62" fmla="*/ 2406 w 4554"/>
                <a:gd name="T63" fmla="*/ 381 h 3757"/>
                <a:gd name="T64" fmla="*/ 2179 w 4554"/>
                <a:gd name="T65" fmla="*/ 194 h 3757"/>
                <a:gd name="T66" fmla="*/ 2063 w 4554"/>
                <a:gd name="T67" fmla="*/ 0 h 3757"/>
                <a:gd name="T68" fmla="*/ 1960 w 4554"/>
                <a:gd name="T69" fmla="*/ 155 h 3757"/>
                <a:gd name="T70" fmla="*/ 1876 w 4554"/>
                <a:gd name="T71" fmla="*/ 233 h 3757"/>
                <a:gd name="T72" fmla="*/ 1701 w 4554"/>
                <a:gd name="T73" fmla="*/ 181 h 3757"/>
                <a:gd name="T74" fmla="*/ 1565 w 4554"/>
                <a:gd name="T75" fmla="*/ 246 h 3757"/>
                <a:gd name="T76" fmla="*/ 1319 w 4554"/>
                <a:gd name="T77" fmla="*/ 252 h 3757"/>
                <a:gd name="T78" fmla="*/ 1196 w 4554"/>
                <a:gd name="T79" fmla="*/ 116 h 3757"/>
                <a:gd name="T80" fmla="*/ 1061 w 4554"/>
                <a:gd name="T81" fmla="*/ 142 h 3757"/>
                <a:gd name="T82" fmla="*/ 938 w 4554"/>
                <a:gd name="T83" fmla="*/ 187 h 3757"/>
                <a:gd name="T84" fmla="*/ 854 w 4554"/>
                <a:gd name="T85" fmla="*/ 310 h 3757"/>
                <a:gd name="T86" fmla="*/ 705 w 4554"/>
                <a:gd name="T87" fmla="*/ 97 h 3757"/>
                <a:gd name="T88" fmla="*/ 530 w 4554"/>
                <a:gd name="T89" fmla="*/ 362 h 3757"/>
                <a:gd name="T90" fmla="*/ 394 w 4554"/>
                <a:gd name="T91" fmla="*/ 414 h 3757"/>
                <a:gd name="T92" fmla="*/ 97 w 4554"/>
                <a:gd name="T93" fmla="*/ 362 h 3757"/>
                <a:gd name="T94" fmla="*/ 45 w 4554"/>
                <a:gd name="T95" fmla="*/ 349 h 3757"/>
                <a:gd name="T96" fmla="*/ 32 w 4554"/>
                <a:gd name="T97" fmla="*/ 621 h 3757"/>
                <a:gd name="T98" fmla="*/ 162 w 4554"/>
                <a:gd name="T99" fmla="*/ 827 h 3757"/>
                <a:gd name="T100" fmla="*/ 252 w 4554"/>
                <a:gd name="T101" fmla="*/ 1040 h 3757"/>
                <a:gd name="T102" fmla="*/ 362 w 4554"/>
                <a:gd name="T103" fmla="*/ 1215 h 3757"/>
                <a:gd name="T104" fmla="*/ 336 w 4554"/>
                <a:gd name="T105" fmla="*/ 1409 h 3757"/>
                <a:gd name="T106" fmla="*/ 420 w 4554"/>
                <a:gd name="T107" fmla="*/ 1590 h 3757"/>
                <a:gd name="T108" fmla="*/ 453 w 4554"/>
                <a:gd name="T109" fmla="*/ 1745 h 3757"/>
                <a:gd name="T110" fmla="*/ 698 w 4554"/>
                <a:gd name="T111" fmla="*/ 1887 h 3757"/>
                <a:gd name="T112" fmla="*/ 686 w 4554"/>
                <a:gd name="T113" fmla="*/ 2139 h 3757"/>
                <a:gd name="T114" fmla="*/ 686 w 4554"/>
                <a:gd name="T115" fmla="*/ 2340 h 3757"/>
                <a:gd name="T116" fmla="*/ 938 w 4554"/>
                <a:gd name="T117" fmla="*/ 2489 h 3757"/>
                <a:gd name="T118" fmla="*/ 1145 w 4554"/>
                <a:gd name="T119" fmla="*/ 2586 h 3757"/>
                <a:gd name="T120" fmla="*/ 1591 w 4554"/>
                <a:gd name="T121" fmla="*/ 2709 h 3757"/>
                <a:gd name="T122" fmla="*/ 1908 w 4554"/>
                <a:gd name="T123" fmla="*/ 2954 h 3757"/>
                <a:gd name="T124" fmla="*/ 2154 w 4554"/>
                <a:gd name="T125" fmla="*/ 3155 h 3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54" h="3757">
                  <a:moveTo>
                    <a:pt x="4469" y="3090"/>
                  </a:moveTo>
                  <a:lnTo>
                    <a:pt x="4469" y="3090"/>
                  </a:lnTo>
                  <a:cubicBezTo>
                    <a:pt x="4469" y="3168"/>
                    <a:pt x="4469" y="3168"/>
                    <a:pt x="4469" y="3168"/>
                  </a:cubicBezTo>
                  <a:cubicBezTo>
                    <a:pt x="4469" y="3206"/>
                    <a:pt x="4398" y="3187"/>
                    <a:pt x="4398" y="3219"/>
                  </a:cubicBezTo>
                  <a:cubicBezTo>
                    <a:pt x="4398" y="3245"/>
                    <a:pt x="4411" y="3265"/>
                    <a:pt x="4424" y="3290"/>
                  </a:cubicBezTo>
                  <a:cubicBezTo>
                    <a:pt x="4437" y="3303"/>
                    <a:pt x="4430" y="3329"/>
                    <a:pt x="4450" y="3329"/>
                  </a:cubicBezTo>
                  <a:cubicBezTo>
                    <a:pt x="4456" y="3329"/>
                    <a:pt x="4463" y="3323"/>
                    <a:pt x="4475" y="3323"/>
                  </a:cubicBezTo>
                  <a:cubicBezTo>
                    <a:pt x="4527" y="3329"/>
                    <a:pt x="4527" y="3329"/>
                    <a:pt x="4527" y="3329"/>
                  </a:cubicBezTo>
                  <a:cubicBezTo>
                    <a:pt x="4553" y="3329"/>
                    <a:pt x="4553" y="3329"/>
                    <a:pt x="4553" y="3329"/>
                  </a:cubicBezTo>
                  <a:cubicBezTo>
                    <a:pt x="4514" y="3239"/>
                    <a:pt x="4514" y="3239"/>
                    <a:pt x="4514" y="3239"/>
                  </a:cubicBezTo>
                  <a:cubicBezTo>
                    <a:pt x="4527" y="3213"/>
                    <a:pt x="4527" y="3213"/>
                    <a:pt x="4527" y="3213"/>
                  </a:cubicBezTo>
                  <a:cubicBezTo>
                    <a:pt x="4514" y="3174"/>
                    <a:pt x="4501" y="3155"/>
                    <a:pt x="4495" y="3116"/>
                  </a:cubicBezTo>
                  <a:cubicBezTo>
                    <a:pt x="4495" y="3097"/>
                    <a:pt x="4495" y="3051"/>
                    <a:pt x="4475" y="3064"/>
                  </a:cubicBezTo>
                  <a:cubicBezTo>
                    <a:pt x="4469" y="3071"/>
                    <a:pt x="4469" y="3083"/>
                    <a:pt x="4469" y="3090"/>
                  </a:cubicBezTo>
                  <a:close/>
                  <a:moveTo>
                    <a:pt x="2154" y="3155"/>
                  </a:moveTo>
                  <a:lnTo>
                    <a:pt x="2154" y="3155"/>
                  </a:lnTo>
                  <a:cubicBezTo>
                    <a:pt x="2205" y="3174"/>
                    <a:pt x="2231" y="3174"/>
                    <a:pt x="2277" y="3187"/>
                  </a:cubicBezTo>
                  <a:cubicBezTo>
                    <a:pt x="2302" y="3193"/>
                    <a:pt x="2309" y="3219"/>
                    <a:pt x="2328" y="3239"/>
                  </a:cubicBezTo>
                  <a:cubicBezTo>
                    <a:pt x="2354" y="3265"/>
                    <a:pt x="2374" y="3284"/>
                    <a:pt x="2399" y="3316"/>
                  </a:cubicBezTo>
                  <a:cubicBezTo>
                    <a:pt x="2438" y="3362"/>
                    <a:pt x="2477" y="3381"/>
                    <a:pt x="2516" y="3420"/>
                  </a:cubicBezTo>
                  <a:cubicBezTo>
                    <a:pt x="2542" y="3452"/>
                    <a:pt x="2542" y="3478"/>
                    <a:pt x="2567" y="3510"/>
                  </a:cubicBezTo>
                  <a:cubicBezTo>
                    <a:pt x="2587" y="3536"/>
                    <a:pt x="2613" y="3536"/>
                    <a:pt x="2639" y="3549"/>
                  </a:cubicBezTo>
                  <a:cubicBezTo>
                    <a:pt x="2684" y="3569"/>
                    <a:pt x="2716" y="3581"/>
                    <a:pt x="2768" y="3594"/>
                  </a:cubicBezTo>
                  <a:cubicBezTo>
                    <a:pt x="2794" y="3607"/>
                    <a:pt x="2813" y="3627"/>
                    <a:pt x="2846" y="3627"/>
                  </a:cubicBezTo>
                  <a:cubicBezTo>
                    <a:pt x="2878" y="3627"/>
                    <a:pt x="2891" y="3607"/>
                    <a:pt x="2923" y="3594"/>
                  </a:cubicBezTo>
                  <a:cubicBezTo>
                    <a:pt x="2975" y="3575"/>
                    <a:pt x="3007" y="3562"/>
                    <a:pt x="3059" y="3543"/>
                  </a:cubicBezTo>
                  <a:cubicBezTo>
                    <a:pt x="3092" y="3536"/>
                    <a:pt x="3111" y="3517"/>
                    <a:pt x="3143" y="3517"/>
                  </a:cubicBezTo>
                  <a:cubicBezTo>
                    <a:pt x="3162" y="3517"/>
                    <a:pt x="3169" y="3536"/>
                    <a:pt x="3182" y="3549"/>
                  </a:cubicBezTo>
                  <a:cubicBezTo>
                    <a:pt x="3214" y="3569"/>
                    <a:pt x="3234" y="3575"/>
                    <a:pt x="3273" y="3588"/>
                  </a:cubicBezTo>
                  <a:cubicBezTo>
                    <a:pt x="3311" y="3601"/>
                    <a:pt x="3337" y="3614"/>
                    <a:pt x="3376" y="3633"/>
                  </a:cubicBezTo>
                  <a:cubicBezTo>
                    <a:pt x="3415" y="3659"/>
                    <a:pt x="3447" y="3659"/>
                    <a:pt x="3486" y="3691"/>
                  </a:cubicBezTo>
                  <a:cubicBezTo>
                    <a:pt x="3518" y="3724"/>
                    <a:pt x="3544" y="3756"/>
                    <a:pt x="3589" y="3756"/>
                  </a:cubicBezTo>
                  <a:cubicBezTo>
                    <a:pt x="3602" y="3756"/>
                    <a:pt x="3609" y="3750"/>
                    <a:pt x="3622" y="3750"/>
                  </a:cubicBezTo>
                  <a:cubicBezTo>
                    <a:pt x="3564" y="3620"/>
                    <a:pt x="3564" y="3620"/>
                    <a:pt x="3564" y="3620"/>
                  </a:cubicBezTo>
                  <a:cubicBezTo>
                    <a:pt x="3583" y="3594"/>
                    <a:pt x="3596" y="3569"/>
                    <a:pt x="3596" y="3536"/>
                  </a:cubicBezTo>
                  <a:cubicBezTo>
                    <a:pt x="3596" y="3504"/>
                    <a:pt x="3570" y="3491"/>
                    <a:pt x="3570" y="3459"/>
                  </a:cubicBezTo>
                  <a:cubicBezTo>
                    <a:pt x="3570" y="3433"/>
                    <a:pt x="3583" y="3413"/>
                    <a:pt x="3589" y="3387"/>
                  </a:cubicBezTo>
                  <a:lnTo>
                    <a:pt x="3589" y="3387"/>
                  </a:lnTo>
                  <a:cubicBezTo>
                    <a:pt x="3538" y="3355"/>
                    <a:pt x="3499" y="3323"/>
                    <a:pt x="3447" y="3271"/>
                  </a:cubicBezTo>
                  <a:cubicBezTo>
                    <a:pt x="3421" y="3245"/>
                    <a:pt x="3395" y="3239"/>
                    <a:pt x="3369" y="3213"/>
                  </a:cubicBezTo>
                  <a:cubicBezTo>
                    <a:pt x="3344" y="3168"/>
                    <a:pt x="3318" y="3129"/>
                    <a:pt x="3266" y="3129"/>
                  </a:cubicBezTo>
                  <a:cubicBezTo>
                    <a:pt x="3253" y="3129"/>
                    <a:pt x="3247" y="3135"/>
                    <a:pt x="3227" y="3135"/>
                  </a:cubicBezTo>
                  <a:cubicBezTo>
                    <a:pt x="3214" y="3135"/>
                    <a:pt x="3201" y="3129"/>
                    <a:pt x="3188" y="3122"/>
                  </a:cubicBezTo>
                  <a:cubicBezTo>
                    <a:pt x="3195" y="3097"/>
                    <a:pt x="3214" y="3097"/>
                    <a:pt x="3227" y="3077"/>
                  </a:cubicBezTo>
                  <a:cubicBezTo>
                    <a:pt x="3240" y="3064"/>
                    <a:pt x="3247" y="3045"/>
                    <a:pt x="3266" y="3045"/>
                  </a:cubicBezTo>
                  <a:cubicBezTo>
                    <a:pt x="3285" y="3045"/>
                    <a:pt x="3298" y="3064"/>
                    <a:pt x="3311" y="3077"/>
                  </a:cubicBezTo>
                  <a:cubicBezTo>
                    <a:pt x="3311" y="3045"/>
                    <a:pt x="3311" y="3045"/>
                    <a:pt x="3311" y="3045"/>
                  </a:cubicBezTo>
                  <a:cubicBezTo>
                    <a:pt x="3305" y="2941"/>
                    <a:pt x="3305" y="2941"/>
                    <a:pt x="3305" y="2941"/>
                  </a:cubicBezTo>
                  <a:cubicBezTo>
                    <a:pt x="3305" y="2877"/>
                    <a:pt x="3305" y="2877"/>
                    <a:pt x="3305" y="2877"/>
                  </a:cubicBezTo>
                  <a:cubicBezTo>
                    <a:pt x="3305" y="2838"/>
                    <a:pt x="3318" y="2812"/>
                    <a:pt x="3318" y="2773"/>
                  </a:cubicBezTo>
                  <a:cubicBezTo>
                    <a:pt x="3318" y="2734"/>
                    <a:pt x="3311" y="2709"/>
                    <a:pt x="3311" y="2670"/>
                  </a:cubicBezTo>
                  <a:cubicBezTo>
                    <a:pt x="3311" y="2527"/>
                    <a:pt x="3311" y="2527"/>
                    <a:pt x="3311" y="2527"/>
                  </a:cubicBezTo>
                  <a:cubicBezTo>
                    <a:pt x="3305" y="2456"/>
                    <a:pt x="3305" y="2456"/>
                    <a:pt x="3305" y="2456"/>
                  </a:cubicBezTo>
                  <a:cubicBezTo>
                    <a:pt x="3311" y="2424"/>
                    <a:pt x="3311" y="2411"/>
                    <a:pt x="3311" y="2372"/>
                  </a:cubicBezTo>
                  <a:cubicBezTo>
                    <a:pt x="3311" y="2262"/>
                    <a:pt x="3311" y="2262"/>
                    <a:pt x="3311" y="2262"/>
                  </a:cubicBezTo>
                  <a:cubicBezTo>
                    <a:pt x="3311" y="2230"/>
                    <a:pt x="3311" y="2210"/>
                    <a:pt x="3324" y="2178"/>
                  </a:cubicBezTo>
                  <a:cubicBezTo>
                    <a:pt x="3331" y="2159"/>
                    <a:pt x="3357" y="2152"/>
                    <a:pt x="3357" y="2133"/>
                  </a:cubicBezTo>
                  <a:cubicBezTo>
                    <a:pt x="3357" y="2126"/>
                    <a:pt x="3350" y="2126"/>
                    <a:pt x="3350" y="2120"/>
                  </a:cubicBezTo>
                  <a:cubicBezTo>
                    <a:pt x="3324" y="2120"/>
                    <a:pt x="3305" y="2126"/>
                    <a:pt x="3279" y="2114"/>
                  </a:cubicBezTo>
                  <a:cubicBezTo>
                    <a:pt x="3298" y="2088"/>
                    <a:pt x="3318" y="2081"/>
                    <a:pt x="3350" y="2075"/>
                  </a:cubicBezTo>
                  <a:cubicBezTo>
                    <a:pt x="3337" y="2017"/>
                    <a:pt x="3285" y="2017"/>
                    <a:pt x="3253" y="1971"/>
                  </a:cubicBezTo>
                  <a:cubicBezTo>
                    <a:pt x="3182" y="1894"/>
                    <a:pt x="3143" y="1829"/>
                    <a:pt x="3143" y="1726"/>
                  </a:cubicBezTo>
                  <a:cubicBezTo>
                    <a:pt x="3143" y="1648"/>
                    <a:pt x="3201" y="1615"/>
                    <a:pt x="3201" y="1538"/>
                  </a:cubicBezTo>
                  <a:cubicBezTo>
                    <a:pt x="3195" y="1493"/>
                    <a:pt x="3201" y="1467"/>
                    <a:pt x="3221" y="1422"/>
                  </a:cubicBezTo>
                  <a:cubicBezTo>
                    <a:pt x="3234" y="1396"/>
                    <a:pt x="3247" y="1363"/>
                    <a:pt x="3279" y="1363"/>
                  </a:cubicBezTo>
                  <a:cubicBezTo>
                    <a:pt x="3285" y="1363"/>
                    <a:pt x="3292" y="1370"/>
                    <a:pt x="3298" y="1370"/>
                  </a:cubicBezTo>
                  <a:cubicBezTo>
                    <a:pt x="3266" y="1279"/>
                    <a:pt x="3234" y="1227"/>
                    <a:pt x="3234" y="1131"/>
                  </a:cubicBezTo>
                  <a:cubicBezTo>
                    <a:pt x="3234" y="1085"/>
                    <a:pt x="3260" y="1072"/>
                    <a:pt x="3285" y="1027"/>
                  </a:cubicBezTo>
                  <a:lnTo>
                    <a:pt x="3285" y="1027"/>
                  </a:lnTo>
                  <a:cubicBezTo>
                    <a:pt x="3273" y="1027"/>
                    <a:pt x="3279" y="1027"/>
                    <a:pt x="3266" y="1027"/>
                  </a:cubicBezTo>
                  <a:cubicBezTo>
                    <a:pt x="3247" y="1027"/>
                    <a:pt x="3240" y="1034"/>
                    <a:pt x="3221" y="1034"/>
                  </a:cubicBezTo>
                  <a:cubicBezTo>
                    <a:pt x="3188" y="1034"/>
                    <a:pt x="3169" y="1021"/>
                    <a:pt x="3130" y="1014"/>
                  </a:cubicBezTo>
                  <a:cubicBezTo>
                    <a:pt x="3130" y="1085"/>
                    <a:pt x="3124" y="1124"/>
                    <a:pt x="3098" y="1189"/>
                  </a:cubicBezTo>
                  <a:cubicBezTo>
                    <a:pt x="3150" y="1376"/>
                    <a:pt x="3150" y="1376"/>
                    <a:pt x="3150" y="1376"/>
                  </a:cubicBezTo>
                  <a:cubicBezTo>
                    <a:pt x="3143" y="1428"/>
                    <a:pt x="3137" y="1467"/>
                    <a:pt x="3098" y="1506"/>
                  </a:cubicBezTo>
                  <a:cubicBezTo>
                    <a:pt x="3059" y="1480"/>
                    <a:pt x="3053" y="1454"/>
                    <a:pt x="3027" y="1415"/>
                  </a:cubicBezTo>
                  <a:cubicBezTo>
                    <a:pt x="3001" y="1370"/>
                    <a:pt x="2981" y="1350"/>
                    <a:pt x="2956" y="1305"/>
                  </a:cubicBezTo>
                  <a:cubicBezTo>
                    <a:pt x="2949" y="1292"/>
                    <a:pt x="2936" y="1273"/>
                    <a:pt x="2917" y="1266"/>
                  </a:cubicBezTo>
                  <a:cubicBezTo>
                    <a:pt x="2872" y="1240"/>
                    <a:pt x="2833" y="1247"/>
                    <a:pt x="2794" y="1215"/>
                  </a:cubicBezTo>
                  <a:cubicBezTo>
                    <a:pt x="2762" y="1189"/>
                    <a:pt x="2742" y="1176"/>
                    <a:pt x="2716" y="1143"/>
                  </a:cubicBezTo>
                  <a:cubicBezTo>
                    <a:pt x="2703" y="1124"/>
                    <a:pt x="2697" y="1098"/>
                    <a:pt x="2671" y="1098"/>
                  </a:cubicBezTo>
                  <a:cubicBezTo>
                    <a:pt x="2658" y="1098"/>
                    <a:pt x="2652" y="1105"/>
                    <a:pt x="2639" y="1111"/>
                  </a:cubicBezTo>
                  <a:cubicBezTo>
                    <a:pt x="2606" y="1118"/>
                    <a:pt x="2587" y="1118"/>
                    <a:pt x="2555" y="1131"/>
                  </a:cubicBezTo>
                  <a:cubicBezTo>
                    <a:pt x="2542" y="1137"/>
                    <a:pt x="2535" y="1143"/>
                    <a:pt x="2522" y="1143"/>
                  </a:cubicBezTo>
                  <a:cubicBezTo>
                    <a:pt x="2497" y="1143"/>
                    <a:pt x="2497" y="1105"/>
                    <a:pt x="2490" y="1079"/>
                  </a:cubicBezTo>
                  <a:cubicBezTo>
                    <a:pt x="2483" y="1046"/>
                    <a:pt x="2477" y="1027"/>
                    <a:pt x="2477" y="995"/>
                  </a:cubicBezTo>
                  <a:cubicBezTo>
                    <a:pt x="2477" y="956"/>
                    <a:pt x="2477" y="924"/>
                    <a:pt x="2497" y="891"/>
                  </a:cubicBezTo>
                  <a:cubicBezTo>
                    <a:pt x="2509" y="872"/>
                    <a:pt x="2529" y="865"/>
                    <a:pt x="2542" y="846"/>
                  </a:cubicBezTo>
                  <a:cubicBezTo>
                    <a:pt x="2561" y="827"/>
                    <a:pt x="2567" y="814"/>
                    <a:pt x="2581" y="794"/>
                  </a:cubicBezTo>
                  <a:cubicBezTo>
                    <a:pt x="2619" y="755"/>
                    <a:pt x="2645" y="723"/>
                    <a:pt x="2645" y="671"/>
                  </a:cubicBezTo>
                  <a:cubicBezTo>
                    <a:pt x="2645" y="614"/>
                    <a:pt x="2593" y="588"/>
                    <a:pt x="2567" y="537"/>
                  </a:cubicBezTo>
                  <a:cubicBezTo>
                    <a:pt x="2555" y="543"/>
                    <a:pt x="2548" y="549"/>
                    <a:pt x="2535" y="549"/>
                  </a:cubicBezTo>
                  <a:cubicBezTo>
                    <a:pt x="2451" y="549"/>
                    <a:pt x="2451" y="549"/>
                    <a:pt x="2451" y="549"/>
                  </a:cubicBezTo>
                  <a:cubicBezTo>
                    <a:pt x="2419" y="549"/>
                    <a:pt x="2419" y="517"/>
                    <a:pt x="2406" y="491"/>
                  </a:cubicBezTo>
                  <a:cubicBezTo>
                    <a:pt x="2393" y="465"/>
                    <a:pt x="2367" y="452"/>
                    <a:pt x="2367" y="420"/>
                  </a:cubicBezTo>
                  <a:cubicBezTo>
                    <a:pt x="2367" y="401"/>
                    <a:pt x="2393" y="394"/>
                    <a:pt x="2406" y="381"/>
                  </a:cubicBezTo>
                  <a:cubicBezTo>
                    <a:pt x="2406" y="271"/>
                    <a:pt x="2406" y="271"/>
                    <a:pt x="2406" y="271"/>
                  </a:cubicBezTo>
                  <a:cubicBezTo>
                    <a:pt x="2335" y="246"/>
                    <a:pt x="2283" y="246"/>
                    <a:pt x="2212" y="220"/>
                  </a:cubicBezTo>
                  <a:cubicBezTo>
                    <a:pt x="2199" y="213"/>
                    <a:pt x="2192" y="200"/>
                    <a:pt x="2179" y="194"/>
                  </a:cubicBezTo>
                  <a:cubicBezTo>
                    <a:pt x="2160" y="181"/>
                    <a:pt x="2141" y="181"/>
                    <a:pt x="2128" y="168"/>
                  </a:cubicBezTo>
                  <a:cubicBezTo>
                    <a:pt x="2115" y="161"/>
                    <a:pt x="2121" y="149"/>
                    <a:pt x="2115" y="136"/>
                  </a:cubicBezTo>
                  <a:cubicBezTo>
                    <a:pt x="2089" y="84"/>
                    <a:pt x="2076" y="58"/>
                    <a:pt x="2063" y="0"/>
                  </a:cubicBezTo>
                  <a:lnTo>
                    <a:pt x="2063" y="0"/>
                  </a:lnTo>
                  <a:cubicBezTo>
                    <a:pt x="2024" y="26"/>
                    <a:pt x="2011" y="45"/>
                    <a:pt x="1986" y="84"/>
                  </a:cubicBezTo>
                  <a:cubicBezTo>
                    <a:pt x="1973" y="103"/>
                    <a:pt x="1960" y="123"/>
                    <a:pt x="1960" y="155"/>
                  </a:cubicBezTo>
                  <a:cubicBezTo>
                    <a:pt x="1960" y="252"/>
                    <a:pt x="1960" y="252"/>
                    <a:pt x="1960" y="252"/>
                  </a:cubicBezTo>
                  <a:cubicBezTo>
                    <a:pt x="1927" y="252"/>
                    <a:pt x="1927" y="252"/>
                    <a:pt x="1927" y="252"/>
                  </a:cubicBezTo>
                  <a:cubicBezTo>
                    <a:pt x="1908" y="252"/>
                    <a:pt x="1895" y="233"/>
                    <a:pt x="1876" y="233"/>
                  </a:cubicBezTo>
                  <a:cubicBezTo>
                    <a:pt x="1850" y="233"/>
                    <a:pt x="1837" y="239"/>
                    <a:pt x="1817" y="239"/>
                  </a:cubicBezTo>
                  <a:cubicBezTo>
                    <a:pt x="1785" y="239"/>
                    <a:pt x="1766" y="233"/>
                    <a:pt x="1746" y="220"/>
                  </a:cubicBezTo>
                  <a:cubicBezTo>
                    <a:pt x="1720" y="207"/>
                    <a:pt x="1720" y="181"/>
                    <a:pt x="1701" y="181"/>
                  </a:cubicBezTo>
                  <a:cubicBezTo>
                    <a:pt x="1688" y="181"/>
                    <a:pt x="1675" y="187"/>
                    <a:pt x="1662" y="194"/>
                  </a:cubicBezTo>
                  <a:cubicBezTo>
                    <a:pt x="1643" y="194"/>
                    <a:pt x="1630" y="194"/>
                    <a:pt x="1610" y="194"/>
                  </a:cubicBezTo>
                  <a:cubicBezTo>
                    <a:pt x="1584" y="200"/>
                    <a:pt x="1572" y="220"/>
                    <a:pt x="1565" y="246"/>
                  </a:cubicBezTo>
                  <a:cubicBezTo>
                    <a:pt x="1559" y="259"/>
                    <a:pt x="1559" y="278"/>
                    <a:pt x="1546" y="278"/>
                  </a:cubicBezTo>
                  <a:cubicBezTo>
                    <a:pt x="1513" y="278"/>
                    <a:pt x="1500" y="265"/>
                    <a:pt x="1475" y="265"/>
                  </a:cubicBezTo>
                  <a:cubicBezTo>
                    <a:pt x="1416" y="265"/>
                    <a:pt x="1371" y="284"/>
                    <a:pt x="1319" y="252"/>
                  </a:cubicBezTo>
                  <a:cubicBezTo>
                    <a:pt x="1300" y="239"/>
                    <a:pt x="1300" y="220"/>
                    <a:pt x="1287" y="207"/>
                  </a:cubicBezTo>
                  <a:cubicBezTo>
                    <a:pt x="1274" y="194"/>
                    <a:pt x="1261" y="194"/>
                    <a:pt x="1248" y="181"/>
                  </a:cubicBezTo>
                  <a:cubicBezTo>
                    <a:pt x="1222" y="161"/>
                    <a:pt x="1222" y="136"/>
                    <a:pt x="1196" y="116"/>
                  </a:cubicBezTo>
                  <a:cubicBezTo>
                    <a:pt x="1190" y="110"/>
                    <a:pt x="1190" y="97"/>
                    <a:pt x="1184" y="97"/>
                  </a:cubicBezTo>
                  <a:cubicBezTo>
                    <a:pt x="1151" y="97"/>
                    <a:pt x="1132" y="103"/>
                    <a:pt x="1106" y="116"/>
                  </a:cubicBezTo>
                  <a:cubicBezTo>
                    <a:pt x="1087" y="129"/>
                    <a:pt x="1080" y="142"/>
                    <a:pt x="1061" y="142"/>
                  </a:cubicBezTo>
                  <a:cubicBezTo>
                    <a:pt x="1028" y="142"/>
                    <a:pt x="1015" y="110"/>
                    <a:pt x="983" y="110"/>
                  </a:cubicBezTo>
                  <a:cubicBezTo>
                    <a:pt x="970" y="110"/>
                    <a:pt x="964" y="123"/>
                    <a:pt x="957" y="136"/>
                  </a:cubicBezTo>
                  <a:cubicBezTo>
                    <a:pt x="944" y="155"/>
                    <a:pt x="944" y="168"/>
                    <a:pt x="938" y="187"/>
                  </a:cubicBezTo>
                  <a:cubicBezTo>
                    <a:pt x="931" y="220"/>
                    <a:pt x="918" y="239"/>
                    <a:pt x="912" y="278"/>
                  </a:cubicBezTo>
                  <a:cubicBezTo>
                    <a:pt x="905" y="297"/>
                    <a:pt x="905" y="323"/>
                    <a:pt x="886" y="323"/>
                  </a:cubicBezTo>
                  <a:cubicBezTo>
                    <a:pt x="873" y="323"/>
                    <a:pt x="860" y="323"/>
                    <a:pt x="854" y="310"/>
                  </a:cubicBezTo>
                  <a:cubicBezTo>
                    <a:pt x="841" y="297"/>
                    <a:pt x="847" y="278"/>
                    <a:pt x="841" y="259"/>
                  </a:cubicBezTo>
                  <a:cubicBezTo>
                    <a:pt x="828" y="239"/>
                    <a:pt x="808" y="233"/>
                    <a:pt x="796" y="220"/>
                  </a:cubicBezTo>
                  <a:cubicBezTo>
                    <a:pt x="750" y="175"/>
                    <a:pt x="750" y="136"/>
                    <a:pt x="705" y="97"/>
                  </a:cubicBezTo>
                  <a:cubicBezTo>
                    <a:pt x="698" y="97"/>
                    <a:pt x="692" y="103"/>
                    <a:pt x="686" y="97"/>
                  </a:cubicBezTo>
                  <a:cubicBezTo>
                    <a:pt x="666" y="181"/>
                    <a:pt x="679" y="239"/>
                    <a:pt x="634" y="310"/>
                  </a:cubicBezTo>
                  <a:cubicBezTo>
                    <a:pt x="608" y="349"/>
                    <a:pt x="569" y="349"/>
                    <a:pt x="530" y="362"/>
                  </a:cubicBezTo>
                  <a:cubicBezTo>
                    <a:pt x="511" y="375"/>
                    <a:pt x="492" y="375"/>
                    <a:pt x="479" y="394"/>
                  </a:cubicBezTo>
                  <a:cubicBezTo>
                    <a:pt x="459" y="407"/>
                    <a:pt x="453" y="433"/>
                    <a:pt x="427" y="433"/>
                  </a:cubicBezTo>
                  <a:cubicBezTo>
                    <a:pt x="414" y="433"/>
                    <a:pt x="408" y="420"/>
                    <a:pt x="394" y="414"/>
                  </a:cubicBezTo>
                  <a:cubicBezTo>
                    <a:pt x="349" y="388"/>
                    <a:pt x="323" y="362"/>
                    <a:pt x="272" y="362"/>
                  </a:cubicBezTo>
                  <a:cubicBezTo>
                    <a:pt x="233" y="362"/>
                    <a:pt x="220" y="401"/>
                    <a:pt x="188" y="401"/>
                  </a:cubicBezTo>
                  <a:cubicBezTo>
                    <a:pt x="149" y="401"/>
                    <a:pt x="129" y="381"/>
                    <a:pt x="97" y="362"/>
                  </a:cubicBezTo>
                  <a:cubicBezTo>
                    <a:pt x="84" y="356"/>
                    <a:pt x="78" y="336"/>
                    <a:pt x="65" y="336"/>
                  </a:cubicBezTo>
                  <a:cubicBezTo>
                    <a:pt x="58" y="336"/>
                    <a:pt x="52" y="349"/>
                    <a:pt x="45" y="349"/>
                  </a:cubicBezTo>
                  <a:lnTo>
                    <a:pt x="45" y="349"/>
                  </a:lnTo>
                  <a:cubicBezTo>
                    <a:pt x="32" y="401"/>
                    <a:pt x="0" y="427"/>
                    <a:pt x="0" y="485"/>
                  </a:cubicBezTo>
                  <a:cubicBezTo>
                    <a:pt x="0" y="504"/>
                    <a:pt x="13" y="517"/>
                    <a:pt x="19" y="537"/>
                  </a:cubicBezTo>
                  <a:cubicBezTo>
                    <a:pt x="32" y="569"/>
                    <a:pt x="13" y="595"/>
                    <a:pt x="32" y="621"/>
                  </a:cubicBezTo>
                  <a:cubicBezTo>
                    <a:pt x="39" y="634"/>
                    <a:pt x="58" y="640"/>
                    <a:pt x="65" y="647"/>
                  </a:cubicBezTo>
                  <a:cubicBezTo>
                    <a:pt x="97" y="666"/>
                    <a:pt x="123" y="684"/>
                    <a:pt x="129" y="723"/>
                  </a:cubicBezTo>
                  <a:cubicBezTo>
                    <a:pt x="136" y="762"/>
                    <a:pt x="142" y="788"/>
                    <a:pt x="162" y="827"/>
                  </a:cubicBezTo>
                  <a:cubicBezTo>
                    <a:pt x="181" y="878"/>
                    <a:pt x="226" y="898"/>
                    <a:pt x="226" y="956"/>
                  </a:cubicBezTo>
                  <a:cubicBezTo>
                    <a:pt x="226" y="982"/>
                    <a:pt x="220" y="995"/>
                    <a:pt x="220" y="1014"/>
                  </a:cubicBezTo>
                  <a:cubicBezTo>
                    <a:pt x="220" y="1034"/>
                    <a:pt x="239" y="1034"/>
                    <a:pt x="252" y="1040"/>
                  </a:cubicBezTo>
                  <a:cubicBezTo>
                    <a:pt x="278" y="1059"/>
                    <a:pt x="291" y="1072"/>
                    <a:pt x="323" y="1092"/>
                  </a:cubicBezTo>
                  <a:cubicBezTo>
                    <a:pt x="349" y="1105"/>
                    <a:pt x="369" y="1131"/>
                    <a:pt x="369" y="1163"/>
                  </a:cubicBezTo>
                  <a:cubicBezTo>
                    <a:pt x="369" y="1182"/>
                    <a:pt x="362" y="1195"/>
                    <a:pt x="362" y="1215"/>
                  </a:cubicBezTo>
                  <a:cubicBezTo>
                    <a:pt x="356" y="1227"/>
                    <a:pt x="362" y="1240"/>
                    <a:pt x="362" y="1253"/>
                  </a:cubicBezTo>
                  <a:cubicBezTo>
                    <a:pt x="356" y="1273"/>
                    <a:pt x="336" y="1279"/>
                    <a:pt x="336" y="1305"/>
                  </a:cubicBezTo>
                  <a:cubicBezTo>
                    <a:pt x="336" y="1409"/>
                    <a:pt x="336" y="1409"/>
                    <a:pt x="336" y="1409"/>
                  </a:cubicBezTo>
                  <a:cubicBezTo>
                    <a:pt x="336" y="1428"/>
                    <a:pt x="349" y="1441"/>
                    <a:pt x="356" y="1460"/>
                  </a:cubicBezTo>
                  <a:cubicBezTo>
                    <a:pt x="369" y="1486"/>
                    <a:pt x="375" y="1506"/>
                    <a:pt x="388" y="1531"/>
                  </a:cubicBezTo>
                  <a:cubicBezTo>
                    <a:pt x="401" y="1551"/>
                    <a:pt x="420" y="1564"/>
                    <a:pt x="420" y="1590"/>
                  </a:cubicBezTo>
                  <a:cubicBezTo>
                    <a:pt x="420" y="1615"/>
                    <a:pt x="408" y="1635"/>
                    <a:pt x="408" y="1661"/>
                  </a:cubicBezTo>
                  <a:cubicBezTo>
                    <a:pt x="408" y="1680"/>
                    <a:pt x="453" y="1732"/>
                    <a:pt x="453" y="1745"/>
                  </a:cubicBezTo>
                  <a:lnTo>
                    <a:pt x="453" y="1745"/>
                  </a:lnTo>
                  <a:cubicBezTo>
                    <a:pt x="517" y="1777"/>
                    <a:pt x="563" y="1784"/>
                    <a:pt x="634" y="1810"/>
                  </a:cubicBezTo>
                  <a:cubicBezTo>
                    <a:pt x="653" y="1816"/>
                    <a:pt x="673" y="1816"/>
                    <a:pt x="686" y="1829"/>
                  </a:cubicBezTo>
                  <a:cubicBezTo>
                    <a:pt x="698" y="1848"/>
                    <a:pt x="698" y="1861"/>
                    <a:pt x="698" y="1887"/>
                  </a:cubicBezTo>
                  <a:cubicBezTo>
                    <a:pt x="698" y="1913"/>
                    <a:pt x="705" y="1932"/>
                    <a:pt x="705" y="1958"/>
                  </a:cubicBezTo>
                  <a:cubicBezTo>
                    <a:pt x="705" y="1997"/>
                    <a:pt x="673" y="2017"/>
                    <a:pt x="673" y="2062"/>
                  </a:cubicBezTo>
                  <a:cubicBezTo>
                    <a:pt x="673" y="2094"/>
                    <a:pt x="686" y="2107"/>
                    <a:pt x="686" y="2139"/>
                  </a:cubicBezTo>
                  <a:cubicBezTo>
                    <a:pt x="686" y="2172"/>
                    <a:pt x="673" y="2185"/>
                    <a:pt x="673" y="2217"/>
                  </a:cubicBezTo>
                  <a:cubicBezTo>
                    <a:pt x="673" y="2307"/>
                    <a:pt x="673" y="2307"/>
                    <a:pt x="673" y="2307"/>
                  </a:cubicBezTo>
                  <a:cubicBezTo>
                    <a:pt x="673" y="2321"/>
                    <a:pt x="686" y="2327"/>
                    <a:pt x="686" y="2340"/>
                  </a:cubicBezTo>
                  <a:cubicBezTo>
                    <a:pt x="686" y="2437"/>
                    <a:pt x="686" y="2437"/>
                    <a:pt x="686" y="2437"/>
                  </a:cubicBezTo>
                  <a:cubicBezTo>
                    <a:pt x="731" y="2437"/>
                    <a:pt x="750" y="2456"/>
                    <a:pt x="789" y="2469"/>
                  </a:cubicBezTo>
                  <a:cubicBezTo>
                    <a:pt x="841" y="2489"/>
                    <a:pt x="886" y="2482"/>
                    <a:pt x="938" y="2489"/>
                  </a:cubicBezTo>
                  <a:lnTo>
                    <a:pt x="938" y="2489"/>
                  </a:lnTo>
                  <a:cubicBezTo>
                    <a:pt x="977" y="2502"/>
                    <a:pt x="1015" y="2508"/>
                    <a:pt x="1054" y="2521"/>
                  </a:cubicBezTo>
                  <a:cubicBezTo>
                    <a:pt x="1093" y="2540"/>
                    <a:pt x="1106" y="2566"/>
                    <a:pt x="1145" y="2586"/>
                  </a:cubicBezTo>
                  <a:cubicBezTo>
                    <a:pt x="1184" y="2605"/>
                    <a:pt x="1216" y="2598"/>
                    <a:pt x="1268" y="2605"/>
                  </a:cubicBezTo>
                  <a:cubicBezTo>
                    <a:pt x="1332" y="2611"/>
                    <a:pt x="1365" y="2637"/>
                    <a:pt x="1423" y="2657"/>
                  </a:cubicBezTo>
                  <a:cubicBezTo>
                    <a:pt x="1488" y="2676"/>
                    <a:pt x="1533" y="2676"/>
                    <a:pt x="1591" y="2709"/>
                  </a:cubicBezTo>
                  <a:cubicBezTo>
                    <a:pt x="1649" y="2741"/>
                    <a:pt x="1675" y="2779"/>
                    <a:pt x="1733" y="2825"/>
                  </a:cubicBezTo>
                  <a:cubicBezTo>
                    <a:pt x="1766" y="2857"/>
                    <a:pt x="1779" y="2877"/>
                    <a:pt x="1817" y="2896"/>
                  </a:cubicBezTo>
                  <a:cubicBezTo>
                    <a:pt x="1850" y="2915"/>
                    <a:pt x="1876" y="2928"/>
                    <a:pt x="1908" y="2954"/>
                  </a:cubicBezTo>
                  <a:cubicBezTo>
                    <a:pt x="1973" y="3006"/>
                    <a:pt x="2024" y="3019"/>
                    <a:pt x="2102" y="3058"/>
                  </a:cubicBezTo>
                  <a:cubicBezTo>
                    <a:pt x="2115" y="3064"/>
                    <a:pt x="2121" y="3077"/>
                    <a:pt x="2128" y="3090"/>
                  </a:cubicBezTo>
                  <a:cubicBezTo>
                    <a:pt x="2141" y="3116"/>
                    <a:pt x="2147" y="3129"/>
                    <a:pt x="2154" y="3155"/>
                  </a:cubicBezTo>
                  <a:close/>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0" name="Freeform 91">
              <a:extLst>
                <a:ext uri="{FF2B5EF4-FFF2-40B4-BE49-F238E27FC236}">
                  <a16:creationId xmlns:a16="http://schemas.microsoft.com/office/drawing/2014/main" id="{CD156895-B0D2-5D40-B4D7-AEB99AEEDAF6}"/>
                </a:ext>
              </a:extLst>
            </p:cNvPr>
            <p:cNvSpPr>
              <a:spLocks noChangeArrowheads="1"/>
            </p:cNvSpPr>
            <p:nvPr/>
          </p:nvSpPr>
          <p:spPr bwMode="auto">
            <a:xfrm>
              <a:off x="13815236" y="9700534"/>
              <a:ext cx="1994809" cy="1735659"/>
            </a:xfrm>
            <a:custGeom>
              <a:avLst/>
              <a:gdLst>
                <a:gd name="T0" fmla="*/ 356 w 2885"/>
                <a:gd name="T1" fmla="*/ 0 h 2510"/>
                <a:gd name="T2" fmla="*/ 530 w 2885"/>
                <a:gd name="T3" fmla="*/ 84 h 2510"/>
                <a:gd name="T4" fmla="*/ 718 w 2885"/>
                <a:gd name="T5" fmla="*/ 265 h 2510"/>
                <a:gd name="T6" fmla="*/ 841 w 2885"/>
                <a:gd name="T7" fmla="*/ 394 h 2510"/>
                <a:gd name="T8" fmla="*/ 1048 w 2885"/>
                <a:gd name="T9" fmla="*/ 472 h 2510"/>
                <a:gd name="T10" fmla="*/ 1261 w 2885"/>
                <a:gd name="T11" fmla="*/ 388 h 2510"/>
                <a:gd name="T12" fmla="*/ 1384 w 2885"/>
                <a:gd name="T13" fmla="*/ 394 h 2510"/>
                <a:gd name="T14" fmla="*/ 1578 w 2885"/>
                <a:gd name="T15" fmla="*/ 478 h 2510"/>
                <a:gd name="T16" fmla="*/ 1791 w 2885"/>
                <a:gd name="T17" fmla="*/ 601 h 2510"/>
                <a:gd name="T18" fmla="*/ 1766 w 2885"/>
                <a:gd name="T19" fmla="*/ 465 h 2510"/>
                <a:gd name="T20" fmla="*/ 1772 w 2885"/>
                <a:gd name="T21" fmla="*/ 304 h 2510"/>
                <a:gd name="T22" fmla="*/ 1791 w 2885"/>
                <a:gd name="T23" fmla="*/ 232 h 2510"/>
                <a:gd name="T24" fmla="*/ 2037 w 2885"/>
                <a:gd name="T25" fmla="*/ 355 h 2510"/>
                <a:gd name="T26" fmla="*/ 2121 w 2885"/>
                <a:gd name="T27" fmla="*/ 569 h 2510"/>
                <a:gd name="T28" fmla="*/ 2289 w 2885"/>
                <a:gd name="T29" fmla="*/ 802 h 2510"/>
                <a:gd name="T30" fmla="*/ 2341 w 2885"/>
                <a:gd name="T31" fmla="*/ 957 h 2510"/>
                <a:gd name="T32" fmla="*/ 2425 w 2885"/>
                <a:gd name="T33" fmla="*/ 1164 h 2510"/>
                <a:gd name="T34" fmla="*/ 2619 w 2885"/>
                <a:gd name="T35" fmla="*/ 1565 h 2510"/>
                <a:gd name="T36" fmla="*/ 2826 w 2885"/>
                <a:gd name="T37" fmla="*/ 2024 h 2510"/>
                <a:gd name="T38" fmla="*/ 2884 w 2885"/>
                <a:gd name="T39" fmla="*/ 2250 h 2510"/>
                <a:gd name="T40" fmla="*/ 2729 w 2885"/>
                <a:gd name="T41" fmla="*/ 2386 h 2510"/>
                <a:gd name="T42" fmla="*/ 2613 w 2885"/>
                <a:gd name="T43" fmla="*/ 2366 h 2510"/>
                <a:gd name="T44" fmla="*/ 2516 w 2885"/>
                <a:gd name="T45" fmla="*/ 2308 h 2510"/>
                <a:gd name="T46" fmla="*/ 2250 w 2885"/>
                <a:gd name="T47" fmla="*/ 2198 h 2510"/>
                <a:gd name="T48" fmla="*/ 2005 w 2885"/>
                <a:gd name="T49" fmla="*/ 2153 h 2510"/>
                <a:gd name="T50" fmla="*/ 1571 w 2885"/>
                <a:gd name="T51" fmla="*/ 2509 h 2510"/>
                <a:gd name="T52" fmla="*/ 1410 w 2885"/>
                <a:gd name="T53" fmla="*/ 2334 h 2510"/>
                <a:gd name="T54" fmla="*/ 1390 w 2885"/>
                <a:gd name="T55" fmla="*/ 2153 h 2510"/>
                <a:gd name="T56" fmla="*/ 1390 w 2885"/>
                <a:gd name="T57" fmla="*/ 2069 h 2510"/>
                <a:gd name="T58" fmla="*/ 1216 w 2885"/>
                <a:gd name="T59" fmla="*/ 1914 h 2510"/>
                <a:gd name="T60" fmla="*/ 976 w 2885"/>
                <a:gd name="T61" fmla="*/ 1830 h 2510"/>
                <a:gd name="T62" fmla="*/ 808 w 2885"/>
                <a:gd name="T63" fmla="*/ 1771 h 2510"/>
                <a:gd name="T64" fmla="*/ 666 w 2885"/>
                <a:gd name="T65" fmla="*/ 1675 h 2510"/>
                <a:gd name="T66" fmla="*/ 685 w 2885"/>
                <a:gd name="T67" fmla="*/ 1616 h 2510"/>
                <a:gd name="T68" fmla="*/ 459 w 2885"/>
                <a:gd name="T69" fmla="*/ 1545 h 2510"/>
                <a:gd name="T70" fmla="*/ 375 w 2885"/>
                <a:gd name="T71" fmla="*/ 1558 h 2510"/>
                <a:gd name="T72" fmla="*/ 285 w 2885"/>
                <a:gd name="T73" fmla="*/ 1429 h 2510"/>
                <a:gd name="T74" fmla="*/ 162 w 2885"/>
                <a:gd name="T75" fmla="*/ 1299 h 2510"/>
                <a:gd name="T76" fmla="*/ 492 w 2885"/>
                <a:gd name="T77" fmla="*/ 931 h 2510"/>
                <a:gd name="T78" fmla="*/ 155 w 2885"/>
                <a:gd name="T79" fmla="*/ 1151 h 2510"/>
                <a:gd name="T80" fmla="*/ 0 w 2885"/>
                <a:gd name="T81" fmla="*/ 1196 h 2510"/>
                <a:gd name="T82" fmla="*/ 26 w 2885"/>
                <a:gd name="T83" fmla="*/ 1138 h 2510"/>
                <a:gd name="T84" fmla="*/ 90 w 2885"/>
                <a:gd name="T85" fmla="*/ 1106 h 2510"/>
                <a:gd name="T86" fmla="*/ 65 w 2885"/>
                <a:gd name="T87" fmla="*/ 1041 h 2510"/>
                <a:gd name="T88" fmla="*/ 6 w 2885"/>
                <a:gd name="T89" fmla="*/ 989 h 2510"/>
                <a:gd name="T90" fmla="*/ 52 w 2885"/>
                <a:gd name="T91" fmla="*/ 840 h 2510"/>
                <a:gd name="T92" fmla="*/ 129 w 2885"/>
                <a:gd name="T93" fmla="*/ 692 h 2510"/>
                <a:gd name="T94" fmla="*/ 200 w 2885"/>
                <a:gd name="T95" fmla="*/ 653 h 2510"/>
                <a:gd name="T96" fmla="*/ 226 w 2885"/>
                <a:gd name="T97" fmla="*/ 498 h 2510"/>
                <a:gd name="T98" fmla="*/ 272 w 2885"/>
                <a:gd name="T99" fmla="*/ 239 h 2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85" h="2510">
                  <a:moveTo>
                    <a:pt x="356" y="0"/>
                  </a:moveTo>
                  <a:lnTo>
                    <a:pt x="356" y="0"/>
                  </a:lnTo>
                  <a:cubicBezTo>
                    <a:pt x="407" y="19"/>
                    <a:pt x="433" y="19"/>
                    <a:pt x="479" y="32"/>
                  </a:cubicBezTo>
                  <a:cubicBezTo>
                    <a:pt x="504" y="38"/>
                    <a:pt x="511" y="64"/>
                    <a:pt x="530" y="84"/>
                  </a:cubicBezTo>
                  <a:cubicBezTo>
                    <a:pt x="556" y="110"/>
                    <a:pt x="576" y="129"/>
                    <a:pt x="601" y="161"/>
                  </a:cubicBezTo>
                  <a:cubicBezTo>
                    <a:pt x="640" y="207"/>
                    <a:pt x="679" y="226"/>
                    <a:pt x="718" y="265"/>
                  </a:cubicBezTo>
                  <a:cubicBezTo>
                    <a:pt x="744" y="297"/>
                    <a:pt x="744" y="323"/>
                    <a:pt x="769" y="355"/>
                  </a:cubicBezTo>
                  <a:cubicBezTo>
                    <a:pt x="789" y="381"/>
                    <a:pt x="815" y="381"/>
                    <a:pt x="841" y="394"/>
                  </a:cubicBezTo>
                  <a:cubicBezTo>
                    <a:pt x="886" y="414"/>
                    <a:pt x="918" y="426"/>
                    <a:pt x="970" y="439"/>
                  </a:cubicBezTo>
                  <a:cubicBezTo>
                    <a:pt x="996" y="452"/>
                    <a:pt x="1015" y="472"/>
                    <a:pt x="1048" y="472"/>
                  </a:cubicBezTo>
                  <a:cubicBezTo>
                    <a:pt x="1080" y="472"/>
                    <a:pt x="1093" y="452"/>
                    <a:pt x="1125" y="439"/>
                  </a:cubicBezTo>
                  <a:cubicBezTo>
                    <a:pt x="1177" y="420"/>
                    <a:pt x="1209" y="407"/>
                    <a:pt x="1261" y="388"/>
                  </a:cubicBezTo>
                  <a:cubicBezTo>
                    <a:pt x="1294" y="381"/>
                    <a:pt x="1313" y="362"/>
                    <a:pt x="1345" y="362"/>
                  </a:cubicBezTo>
                  <a:cubicBezTo>
                    <a:pt x="1364" y="362"/>
                    <a:pt x="1371" y="381"/>
                    <a:pt x="1384" y="394"/>
                  </a:cubicBezTo>
                  <a:cubicBezTo>
                    <a:pt x="1416" y="414"/>
                    <a:pt x="1436" y="420"/>
                    <a:pt x="1475" y="433"/>
                  </a:cubicBezTo>
                  <a:cubicBezTo>
                    <a:pt x="1513" y="446"/>
                    <a:pt x="1539" y="459"/>
                    <a:pt x="1578" y="478"/>
                  </a:cubicBezTo>
                  <a:cubicBezTo>
                    <a:pt x="1617" y="504"/>
                    <a:pt x="1649" y="504"/>
                    <a:pt x="1688" y="536"/>
                  </a:cubicBezTo>
                  <a:cubicBezTo>
                    <a:pt x="1720" y="569"/>
                    <a:pt x="1746" y="601"/>
                    <a:pt x="1791" y="601"/>
                  </a:cubicBezTo>
                  <a:cubicBezTo>
                    <a:pt x="1804" y="601"/>
                    <a:pt x="1811" y="595"/>
                    <a:pt x="1824" y="595"/>
                  </a:cubicBezTo>
                  <a:cubicBezTo>
                    <a:pt x="1766" y="465"/>
                    <a:pt x="1766" y="465"/>
                    <a:pt x="1766" y="465"/>
                  </a:cubicBezTo>
                  <a:cubicBezTo>
                    <a:pt x="1785" y="439"/>
                    <a:pt x="1798" y="414"/>
                    <a:pt x="1798" y="381"/>
                  </a:cubicBezTo>
                  <a:cubicBezTo>
                    <a:pt x="1798" y="349"/>
                    <a:pt x="1772" y="336"/>
                    <a:pt x="1772" y="304"/>
                  </a:cubicBezTo>
                  <a:cubicBezTo>
                    <a:pt x="1772" y="278"/>
                    <a:pt x="1785" y="258"/>
                    <a:pt x="1791" y="232"/>
                  </a:cubicBezTo>
                  <a:lnTo>
                    <a:pt x="1791" y="232"/>
                  </a:lnTo>
                  <a:cubicBezTo>
                    <a:pt x="1811" y="245"/>
                    <a:pt x="1830" y="252"/>
                    <a:pt x="1850" y="265"/>
                  </a:cubicBezTo>
                  <a:cubicBezTo>
                    <a:pt x="1921" y="304"/>
                    <a:pt x="1966" y="310"/>
                    <a:pt x="2037" y="355"/>
                  </a:cubicBezTo>
                  <a:cubicBezTo>
                    <a:pt x="2102" y="394"/>
                    <a:pt x="2134" y="452"/>
                    <a:pt x="2134" y="530"/>
                  </a:cubicBezTo>
                  <a:cubicBezTo>
                    <a:pt x="2134" y="549"/>
                    <a:pt x="2121" y="556"/>
                    <a:pt x="2121" y="569"/>
                  </a:cubicBezTo>
                  <a:cubicBezTo>
                    <a:pt x="2121" y="601"/>
                    <a:pt x="2147" y="607"/>
                    <a:pt x="2160" y="640"/>
                  </a:cubicBezTo>
                  <a:cubicBezTo>
                    <a:pt x="2199" y="711"/>
                    <a:pt x="2238" y="743"/>
                    <a:pt x="2289" y="802"/>
                  </a:cubicBezTo>
                  <a:cubicBezTo>
                    <a:pt x="2322" y="834"/>
                    <a:pt x="2348" y="860"/>
                    <a:pt x="2348" y="905"/>
                  </a:cubicBezTo>
                  <a:cubicBezTo>
                    <a:pt x="2348" y="924"/>
                    <a:pt x="2341" y="937"/>
                    <a:pt x="2341" y="957"/>
                  </a:cubicBezTo>
                  <a:cubicBezTo>
                    <a:pt x="2341" y="983"/>
                    <a:pt x="2341" y="995"/>
                    <a:pt x="2341" y="1021"/>
                  </a:cubicBezTo>
                  <a:cubicBezTo>
                    <a:pt x="2380" y="1073"/>
                    <a:pt x="2393" y="1106"/>
                    <a:pt x="2425" y="1164"/>
                  </a:cubicBezTo>
                  <a:cubicBezTo>
                    <a:pt x="2484" y="1261"/>
                    <a:pt x="2529" y="1312"/>
                    <a:pt x="2574" y="1416"/>
                  </a:cubicBezTo>
                  <a:cubicBezTo>
                    <a:pt x="2600" y="1468"/>
                    <a:pt x="2593" y="1513"/>
                    <a:pt x="2619" y="1565"/>
                  </a:cubicBezTo>
                  <a:cubicBezTo>
                    <a:pt x="2658" y="1649"/>
                    <a:pt x="2697" y="1687"/>
                    <a:pt x="2729" y="1771"/>
                  </a:cubicBezTo>
                  <a:cubicBezTo>
                    <a:pt x="2774" y="1862"/>
                    <a:pt x="2787" y="1920"/>
                    <a:pt x="2826" y="2024"/>
                  </a:cubicBezTo>
                  <a:cubicBezTo>
                    <a:pt x="2852" y="2095"/>
                    <a:pt x="2884" y="2134"/>
                    <a:pt x="2884" y="2211"/>
                  </a:cubicBezTo>
                  <a:cubicBezTo>
                    <a:pt x="2884" y="2250"/>
                    <a:pt x="2884" y="2250"/>
                    <a:pt x="2884" y="2250"/>
                  </a:cubicBezTo>
                  <a:cubicBezTo>
                    <a:pt x="2884" y="2289"/>
                    <a:pt x="2884" y="2321"/>
                    <a:pt x="2859" y="2347"/>
                  </a:cubicBezTo>
                  <a:cubicBezTo>
                    <a:pt x="2826" y="2386"/>
                    <a:pt x="2781" y="2386"/>
                    <a:pt x="2729" y="2386"/>
                  </a:cubicBezTo>
                  <a:cubicBezTo>
                    <a:pt x="2684" y="2386"/>
                    <a:pt x="2684" y="2386"/>
                    <a:pt x="2684" y="2386"/>
                  </a:cubicBezTo>
                  <a:cubicBezTo>
                    <a:pt x="2658" y="2386"/>
                    <a:pt x="2639" y="2373"/>
                    <a:pt x="2613" y="2366"/>
                  </a:cubicBezTo>
                  <a:cubicBezTo>
                    <a:pt x="2587" y="2366"/>
                    <a:pt x="2568" y="2373"/>
                    <a:pt x="2548" y="2354"/>
                  </a:cubicBezTo>
                  <a:cubicBezTo>
                    <a:pt x="2529" y="2341"/>
                    <a:pt x="2529" y="2321"/>
                    <a:pt x="2516" y="2308"/>
                  </a:cubicBezTo>
                  <a:cubicBezTo>
                    <a:pt x="2464" y="2257"/>
                    <a:pt x="2432" y="2218"/>
                    <a:pt x="2361" y="2211"/>
                  </a:cubicBezTo>
                  <a:cubicBezTo>
                    <a:pt x="2322" y="2205"/>
                    <a:pt x="2296" y="2211"/>
                    <a:pt x="2250" y="2198"/>
                  </a:cubicBezTo>
                  <a:cubicBezTo>
                    <a:pt x="2231" y="2198"/>
                    <a:pt x="2225" y="2185"/>
                    <a:pt x="2205" y="2179"/>
                  </a:cubicBezTo>
                  <a:cubicBezTo>
                    <a:pt x="2128" y="2153"/>
                    <a:pt x="2082" y="2153"/>
                    <a:pt x="2005" y="2153"/>
                  </a:cubicBezTo>
                  <a:cubicBezTo>
                    <a:pt x="1843" y="2153"/>
                    <a:pt x="1759" y="2257"/>
                    <a:pt x="1656" y="2379"/>
                  </a:cubicBezTo>
                  <a:cubicBezTo>
                    <a:pt x="1617" y="2431"/>
                    <a:pt x="1617" y="2477"/>
                    <a:pt x="1571" y="2509"/>
                  </a:cubicBezTo>
                  <a:cubicBezTo>
                    <a:pt x="1539" y="2477"/>
                    <a:pt x="1533" y="2451"/>
                    <a:pt x="1500" y="2418"/>
                  </a:cubicBezTo>
                  <a:cubicBezTo>
                    <a:pt x="1468" y="2379"/>
                    <a:pt x="1436" y="2373"/>
                    <a:pt x="1410" y="2334"/>
                  </a:cubicBezTo>
                  <a:cubicBezTo>
                    <a:pt x="1384" y="2295"/>
                    <a:pt x="1390" y="2263"/>
                    <a:pt x="1390" y="2211"/>
                  </a:cubicBezTo>
                  <a:cubicBezTo>
                    <a:pt x="1390" y="2153"/>
                    <a:pt x="1390" y="2153"/>
                    <a:pt x="1390" y="2153"/>
                  </a:cubicBezTo>
                  <a:cubicBezTo>
                    <a:pt x="1390" y="2147"/>
                    <a:pt x="1390" y="2147"/>
                    <a:pt x="1390" y="2140"/>
                  </a:cubicBezTo>
                  <a:cubicBezTo>
                    <a:pt x="1390" y="2114"/>
                    <a:pt x="1390" y="2101"/>
                    <a:pt x="1390" y="2069"/>
                  </a:cubicBezTo>
                  <a:cubicBezTo>
                    <a:pt x="1390" y="2024"/>
                    <a:pt x="1332" y="2017"/>
                    <a:pt x="1294" y="1991"/>
                  </a:cubicBezTo>
                  <a:cubicBezTo>
                    <a:pt x="1248" y="1985"/>
                    <a:pt x="1235" y="1953"/>
                    <a:pt x="1216" y="1914"/>
                  </a:cubicBezTo>
                  <a:cubicBezTo>
                    <a:pt x="1209" y="1933"/>
                    <a:pt x="1209" y="1946"/>
                    <a:pt x="1203" y="1966"/>
                  </a:cubicBezTo>
                  <a:cubicBezTo>
                    <a:pt x="1099" y="1933"/>
                    <a:pt x="1061" y="1888"/>
                    <a:pt x="976" y="1830"/>
                  </a:cubicBezTo>
                  <a:cubicBezTo>
                    <a:pt x="944" y="1804"/>
                    <a:pt x="925" y="1771"/>
                    <a:pt x="886" y="1771"/>
                  </a:cubicBezTo>
                  <a:cubicBezTo>
                    <a:pt x="808" y="1771"/>
                    <a:pt x="808" y="1771"/>
                    <a:pt x="808" y="1771"/>
                  </a:cubicBezTo>
                  <a:cubicBezTo>
                    <a:pt x="776" y="1771"/>
                    <a:pt x="776" y="1739"/>
                    <a:pt x="750" y="1713"/>
                  </a:cubicBezTo>
                  <a:cubicBezTo>
                    <a:pt x="724" y="1694"/>
                    <a:pt x="699" y="1687"/>
                    <a:pt x="666" y="1675"/>
                  </a:cubicBezTo>
                  <a:cubicBezTo>
                    <a:pt x="679" y="1636"/>
                    <a:pt x="718" y="1629"/>
                    <a:pt x="737" y="1590"/>
                  </a:cubicBezTo>
                  <a:cubicBezTo>
                    <a:pt x="718" y="1603"/>
                    <a:pt x="711" y="1616"/>
                    <a:pt x="685" y="1616"/>
                  </a:cubicBezTo>
                  <a:cubicBezTo>
                    <a:pt x="660" y="1616"/>
                    <a:pt x="653" y="1590"/>
                    <a:pt x="627" y="1584"/>
                  </a:cubicBezTo>
                  <a:cubicBezTo>
                    <a:pt x="563" y="1558"/>
                    <a:pt x="524" y="1545"/>
                    <a:pt x="459" y="1545"/>
                  </a:cubicBezTo>
                  <a:cubicBezTo>
                    <a:pt x="407" y="1545"/>
                    <a:pt x="407" y="1545"/>
                    <a:pt x="407" y="1545"/>
                  </a:cubicBezTo>
                  <a:cubicBezTo>
                    <a:pt x="394" y="1545"/>
                    <a:pt x="388" y="1558"/>
                    <a:pt x="375" y="1558"/>
                  </a:cubicBezTo>
                  <a:cubicBezTo>
                    <a:pt x="349" y="1558"/>
                    <a:pt x="343" y="1526"/>
                    <a:pt x="336" y="1506"/>
                  </a:cubicBezTo>
                  <a:cubicBezTo>
                    <a:pt x="323" y="1468"/>
                    <a:pt x="310" y="1455"/>
                    <a:pt x="285" y="1429"/>
                  </a:cubicBezTo>
                  <a:cubicBezTo>
                    <a:pt x="259" y="1397"/>
                    <a:pt x="239" y="1383"/>
                    <a:pt x="213" y="1358"/>
                  </a:cubicBezTo>
                  <a:cubicBezTo>
                    <a:pt x="194" y="1332"/>
                    <a:pt x="162" y="1325"/>
                    <a:pt x="162" y="1299"/>
                  </a:cubicBezTo>
                  <a:cubicBezTo>
                    <a:pt x="162" y="1209"/>
                    <a:pt x="246" y="1170"/>
                    <a:pt x="330" y="1125"/>
                  </a:cubicBezTo>
                  <a:cubicBezTo>
                    <a:pt x="414" y="1080"/>
                    <a:pt x="459" y="1028"/>
                    <a:pt x="492" y="931"/>
                  </a:cubicBezTo>
                  <a:cubicBezTo>
                    <a:pt x="414" y="983"/>
                    <a:pt x="369" y="1002"/>
                    <a:pt x="291" y="1054"/>
                  </a:cubicBezTo>
                  <a:cubicBezTo>
                    <a:pt x="239" y="1086"/>
                    <a:pt x="207" y="1106"/>
                    <a:pt x="155" y="1151"/>
                  </a:cubicBezTo>
                  <a:cubicBezTo>
                    <a:pt x="136" y="1170"/>
                    <a:pt x="142" y="1215"/>
                    <a:pt x="110" y="1215"/>
                  </a:cubicBezTo>
                  <a:cubicBezTo>
                    <a:pt x="65" y="1215"/>
                    <a:pt x="32" y="1202"/>
                    <a:pt x="0" y="1196"/>
                  </a:cubicBezTo>
                  <a:lnTo>
                    <a:pt x="0" y="1196"/>
                  </a:lnTo>
                  <a:cubicBezTo>
                    <a:pt x="6" y="1177"/>
                    <a:pt x="6" y="1151"/>
                    <a:pt x="26" y="1138"/>
                  </a:cubicBezTo>
                  <a:cubicBezTo>
                    <a:pt x="39" y="1125"/>
                    <a:pt x="58" y="1131"/>
                    <a:pt x="78" y="1118"/>
                  </a:cubicBezTo>
                  <a:cubicBezTo>
                    <a:pt x="84" y="1118"/>
                    <a:pt x="90" y="1118"/>
                    <a:pt x="90" y="1106"/>
                  </a:cubicBezTo>
                  <a:cubicBezTo>
                    <a:pt x="90" y="1093"/>
                    <a:pt x="84" y="1086"/>
                    <a:pt x="78" y="1073"/>
                  </a:cubicBezTo>
                  <a:cubicBezTo>
                    <a:pt x="78" y="1060"/>
                    <a:pt x="71" y="1047"/>
                    <a:pt x="65" y="1041"/>
                  </a:cubicBezTo>
                  <a:cubicBezTo>
                    <a:pt x="45" y="1021"/>
                    <a:pt x="26" y="1028"/>
                    <a:pt x="13" y="1015"/>
                  </a:cubicBezTo>
                  <a:cubicBezTo>
                    <a:pt x="6" y="1008"/>
                    <a:pt x="6" y="1002"/>
                    <a:pt x="6" y="989"/>
                  </a:cubicBezTo>
                  <a:cubicBezTo>
                    <a:pt x="6" y="950"/>
                    <a:pt x="32" y="931"/>
                    <a:pt x="45" y="892"/>
                  </a:cubicBezTo>
                  <a:cubicBezTo>
                    <a:pt x="52" y="873"/>
                    <a:pt x="52" y="860"/>
                    <a:pt x="52" y="840"/>
                  </a:cubicBezTo>
                  <a:cubicBezTo>
                    <a:pt x="58" y="821"/>
                    <a:pt x="71" y="808"/>
                    <a:pt x="78" y="789"/>
                  </a:cubicBezTo>
                  <a:cubicBezTo>
                    <a:pt x="90" y="750"/>
                    <a:pt x="90" y="718"/>
                    <a:pt x="129" y="692"/>
                  </a:cubicBezTo>
                  <a:lnTo>
                    <a:pt x="129" y="692"/>
                  </a:lnTo>
                  <a:cubicBezTo>
                    <a:pt x="155" y="672"/>
                    <a:pt x="181" y="679"/>
                    <a:pt x="200" y="653"/>
                  </a:cubicBezTo>
                  <a:cubicBezTo>
                    <a:pt x="220" y="633"/>
                    <a:pt x="226" y="614"/>
                    <a:pt x="226" y="588"/>
                  </a:cubicBezTo>
                  <a:cubicBezTo>
                    <a:pt x="226" y="498"/>
                    <a:pt x="226" y="498"/>
                    <a:pt x="226" y="498"/>
                  </a:cubicBezTo>
                  <a:cubicBezTo>
                    <a:pt x="226" y="420"/>
                    <a:pt x="213" y="375"/>
                    <a:pt x="239" y="304"/>
                  </a:cubicBezTo>
                  <a:cubicBezTo>
                    <a:pt x="252" y="278"/>
                    <a:pt x="259" y="265"/>
                    <a:pt x="272" y="239"/>
                  </a:cubicBezTo>
                  <a:cubicBezTo>
                    <a:pt x="304" y="142"/>
                    <a:pt x="343" y="103"/>
                    <a:pt x="356" y="0"/>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61" name="Freeform 92">
              <a:extLst>
                <a:ext uri="{FF2B5EF4-FFF2-40B4-BE49-F238E27FC236}">
                  <a16:creationId xmlns:a16="http://schemas.microsoft.com/office/drawing/2014/main" id="{F71B1C30-9F9A-1246-8C21-2AF5B385E0A2}"/>
                </a:ext>
              </a:extLst>
            </p:cNvPr>
            <p:cNvSpPr>
              <a:spLocks noChangeArrowheads="1"/>
            </p:cNvSpPr>
            <p:nvPr/>
          </p:nvSpPr>
          <p:spPr bwMode="auto">
            <a:xfrm>
              <a:off x="12909337" y="9578521"/>
              <a:ext cx="82353" cy="82361"/>
            </a:xfrm>
            <a:custGeom>
              <a:avLst/>
              <a:gdLst>
                <a:gd name="T0" fmla="*/ 116 w 117"/>
                <a:gd name="T1" fmla="*/ 0 h 118"/>
                <a:gd name="T2" fmla="*/ 116 w 117"/>
                <a:gd name="T3" fmla="*/ 0 h 118"/>
                <a:gd name="T4" fmla="*/ 84 w 117"/>
                <a:gd name="T5" fmla="*/ 13 h 118"/>
                <a:gd name="T6" fmla="*/ 45 w 117"/>
                <a:gd name="T7" fmla="*/ 6 h 118"/>
                <a:gd name="T8" fmla="*/ 13 w 117"/>
                <a:gd name="T9" fmla="*/ 0 h 118"/>
                <a:gd name="T10" fmla="*/ 0 w 117"/>
                <a:gd name="T11" fmla="*/ 32 h 118"/>
                <a:gd name="T12" fmla="*/ 6 w 117"/>
                <a:gd name="T13" fmla="*/ 65 h 118"/>
                <a:gd name="T14" fmla="*/ 13 w 117"/>
                <a:gd name="T15" fmla="*/ 71 h 118"/>
                <a:gd name="T16" fmla="*/ 25 w 117"/>
                <a:gd name="T17" fmla="*/ 84 h 118"/>
                <a:gd name="T18" fmla="*/ 45 w 117"/>
                <a:gd name="T19" fmla="*/ 97 h 118"/>
                <a:gd name="T20" fmla="*/ 58 w 117"/>
                <a:gd name="T21" fmla="*/ 103 h 118"/>
                <a:gd name="T22" fmla="*/ 64 w 117"/>
                <a:gd name="T23" fmla="*/ 117 h 118"/>
                <a:gd name="T24" fmla="*/ 84 w 117"/>
                <a:gd name="T25" fmla="*/ 110 h 118"/>
                <a:gd name="T26" fmla="*/ 97 w 117"/>
                <a:gd name="T27" fmla="*/ 97 h 118"/>
                <a:gd name="T28" fmla="*/ 97 w 117"/>
                <a:gd name="T29" fmla="*/ 84 h 118"/>
                <a:gd name="T30" fmla="*/ 103 w 117"/>
                <a:gd name="T31" fmla="*/ 78 h 118"/>
                <a:gd name="T32" fmla="*/ 103 w 117"/>
                <a:gd name="T33" fmla="*/ 65 h 118"/>
                <a:gd name="T34" fmla="*/ 109 w 117"/>
                <a:gd name="T35" fmla="*/ 45 h 118"/>
                <a:gd name="T36" fmla="*/ 116 w 117"/>
                <a:gd name="T37" fmla="*/ 45 h 118"/>
                <a:gd name="T38" fmla="*/ 116 w 117"/>
                <a:gd name="T3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7" h="118">
                  <a:moveTo>
                    <a:pt x="116" y="0"/>
                  </a:moveTo>
                  <a:lnTo>
                    <a:pt x="116" y="0"/>
                  </a:lnTo>
                  <a:cubicBezTo>
                    <a:pt x="103" y="6"/>
                    <a:pt x="97" y="13"/>
                    <a:pt x="84" y="13"/>
                  </a:cubicBezTo>
                  <a:cubicBezTo>
                    <a:pt x="71" y="13"/>
                    <a:pt x="58" y="13"/>
                    <a:pt x="45" y="6"/>
                  </a:cubicBezTo>
                  <a:cubicBezTo>
                    <a:pt x="32" y="0"/>
                    <a:pt x="25" y="0"/>
                    <a:pt x="13" y="0"/>
                  </a:cubicBezTo>
                  <a:cubicBezTo>
                    <a:pt x="0" y="6"/>
                    <a:pt x="0" y="19"/>
                    <a:pt x="0" y="32"/>
                  </a:cubicBezTo>
                  <a:cubicBezTo>
                    <a:pt x="0" y="45"/>
                    <a:pt x="0" y="65"/>
                    <a:pt x="6" y="65"/>
                  </a:cubicBezTo>
                  <a:cubicBezTo>
                    <a:pt x="13" y="71"/>
                    <a:pt x="13" y="71"/>
                    <a:pt x="13" y="71"/>
                  </a:cubicBezTo>
                  <a:cubicBezTo>
                    <a:pt x="13" y="78"/>
                    <a:pt x="19" y="78"/>
                    <a:pt x="25" y="84"/>
                  </a:cubicBezTo>
                  <a:cubicBezTo>
                    <a:pt x="32" y="91"/>
                    <a:pt x="38" y="91"/>
                    <a:pt x="45" y="97"/>
                  </a:cubicBezTo>
                  <a:cubicBezTo>
                    <a:pt x="51" y="103"/>
                    <a:pt x="45" y="103"/>
                    <a:pt x="58" y="103"/>
                  </a:cubicBezTo>
                  <a:cubicBezTo>
                    <a:pt x="58" y="110"/>
                    <a:pt x="58" y="110"/>
                    <a:pt x="64" y="117"/>
                  </a:cubicBezTo>
                  <a:cubicBezTo>
                    <a:pt x="71" y="117"/>
                    <a:pt x="84" y="110"/>
                    <a:pt x="84" y="110"/>
                  </a:cubicBezTo>
                  <a:cubicBezTo>
                    <a:pt x="90" y="103"/>
                    <a:pt x="90" y="103"/>
                    <a:pt x="97" y="97"/>
                  </a:cubicBezTo>
                  <a:cubicBezTo>
                    <a:pt x="97" y="91"/>
                    <a:pt x="97" y="84"/>
                    <a:pt x="97" y="84"/>
                  </a:cubicBezTo>
                  <a:cubicBezTo>
                    <a:pt x="103" y="78"/>
                    <a:pt x="97" y="78"/>
                    <a:pt x="103" y="78"/>
                  </a:cubicBezTo>
                  <a:cubicBezTo>
                    <a:pt x="109" y="71"/>
                    <a:pt x="103" y="71"/>
                    <a:pt x="103" y="65"/>
                  </a:cubicBezTo>
                  <a:cubicBezTo>
                    <a:pt x="103" y="58"/>
                    <a:pt x="109" y="52"/>
                    <a:pt x="109" y="45"/>
                  </a:cubicBezTo>
                  <a:cubicBezTo>
                    <a:pt x="116" y="45"/>
                    <a:pt x="116" y="45"/>
                    <a:pt x="116" y="45"/>
                  </a:cubicBezTo>
                  <a:lnTo>
                    <a:pt x="116" y="0"/>
                  </a:ln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2" name="Freeform 93">
              <a:extLst>
                <a:ext uri="{FF2B5EF4-FFF2-40B4-BE49-F238E27FC236}">
                  <a16:creationId xmlns:a16="http://schemas.microsoft.com/office/drawing/2014/main" id="{E2200403-3210-D346-B73B-01FF92902054}"/>
                </a:ext>
              </a:extLst>
            </p:cNvPr>
            <p:cNvSpPr>
              <a:spLocks noChangeArrowheads="1"/>
            </p:cNvSpPr>
            <p:nvPr/>
          </p:nvSpPr>
          <p:spPr bwMode="auto">
            <a:xfrm>
              <a:off x="12857483" y="9276536"/>
              <a:ext cx="170809" cy="234877"/>
            </a:xfrm>
            <a:custGeom>
              <a:avLst/>
              <a:gdLst>
                <a:gd name="T0" fmla="*/ 213 w 247"/>
                <a:gd name="T1" fmla="*/ 33 h 338"/>
                <a:gd name="T2" fmla="*/ 213 w 247"/>
                <a:gd name="T3" fmla="*/ 33 h 338"/>
                <a:gd name="T4" fmla="*/ 110 w 247"/>
                <a:gd name="T5" fmla="*/ 0 h 338"/>
                <a:gd name="T6" fmla="*/ 39 w 247"/>
                <a:gd name="T7" fmla="*/ 65 h 338"/>
                <a:gd name="T8" fmla="*/ 39 w 247"/>
                <a:gd name="T9" fmla="*/ 97 h 338"/>
                <a:gd name="T10" fmla="*/ 0 w 247"/>
                <a:gd name="T11" fmla="*/ 162 h 338"/>
                <a:gd name="T12" fmla="*/ 32 w 247"/>
                <a:gd name="T13" fmla="*/ 220 h 338"/>
                <a:gd name="T14" fmla="*/ 58 w 247"/>
                <a:gd name="T15" fmla="*/ 272 h 338"/>
                <a:gd name="T16" fmla="*/ 78 w 247"/>
                <a:gd name="T17" fmla="*/ 291 h 338"/>
                <a:gd name="T18" fmla="*/ 116 w 247"/>
                <a:gd name="T19" fmla="*/ 337 h 338"/>
                <a:gd name="T20" fmla="*/ 194 w 247"/>
                <a:gd name="T21" fmla="*/ 291 h 338"/>
                <a:gd name="T22" fmla="*/ 246 w 247"/>
                <a:gd name="T23" fmla="*/ 130 h 338"/>
                <a:gd name="T24" fmla="*/ 239 w 247"/>
                <a:gd name="T25" fmla="*/ 97 h 338"/>
                <a:gd name="T26" fmla="*/ 246 w 247"/>
                <a:gd name="T27" fmla="*/ 78 h 338"/>
                <a:gd name="T28" fmla="*/ 213 w 247"/>
                <a:gd name="T29" fmla="*/ 33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7" h="338">
                  <a:moveTo>
                    <a:pt x="213" y="33"/>
                  </a:moveTo>
                  <a:lnTo>
                    <a:pt x="213" y="33"/>
                  </a:lnTo>
                  <a:cubicBezTo>
                    <a:pt x="175" y="13"/>
                    <a:pt x="155" y="0"/>
                    <a:pt x="110" y="0"/>
                  </a:cubicBezTo>
                  <a:cubicBezTo>
                    <a:pt x="71" y="0"/>
                    <a:pt x="39" y="26"/>
                    <a:pt x="39" y="65"/>
                  </a:cubicBezTo>
                  <a:cubicBezTo>
                    <a:pt x="39" y="78"/>
                    <a:pt x="39" y="84"/>
                    <a:pt x="39" y="97"/>
                  </a:cubicBezTo>
                  <a:cubicBezTo>
                    <a:pt x="32" y="123"/>
                    <a:pt x="0" y="136"/>
                    <a:pt x="0" y="162"/>
                  </a:cubicBezTo>
                  <a:cubicBezTo>
                    <a:pt x="0" y="188"/>
                    <a:pt x="19" y="201"/>
                    <a:pt x="32" y="220"/>
                  </a:cubicBezTo>
                  <a:cubicBezTo>
                    <a:pt x="45" y="239"/>
                    <a:pt x="45" y="253"/>
                    <a:pt x="58" y="272"/>
                  </a:cubicBezTo>
                  <a:cubicBezTo>
                    <a:pt x="65" y="278"/>
                    <a:pt x="71" y="285"/>
                    <a:pt x="78" y="291"/>
                  </a:cubicBezTo>
                  <a:cubicBezTo>
                    <a:pt x="91" y="311"/>
                    <a:pt x="97" y="337"/>
                    <a:pt x="116" y="337"/>
                  </a:cubicBezTo>
                  <a:cubicBezTo>
                    <a:pt x="155" y="337"/>
                    <a:pt x="168" y="311"/>
                    <a:pt x="194" y="291"/>
                  </a:cubicBezTo>
                  <a:cubicBezTo>
                    <a:pt x="239" y="246"/>
                    <a:pt x="246" y="194"/>
                    <a:pt x="246" y="130"/>
                  </a:cubicBezTo>
                  <a:cubicBezTo>
                    <a:pt x="246" y="117"/>
                    <a:pt x="239" y="110"/>
                    <a:pt x="239" y="97"/>
                  </a:cubicBezTo>
                  <a:cubicBezTo>
                    <a:pt x="239" y="84"/>
                    <a:pt x="246" y="84"/>
                    <a:pt x="246" y="78"/>
                  </a:cubicBezTo>
                  <a:cubicBezTo>
                    <a:pt x="246" y="65"/>
                    <a:pt x="220" y="46"/>
                    <a:pt x="213" y="33"/>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nvGrpSpPr>
            <p:cNvPr id="63" name="Group 62">
              <a:extLst>
                <a:ext uri="{FF2B5EF4-FFF2-40B4-BE49-F238E27FC236}">
                  <a16:creationId xmlns:a16="http://schemas.microsoft.com/office/drawing/2014/main" id="{CA906085-C6F8-4348-BD2A-E31A310EF7DD}"/>
                </a:ext>
              </a:extLst>
            </p:cNvPr>
            <p:cNvGrpSpPr/>
            <p:nvPr/>
          </p:nvGrpSpPr>
          <p:grpSpPr>
            <a:xfrm>
              <a:off x="15608731" y="2790634"/>
              <a:ext cx="6705712" cy="4498587"/>
              <a:chOff x="12446782" y="2278607"/>
              <a:chExt cx="10282453" cy="6898076"/>
            </a:xfrm>
            <a:grpFill/>
          </p:grpSpPr>
          <p:sp>
            <p:nvSpPr>
              <p:cNvPr id="64" name="Freeform 79">
                <a:extLst>
                  <a:ext uri="{FF2B5EF4-FFF2-40B4-BE49-F238E27FC236}">
                    <a16:creationId xmlns:a16="http://schemas.microsoft.com/office/drawing/2014/main" id="{9769ACC6-3BA3-D540-84E4-2692BB145F23}"/>
                  </a:ext>
                </a:extLst>
              </p:cNvPr>
              <p:cNvSpPr>
                <a:spLocks noChangeArrowheads="1"/>
              </p:cNvSpPr>
              <p:nvPr/>
            </p:nvSpPr>
            <p:spPr bwMode="auto">
              <a:xfrm>
                <a:off x="18638318" y="2278607"/>
                <a:ext cx="4090917" cy="3438007"/>
              </a:xfrm>
              <a:custGeom>
                <a:avLst/>
                <a:gdLst>
                  <a:gd name="T0" fmla="*/ 2199 w 4089"/>
                  <a:gd name="T1" fmla="*/ 770 h 3435"/>
                  <a:gd name="T2" fmla="*/ 2025 w 4089"/>
                  <a:gd name="T3" fmla="*/ 317 h 3435"/>
                  <a:gd name="T4" fmla="*/ 2025 w 4089"/>
                  <a:gd name="T5" fmla="*/ 317 h 3435"/>
                  <a:gd name="T6" fmla="*/ 1779 w 4089"/>
                  <a:gd name="T7" fmla="*/ 71 h 3435"/>
                  <a:gd name="T8" fmla="*/ 1928 w 4089"/>
                  <a:gd name="T9" fmla="*/ 175 h 3435"/>
                  <a:gd name="T10" fmla="*/ 1591 w 4089"/>
                  <a:gd name="T11" fmla="*/ 91 h 3435"/>
                  <a:gd name="T12" fmla="*/ 1591 w 4089"/>
                  <a:gd name="T13" fmla="*/ 91 h 3435"/>
                  <a:gd name="T14" fmla="*/ 214 w 4089"/>
                  <a:gd name="T15" fmla="*/ 2270 h 3435"/>
                  <a:gd name="T16" fmla="*/ 26 w 4089"/>
                  <a:gd name="T17" fmla="*/ 2128 h 3435"/>
                  <a:gd name="T18" fmla="*/ 363 w 4089"/>
                  <a:gd name="T19" fmla="*/ 1959 h 3435"/>
                  <a:gd name="T20" fmla="*/ 621 w 4089"/>
                  <a:gd name="T21" fmla="*/ 1681 h 3435"/>
                  <a:gd name="T22" fmla="*/ 802 w 4089"/>
                  <a:gd name="T23" fmla="*/ 1378 h 3435"/>
                  <a:gd name="T24" fmla="*/ 835 w 4089"/>
                  <a:gd name="T25" fmla="*/ 1267 h 3435"/>
                  <a:gd name="T26" fmla="*/ 970 w 4089"/>
                  <a:gd name="T27" fmla="*/ 1138 h 3435"/>
                  <a:gd name="T28" fmla="*/ 1255 w 4089"/>
                  <a:gd name="T29" fmla="*/ 757 h 3435"/>
                  <a:gd name="T30" fmla="*/ 1436 w 4089"/>
                  <a:gd name="T31" fmla="*/ 362 h 3435"/>
                  <a:gd name="T32" fmla="*/ 1533 w 4089"/>
                  <a:gd name="T33" fmla="*/ 602 h 3435"/>
                  <a:gd name="T34" fmla="*/ 1559 w 4089"/>
                  <a:gd name="T35" fmla="*/ 789 h 3435"/>
                  <a:gd name="T36" fmla="*/ 1766 w 4089"/>
                  <a:gd name="T37" fmla="*/ 453 h 3435"/>
                  <a:gd name="T38" fmla="*/ 1947 w 4089"/>
                  <a:gd name="T39" fmla="*/ 614 h 3435"/>
                  <a:gd name="T40" fmla="*/ 2212 w 4089"/>
                  <a:gd name="T41" fmla="*/ 860 h 3435"/>
                  <a:gd name="T42" fmla="*/ 2451 w 4089"/>
                  <a:gd name="T43" fmla="*/ 970 h 3435"/>
                  <a:gd name="T44" fmla="*/ 2303 w 4089"/>
                  <a:gd name="T45" fmla="*/ 1248 h 3435"/>
                  <a:gd name="T46" fmla="*/ 2283 w 4089"/>
                  <a:gd name="T47" fmla="*/ 1436 h 3435"/>
                  <a:gd name="T48" fmla="*/ 2290 w 4089"/>
                  <a:gd name="T49" fmla="*/ 1546 h 3435"/>
                  <a:gd name="T50" fmla="*/ 2503 w 4089"/>
                  <a:gd name="T51" fmla="*/ 1526 h 3435"/>
                  <a:gd name="T52" fmla="*/ 2788 w 4089"/>
                  <a:gd name="T53" fmla="*/ 1643 h 3435"/>
                  <a:gd name="T54" fmla="*/ 2898 w 4089"/>
                  <a:gd name="T55" fmla="*/ 1727 h 3435"/>
                  <a:gd name="T56" fmla="*/ 2975 w 4089"/>
                  <a:gd name="T57" fmla="*/ 1610 h 3435"/>
                  <a:gd name="T58" fmla="*/ 3111 w 4089"/>
                  <a:gd name="T59" fmla="*/ 1875 h 3435"/>
                  <a:gd name="T60" fmla="*/ 3279 w 4089"/>
                  <a:gd name="T61" fmla="*/ 1843 h 3435"/>
                  <a:gd name="T62" fmla="*/ 3383 w 4089"/>
                  <a:gd name="T63" fmla="*/ 1869 h 3435"/>
                  <a:gd name="T64" fmla="*/ 3654 w 4089"/>
                  <a:gd name="T65" fmla="*/ 2024 h 3435"/>
                  <a:gd name="T66" fmla="*/ 3842 w 4089"/>
                  <a:gd name="T67" fmla="*/ 2082 h 3435"/>
                  <a:gd name="T68" fmla="*/ 4062 w 4089"/>
                  <a:gd name="T69" fmla="*/ 2225 h 3435"/>
                  <a:gd name="T70" fmla="*/ 3570 w 4089"/>
                  <a:gd name="T71" fmla="*/ 2554 h 3435"/>
                  <a:gd name="T72" fmla="*/ 3241 w 4089"/>
                  <a:gd name="T73" fmla="*/ 2561 h 3435"/>
                  <a:gd name="T74" fmla="*/ 3072 w 4089"/>
                  <a:gd name="T75" fmla="*/ 2535 h 3435"/>
                  <a:gd name="T76" fmla="*/ 3150 w 4089"/>
                  <a:gd name="T77" fmla="*/ 2871 h 3435"/>
                  <a:gd name="T78" fmla="*/ 3273 w 4089"/>
                  <a:gd name="T79" fmla="*/ 2930 h 3435"/>
                  <a:gd name="T80" fmla="*/ 3273 w 4089"/>
                  <a:gd name="T81" fmla="*/ 3117 h 3435"/>
                  <a:gd name="T82" fmla="*/ 3370 w 4089"/>
                  <a:gd name="T83" fmla="*/ 3130 h 3435"/>
                  <a:gd name="T84" fmla="*/ 3001 w 4089"/>
                  <a:gd name="T85" fmla="*/ 3240 h 3435"/>
                  <a:gd name="T86" fmla="*/ 2516 w 4089"/>
                  <a:gd name="T87" fmla="*/ 3195 h 3435"/>
                  <a:gd name="T88" fmla="*/ 2303 w 4089"/>
                  <a:gd name="T89" fmla="*/ 3175 h 3435"/>
                  <a:gd name="T90" fmla="*/ 2374 w 4089"/>
                  <a:gd name="T91" fmla="*/ 3382 h 3435"/>
                  <a:gd name="T92" fmla="*/ 2464 w 4089"/>
                  <a:gd name="T93" fmla="*/ 3382 h 3435"/>
                  <a:gd name="T94" fmla="*/ 1850 w 4089"/>
                  <a:gd name="T95" fmla="*/ 3182 h 3435"/>
                  <a:gd name="T96" fmla="*/ 1527 w 4089"/>
                  <a:gd name="T97" fmla="*/ 3227 h 3435"/>
                  <a:gd name="T98" fmla="*/ 1216 w 4089"/>
                  <a:gd name="T99" fmla="*/ 3201 h 3435"/>
                  <a:gd name="T100" fmla="*/ 835 w 4089"/>
                  <a:gd name="T101" fmla="*/ 3182 h 3435"/>
                  <a:gd name="T102" fmla="*/ 434 w 4089"/>
                  <a:gd name="T103" fmla="*/ 3330 h 3435"/>
                  <a:gd name="T104" fmla="*/ 252 w 4089"/>
                  <a:gd name="T105" fmla="*/ 3311 h 3435"/>
                  <a:gd name="T106" fmla="*/ 175 w 4089"/>
                  <a:gd name="T107" fmla="*/ 2988 h 3435"/>
                  <a:gd name="T108" fmla="*/ 207 w 4089"/>
                  <a:gd name="T109" fmla="*/ 2542 h 3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089" h="3435">
                    <a:moveTo>
                      <a:pt x="2128" y="653"/>
                    </a:moveTo>
                    <a:lnTo>
                      <a:pt x="2128" y="653"/>
                    </a:lnTo>
                    <a:lnTo>
                      <a:pt x="2122" y="660"/>
                    </a:lnTo>
                    <a:cubicBezTo>
                      <a:pt x="2122" y="666"/>
                      <a:pt x="2135" y="673"/>
                      <a:pt x="2135" y="679"/>
                    </a:cubicBezTo>
                    <a:cubicBezTo>
                      <a:pt x="2148" y="718"/>
                      <a:pt x="2160" y="737"/>
                      <a:pt x="2160" y="770"/>
                    </a:cubicBezTo>
                    <a:cubicBezTo>
                      <a:pt x="2180" y="770"/>
                      <a:pt x="2186" y="770"/>
                      <a:pt x="2199" y="770"/>
                    </a:cubicBezTo>
                    <a:cubicBezTo>
                      <a:pt x="2232" y="770"/>
                      <a:pt x="2232" y="737"/>
                      <a:pt x="2232" y="711"/>
                    </a:cubicBezTo>
                    <a:cubicBezTo>
                      <a:pt x="2232" y="698"/>
                      <a:pt x="2219" y="705"/>
                      <a:pt x="2212" y="698"/>
                    </a:cubicBezTo>
                    <a:cubicBezTo>
                      <a:pt x="2199" y="686"/>
                      <a:pt x="2206" y="679"/>
                      <a:pt x="2199" y="666"/>
                    </a:cubicBezTo>
                    <a:cubicBezTo>
                      <a:pt x="2180" y="640"/>
                      <a:pt x="2154" y="660"/>
                      <a:pt x="2128" y="653"/>
                    </a:cubicBezTo>
                    <a:close/>
                    <a:moveTo>
                      <a:pt x="2025" y="317"/>
                    </a:moveTo>
                    <a:lnTo>
                      <a:pt x="2025" y="317"/>
                    </a:lnTo>
                    <a:cubicBezTo>
                      <a:pt x="2012" y="317"/>
                      <a:pt x="2005" y="317"/>
                      <a:pt x="1992" y="317"/>
                    </a:cubicBezTo>
                    <a:cubicBezTo>
                      <a:pt x="1992" y="323"/>
                      <a:pt x="1992" y="323"/>
                      <a:pt x="1992" y="323"/>
                    </a:cubicBezTo>
                    <a:cubicBezTo>
                      <a:pt x="1992" y="343"/>
                      <a:pt x="2005" y="349"/>
                      <a:pt x="2005" y="362"/>
                    </a:cubicBezTo>
                    <a:cubicBezTo>
                      <a:pt x="2018" y="349"/>
                      <a:pt x="2025" y="343"/>
                      <a:pt x="2044" y="336"/>
                    </a:cubicBezTo>
                    <a:cubicBezTo>
                      <a:pt x="2051" y="330"/>
                      <a:pt x="2051" y="330"/>
                      <a:pt x="2051" y="330"/>
                    </a:cubicBezTo>
                    <a:cubicBezTo>
                      <a:pt x="2044" y="323"/>
                      <a:pt x="2031" y="323"/>
                      <a:pt x="2025" y="317"/>
                    </a:cubicBezTo>
                    <a:close/>
                    <a:moveTo>
                      <a:pt x="1928" y="0"/>
                    </a:moveTo>
                    <a:lnTo>
                      <a:pt x="1928" y="0"/>
                    </a:lnTo>
                    <a:cubicBezTo>
                      <a:pt x="1915" y="0"/>
                      <a:pt x="1908" y="13"/>
                      <a:pt x="1902" y="19"/>
                    </a:cubicBezTo>
                    <a:cubicBezTo>
                      <a:pt x="1882" y="32"/>
                      <a:pt x="1863" y="26"/>
                      <a:pt x="1850" y="39"/>
                    </a:cubicBezTo>
                    <a:cubicBezTo>
                      <a:pt x="1831" y="45"/>
                      <a:pt x="1824" y="52"/>
                      <a:pt x="1811" y="58"/>
                    </a:cubicBezTo>
                    <a:cubicBezTo>
                      <a:pt x="1798" y="65"/>
                      <a:pt x="1779" y="58"/>
                      <a:pt x="1779" y="71"/>
                    </a:cubicBezTo>
                    <a:cubicBezTo>
                      <a:pt x="1779" y="91"/>
                      <a:pt x="1785" y="97"/>
                      <a:pt x="1785" y="117"/>
                    </a:cubicBezTo>
                    <a:cubicBezTo>
                      <a:pt x="1785" y="142"/>
                      <a:pt x="1779" y="155"/>
                      <a:pt x="1772" y="181"/>
                    </a:cubicBezTo>
                    <a:cubicBezTo>
                      <a:pt x="1779" y="214"/>
                      <a:pt x="1779" y="214"/>
                      <a:pt x="1779" y="214"/>
                    </a:cubicBezTo>
                    <a:cubicBezTo>
                      <a:pt x="1779" y="265"/>
                      <a:pt x="1779" y="265"/>
                      <a:pt x="1779" y="265"/>
                    </a:cubicBezTo>
                    <a:cubicBezTo>
                      <a:pt x="1798" y="239"/>
                      <a:pt x="1805" y="214"/>
                      <a:pt x="1831" y="201"/>
                    </a:cubicBezTo>
                    <a:cubicBezTo>
                      <a:pt x="1863" y="181"/>
                      <a:pt x="1889" y="188"/>
                      <a:pt x="1928" y="175"/>
                    </a:cubicBezTo>
                    <a:cubicBezTo>
                      <a:pt x="1953" y="162"/>
                      <a:pt x="1953" y="136"/>
                      <a:pt x="1966" y="110"/>
                    </a:cubicBezTo>
                    <a:cubicBezTo>
                      <a:pt x="1979" y="71"/>
                      <a:pt x="1986" y="52"/>
                      <a:pt x="1999" y="19"/>
                    </a:cubicBezTo>
                    <a:cubicBezTo>
                      <a:pt x="1992" y="19"/>
                      <a:pt x="1986" y="19"/>
                      <a:pt x="1979" y="19"/>
                    </a:cubicBezTo>
                    <a:cubicBezTo>
                      <a:pt x="1973" y="19"/>
                      <a:pt x="1973" y="7"/>
                      <a:pt x="1966" y="7"/>
                    </a:cubicBezTo>
                    <a:cubicBezTo>
                      <a:pt x="1953" y="0"/>
                      <a:pt x="1941" y="0"/>
                      <a:pt x="1928" y="0"/>
                    </a:cubicBezTo>
                    <a:close/>
                    <a:moveTo>
                      <a:pt x="1591" y="91"/>
                    </a:moveTo>
                    <a:lnTo>
                      <a:pt x="1591" y="91"/>
                    </a:lnTo>
                    <a:cubicBezTo>
                      <a:pt x="1591" y="97"/>
                      <a:pt x="1591" y="110"/>
                      <a:pt x="1585" y="117"/>
                    </a:cubicBezTo>
                    <a:cubicBezTo>
                      <a:pt x="1591" y="117"/>
                      <a:pt x="1591" y="117"/>
                      <a:pt x="1591" y="117"/>
                    </a:cubicBezTo>
                    <a:cubicBezTo>
                      <a:pt x="1611" y="117"/>
                      <a:pt x="1624" y="110"/>
                      <a:pt x="1649" y="117"/>
                    </a:cubicBezTo>
                    <a:cubicBezTo>
                      <a:pt x="1649" y="97"/>
                      <a:pt x="1637" y="84"/>
                      <a:pt x="1649" y="71"/>
                    </a:cubicBezTo>
                    <a:cubicBezTo>
                      <a:pt x="1624" y="78"/>
                      <a:pt x="1611" y="91"/>
                      <a:pt x="1591" y="91"/>
                    </a:cubicBezTo>
                    <a:close/>
                    <a:moveTo>
                      <a:pt x="52" y="2535"/>
                    </a:moveTo>
                    <a:lnTo>
                      <a:pt x="52" y="2535"/>
                    </a:lnTo>
                    <a:lnTo>
                      <a:pt x="52" y="2535"/>
                    </a:lnTo>
                    <a:cubicBezTo>
                      <a:pt x="84" y="2503"/>
                      <a:pt x="104" y="2483"/>
                      <a:pt x="143" y="2451"/>
                    </a:cubicBezTo>
                    <a:cubicBezTo>
                      <a:pt x="149" y="2419"/>
                      <a:pt x="149" y="2393"/>
                      <a:pt x="168" y="2361"/>
                    </a:cubicBezTo>
                    <a:cubicBezTo>
                      <a:pt x="188" y="2328"/>
                      <a:pt x="214" y="2309"/>
                      <a:pt x="214" y="2270"/>
                    </a:cubicBezTo>
                    <a:cubicBezTo>
                      <a:pt x="214" y="2250"/>
                      <a:pt x="188" y="2257"/>
                      <a:pt x="168" y="2244"/>
                    </a:cubicBezTo>
                    <a:cubicBezTo>
                      <a:pt x="156" y="2238"/>
                      <a:pt x="162" y="2225"/>
                      <a:pt x="156" y="2212"/>
                    </a:cubicBezTo>
                    <a:cubicBezTo>
                      <a:pt x="143" y="2238"/>
                      <a:pt x="143" y="2257"/>
                      <a:pt x="136" y="2283"/>
                    </a:cubicBezTo>
                    <a:cubicBezTo>
                      <a:pt x="97" y="2276"/>
                      <a:pt x="78" y="2257"/>
                      <a:pt x="52" y="2238"/>
                    </a:cubicBezTo>
                    <a:cubicBezTo>
                      <a:pt x="33" y="2225"/>
                      <a:pt x="0" y="2231"/>
                      <a:pt x="0" y="2205"/>
                    </a:cubicBezTo>
                    <a:cubicBezTo>
                      <a:pt x="0" y="2173"/>
                      <a:pt x="13" y="2160"/>
                      <a:pt x="26" y="2128"/>
                    </a:cubicBezTo>
                    <a:cubicBezTo>
                      <a:pt x="39" y="2076"/>
                      <a:pt x="52" y="2044"/>
                      <a:pt x="91" y="2005"/>
                    </a:cubicBezTo>
                    <a:cubicBezTo>
                      <a:pt x="136" y="1959"/>
                      <a:pt x="188" y="1940"/>
                      <a:pt x="207" y="1869"/>
                    </a:cubicBezTo>
                    <a:cubicBezTo>
                      <a:pt x="214" y="1869"/>
                      <a:pt x="214" y="1869"/>
                      <a:pt x="214" y="1869"/>
                    </a:cubicBezTo>
                    <a:cubicBezTo>
                      <a:pt x="214" y="1908"/>
                      <a:pt x="214" y="1908"/>
                      <a:pt x="214" y="1908"/>
                    </a:cubicBezTo>
                    <a:cubicBezTo>
                      <a:pt x="214" y="1934"/>
                      <a:pt x="240" y="1934"/>
                      <a:pt x="266" y="1940"/>
                    </a:cubicBezTo>
                    <a:cubicBezTo>
                      <a:pt x="298" y="1947"/>
                      <a:pt x="324" y="1959"/>
                      <a:pt x="363" y="1959"/>
                    </a:cubicBezTo>
                    <a:cubicBezTo>
                      <a:pt x="388" y="1959"/>
                      <a:pt x="388" y="1959"/>
                      <a:pt x="388" y="1959"/>
                    </a:cubicBezTo>
                    <a:cubicBezTo>
                      <a:pt x="414" y="1959"/>
                      <a:pt x="427" y="1947"/>
                      <a:pt x="453" y="1927"/>
                    </a:cubicBezTo>
                    <a:cubicBezTo>
                      <a:pt x="511" y="1895"/>
                      <a:pt x="537" y="1843"/>
                      <a:pt x="537" y="1778"/>
                    </a:cubicBezTo>
                    <a:cubicBezTo>
                      <a:pt x="537" y="1759"/>
                      <a:pt x="531" y="1753"/>
                      <a:pt x="531" y="1733"/>
                    </a:cubicBezTo>
                    <a:cubicBezTo>
                      <a:pt x="531" y="1720"/>
                      <a:pt x="557" y="1727"/>
                      <a:pt x="576" y="1720"/>
                    </a:cubicBezTo>
                    <a:cubicBezTo>
                      <a:pt x="595" y="1707"/>
                      <a:pt x="602" y="1694"/>
                      <a:pt x="621" y="1681"/>
                    </a:cubicBezTo>
                    <a:cubicBezTo>
                      <a:pt x="654" y="1656"/>
                      <a:pt x="673" y="1636"/>
                      <a:pt x="692" y="1597"/>
                    </a:cubicBezTo>
                    <a:cubicBezTo>
                      <a:pt x="699" y="1565"/>
                      <a:pt x="692" y="1546"/>
                      <a:pt x="705" y="1520"/>
                    </a:cubicBezTo>
                    <a:cubicBezTo>
                      <a:pt x="718" y="1474"/>
                      <a:pt x="777" y="1462"/>
                      <a:pt x="777" y="1410"/>
                    </a:cubicBezTo>
                    <a:cubicBezTo>
                      <a:pt x="777" y="1384"/>
                      <a:pt x="777" y="1384"/>
                      <a:pt x="777" y="1384"/>
                    </a:cubicBezTo>
                    <a:cubicBezTo>
                      <a:pt x="777" y="1390"/>
                      <a:pt x="777" y="1397"/>
                      <a:pt x="783" y="1403"/>
                    </a:cubicBezTo>
                    <a:cubicBezTo>
                      <a:pt x="796" y="1397"/>
                      <a:pt x="802" y="1390"/>
                      <a:pt x="802" y="1378"/>
                    </a:cubicBezTo>
                    <a:cubicBezTo>
                      <a:pt x="802" y="1371"/>
                      <a:pt x="796" y="1365"/>
                      <a:pt x="796" y="1358"/>
                    </a:cubicBezTo>
                    <a:cubicBezTo>
                      <a:pt x="815" y="1345"/>
                      <a:pt x="815" y="1313"/>
                      <a:pt x="835" y="1313"/>
                    </a:cubicBezTo>
                    <a:cubicBezTo>
                      <a:pt x="854" y="1313"/>
                      <a:pt x="854" y="1332"/>
                      <a:pt x="861" y="1345"/>
                    </a:cubicBezTo>
                    <a:cubicBezTo>
                      <a:pt x="861" y="1339"/>
                      <a:pt x="861" y="1339"/>
                      <a:pt x="861" y="1339"/>
                    </a:cubicBezTo>
                    <a:cubicBezTo>
                      <a:pt x="861" y="1319"/>
                      <a:pt x="867" y="1306"/>
                      <a:pt x="867" y="1281"/>
                    </a:cubicBezTo>
                    <a:cubicBezTo>
                      <a:pt x="861" y="1274"/>
                      <a:pt x="847" y="1267"/>
                      <a:pt x="835" y="1267"/>
                    </a:cubicBezTo>
                    <a:cubicBezTo>
                      <a:pt x="828" y="1267"/>
                      <a:pt x="822" y="1281"/>
                      <a:pt x="809" y="1281"/>
                    </a:cubicBezTo>
                    <a:cubicBezTo>
                      <a:pt x="809" y="1274"/>
                      <a:pt x="809" y="1274"/>
                      <a:pt x="809" y="1274"/>
                    </a:cubicBezTo>
                    <a:cubicBezTo>
                      <a:pt x="828" y="1255"/>
                      <a:pt x="841" y="1242"/>
                      <a:pt x="854" y="1216"/>
                    </a:cubicBezTo>
                    <a:cubicBezTo>
                      <a:pt x="861" y="1197"/>
                      <a:pt x="861" y="1183"/>
                      <a:pt x="873" y="1171"/>
                    </a:cubicBezTo>
                    <a:cubicBezTo>
                      <a:pt x="893" y="1151"/>
                      <a:pt x="906" y="1145"/>
                      <a:pt x="932" y="1145"/>
                    </a:cubicBezTo>
                    <a:cubicBezTo>
                      <a:pt x="945" y="1138"/>
                      <a:pt x="964" y="1151"/>
                      <a:pt x="970" y="1138"/>
                    </a:cubicBezTo>
                    <a:cubicBezTo>
                      <a:pt x="990" y="1119"/>
                      <a:pt x="977" y="1099"/>
                      <a:pt x="990" y="1074"/>
                    </a:cubicBezTo>
                    <a:cubicBezTo>
                      <a:pt x="1003" y="1086"/>
                      <a:pt x="1003" y="1093"/>
                      <a:pt x="1009" y="1106"/>
                    </a:cubicBezTo>
                    <a:cubicBezTo>
                      <a:pt x="1035" y="1067"/>
                      <a:pt x="1035" y="1035"/>
                      <a:pt x="1061" y="1002"/>
                    </a:cubicBezTo>
                    <a:cubicBezTo>
                      <a:pt x="1093" y="970"/>
                      <a:pt x="1139" y="970"/>
                      <a:pt x="1158" y="931"/>
                    </a:cubicBezTo>
                    <a:cubicBezTo>
                      <a:pt x="1177" y="899"/>
                      <a:pt x="1177" y="879"/>
                      <a:pt x="1190" y="854"/>
                    </a:cubicBezTo>
                    <a:cubicBezTo>
                      <a:pt x="1210" y="809"/>
                      <a:pt x="1223" y="783"/>
                      <a:pt x="1255" y="757"/>
                    </a:cubicBezTo>
                    <a:cubicBezTo>
                      <a:pt x="1268" y="744"/>
                      <a:pt x="1287" y="744"/>
                      <a:pt x="1300" y="731"/>
                    </a:cubicBezTo>
                    <a:cubicBezTo>
                      <a:pt x="1320" y="698"/>
                      <a:pt x="1320" y="673"/>
                      <a:pt x="1326" y="634"/>
                    </a:cubicBezTo>
                    <a:cubicBezTo>
                      <a:pt x="1326" y="614"/>
                      <a:pt x="1339" y="602"/>
                      <a:pt x="1339" y="582"/>
                    </a:cubicBezTo>
                    <a:cubicBezTo>
                      <a:pt x="1339" y="563"/>
                      <a:pt x="1339" y="563"/>
                      <a:pt x="1339" y="563"/>
                    </a:cubicBezTo>
                    <a:cubicBezTo>
                      <a:pt x="1326" y="563"/>
                      <a:pt x="1320" y="563"/>
                      <a:pt x="1313" y="556"/>
                    </a:cubicBezTo>
                    <a:cubicBezTo>
                      <a:pt x="1365" y="485"/>
                      <a:pt x="1410" y="446"/>
                      <a:pt x="1436" y="362"/>
                    </a:cubicBezTo>
                    <a:cubicBezTo>
                      <a:pt x="1488" y="388"/>
                      <a:pt x="1520" y="420"/>
                      <a:pt x="1520" y="479"/>
                    </a:cubicBezTo>
                    <a:cubicBezTo>
                      <a:pt x="1520" y="505"/>
                      <a:pt x="1468" y="491"/>
                      <a:pt x="1468" y="511"/>
                    </a:cubicBezTo>
                    <a:cubicBezTo>
                      <a:pt x="1468" y="530"/>
                      <a:pt x="1475" y="530"/>
                      <a:pt x="1475" y="550"/>
                    </a:cubicBezTo>
                    <a:cubicBezTo>
                      <a:pt x="1481" y="550"/>
                      <a:pt x="1481" y="550"/>
                      <a:pt x="1481" y="550"/>
                    </a:cubicBezTo>
                    <a:cubicBezTo>
                      <a:pt x="1494" y="550"/>
                      <a:pt x="1501" y="543"/>
                      <a:pt x="1514" y="537"/>
                    </a:cubicBezTo>
                    <a:cubicBezTo>
                      <a:pt x="1527" y="563"/>
                      <a:pt x="1533" y="576"/>
                      <a:pt x="1533" y="602"/>
                    </a:cubicBezTo>
                    <a:cubicBezTo>
                      <a:pt x="1533" y="647"/>
                      <a:pt x="1494" y="660"/>
                      <a:pt x="1468" y="698"/>
                    </a:cubicBezTo>
                    <a:cubicBezTo>
                      <a:pt x="1456" y="711"/>
                      <a:pt x="1462" y="724"/>
                      <a:pt x="1449" y="744"/>
                    </a:cubicBezTo>
                    <a:cubicBezTo>
                      <a:pt x="1436" y="757"/>
                      <a:pt x="1423" y="763"/>
                      <a:pt x="1423" y="783"/>
                    </a:cubicBezTo>
                    <a:cubicBezTo>
                      <a:pt x="1423" y="795"/>
                      <a:pt x="1436" y="802"/>
                      <a:pt x="1442" y="821"/>
                    </a:cubicBezTo>
                    <a:cubicBezTo>
                      <a:pt x="1449" y="841"/>
                      <a:pt x="1456" y="860"/>
                      <a:pt x="1475" y="860"/>
                    </a:cubicBezTo>
                    <a:cubicBezTo>
                      <a:pt x="1520" y="860"/>
                      <a:pt x="1533" y="821"/>
                      <a:pt x="1559" y="789"/>
                    </a:cubicBezTo>
                    <a:cubicBezTo>
                      <a:pt x="1591" y="744"/>
                      <a:pt x="1624" y="724"/>
                      <a:pt x="1656" y="679"/>
                    </a:cubicBezTo>
                    <a:cubicBezTo>
                      <a:pt x="1669" y="653"/>
                      <a:pt x="1682" y="640"/>
                      <a:pt x="1701" y="614"/>
                    </a:cubicBezTo>
                    <a:cubicBezTo>
                      <a:pt x="1727" y="589"/>
                      <a:pt x="1740" y="563"/>
                      <a:pt x="1779" y="563"/>
                    </a:cubicBezTo>
                    <a:cubicBezTo>
                      <a:pt x="1805" y="563"/>
                      <a:pt x="1779" y="550"/>
                      <a:pt x="1760" y="524"/>
                    </a:cubicBezTo>
                    <a:cubicBezTo>
                      <a:pt x="1747" y="511"/>
                      <a:pt x="1734" y="498"/>
                      <a:pt x="1734" y="479"/>
                    </a:cubicBezTo>
                    <a:cubicBezTo>
                      <a:pt x="1734" y="466"/>
                      <a:pt x="1760" y="466"/>
                      <a:pt x="1766" y="453"/>
                    </a:cubicBezTo>
                    <a:cubicBezTo>
                      <a:pt x="1779" y="433"/>
                      <a:pt x="1772" y="414"/>
                      <a:pt x="1792" y="401"/>
                    </a:cubicBezTo>
                    <a:cubicBezTo>
                      <a:pt x="1818" y="388"/>
                      <a:pt x="1837" y="395"/>
                      <a:pt x="1863" y="395"/>
                    </a:cubicBezTo>
                    <a:cubicBezTo>
                      <a:pt x="1895" y="395"/>
                      <a:pt x="1902" y="433"/>
                      <a:pt x="1915" y="459"/>
                    </a:cubicBezTo>
                    <a:cubicBezTo>
                      <a:pt x="1934" y="485"/>
                      <a:pt x="1953" y="498"/>
                      <a:pt x="1953" y="524"/>
                    </a:cubicBezTo>
                    <a:cubicBezTo>
                      <a:pt x="1953" y="550"/>
                      <a:pt x="1928" y="556"/>
                      <a:pt x="1928" y="576"/>
                    </a:cubicBezTo>
                    <a:cubicBezTo>
                      <a:pt x="1928" y="595"/>
                      <a:pt x="1947" y="595"/>
                      <a:pt x="1947" y="614"/>
                    </a:cubicBezTo>
                    <a:cubicBezTo>
                      <a:pt x="1966" y="679"/>
                      <a:pt x="1979" y="711"/>
                      <a:pt x="2005" y="776"/>
                    </a:cubicBezTo>
                    <a:cubicBezTo>
                      <a:pt x="2012" y="789"/>
                      <a:pt x="2025" y="789"/>
                      <a:pt x="2044" y="795"/>
                    </a:cubicBezTo>
                    <a:cubicBezTo>
                      <a:pt x="2063" y="809"/>
                      <a:pt x="2076" y="821"/>
                      <a:pt x="2102" y="828"/>
                    </a:cubicBezTo>
                    <a:cubicBezTo>
                      <a:pt x="2128" y="841"/>
                      <a:pt x="2141" y="847"/>
                      <a:pt x="2160" y="873"/>
                    </a:cubicBezTo>
                    <a:cubicBezTo>
                      <a:pt x="2173" y="879"/>
                      <a:pt x="2180" y="893"/>
                      <a:pt x="2193" y="893"/>
                    </a:cubicBezTo>
                    <a:cubicBezTo>
                      <a:pt x="2212" y="893"/>
                      <a:pt x="2206" y="873"/>
                      <a:pt x="2212" y="860"/>
                    </a:cubicBezTo>
                    <a:cubicBezTo>
                      <a:pt x="2219" y="834"/>
                      <a:pt x="2225" y="821"/>
                      <a:pt x="2244" y="802"/>
                    </a:cubicBezTo>
                    <a:cubicBezTo>
                      <a:pt x="2270" y="828"/>
                      <a:pt x="2283" y="847"/>
                      <a:pt x="2296" y="879"/>
                    </a:cubicBezTo>
                    <a:cubicBezTo>
                      <a:pt x="2303" y="905"/>
                      <a:pt x="2296" y="931"/>
                      <a:pt x="2316" y="931"/>
                    </a:cubicBezTo>
                    <a:cubicBezTo>
                      <a:pt x="2335" y="931"/>
                      <a:pt x="2335" y="905"/>
                      <a:pt x="2348" y="905"/>
                    </a:cubicBezTo>
                    <a:cubicBezTo>
                      <a:pt x="2374" y="905"/>
                      <a:pt x="2380" y="931"/>
                      <a:pt x="2400" y="938"/>
                    </a:cubicBezTo>
                    <a:cubicBezTo>
                      <a:pt x="2426" y="944"/>
                      <a:pt x="2451" y="944"/>
                      <a:pt x="2451" y="970"/>
                    </a:cubicBezTo>
                    <a:cubicBezTo>
                      <a:pt x="2451" y="1002"/>
                      <a:pt x="2451" y="1002"/>
                      <a:pt x="2451" y="1002"/>
                    </a:cubicBezTo>
                    <a:cubicBezTo>
                      <a:pt x="2451" y="1015"/>
                      <a:pt x="2445" y="1022"/>
                      <a:pt x="2445" y="1041"/>
                    </a:cubicBezTo>
                    <a:cubicBezTo>
                      <a:pt x="2445" y="1061"/>
                      <a:pt x="2445" y="1067"/>
                      <a:pt x="2445" y="1093"/>
                    </a:cubicBezTo>
                    <a:cubicBezTo>
                      <a:pt x="2451" y="1106"/>
                      <a:pt x="2451" y="1112"/>
                      <a:pt x="2451" y="1125"/>
                    </a:cubicBezTo>
                    <a:cubicBezTo>
                      <a:pt x="2451" y="1151"/>
                      <a:pt x="2432" y="1164"/>
                      <a:pt x="2413" y="1183"/>
                    </a:cubicBezTo>
                    <a:cubicBezTo>
                      <a:pt x="2374" y="1209"/>
                      <a:pt x="2342" y="1216"/>
                      <a:pt x="2303" y="1248"/>
                    </a:cubicBezTo>
                    <a:cubicBezTo>
                      <a:pt x="2290" y="1255"/>
                      <a:pt x="2277" y="1261"/>
                      <a:pt x="2270" y="1274"/>
                    </a:cubicBezTo>
                    <a:cubicBezTo>
                      <a:pt x="2296" y="1281"/>
                      <a:pt x="2316" y="1274"/>
                      <a:pt x="2342" y="1281"/>
                    </a:cubicBezTo>
                    <a:cubicBezTo>
                      <a:pt x="2355" y="1287"/>
                      <a:pt x="2348" y="1300"/>
                      <a:pt x="2355" y="1313"/>
                    </a:cubicBezTo>
                    <a:cubicBezTo>
                      <a:pt x="2367" y="1332"/>
                      <a:pt x="2387" y="1339"/>
                      <a:pt x="2387" y="1358"/>
                    </a:cubicBezTo>
                    <a:cubicBezTo>
                      <a:pt x="2387" y="1371"/>
                      <a:pt x="2361" y="1365"/>
                      <a:pt x="2348" y="1371"/>
                    </a:cubicBezTo>
                    <a:cubicBezTo>
                      <a:pt x="2316" y="1390"/>
                      <a:pt x="2296" y="1403"/>
                      <a:pt x="2283" y="1436"/>
                    </a:cubicBezTo>
                    <a:cubicBezTo>
                      <a:pt x="2290" y="1436"/>
                      <a:pt x="2290" y="1436"/>
                      <a:pt x="2290" y="1436"/>
                    </a:cubicBezTo>
                    <a:cubicBezTo>
                      <a:pt x="2316" y="1436"/>
                      <a:pt x="2322" y="1429"/>
                      <a:pt x="2348" y="1429"/>
                    </a:cubicBezTo>
                    <a:cubicBezTo>
                      <a:pt x="2367" y="1429"/>
                      <a:pt x="2380" y="1442"/>
                      <a:pt x="2400" y="1442"/>
                    </a:cubicBezTo>
                    <a:cubicBezTo>
                      <a:pt x="2406" y="1442"/>
                      <a:pt x="2406" y="1442"/>
                      <a:pt x="2406" y="1449"/>
                    </a:cubicBezTo>
                    <a:cubicBezTo>
                      <a:pt x="2406" y="1468"/>
                      <a:pt x="2393" y="1468"/>
                      <a:pt x="2380" y="1481"/>
                    </a:cubicBezTo>
                    <a:cubicBezTo>
                      <a:pt x="2348" y="1507"/>
                      <a:pt x="2309" y="1507"/>
                      <a:pt x="2290" y="1546"/>
                    </a:cubicBezTo>
                    <a:cubicBezTo>
                      <a:pt x="2296" y="1546"/>
                      <a:pt x="2303" y="1546"/>
                      <a:pt x="2303" y="1546"/>
                    </a:cubicBezTo>
                    <a:cubicBezTo>
                      <a:pt x="2329" y="1546"/>
                      <a:pt x="2342" y="1546"/>
                      <a:pt x="2361" y="1546"/>
                    </a:cubicBezTo>
                    <a:cubicBezTo>
                      <a:pt x="2400" y="1546"/>
                      <a:pt x="2426" y="1539"/>
                      <a:pt x="2464" y="1559"/>
                    </a:cubicBezTo>
                    <a:cubicBezTo>
                      <a:pt x="2490" y="1571"/>
                      <a:pt x="2503" y="1591"/>
                      <a:pt x="2529" y="1604"/>
                    </a:cubicBezTo>
                    <a:cubicBezTo>
                      <a:pt x="2516" y="1578"/>
                      <a:pt x="2503" y="1565"/>
                      <a:pt x="2503" y="1533"/>
                    </a:cubicBezTo>
                    <a:cubicBezTo>
                      <a:pt x="2503" y="1526"/>
                      <a:pt x="2503" y="1526"/>
                      <a:pt x="2503" y="1526"/>
                    </a:cubicBezTo>
                    <a:cubicBezTo>
                      <a:pt x="2516" y="1526"/>
                      <a:pt x="2523" y="1533"/>
                      <a:pt x="2529" y="1533"/>
                    </a:cubicBezTo>
                    <a:cubicBezTo>
                      <a:pt x="2607" y="1533"/>
                      <a:pt x="2646" y="1487"/>
                      <a:pt x="2704" y="1429"/>
                    </a:cubicBezTo>
                    <a:cubicBezTo>
                      <a:pt x="2723" y="1410"/>
                      <a:pt x="2730" y="1397"/>
                      <a:pt x="2749" y="1378"/>
                    </a:cubicBezTo>
                    <a:cubicBezTo>
                      <a:pt x="2788" y="1416"/>
                      <a:pt x="2781" y="1449"/>
                      <a:pt x="2788" y="1500"/>
                    </a:cubicBezTo>
                    <a:cubicBezTo>
                      <a:pt x="2794" y="1546"/>
                      <a:pt x="2852" y="1552"/>
                      <a:pt x="2852" y="1597"/>
                    </a:cubicBezTo>
                    <a:cubicBezTo>
                      <a:pt x="2852" y="1630"/>
                      <a:pt x="2820" y="1636"/>
                      <a:pt x="2788" y="1643"/>
                    </a:cubicBezTo>
                    <a:cubicBezTo>
                      <a:pt x="2768" y="1643"/>
                      <a:pt x="2755" y="1649"/>
                      <a:pt x="2736" y="1656"/>
                    </a:cubicBezTo>
                    <a:cubicBezTo>
                      <a:pt x="2717" y="1662"/>
                      <a:pt x="2697" y="1656"/>
                      <a:pt x="2684" y="1675"/>
                    </a:cubicBezTo>
                    <a:lnTo>
                      <a:pt x="2691" y="1675"/>
                    </a:lnTo>
                    <a:cubicBezTo>
                      <a:pt x="2717" y="1675"/>
                      <a:pt x="2730" y="1669"/>
                      <a:pt x="2755" y="1669"/>
                    </a:cubicBezTo>
                    <a:cubicBezTo>
                      <a:pt x="2794" y="1669"/>
                      <a:pt x="2820" y="1675"/>
                      <a:pt x="2852" y="1694"/>
                    </a:cubicBezTo>
                    <a:cubicBezTo>
                      <a:pt x="2872" y="1707"/>
                      <a:pt x="2878" y="1720"/>
                      <a:pt x="2898" y="1727"/>
                    </a:cubicBezTo>
                    <a:cubicBezTo>
                      <a:pt x="2904" y="1720"/>
                      <a:pt x="2904" y="1720"/>
                      <a:pt x="2904" y="1714"/>
                    </a:cubicBezTo>
                    <a:cubicBezTo>
                      <a:pt x="2904" y="1675"/>
                      <a:pt x="2904" y="1675"/>
                      <a:pt x="2904" y="1675"/>
                    </a:cubicBezTo>
                    <a:cubicBezTo>
                      <a:pt x="2904" y="1649"/>
                      <a:pt x="2904" y="1630"/>
                      <a:pt x="2904" y="1604"/>
                    </a:cubicBezTo>
                    <a:cubicBezTo>
                      <a:pt x="2911" y="1604"/>
                      <a:pt x="2911" y="1597"/>
                      <a:pt x="2911" y="1597"/>
                    </a:cubicBezTo>
                    <a:cubicBezTo>
                      <a:pt x="2924" y="1597"/>
                      <a:pt x="2930" y="1610"/>
                      <a:pt x="2943" y="1610"/>
                    </a:cubicBezTo>
                    <a:cubicBezTo>
                      <a:pt x="2975" y="1610"/>
                      <a:pt x="2975" y="1610"/>
                      <a:pt x="2975" y="1610"/>
                    </a:cubicBezTo>
                    <a:cubicBezTo>
                      <a:pt x="2995" y="1610"/>
                      <a:pt x="3001" y="1623"/>
                      <a:pt x="3014" y="1636"/>
                    </a:cubicBezTo>
                    <a:cubicBezTo>
                      <a:pt x="3040" y="1649"/>
                      <a:pt x="3066" y="1643"/>
                      <a:pt x="3079" y="1669"/>
                    </a:cubicBezTo>
                    <a:cubicBezTo>
                      <a:pt x="3098" y="1694"/>
                      <a:pt x="3098" y="1720"/>
                      <a:pt x="3105" y="1759"/>
                    </a:cubicBezTo>
                    <a:cubicBezTo>
                      <a:pt x="3118" y="1778"/>
                      <a:pt x="3137" y="1785"/>
                      <a:pt x="3137" y="1804"/>
                    </a:cubicBezTo>
                    <a:cubicBezTo>
                      <a:pt x="3137" y="1830"/>
                      <a:pt x="3111" y="1843"/>
                      <a:pt x="3111" y="1869"/>
                    </a:cubicBezTo>
                    <a:cubicBezTo>
                      <a:pt x="3111" y="1875"/>
                      <a:pt x="3111" y="1875"/>
                      <a:pt x="3111" y="1875"/>
                    </a:cubicBezTo>
                    <a:cubicBezTo>
                      <a:pt x="3118" y="1875"/>
                      <a:pt x="3118" y="1882"/>
                      <a:pt x="3124" y="1882"/>
                    </a:cubicBezTo>
                    <a:cubicBezTo>
                      <a:pt x="3137" y="1882"/>
                      <a:pt x="3137" y="1862"/>
                      <a:pt x="3143" y="1850"/>
                    </a:cubicBezTo>
                    <a:cubicBezTo>
                      <a:pt x="3150" y="1837"/>
                      <a:pt x="3156" y="1830"/>
                      <a:pt x="3169" y="1817"/>
                    </a:cubicBezTo>
                    <a:cubicBezTo>
                      <a:pt x="3176" y="1798"/>
                      <a:pt x="3182" y="1785"/>
                      <a:pt x="3202" y="1785"/>
                    </a:cubicBezTo>
                    <a:cubicBezTo>
                      <a:pt x="3227" y="1785"/>
                      <a:pt x="3227" y="1817"/>
                      <a:pt x="3247" y="1824"/>
                    </a:cubicBezTo>
                    <a:cubicBezTo>
                      <a:pt x="3260" y="1830"/>
                      <a:pt x="3266" y="1837"/>
                      <a:pt x="3279" y="1843"/>
                    </a:cubicBezTo>
                    <a:cubicBezTo>
                      <a:pt x="3286" y="1850"/>
                      <a:pt x="3299" y="1856"/>
                      <a:pt x="3299" y="1862"/>
                    </a:cubicBezTo>
                    <a:cubicBezTo>
                      <a:pt x="3299" y="1875"/>
                      <a:pt x="3286" y="1875"/>
                      <a:pt x="3279" y="1888"/>
                    </a:cubicBezTo>
                    <a:cubicBezTo>
                      <a:pt x="3292" y="1895"/>
                      <a:pt x="3312" y="1895"/>
                      <a:pt x="3318" y="1908"/>
                    </a:cubicBezTo>
                    <a:cubicBezTo>
                      <a:pt x="3331" y="1927"/>
                      <a:pt x="3318" y="1959"/>
                      <a:pt x="3338" y="1959"/>
                    </a:cubicBezTo>
                    <a:cubicBezTo>
                      <a:pt x="3350" y="1959"/>
                      <a:pt x="3350" y="1940"/>
                      <a:pt x="3357" y="1927"/>
                    </a:cubicBezTo>
                    <a:cubicBezTo>
                      <a:pt x="3363" y="1901"/>
                      <a:pt x="3370" y="1895"/>
                      <a:pt x="3383" y="1869"/>
                    </a:cubicBezTo>
                    <a:cubicBezTo>
                      <a:pt x="3389" y="1856"/>
                      <a:pt x="3389" y="1830"/>
                      <a:pt x="3409" y="1830"/>
                    </a:cubicBezTo>
                    <a:cubicBezTo>
                      <a:pt x="3422" y="1830"/>
                      <a:pt x="3428" y="1843"/>
                      <a:pt x="3441" y="1856"/>
                    </a:cubicBezTo>
                    <a:cubicBezTo>
                      <a:pt x="3473" y="1901"/>
                      <a:pt x="3499" y="1921"/>
                      <a:pt x="3545" y="1953"/>
                    </a:cubicBezTo>
                    <a:cubicBezTo>
                      <a:pt x="3577" y="1966"/>
                      <a:pt x="3609" y="1973"/>
                      <a:pt x="3609" y="2005"/>
                    </a:cubicBezTo>
                    <a:cubicBezTo>
                      <a:pt x="3609" y="2069"/>
                      <a:pt x="3609" y="2069"/>
                      <a:pt x="3609" y="2069"/>
                    </a:cubicBezTo>
                    <a:cubicBezTo>
                      <a:pt x="3622" y="2050"/>
                      <a:pt x="3629" y="2024"/>
                      <a:pt x="3654" y="2024"/>
                    </a:cubicBezTo>
                    <a:cubicBezTo>
                      <a:pt x="3661" y="2024"/>
                      <a:pt x="3661" y="2037"/>
                      <a:pt x="3667" y="2044"/>
                    </a:cubicBezTo>
                    <a:cubicBezTo>
                      <a:pt x="3680" y="2050"/>
                      <a:pt x="3700" y="2050"/>
                      <a:pt x="3700" y="2063"/>
                    </a:cubicBezTo>
                    <a:cubicBezTo>
                      <a:pt x="3706" y="2089"/>
                      <a:pt x="3693" y="2128"/>
                      <a:pt x="3719" y="2128"/>
                    </a:cubicBezTo>
                    <a:cubicBezTo>
                      <a:pt x="3738" y="2128"/>
                      <a:pt x="3745" y="2115"/>
                      <a:pt x="3764" y="2115"/>
                    </a:cubicBezTo>
                    <a:cubicBezTo>
                      <a:pt x="3790" y="2115"/>
                      <a:pt x="3790" y="2115"/>
                      <a:pt x="3790" y="2115"/>
                    </a:cubicBezTo>
                    <a:cubicBezTo>
                      <a:pt x="3810" y="2115"/>
                      <a:pt x="3816" y="2082"/>
                      <a:pt x="3842" y="2082"/>
                    </a:cubicBezTo>
                    <a:cubicBezTo>
                      <a:pt x="3855" y="2082"/>
                      <a:pt x="3868" y="2082"/>
                      <a:pt x="3881" y="2082"/>
                    </a:cubicBezTo>
                    <a:cubicBezTo>
                      <a:pt x="3920" y="2082"/>
                      <a:pt x="3945" y="2057"/>
                      <a:pt x="3984" y="2057"/>
                    </a:cubicBezTo>
                    <a:cubicBezTo>
                      <a:pt x="4010" y="2057"/>
                      <a:pt x="4010" y="2057"/>
                      <a:pt x="4010" y="2057"/>
                    </a:cubicBezTo>
                    <a:cubicBezTo>
                      <a:pt x="4029" y="2057"/>
                      <a:pt x="4036" y="2082"/>
                      <a:pt x="4042" y="2095"/>
                    </a:cubicBezTo>
                    <a:cubicBezTo>
                      <a:pt x="4062" y="2128"/>
                      <a:pt x="4081" y="2147"/>
                      <a:pt x="4081" y="2179"/>
                    </a:cubicBezTo>
                    <a:cubicBezTo>
                      <a:pt x="4081" y="2199"/>
                      <a:pt x="4062" y="2205"/>
                      <a:pt x="4062" y="2225"/>
                    </a:cubicBezTo>
                    <a:cubicBezTo>
                      <a:pt x="4062" y="2250"/>
                      <a:pt x="4088" y="2257"/>
                      <a:pt x="4088" y="2283"/>
                    </a:cubicBezTo>
                    <a:cubicBezTo>
                      <a:pt x="4088" y="2309"/>
                      <a:pt x="4075" y="2315"/>
                      <a:pt x="4055" y="2335"/>
                    </a:cubicBezTo>
                    <a:cubicBezTo>
                      <a:pt x="4036" y="2354"/>
                      <a:pt x="4023" y="2367"/>
                      <a:pt x="3997" y="2380"/>
                    </a:cubicBezTo>
                    <a:cubicBezTo>
                      <a:pt x="3939" y="2412"/>
                      <a:pt x="3900" y="2425"/>
                      <a:pt x="3829" y="2445"/>
                    </a:cubicBezTo>
                    <a:cubicBezTo>
                      <a:pt x="3777" y="2457"/>
                      <a:pt x="3751" y="2464"/>
                      <a:pt x="3700" y="2477"/>
                    </a:cubicBezTo>
                    <a:cubicBezTo>
                      <a:pt x="3641" y="2496"/>
                      <a:pt x="3622" y="2522"/>
                      <a:pt x="3570" y="2554"/>
                    </a:cubicBezTo>
                    <a:cubicBezTo>
                      <a:pt x="3557" y="2567"/>
                      <a:pt x="3545" y="2567"/>
                      <a:pt x="3525" y="2567"/>
                    </a:cubicBezTo>
                    <a:cubicBezTo>
                      <a:pt x="3493" y="2567"/>
                      <a:pt x="3486" y="2542"/>
                      <a:pt x="3454" y="2542"/>
                    </a:cubicBezTo>
                    <a:cubicBezTo>
                      <a:pt x="3434" y="2542"/>
                      <a:pt x="3428" y="2548"/>
                      <a:pt x="3415" y="2548"/>
                    </a:cubicBezTo>
                    <a:cubicBezTo>
                      <a:pt x="3396" y="2548"/>
                      <a:pt x="3383" y="2535"/>
                      <a:pt x="3363" y="2535"/>
                    </a:cubicBezTo>
                    <a:cubicBezTo>
                      <a:pt x="3325" y="2535"/>
                      <a:pt x="3305" y="2574"/>
                      <a:pt x="3266" y="2574"/>
                    </a:cubicBezTo>
                    <a:cubicBezTo>
                      <a:pt x="3253" y="2574"/>
                      <a:pt x="3241" y="2567"/>
                      <a:pt x="3241" y="2561"/>
                    </a:cubicBezTo>
                    <a:cubicBezTo>
                      <a:pt x="3241" y="2535"/>
                      <a:pt x="3241" y="2535"/>
                      <a:pt x="3241" y="2535"/>
                    </a:cubicBezTo>
                    <a:cubicBezTo>
                      <a:pt x="3234" y="2509"/>
                      <a:pt x="3202" y="2509"/>
                      <a:pt x="3176" y="2503"/>
                    </a:cubicBezTo>
                    <a:cubicBezTo>
                      <a:pt x="3156" y="2503"/>
                      <a:pt x="3143" y="2490"/>
                      <a:pt x="3124" y="2490"/>
                    </a:cubicBezTo>
                    <a:cubicBezTo>
                      <a:pt x="3105" y="2490"/>
                      <a:pt x="3092" y="2496"/>
                      <a:pt x="3085" y="2509"/>
                    </a:cubicBezTo>
                    <a:cubicBezTo>
                      <a:pt x="3092" y="2516"/>
                      <a:pt x="3098" y="2516"/>
                      <a:pt x="3105" y="2522"/>
                    </a:cubicBezTo>
                    <a:cubicBezTo>
                      <a:pt x="3092" y="2535"/>
                      <a:pt x="3085" y="2535"/>
                      <a:pt x="3072" y="2535"/>
                    </a:cubicBezTo>
                    <a:cubicBezTo>
                      <a:pt x="3053" y="2535"/>
                      <a:pt x="3046" y="2529"/>
                      <a:pt x="3027" y="2529"/>
                    </a:cubicBezTo>
                    <a:cubicBezTo>
                      <a:pt x="3001" y="2529"/>
                      <a:pt x="2995" y="2548"/>
                      <a:pt x="2975" y="2561"/>
                    </a:cubicBezTo>
                    <a:cubicBezTo>
                      <a:pt x="2943" y="2587"/>
                      <a:pt x="2917" y="2606"/>
                      <a:pt x="2917" y="2645"/>
                    </a:cubicBezTo>
                    <a:cubicBezTo>
                      <a:pt x="2917" y="2671"/>
                      <a:pt x="2943" y="2684"/>
                      <a:pt x="2950" y="2710"/>
                    </a:cubicBezTo>
                    <a:cubicBezTo>
                      <a:pt x="2969" y="2781"/>
                      <a:pt x="2975" y="2845"/>
                      <a:pt x="3040" y="2865"/>
                    </a:cubicBezTo>
                    <a:cubicBezTo>
                      <a:pt x="3085" y="2865"/>
                      <a:pt x="3105" y="2871"/>
                      <a:pt x="3150" y="2871"/>
                    </a:cubicBezTo>
                    <a:cubicBezTo>
                      <a:pt x="3182" y="2871"/>
                      <a:pt x="3189" y="2820"/>
                      <a:pt x="3227" y="2820"/>
                    </a:cubicBezTo>
                    <a:cubicBezTo>
                      <a:pt x="3247" y="2820"/>
                      <a:pt x="3247" y="2845"/>
                      <a:pt x="3266" y="2865"/>
                    </a:cubicBezTo>
                    <a:cubicBezTo>
                      <a:pt x="3292" y="2884"/>
                      <a:pt x="3318" y="2871"/>
                      <a:pt x="3350" y="2878"/>
                    </a:cubicBezTo>
                    <a:cubicBezTo>
                      <a:pt x="3350" y="2904"/>
                      <a:pt x="3350" y="2904"/>
                      <a:pt x="3350" y="2904"/>
                    </a:cubicBezTo>
                    <a:cubicBezTo>
                      <a:pt x="3344" y="2917"/>
                      <a:pt x="3331" y="2917"/>
                      <a:pt x="3312" y="2917"/>
                    </a:cubicBezTo>
                    <a:cubicBezTo>
                      <a:pt x="3299" y="2917"/>
                      <a:pt x="3292" y="2930"/>
                      <a:pt x="3273" y="2930"/>
                    </a:cubicBezTo>
                    <a:cubicBezTo>
                      <a:pt x="3247" y="2930"/>
                      <a:pt x="3247" y="2930"/>
                      <a:pt x="3247" y="2930"/>
                    </a:cubicBezTo>
                    <a:cubicBezTo>
                      <a:pt x="3227" y="2930"/>
                      <a:pt x="3227" y="2930"/>
                      <a:pt x="3227" y="2930"/>
                    </a:cubicBezTo>
                    <a:lnTo>
                      <a:pt x="3227" y="2930"/>
                    </a:lnTo>
                    <a:cubicBezTo>
                      <a:pt x="3234" y="2942"/>
                      <a:pt x="3241" y="2949"/>
                      <a:pt x="3241" y="2962"/>
                    </a:cubicBezTo>
                    <a:cubicBezTo>
                      <a:pt x="3241" y="2981"/>
                      <a:pt x="3215" y="2981"/>
                      <a:pt x="3208" y="3007"/>
                    </a:cubicBezTo>
                    <a:cubicBezTo>
                      <a:pt x="3253" y="3026"/>
                      <a:pt x="3247" y="3072"/>
                      <a:pt x="3273" y="3117"/>
                    </a:cubicBezTo>
                    <a:cubicBezTo>
                      <a:pt x="3292" y="3091"/>
                      <a:pt x="3299" y="3078"/>
                      <a:pt x="3312" y="3052"/>
                    </a:cubicBezTo>
                    <a:cubicBezTo>
                      <a:pt x="3318" y="3033"/>
                      <a:pt x="3318" y="3014"/>
                      <a:pt x="3338" y="3014"/>
                    </a:cubicBezTo>
                    <a:cubicBezTo>
                      <a:pt x="3363" y="3014"/>
                      <a:pt x="3376" y="3046"/>
                      <a:pt x="3389" y="3072"/>
                    </a:cubicBezTo>
                    <a:cubicBezTo>
                      <a:pt x="3402" y="3091"/>
                      <a:pt x="3422" y="3098"/>
                      <a:pt x="3422" y="3124"/>
                    </a:cubicBezTo>
                    <a:cubicBezTo>
                      <a:pt x="3422" y="3137"/>
                      <a:pt x="3402" y="3137"/>
                      <a:pt x="3396" y="3137"/>
                    </a:cubicBezTo>
                    <a:cubicBezTo>
                      <a:pt x="3383" y="3137"/>
                      <a:pt x="3376" y="3130"/>
                      <a:pt x="3370" y="3130"/>
                    </a:cubicBezTo>
                    <a:cubicBezTo>
                      <a:pt x="3357" y="3130"/>
                      <a:pt x="3363" y="3149"/>
                      <a:pt x="3357" y="3162"/>
                    </a:cubicBezTo>
                    <a:cubicBezTo>
                      <a:pt x="3331" y="3175"/>
                      <a:pt x="3312" y="3175"/>
                      <a:pt x="3286" y="3182"/>
                    </a:cubicBezTo>
                    <a:cubicBezTo>
                      <a:pt x="3247" y="3195"/>
                      <a:pt x="3227" y="3208"/>
                      <a:pt x="3189" y="3208"/>
                    </a:cubicBezTo>
                    <a:cubicBezTo>
                      <a:pt x="3105" y="3208"/>
                      <a:pt x="3008" y="3065"/>
                      <a:pt x="3105" y="3201"/>
                    </a:cubicBezTo>
                    <a:cubicBezTo>
                      <a:pt x="3098" y="3208"/>
                      <a:pt x="3098" y="3208"/>
                      <a:pt x="3098" y="3208"/>
                    </a:cubicBezTo>
                    <a:cubicBezTo>
                      <a:pt x="3059" y="3214"/>
                      <a:pt x="3040" y="3233"/>
                      <a:pt x="3001" y="3240"/>
                    </a:cubicBezTo>
                    <a:cubicBezTo>
                      <a:pt x="2924" y="3259"/>
                      <a:pt x="2865" y="3246"/>
                      <a:pt x="2801" y="3298"/>
                    </a:cubicBezTo>
                    <a:cubicBezTo>
                      <a:pt x="2788" y="3318"/>
                      <a:pt x="2768" y="3324"/>
                      <a:pt x="2743" y="3324"/>
                    </a:cubicBezTo>
                    <a:cubicBezTo>
                      <a:pt x="2710" y="3324"/>
                      <a:pt x="2704" y="3305"/>
                      <a:pt x="2678" y="3285"/>
                    </a:cubicBezTo>
                    <a:cubicBezTo>
                      <a:pt x="2620" y="3253"/>
                      <a:pt x="2594" y="3240"/>
                      <a:pt x="2529" y="3214"/>
                    </a:cubicBezTo>
                    <a:cubicBezTo>
                      <a:pt x="2536" y="3208"/>
                      <a:pt x="2542" y="3201"/>
                      <a:pt x="2542" y="3195"/>
                    </a:cubicBezTo>
                    <a:cubicBezTo>
                      <a:pt x="2536" y="3195"/>
                      <a:pt x="2529" y="3195"/>
                      <a:pt x="2516" y="3195"/>
                    </a:cubicBezTo>
                    <a:cubicBezTo>
                      <a:pt x="2477" y="3195"/>
                      <a:pt x="2464" y="3162"/>
                      <a:pt x="2445" y="3130"/>
                    </a:cubicBezTo>
                    <a:cubicBezTo>
                      <a:pt x="2432" y="3104"/>
                      <a:pt x="2400" y="3111"/>
                      <a:pt x="2374" y="3091"/>
                    </a:cubicBezTo>
                    <a:cubicBezTo>
                      <a:pt x="2361" y="3085"/>
                      <a:pt x="2361" y="3072"/>
                      <a:pt x="2342" y="3072"/>
                    </a:cubicBezTo>
                    <a:cubicBezTo>
                      <a:pt x="2322" y="3072"/>
                      <a:pt x="2322" y="3091"/>
                      <a:pt x="2303" y="3098"/>
                    </a:cubicBezTo>
                    <a:cubicBezTo>
                      <a:pt x="2283" y="3111"/>
                      <a:pt x="2257" y="3104"/>
                      <a:pt x="2257" y="3124"/>
                    </a:cubicBezTo>
                    <a:cubicBezTo>
                      <a:pt x="2257" y="3149"/>
                      <a:pt x="2277" y="3156"/>
                      <a:pt x="2303" y="3175"/>
                    </a:cubicBezTo>
                    <a:cubicBezTo>
                      <a:pt x="2309" y="3182"/>
                      <a:pt x="2322" y="3182"/>
                      <a:pt x="2322" y="3188"/>
                    </a:cubicBezTo>
                    <a:cubicBezTo>
                      <a:pt x="2322" y="3201"/>
                      <a:pt x="2309" y="3201"/>
                      <a:pt x="2296" y="3208"/>
                    </a:cubicBezTo>
                    <a:cubicBezTo>
                      <a:pt x="2283" y="3214"/>
                      <a:pt x="2277" y="3221"/>
                      <a:pt x="2270" y="3233"/>
                    </a:cubicBezTo>
                    <a:cubicBezTo>
                      <a:pt x="2283" y="3259"/>
                      <a:pt x="2283" y="3279"/>
                      <a:pt x="2296" y="3305"/>
                    </a:cubicBezTo>
                    <a:cubicBezTo>
                      <a:pt x="2309" y="3318"/>
                      <a:pt x="2316" y="3324"/>
                      <a:pt x="2322" y="3343"/>
                    </a:cubicBezTo>
                    <a:cubicBezTo>
                      <a:pt x="2335" y="3363"/>
                      <a:pt x="2361" y="3363"/>
                      <a:pt x="2374" y="3382"/>
                    </a:cubicBezTo>
                    <a:cubicBezTo>
                      <a:pt x="2374" y="3363"/>
                      <a:pt x="2380" y="3350"/>
                      <a:pt x="2387" y="3330"/>
                    </a:cubicBezTo>
                    <a:cubicBezTo>
                      <a:pt x="2393" y="3318"/>
                      <a:pt x="2400" y="3305"/>
                      <a:pt x="2406" y="3305"/>
                    </a:cubicBezTo>
                    <a:cubicBezTo>
                      <a:pt x="2426" y="3305"/>
                      <a:pt x="2439" y="3318"/>
                      <a:pt x="2458" y="3324"/>
                    </a:cubicBezTo>
                    <a:cubicBezTo>
                      <a:pt x="2510" y="3330"/>
                      <a:pt x="2548" y="3343"/>
                      <a:pt x="2581" y="3382"/>
                    </a:cubicBezTo>
                    <a:lnTo>
                      <a:pt x="2581" y="3382"/>
                    </a:lnTo>
                    <a:cubicBezTo>
                      <a:pt x="2536" y="3382"/>
                      <a:pt x="2510" y="3382"/>
                      <a:pt x="2464" y="3382"/>
                    </a:cubicBezTo>
                    <a:cubicBezTo>
                      <a:pt x="2400" y="3382"/>
                      <a:pt x="2367" y="3402"/>
                      <a:pt x="2303" y="3402"/>
                    </a:cubicBezTo>
                    <a:cubicBezTo>
                      <a:pt x="2232" y="3402"/>
                      <a:pt x="2206" y="3350"/>
                      <a:pt x="2148" y="3311"/>
                    </a:cubicBezTo>
                    <a:cubicBezTo>
                      <a:pt x="2083" y="3272"/>
                      <a:pt x="2012" y="3279"/>
                      <a:pt x="1986" y="3201"/>
                    </a:cubicBezTo>
                    <a:cubicBezTo>
                      <a:pt x="1973" y="3188"/>
                      <a:pt x="1960" y="3182"/>
                      <a:pt x="1941" y="3182"/>
                    </a:cubicBezTo>
                    <a:cubicBezTo>
                      <a:pt x="1921" y="3182"/>
                      <a:pt x="1921" y="3214"/>
                      <a:pt x="1902" y="3214"/>
                    </a:cubicBezTo>
                    <a:cubicBezTo>
                      <a:pt x="1882" y="3214"/>
                      <a:pt x="1869" y="3195"/>
                      <a:pt x="1850" y="3182"/>
                    </a:cubicBezTo>
                    <a:cubicBezTo>
                      <a:pt x="1837" y="3195"/>
                      <a:pt x="1831" y="3221"/>
                      <a:pt x="1811" y="3221"/>
                    </a:cubicBezTo>
                    <a:cubicBezTo>
                      <a:pt x="1779" y="3221"/>
                      <a:pt x="1766" y="3201"/>
                      <a:pt x="1740" y="3201"/>
                    </a:cubicBezTo>
                    <a:cubicBezTo>
                      <a:pt x="1721" y="3201"/>
                      <a:pt x="1714" y="3227"/>
                      <a:pt x="1688" y="3227"/>
                    </a:cubicBezTo>
                    <a:cubicBezTo>
                      <a:pt x="1675" y="3227"/>
                      <a:pt x="1675" y="3201"/>
                      <a:pt x="1656" y="3195"/>
                    </a:cubicBezTo>
                    <a:cubicBezTo>
                      <a:pt x="1624" y="3188"/>
                      <a:pt x="1604" y="3175"/>
                      <a:pt x="1572" y="3175"/>
                    </a:cubicBezTo>
                    <a:cubicBezTo>
                      <a:pt x="1546" y="3175"/>
                      <a:pt x="1553" y="3227"/>
                      <a:pt x="1527" y="3227"/>
                    </a:cubicBezTo>
                    <a:cubicBezTo>
                      <a:pt x="1501" y="3227"/>
                      <a:pt x="1501" y="3188"/>
                      <a:pt x="1481" y="3182"/>
                    </a:cubicBezTo>
                    <a:cubicBezTo>
                      <a:pt x="1456" y="3175"/>
                      <a:pt x="1430" y="3182"/>
                      <a:pt x="1417" y="3156"/>
                    </a:cubicBezTo>
                    <a:cubicBezTo>
                      <a:pt x="1391" y="3182"/>
                      <a:pt x="1372" y="3201"/>
                      <a:pt x="1346" y="3233"/>
                    </a:cubicBezTo>
                    <a:cubicBezTo>
                      <a:pt x="1294" y="3201"/>
                      <a:pt x="1294" y="3117"/>
                      <a:pt x="1229" y="3117"/>
                    </a:cubicBezTo>
                    <a:cubicBezTo>
                      <a:pt x="1223" y="3117"/>
                      <a:pt x="1216" y="3130"/>
                      <a:pt x="1216" y="3143"/>
                    </a:cubicBezTo>
                    <a:cubicBezTo>
                      <a:pt x="1216" y="3201"/>
                      <a:pt x="1216" y="3201"/>
                      <a:pt x="1216" y="3201"/>
                    </a:cubicBezTo>
                    <a:cubicBezTo>
                      <a:pt x="1216" y="3214"/>
                      <a:pt x="1229" y="3221"/>
                      <a:pt x="1236" y="3240"/>
                    </a:cubicBezTo>
                    <a:cubicBezTo>
                      <a:pt x="1197" y="3246"/>
                      <a:pt x="1177" y="3253"/>
                      <a:pt x="1145" y="3272"/>
                    </a:cubicBezTo>
                    <a:cubicBezTo>
                      <a:pt x="1113" y="3240"/>
                      <a:pt x="1100" y="3221"/>
                      <a:pt x="1067" y="3182"/>
                    </a:cubicBezTo>
                    <a:cubicBezTo>
                      <a:pt x="1054" y="3169"/>
                      <a:pt x="1048" y="3149"/>
                      <a:pt x="1029" y="3149"/>
                    </a:cubicBezTo>
                    <a:cubicBezTo>
                      <a:pt x="990" y="3149"/>
                      <a:pt x="970" y="3175"/>
                      <a:pt x="925" y="3175"/>
                    </a:cubicBezTo>
                    <a:cubicBezTo>
                      <a:pt x="893" y="3175"/>
                      <a:pt x="867" y="3182"/>
                      <a:pt x="835" y="3182"/>
                    </a:cubicBezTo>
                    <a:cubicBezTo>
                      <a:pt x="822" y="3182"/>
                      <a:pt x="815" y="3169"/>
                      <a:pt x="809" y="3169"/>
                    </a:cubicBezTo>
                    <a:cubicBezTo>
                      <a:pt x="763" y="3169"/>
                      <a:pt x="763" y="3233"/>
                      <a:pt x="744" y="3272"/>
                    </a:cubicBezTo>
                    <a:cubicBezTo>
                      <a:pt x="705" y="3253"/>
                      <a:pt x="692" y="3221"/>
                      <a:pt x="660" y="3195"/>
                    </a:cubicBezTo>
                    <a:cubicBezTo>
                      <a:pt x="621" y="3169"/>
                      <a:pt x="582" y="3175"/>
                      <a:pt x="544" y="3156"/>
                    </a:cubicBezTo>
                    <a:cubicBezTo>
                      <a:pt x="524" y="3188"/>
                      <a:pt x="492" y="3188"/>
                      <a:pt x="479" y="3214"/>
                    </a:cubicBezTo>
                    <a:cubicBezTo>
                      <a:pt x="453" y="3259"/>
                      <a:pt x="472" y="3298"/>
                      <a:pt x="434" y="3330"/>
                    </a:cubicBezTo>
                    <a:cubicBezTo>
                      <a:pt x="408" y="3363"/>
                      <a:pt x="369" y="3337"/>
                      <a:pt x="330" y="3350"/>
                    </a:cubicBezTo>
                    <a:cubicBezTo>
                      <a:pt x="298" y="3363"/>
                      <a:pt x="298" y="3402"/>
                      <a:pt x="291" y="3434"/>
                    </a:cubicBezTo>
                    <a:lnTo>
                      <a:pt x="291" y="3434"/>
                    </a:lnTo>
                    <a:cubicBezTo>
                      <a:pt x="266" y="3414"/>
                      <a:pt x="266" y="3402"/>
                      <a:pt x="246" y="3376"/>
                    </a:cubicBezTo>
                    <a:cubicBezTo>
                      <a:pt x="240" y="3369"/>
                      <a:pt x="233" y="3363"/>
                      <a:pt x="233" y="3356"/>
                    </a:cubicBezTo>
                    <a:cubicBezTo>
                      <a:pt x="233" y="3337"/>
                      <a:pt x="240" y="3324"/>
                      <a:pt x="252" y="3311"/>
                    </a:cubicBezTo>
                    <a:cubicBezTo>
                      <a:pt x="259" y="3292"/>
                      <a:pt x="266" y="3279"/>
                      <a:pt x="266" y="3259"/>
                    </a:cubicBezTo>
                    <a:cubicBezTo>
                      <a:pt x="272" y="3253"/>
                      <a:pt x="278" y="3246"/>
                      <a:pt x="278" y="3233"/>
                    </a:cubicBezTo>
                    <a:cubicBezTo>
                      <a:pt x="278" y="3214"/>
                      <a:pt x="278" y="3188"/>
                      <a:pt x="259" y="3182"/>
                    </a:cubicBezTo>
                    <a:cubicBezTo>
                      <a:pt x="233" y="3169"/>
                      <a:pt x="207" y="3162"/>
                      <a:pt x="194" y="3130"/>
                    </a:cubicBezTo>
                    <a:cubicBezTo>
                      <a:pt x="182" y="3098"/>
                      <a:pt x="194" y="3072"/>
                      <a:pt x="188" y="3040"/>
                    </a:cubicBezTo>
                    <a:cubicBezTo>
                      <a:pt x="188" y="3020"/>
                      <a:pt x="175" y="3007"/>
                      <a:pt x="175" y="2988"/>
                    </a:cubicBezTo>
                    <a:cubicBezTo>
                      <a:pt x="175" y="2930"/>
                      <a:pt x="214" y="2897"/>
                      <a:pt x="220" y="2839"/>
                    </a:cubicBezTo>
                    <a:cubicBezTo>
                      <a:pt x="220" y="2820"/>
                      <a:pt x="214" y="2800"/>
                      <a:pt x="227" y="2781"/>
                    </a:cubicBezTo>
                    <a:cubicBezTo>
                      <a:pt x="233" y="2761"/>
                      <a:pt x="246" y="2748"/>
                      <a:pt x="259" y="2723"/>
                    </a:cubicBezTo>
                    <a:cubicBezTo>
                      <a:pt x="266" y="2710"/>
                      <a:pt x="272" y="2703"/>
                      <a:pt x="272" y="2690"/>
                    </a:cubicBezTo>
                    <a:cubicBezTo>
                      <a:pt x="272" y="2651"/>
                      <a:pt x="252" y="2632"/>
                      <a:pt x="240" y="2600"/>
                    </a:cubicBezTo>
                    <a:cubicBezTo>
                      <a:pt x="227" y="2574"/>
                      <a:pt x="220" y="2561"/>
                      <a:pt x="207" y="2542"/>
                    </a:cubicBezTo>
                    <a:cubicBezTo>
                      <a:pt x="110" y="2554"/>
                      <a:pt x="110" y="2554"/>
                      <a:pt x="110" y="2554"/>
                    </a:cubicBezTo>
                    <a:cubicBezTo>
                      <a:pt x="91" y="2554"/>
                      <a:pt x="71" y="2548"/>
                      <a:pt x="52" y="2535"/>
                    </a:cubicBezTo>
                    <a:close/>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5" name="Freeform 81">
                <a:extLst>
                  <a:ext uri="{FF2B5EF4-FFF2-40B4-BE49-F238E27FC236}">
                    <a16:creationId xmlns:a16="http://schemas.microsoft.com/office/drawing/2014/main" id="{A8F5B23E-1580-2047-9DD9-3E5C636DB85A}"/>
                  </a:ext>
                </a:extLst>
              </p:cNvPr>
              <p:cNvSpPr>
                <a:spLocks noChangeArrowheads="1"/>
              </p:cNvSpPr>
              <p:nvPr/>
            </p:nvSpPr>
            <p:spPr bwMode="auto">
              <a:xfrm>
                <a:off x="12446782" y="4816286"/>
                <a:ext cx="6482798" cy="4360397"/>
              </a:xfrm>
              <a:custGeom>
                <a:avLst/>
                <a:gdLst>
                  <a:gd name="T0" fmla="*/ 5936 w 6480"/>
                  <a:gd name="T1" fmla="*/ 103 h 4359"/>
                  <a:gd name="T2" fmla="*/ 6104 w 6480"/>
                  <a:gd name="T3" fmla="*/ 686 h 4359"/>
                  <a:gd name="T4" fmla="*/ 5781 w 6480"/>
                  <a:gd name="T5" fmla="*/ 142 h 4359"/>
                  <a:gd name="T6" fmla="*/ 5652 w 6480"/>
                  <a:gd name="T7" fmla="*/ 614 h 4359"/>
                  <a:gd name="T8" fmla="*/ 4798 w 6480"/>
                  <a:gd name="T9" fmla="*/ 401 h 4359"/>
                  <a:gd name="T10" fmla="*/ 4513 w 6480"/>
                  <a:gd name="T11" fmla="*/ 918 h 4359"/>
                  <a:gd name="T12" fmla="*/ 4015 w 6480"/>
                  <a:gd name="T13" fmla="*/ 1474 h 4359"/>
                  <a:gd name="T14" fmla="*/ 3653 w 6480"/>
                  <a:gd name="T15" fmla="*/ 1934 h 4359"/>
                  <a:gd name="T16" fmla="*/ 2819 w 6480"/>
                  <a:gd name="T17" fmla="*/ 2134 h 4359"/>
                  <a:gd name="T18" fmla="*/ 2327 w 6480"/>
                  <a:gd name="T19" fmla="*/ 2276 h 4359"/>
                  <a:gd name="T20" fmla="*/ 2140 w 6480"/>
                  <a:gd name="T21" fmla="*/ 2315 h 4359"/>
                  <a:gd name="T22" fmla="*/ 2062 w 6480"/>
                  <a:gd name="T23" fmla="*/ 2612 h 4359"/>
                  <a:gd name="T24" fmla="*/ 2269 w 6480"/>
                  <a:gd name="T25" fmla="*/ 2540 h 4359"/>
                  <a:gd name="T26" fmla="*/ 2379 w 6480"/>
                  <a:gd name="T27" fmla="*/ 2877 h 4359"/>
                  <a:gd name="T28" fmla="*/ 2211 w 6480"/>
                  <a:gd name="T29" fmla="*/ 2993 h 4359"/>
                  <a:gd name="T30" fmla="*/ 1881 w 6480"/>
                  <a:gd name="T31" fmla="*/ 3051 h 4359"/>
                  <a:gd name="T32" fmla="*/ 1862 w 6480"/>
                  <a:gd name="T33" fmla="*/ 3090 h 4359"/>
                  <a:gd name="T34" fmla="*/ 1706 w 6480"/>
                  <a:gd name="T35" fmla="*/ 3349 h 4359"/>
                  <a:gd name="T36" fmla="*/ 1661 w 6480"/>
                  <a:gd name="T37" fmla="*/ 3420 h 4359"/>
                  <a:gd name="T38" fmla="*/ 1829 w 6480"/>
                  <a:gd name="T39" fmla="*/ 3666 h 4359"/>
                  <a:gd name="T40" fmla="*/ 2004 w 6480"/>
                  <a:gd name="T41" fmla="*/ 3730 h 4359"/>
                  <a:gd name="T42" fmla="*/ 1739 w 6480"/>
                  <a:gd name="T43" fmla="*/ 3543 h 4359"/>
                  <a:gd name="T44" fmla="*/ 1571 w 6480"/>
                  <a:gd name="T45" fmla="*/ 3543 h 4359"/>
                  <a:gd name="T46" fmla="*/ 1745 w 6480"/>
                  <a:gd name="T47" fmla="*/ 3827 h 4359"/>
                  <a:gd name="T48" fmla="*/ 1299 w 6480"/>
                  <a:gd name="T49" fmla="*/ 3620 h 4359"/>
                  <a:gd name="T50" fmla="*/ 1234 w 6480"/>
                  <a:gd name="T51" fmla="*/ 3827 h 4359"/>
                  <a:gd name="T52" fmla="*/ 1137 w 6480"/>
                  <a:gd name="T53" fmla="*/ 3595 h 4359"/>
                  <a:gd name="T54" fmla="*/ 827 w 6480"/>
                  <a:gd name="T55" fmla="*/ 3375 h 4359"/>
                  <a:gd name="T56" fmla="*/ 672 w 6480"/>
                  <a:gd name="T57" fmla="*/ 3491 h 4359"/>
                  <a:gd name="T58" fmla="*/ 285 w 6480"/>
                  <a:gd name="T59" fmla="*/ 3362 h 4359"/>
                  <a:gd name="T60" fmla="*/ 7 w 6480"/>
                  <a:gd name="T61" fmla="*/ 3252 h 4359"/>
                  <a:gd name="T62" fmla="*/ 446 w 6480"/>
                  <a:gd name="T63" fmla="*/ 3860 h 4359"/>
                  <a:gd name="T64" fmla="*/ 1079 w 6480"/>
                  <a:gd name="T65" fmla="*/ 4358 h 4359"/>
                  <a:gd name="T66" fmla="*/ 1506 w 6480"/>
                  <a:gd name="T67" fmla="*/ 4177 h 4359"/>
                  <a:gd name="T68" fmla="*/ 2418 w 6480"/>
                  <a:gd name="T69" fmla="*/ 4203 h 4359"/>
                  <a:gd name="T70" fmla="*/ 3026 w 6480"/>
                  <a:gd name="T71" fmla="*/ 3646 h 4359"/>
                  <a:gd name="T72" fmla="*/ 3744 w 6480"/>
                  <a:gd name="T73" fmla="*/ 3588 h 4359"/>
                  <a:gd name="T74" fmla="*/ 4106 w 6480"/>
                  <a:gd name="T75" fmla="*/ 3886 h 4359"/>
                  <a:gd name="T76" fmla="*/ 4617 w 6480"/>
                  <a:gd name="T77" fmla="*/ 3789 h 4359"/>
                  <a:gd name="T78" fmla="*/ 5289 w 6480"/>
                  <a:gd name="T79" fmla="*/ 3743 h 4359"/>
                  <a:gd name="T80" fmla="*/ 5464 w 6480"/>
                  <a:gd name="T81" fmla="*/ 3310 h 4359"/>
                  <a:gd name="T82" fmla="*/ 5736 w 6480"/>
                  <a:gd name="T83" fmla="*/ 2864 h 4359"/>
                  <a:gd name="T84" fmla="*/ 5891 w 6480"/>
                  <a:gd name="T85" fmla="*/ 2709 h 4359"/>
                  <a:gd name="T86" fmla="*/ 5884 w 6480"/>
                  <a:gd name="T87" fmla="*/ 2386 h 4359"/>
                  <a:gd name="T88" fmla="*/ 6143 w 6480"/>
                  <a:gd name="T89" fmla="*/ 2115 h 4359"/>
                  <a:gd name="T90" fmla="*/ 6428 w 6480"/>
                  <a:gd name="T91" fmla="*/ 1636 h 4359"/>
                  <a:gd name="T92" fmla="*/ 6447 w 6480"/>
                  <a:gd name="T93" fmla="*/ 1015 h 4359"/>
                  <a:gd name="T94" fmla="*/ 6454 w 6480"/>
                  <a:gd name="T95" fmla="*/ 724 h 4359"/>
                  <a:gd name="T96" fmla="*/ 6415 w 6480"/>
                  <a:gd name="T97" fmla="*/ 246 h 4359"/>
                  <a:gd name="T98" fmla="*/ 1849 w 6480"/>
                  <a:gd name="T99" fmla="*/ 2354 h 4359"/>
                  <a:gd name="T100" fmla="*/ 1926 w 6480"/>
                  <a:gd name="T101" fmla="*/ 2547 h 4359"/>
                  <a:gd name="T102" fmla="*/ 1855 w 6480"/>
                  <a:gd name="T103" fmla="*/ 2469 h 4359"/>
                  <a:gd name="T104" fmla="*/ 2056 w 6480"/>
                  <a:gd name="T105" fmla="*/ 2650 h 4359"/>
                  <a:gd name="T106" fmla="*/ 2075 w 6480"/>
                  <a:gd name="T107" fmla="*/ 2767 h 4359"/>
                  <a:gd name="T108" fmla="*/ 2230 w 6480"/>
                  <a:gd name="T109" fmla="*/ 2812 h 4359"/>
                  <a:gd name="T110" fmla="*/ 2172 w 6480"/>
                  <a:gd name="T111" fmla="*/ 2825 h 4359"/>
                  <a:gd name="T112" fmla="*/ 1784 w 6480"/>
                  <a:gd name="T113" fmla="*/ 2896 h 4359"/>
                  <a:gd name="T114" fmla="*/ 2017 w 6480"/>
                  <a:gd name="T115" fmla="*/ 2793 h 4359"/>
                  <a:gd name="T116" fmla="*/ 2133 w 6480"/>
                  <a:gd name="T117" fmla="*/ 2857 h 4359"/>
                  <a:gd name="T118" fmla="*/ 2088 w 6480"/>
                  <a:gd name="T119" fmla="*/ 2896 h 4359"/>
                  <a:gd name="T120" fmla="*/ 1732 w 6480"/>
                  <a:gd name="T121" fmla="*/ 2980 h 4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480" h="4359">
                    <a:moveTo>
                      <a:pt x="6240" y="0"/>
                    </a:moveTo>
                    <a:lnTo>
                      <a:pt x="6240" y="0"/>
                    </a:lnTo>
                    <a:cubicBezTo>
                      <a:pt x="6234" y="0"/>
                      <a:pt x="6227" y="7"/>
                      <a:pt x="6227" y="13"/>
                    </a:cubicBezTo>
                    <a:cubicBezTo>
                      <a:pt x="6201" y="32"/>
                      <a:pt x="6195" y="58"/>
                      <a:pt x="6163" y="71"/>
                    </a:cubicBezTo>
                    <a:cubicBezTo>
                      <a:pt x="6130" y="84"/>
                      <a:pt x="6104" y="84"/>
                      <a:pt x="6065" y="84"/>
                    </a:cubicBezTo>
                    <a:cubicBezTo>
                      <a:pt x="6033" y="84"/>
                      <a:pt x="6020" y="58"/>
                      <a:pt x="5981" y="45"/>
                    </a:cubicBezTo>
                    <a:cubicBezTo>
                      <a:pt x="5968" y="65"/>
                      <a:pt x="5956" y="84"/>
                      <a:pt x="5936" y="103"/>
                    </a:cubicBezTo>
                    <a:lnTo>
                      <a:pt x="5936" y="103"/>
                    </a:lnTo>
                    <a:cubicBezTo>
                      <a:pt x="6001" y="194"/>
                      <a:pt x="6059" y="252"/>
                      <a:pt x="6059" y="362"/>
                    </a:cubicBezTo>
                    <a:cubicBezTo>
                      <a:pt x="6059" y="453"/>
                      <a:pt x="6059" y="453"/>
                      <a:pt x="6059" y="453"/>
                    </a:cubicBezTo>
                    <a:cubicBezTo>
                      <a:pt x="6059" y="517"/>
                      <a:pt x="6072" y="563"/>
                      <a:pt x="6111" y="621"/>
                    </a:cubicBezTo>
                    <a:cubicBezTo>
                      <a:pt x="6130" y="647"/>
                      <a:pt x="6175" y="653"/>
                      <a:pt x="6175" y="692"/>
                    </a:cubicBezTo>
                    <a:cubicBezTo>
                      <a:pt x="6175" y="698"/>
                      <a:pt x="6169" y="705"/>
                      <a:pt x="6163" y="705"/>
                    </a:cubicBezTo>
                    <a:cubicBezTo>
                      <a:pt x="6137" y="705"/>
                      <a:pt x="6130" y="686"/>
                      <a:pt x="6104" y="686"/>
                    </a:cubicBezTo>
                    <a:cubicBezTo>
                      <a:pt x="6085" y="686"/>
                      <a:pt x="6072" y="692"/>
                      <a:pt x="6059" y="692"/>
                    </a:cubicBezTo>
                    <a:cubicBezTo>
                      <a:pt x="6020" y="692"/>
                      <a:pt x="6014" y="660"/>
                      <a:pt x="5981" y="640"/>
                    </a:cubicBezTo>
                    <a:cubicBezTo>
                      <a:pt x="5949" y="621"/>
                      <a:pt x="5917" y="640"/>
                      <a:pt x="5884" y="627"/>
                    </a:cubicBezTo>
                    <a:cubicBezTo>
                      <a:pt x="5891" y="537"/>
                      <a:pt x="5813" y="491"/>
                      <a:pt x="5813" y="395"/>
                    </a:cubicBezTo>
                    <a:cubicBezTo>
                      <a:pt x="5813" y="291"/>
                      <a:pt x="5813" y="291"/>
                      <a:pt x="5813" y="291"/>
                    </a:cubicBezTo>
                    <a:cubicBezTo>
                      <a:pt x="5813" y="246"/>
                      <a:pt x="5787" y="220"/>
                      <a:pt x="5768" y="181"/>
                    </a:cubicBezTo>
                    <a:cubicBezTo>
                      <a:pt x="5768" y="175"/>
                      <a:pt x="5781" y="149"/>
                      <a:pt x="5781" y="142"/>
                    </a:cubicBezTo>
                    <a:cubicBezTo>
                      <a:pt x="5716" y="116"/>
                      <a:pt x="5716" y="116"/>
                      <a:pt x="5716" y="116"/>
                    </a:cubicBezTo>
                    <a:cubicBezTo>
                      <a:pt x="5697" y="123"/>
                      <a:pt x="5619" y="168"/>
                      <a:pt x="5606" y="181"/>
                    </a:cubicBezTo>
                    <a:cubicBezTo>
                      <a:pt x="5580" y="201"/>
                      <a:pt x="5593" y="233"/>
                      <a:pt x="5580" y="265"/>
                    </a:cubicBezTo>
                    <a:cubicBezTo>
                      <a:pt x="5574" y="278"/>
                      <a:pt x="5548" y="278"/>
                      <a:pt x="5548" y="298"/>
                    </a:cubicBezTo>
                    <a:cubicBezTo>
                      <a:pt x="5548" y="343"/>
                      <a:pt x="5580" y="362"/>
                      <a:pt x="5580" y="407"/>
                    </a:cubicBezTo>
                    <a:cubicBezTo>
                      <a:pt x="5580" y="530"/>
                      <a:pt x="5580" y="530"/>
                      <a:pt x="5580" y="530"/>
                    </a:cubicBezTo>
                    <a:cubicBezTo>
                      <a:pt x="5580" y="576"/>
                      <a:pt x="5606" y="602"/>
                      <a:pt x="5652" y="614"/>
                    </a:cubicBezTo>
                    <a:cubicBezTo>
                      <a:pt x="5632" y="692"/>
                      <a:pt x="5600" y="718"/>
                      <a:pt x="5574" y="789"/>
                    </a:cubicBezTo>
                    <a:cubicBezTo>
                      <a:pt x="5548" y="854"/>
                      <a:pt x="5548" y="899"/>
                      <a:pt x="5503" y="944"/>
                    </a:cubicBezTo>
                    <a:cubicBezTo>
                      <a:pt x="5464" y="996"/>
                      <a:pt x="5425" y="1002"/>
                      <a:pt x="5373" y="1028"/>
                    </a:cubicBezTo>
                    <a:cubicBezTo>
                      <a:pt x="5154" y="757"/>
                      <a:pt x="5154" y="757"/>
                      <a:pt x="5154" y="757"/>
                    </a:cubicBezTo>
                    <a:cubicBezTo>
                      <a:pt x="5121" y="737"/>
                      <a:pt x="5095" y="731"/>
                      <a:pt x="5063" y="724"/>
                    </a:cubicBezTo>
                    <a:cubicBezTo>
                      <a:pt x="5063" y="621"/>
                      <a:pt x="5044" y="537"/>
                      <a:pt x="4960" y="472"/>
                    </a:cubicBezTo>
                    <a:cubicBezTo>
                      <a:pt x="4908" y="427"/>
                      <a:pt x="4856" y="433"/>
                      <a:pt x="4798" y="401"/>
                    </a:cubicBezTo>
                    <a:lnTo>
                      <a:pt x="4798" y="401"/>
                    </a:lnTo>
                    <a:cubicBezTo>
                      <a:pt x="4778" y="407"/>
                      <a:pt x="4759" y="420"/>
                      <a:pt x="4733" y="420"/>
                    </a:cubicBezTo>
                    <a:cubicBezTo>
                      <a:pt x="4714" y="427"/>
                      <a:pt x="4701" y="427"/>
                      <a:pt x="4688" y="433"/>
                    </a:cubicBezTo>
                    <a:cubicBezTo>
                      <a:pt x="4701" y="472"/>
                      <a:pt x="4701" y="498"/>
                      <a:pt x="4701" y="537"/>
                    </a:cubicBezTo>
                    <a:cubicBezTo>
                      <a:pt x="4701" y="621"/>
                      <a:pt x="4675" y="666"/>
                      <a:pt x="4636" y="737"/>
                    </a:cubicBezTo>
                    <a:cubicBezTo>
                      <a:pt x="4610" y="783"/>
                      <a:pt x="4604" y="815"/>
                      <a:pt x="4571" y="860"/>
                    </a:cubicBezTo>
                    <a:cubicBezTo>
                      <a:pt x="4552" y="886"/>
                      <a:pt x="4533" y="893"/>
                      <a:pt x="4513" y="918"/>
                    </a:cubicBezTo>
                    <a:cubicBezTo>
                      <a:pt x="4500" y="944"/>
                      <a:pt x="4500" y="957"/>
                      <a:pt x="4487" y="977"/>
                    </a:cubicBezTo>
                    <a:cubicBezTo>
                      <a:pt x="4423" y="1061"/>
                      <a:pt x="4378" y="1099"/>
                      <a:pt x="4300" y="1158"/>
                    </a:cubicBezTo>
                    <a:cubicBezTo>
                      <a:pt x="4242" y="1203"/>
                      <a:pt x="4216" y="1229"/>
                      <a:pt x="4158" y="1267"/>
                    </a:cubicBezTo>
                    <a:cubicBezTo>
                      <a:pt x="4132" y="1287"/>
                      <a:pt x="4106" y="1281"/>
                      <a:pt x="4099" y="1306"/>
                    </a:cubicBezTo>
                    <a:cubicBezTo>
                      <a:pt x="4099" y="1319"/>
                      <a:pt x="4099" y="1319"/>
                      <a:pt x="4099" y="1319"/>
                    </a:cubicBezTo>
                    <a:cubicBezTo>
                      <a:pt x="4086" y="1352"/>
                      <a:pt x="4080" y="1371"/>
                      <a:pt x="4067" y="1410"/>
                    </a:cubicBezTo>
                    <a:cubicBezTo>
                      <a:pt x="4054" y="1436"/>
                      <a:pt x="4041" y="1449"/>
                      <a:pt x="4015" y="1474"/>
                    </a:cubicBezTo>
                    <a:cubicBezTo>
                      <a:pt x="3996" y="1494"/>
                      <a:pt x="3970" y="1500"/>
                      <a:pt x="3970" y="1533"/>
                    </a:cubicBezTo>
                    <a:cubicBezTo>
                      <a:pt x="3970" y="1546"/>
                      <a:pt x="3970" y="1546"/>
                      <a:pt x="3970" y="1546"/>
                    </a:cubicBezTo>
                    <a:cubicBezTo>
                      <a:pt x="3970" y="1571"/>
                      <a:pt x="3951" y="1578"/>
                      <a:pt x="3938" y="1591"/>
                    </a:cubicBezTo>
                    <a:cubicBezTo>
                      <a:pt x="3918" y="1610"/>
                      <a:pt x="3912" y="1630"/>
                      <a:pt x="3892" y="1649"/>
                    </a:cubicBezTo>
                    <a:cubicBezTo>
                      <a:pt x="3847" y="1675"/>
                      <a:pt x="3841" y="1714"/>
                      <a:pt x="3802" y="1740"/>
                    </a:cubicBezTo>
                    <a:cubicBezTo>
                      <a:pt x="3763" y="1772"/>
                      <a:pt x="3737" y="1785"/>
                      <a:pt x="3718" y="1824"/>
                    </a:cubicBezTo>
                    <a:cubicBezTo>
                      <a:pt x="3698" y="1869"/>
                      <a:pt x="3698" y="1908"/>
                      <a:pt x="3653" y="1934"/>
                    </a:cubicBezTo>
                    <a:cubicBezTo>
                      <a:pt x="3627" y="1947"/>
                      <a:pt x="3614" y="1959"/>
                      <a:pt x="3588" y="1973"/>
                    </a:cubicBezTo>
                    <a:cubicBezTo>
                      <a:pt x="3550" y="1992"/>
                      <a:pt x="3530" y="1992"/>
                      <a:pt x="3485" y="1998"/>
                    </a:cubicBezTo>
                    <a:cubicBezTo>
                      <a:pt x="3395" y="2011"/>
                      <a:pt x="3343" y="2031"/>
                      <a:pt x="3246" y="2050"/>
                    </a:cubicBezTo>
                    <a:cubicBezTo>
                      <a:pt x="3207" y="2076"/>
                      <a:pt x="3175" y="2089"/>
                      <a:pt x="3129" y="2089"/>
                    </a:cubicBezTo>
                    <a:cubicBezTo>
                      <a:pt x="3097" y="2089"/>
                      <a:pt x="3097" y="2089"/>
                      <a:pt x="3097" y="2089"/>
                    </a:cubicBezTo>
                    <a:cubicBezTo>
                      <a:pt x="3039" y="2089"/>
                      <a:pt x="3013" y="2108"/>
                      <a:pt x="2955" y="2115"/>
                    </a:cubicBezTo>
                    <a:cubicBezTo>
                      <a:pt x="2903" y="2128"/>
                      <a:pt x="2871" y="2128"/>
                      <a:pt x="2819" y="2134"/>
                    </a:cubicBezTo>
                    <a:cubicBezTo>
                      <a:pt x="2780" y="2147"/>
                      <a:pt x="2761" y="2154"/>
                      <a:pt x="2722" y="2173"/>
                    </a:cubicBezTo>
                    <a:cubicBezTo>
                      <a:pt x="2683" y="2186"/>
                      <a:pt x="2657" y="2186"/>
                      <a:pt x="2618" y="2199"/>
                    </a:cubicBezTo>
                    <a:cubicBezTo>
                      <a:pt x="2547" y="2218"/>
                      <a:pt x="2508" y="2225"/>
                      <a:pt x="2437" y="2238"/>
                    </a:cubicBezTo>
                    <a:cubicBezTo>
                      <a:pt x="2392" y="2244"/>
                      <a:pt x="2373" y="2257"/>
                      <a:pt x="2327" y="2257"/>
                    </a:cubicBezTo>
                    <a:cubicBezTo>
                      <a:pt x="2295" y="2257"/>
                      <a:pt x="2295" y="2257"/>
                      <a:pt x="2295" y="2257"/>
                    </a:cubicBezTo>
                    <a:cubicBezTo>
                      <a:pt x="2263" y="2250"/>
                      <a:pt x="2263" y="2250"/>
                      <a:pt x="2263" y="2250"/>
                    </a:cubicBezTo>
                    <a:cubicBezTo>
                      <a:pt x="2205" y="2250"/>
                      <a:pt x="2321" y="2276"/>
                      <a:pt x="2327" y="2276"/>
                    </a:cubicBezTo>
                    <a:cubicBezTo>
                      <a:pt x="2347" y="2283"/>
                      <a:pt x="2366" y="2276"/>
                      <a:pt x="2373" y="2289"/>
                    </a:cubicBezTo>
                    <a:cubicBezTo>
                      <a:pt x="2386" y="2302"/>
                      <a:pt x="2373" y="2315"/>
                      <a:pt x="2379" y="2328"/>
                    </a:cubicBezTo>
                    <a:lnTo>
                      <a:pt x="2373" y="2322"/>
                    </a:lnTo>
                    <a:cubicBezTo>
                      <a:pt x="2327" y="2322"/>
                      <a:pt x="2327" y="2322"/>
                      <a:pt x="2327" y="2322"/>
                    </a:cubicBezTo>
                    <a:cubicBezTo>
                      <a:pt x="2282" y="2322"/>
                      <a:pt x="2276" y="2276"/>
                      <a:pt x="2237" y="2276"/>
                    </a:cubicBezTo>
                    <a:cubicBezTo>
                      <a:pt x="2217" y="2276"/>
                      <a:pt x="2217" y="2296"/>
                      <a:pt x="2205" y="2302"/>
                    </a:cubicBezTo>
                    <a:cubicBezTo>
                      <a:pt x="2185" y="2309"/>
                      <a:pt x="2166" y="2302"/>
                      <a:pt x="2140" y="2315"/>
                    </a:cubicBezTo>
                    <a:cubicBezTo>
                      <a:pt x="2088" y="2347"/>
                      <a:pt x="2062" y="2373"/>
                      <a:pt x="2004" y="2399"/>
                    </a:cubicBezTo>
                    <a:cubicBezTo>
                      <a:pt x="2004" y="2438"/>
                      <a:pt x="1985" y="2457"/>
                      <a:pt x="1985" y="2489"/>
                    </a:cubicBezTo>
                    <a:cubicBezTo>
                      <a:pt x="1985" y="2534"/>
                      <a:pt x="1985" y="2534"/>
                      <a:pt x="1985" y="2534"/>
                    </a:cubicBezTo>
                    <a:cubicBezTo>
                      <a:pt x="1985" y="2553"/>
                      <a:pt x="1972" y="2566"/>
                      <a:pt x="1972" y="2586"/>
                    </a:cubicBezTo>
                    <a:cubicBezTo>
                      <a:pt x="1972" y="2592"/>
                      <a:pt x="1978" y="2586"/>
                      <a:pt x="1978" y="2592"/>
                    </a:cubicBezTo>
                    <a:cubicBezTo>
                      <a:pt x="1991" y="2612"/>
                      <a:pt x="2004" y="2625"/>
                      <a:pt x="2023" y="2625"/>
                    </a:cubicBezTo>
                    <a:cubicBezTo>
                      <a:pt x="2036" y="2625"/>
                      <a:pt x="2049" y="2612"/>
                      <a:pt x="2062" y="2612"/>
                    </a:cubicBezTo>
                    <a:cubicBezTo>
                      <a:pt x="2075" y="2637"/>
                      <a:pt x="2082" y="2657"/>
                      <a:pt x="2107" y="2657"/>
                    </a:cubicBezTo>
                    <a:cubicBezTo>
                      <a:pt x="2146" y="2657"/>
                      <a:pt x="2159" y="2644"/>
                      <a:pt x="2191" y="2625"/>
                    </a:cubicBezTo>
                    <a:cubicBezTo>
                      <a:pt x="2205" y="2612"/>
                      <a:pt x="2211" y="2599"/>
                      <a:pt x="2230" y="2592"/>
                    </a:cubicBezTo>
                    <a:cubicBezTo>
                      <a:pt x="2243" y="2592"/>
                      <a:pt x="2263" y="2592"/>
                      <a:pt x="2263" y="2579"/>
                    </a:cubicBezTo>
                    <a:cubicBezTo>
                      <a:pt x="2263" y="2560"/>
                      <a:pt x="2250" y="2553"/>
                      <a:pt x="2250" y="2534"/>
                    </a:cubicBezTo>
                    <a:cubicBezTo>
                      <a:pt x="2250" y="2502"/>
                      <a:pt x="2263" y="2476"/>
                      <a:pt x="2295" y="2457"/>
                    </a:cubicBezTo>
                    <a:cubicBezTo>
                      <a:pt x="2289" y="2495"/>
                      <a:pt x="2269" y="2508"/>
                      <a:pt x="2269" y="2540"/>
                    </a:cubicBezTo>
                    <a:cubicBezTo>
                      <a:pt x="2269" y="2560"/>
                      <a:pt x="2289" y="2560"/>
                      <a:pt x="2289" y="2579"/>
                    </a:cubicBezTo>
                    <a:cubicBezTo>
                      <a:pt x="2289" y="2592"/>
                      <a:pt x="2276" y="2592"/>
                      <a:pt x="2263" y="2599"/>
                    </a:cubicBezTo>
                    <a:cubicBezTo>
                      <a:pt x="2237" y="2612"/>
                      <a:pt x="2230" y="2625"/>
                      <a:pt x="2217" y="2650"/>
                    </a:cubicBezTo>
                    <a:cubicBezTo>
                      <a:pt x="2211" y="2663"/>
                      <a:pt x="2191" y="2670"/>
                      <a:pt x="2191" y="2689"/>
                    </a:cubicBezTo>
                    <a:cubicBezTo>
                      <a:pt x="2191" y="2722"/>
                      <a:pt x="2217" y="2735"/>
                      <a:pt x="2243" y="2760"/>
                    </a:cubicBezTo>
                    <a:cubicBezTo>
                      <a:pt x="2263" y="2780"/>
                      <a:pt x="2256" y="2812"/>
                      <a:pt x="2289" y="2838"/>
                    </a:cubicBezTo>
                    <a:cubicBezTo>
                      <a:pt x="2321" y="2857"/>
                      <a:pt x="2340" y="2870"/>
                      <a:pt x="2379" y="2877"/>
                    </a:cubicBezTo>
                    <a:cubicBezTo>
                      <a:pt x="2398" y="2877"/>
                      <a:pt x="2431" y="2870"/>
                      <a:pt x="2431" y="2890"/>
                    </a:cubicBezTo>
                    <a:cubicBezTo>
                      <a:pt x="2431" y="2903"/>
                      <a:pt x="2424" y="2909"/>
                      <a:pt x="2418" y="2909"/>
                    </a:cubicBezTo>
                    <a:cubicBezTo>
                      <a:pt x="2373" y="2909"/>
                      <a:pt x="2347" y="2877"/>
                      <a:pt x="2301" y="2877"/>
                    </a:cubicBezTo>
                    <a:cubicBezTo>
                      <a:pt x="2269" y="2877"/>
                      <a:pt x="2269" y="2877"/>
                      <a:pt x="2269" y="2877"/>
                    </a:cubicBezTo>
                    <a:cubicBezTo>
                      <a:pt x="2250" y="2877"/>
                      <a:pt x="2243" y="2896"/>
                      <a:pt x="2243" y="2916"/>
                    </a:cubicBezTo>
                    <a:cubicBezTo>
                      <a:pt x="2243" y="2961"/>
                      <a:pt x="2243" y="2961"/>
                      <a:pt x="2243" y="2961"/>
                    </a:cubicBezTo>
                    <a:cubicBezTo>
                      <a:pt x="2243" y="2980"/>
                      <a:pt x="2230" y="2993"/>
                      <a:pt x="2211" y="2993"/>
                    </a:cubicBezTo>
                    <a:cubicBezTo>
                      <a:pt x="2191" y="2993"/>
                      <a:pt x="2185" y="2987"/>
                      <a:pt x="2159" y="2987"/>
                    </a:cubicBezTo>
                    <a:cubicBezTo>
                      <a:pt x="2140" y="2987"/>
                      <a:pt x="2133" y="3006"/>
                      <a:pt x="2114" y="3006"/>
                    </a:cubicBezTo>
                    <a:cubicBezTo>
                      <a:pt x="2088" y="3019"/>
                      <a:pt x="2075" y="3013"/>
                      <a:pt x="2049" y="3013"/>
                    </a:cubicBezTo>
                    <a:cubicBezTo>
                      <a:pt x="2017" y="3019"/>
                      <a:pt x="2004" y="3038"/>
                      <a:pt x="1972" y="3038"/>
                    </a:cubicBezTo>
                    <a:cubicBezTo>
                      <a:pt x="1933" y="3038"/>
                      <a:pt x="1933" y="3038"/>
                      <a:pt x="1933" y="3038"/>
                    </a:cubicBezTo>
                    <a:cubicBezTo>
                      <a:pt x="1926" y="3038"/>
                      <a:pt x="1926" y="3038"/>
                      <a:pt x="1920" y="3038"/>
                    </a:cubicBezTo>
                    <a:cubicBezTo>
                      <a:pt x="1901" y="3038"/>
                      <a:pt x="1894" y="3051"/>
                      <a:pt x="1881" y="3051"/>
                    </a:cubicBezTo>
                    <a:cubicBezTo>
                      <a:pt x="1849" y="3051"/>
                      <a:pt x="1836" y="3019"/>
                      <a:pt x="1797" y="3019"/>
                    </a:cubicBezTo>
                    <a:lnTo>
                      <a:pt x="1791" y="3019"/>
                    </a:lnTo>
                    <a:cubicBezTo>
                      <a:pt x="1784" y="3025"/>
                      <a:pt x="1784" y="3025"/>
                      <a:pt x="1784" y="3025"/>
                    </a:cubicBezTo>
                    <a:cubicBezTo>
                      <a:pt x="1803" y="3032"/>
                      <a:pt x="1816" y="3045"/>
                      <a:pt x="1829" y="3051"/>
                    </a:cubicBezTo>
                    <a:cubicBezTo>
                      <a:pt x="1849" y="3058"/>
                      <a:pt x="1868" y="3064"/>
                      <a:pt x="1868" y="3077"/>
                    </a:cubicBezTo>
                    <a:cubicBezTo>
                      <a:pt x="1868" y="3090"/>
                      <a:pt x="1868" y="3090"/>
                      <a:pt x="1868" y="3090"/>
                    </a:cubicBezTo>
                    <a:cubicBezTo>
                      <a:pt x="1862" y="3090"/>
                      <a:pt x="1862" y="3090"/>
                      <a:pt x="1862" y="3090"/>
                    </a:cubicBezTo>
                    <a:cubicBezTo>
                      <a:pt x="1849" y="3090"/>
                      <a:pt x="1842" y="3084"/>
                      <a:pt x="1836" y="3084"/>
                    </a:cubicBezTo>
                    <a:cubicBezTo>
                      <a:pt x="1816" y="3084"/>
                      <a:pt x="1810" y="3090"/>
                      <a:pt x="1791" y="3090"/>
                    </a:cubicBezTo>
                    <a:cubicBezTo>
                      <a:pt x="1778" y="3090"/>
                      <a:pt x="1771" y="3084"/>
                      <a:pt x="1758" y="3077"/>
                    </a:cubicBezTo>
                    <a:cubicBezTo>
                      <a:pt x="1745" y="3077"/>
                      <a:pt x="1745" y="3077"/>
                      <a:pt x="1745" y="3077"/>
                    </a:cubicBezTo>
                    <a:cubicBezTo>
                      <a:pt x="1745" y="3142"/>
                      <a:pt x="1745" y="3142"/>
                      <a:pt x="1745" y="3142"/>
                    </a:cubicBezTo>
                    <a:cubicBezTo>
                      <a:pt x="1745" y="3213"/>
                      <a:pt x="1681" y="3239"/>
                      <a:pt x="1661" y="3304"/>
                    </a:cubicBezTo>
                    <a:cubicBezTo>
                      <a:pt x="1681" y="3317"/>
                      <a:pt x="1706" y="3323"/>
                      <a:pt x="1706" y="3349"/>
                    </a:cubicBezTo>
                    <a:cubicBezTo>
                      <a:pt x="1706" y="3407"/>
                      <a:pt x="1706" y="3407"/>
                      <a:pt x="1706" y="3407"/>
                    </a:cubicBezTo>
                    <a:cubicBezTo>
                      <a:pt x="1706" y="3413"/>
                      <a:pt x="1713" y="3420"/>
                      <a:pt x="1713" y="3427"/>
                    </a:cubicBezTo>
                    <a:cubicBezTo>
                      <a:pt x="1713" y="3427"/>
                      <a:pt x="1713" y="3427"/>
                      <a:pt x="1706" y="3427"/>
                    </a:cubicBezTo>
                    <a:cubicBezTo>
                      <a:pt x="1681" y="3427"/>
                      <a:pt x="1681" y="3381"/>
                      <a:pt x="1648" y="3381"/>
                    </a:cubicBezTo>
                    <a:cubicBezTo>
                      <a:pt x="1635" y="3381"/>
                      <a:pt x="1635" y="3381"/>
                      <a:pt x="1635" y="3381"/>
                    </a:cubicBezTo>
                    <a:cubicBezTo>
                      <a:pt x="1635" y="3381"/>
                      <a:pt x="1635" y="3388"/>
                      <a:pt x="1635" y="3394"/>
                    </a:cubicBezTo>
                    <a:cubicBezTo>
                      <a:pt x="1635" y="3407"/>
                      <a:pt x="1648" y="3407"/>
                      <a:pt x="1661" y="3420"/>
                    </a:cubicBezTo>
                    <a:cubicBezTo>
                      <a:pt x="1674" y="3433"/>
                      <a:pt x="1681" y="3446"/>
                      <a:pt x="1700" y="3459"/>
                    </a:cubicBezTo>
                    <a:cubicBezTo>
                      <a:pt x="1719" y="3478"/>
                      <a:pt x="1700" y="3524"/>
                      <a:pt x="1726" y="3524"/>
                    </a:cubicBezTo>
                    <a:cubicBezTo>
                      <a:pt x="1739" y="3524"/>
                      <a:pt x="1745" y="3517"/>
                      <a:pt x="1758" y="3517"/>
                    </a:cubicBezTo>
                    <a:cubicBezTo>
                      <a:pt x="1778" y="3517"/>
                      <a:pt x="1784" y="3530"/>
                      <a:pt x="1803" y="3536"/>
                    </a:cubicBezTo>
                    <a:cubicBezTo>
                      <a:pt x="1816" y="3543"/>
                      <a:pt x="1836" y="3543"/>
                      <a:pt x="1836" y="3556"/>
                    </a:cubicBezTo>
                    <a:cubicBezTo>
                      <a:pt x="1836" y="3582"/>
                      <a:pt x="1823" y="3588"/>
                      <a:pt x="1823" y="3614"/>
                    </a:cubicBezTo>
                    <a:cubicBezTo>
                      <a:pt x="1823" y="3633"/>
                      <a:pt x="1829" y="3646"/>
                      <a:pt x="1829" y="3666"/>
                    </a:cubicBezTo>
                    <a:cubicBezTo>
                      <a:pt x="1849" y="3666"/>
                      <a:pt x="1849" y="3640"/>
                      <a:pt x="1868" y="3640"/>
                    </a:cubicBezTo>
                    <a:cubicBezTo>
                      <a:pt x="1881" y="3640"/>
                      <a:pt x="1887" y="3653"/>
                      <a:pt x="1901" y="3659"/>
                    </a:cubicBezTo>
                    <a:cubicBezTo>
                      <a:pt x="1933" y="3666"/>
                      <a:pt x="1946" y="3679"/>
                      <a:pt x="1978" y="3685"/>
                    </a:cubicBezTo>
                    <a:cubicBezTo>
                      <a:pt x="2010" y="3705"/>
                      <a:pt x="2049" y="3711"/>
                      <a:pt x="2049" y="3750"/>
                    </a:cubicBezTo>
                    <a:cubicBezTo>
                      <a:pt x="2049" y="3763"/>
                      <a:pt x="2049" y="3763"/>
                      <a:pt x="2049" y="3763"/>
                    </a:cubicBezTo>
                    <a:cubicBezTo>
                      <a:pt x="2043" y="3763"/>
                      <a:pt x="2043" y="3763"/>
                      <a:pt x="2043" y="3763"/>
                    </a:cubicBezTo>
                    <a:cubicBezTo>
                      <a:pt x="2023" y="3756"/>
                      <a:pt x="2023" y="3730"/>
                      <a:pt x="2004" y="3730"/>
                    </a:cubicBezTo>
                    <a:cubicBezTo>
                      <a:pt x="1978" y="3730"/>
                      <a:pt x="1965" y="3730"/>
                      <a:pt x="1946" y="3717"/>
                    </a:cubicBezTo>
                    <a:cubicBezTo>
                      <a:pt x="1926" y="3711"/>
                      <a:pt x="1920" y="3685"/>
                      <a:pt x="1887" y="3685"/>
                    </a:cubicBezTo>
                    <a:cubicBezTo>
                      <a:pt x="1875" y="3685"/>
                      <a:pt x="1875" y="3717"/>
                      <a:pt x="1855" y="3717"/>
                    </a:cubicBezTo>
                    <a:cubicBezTo>
                      <a:pt x="1816" y="3717"/>
                      <a:pt x="1797" y="3672"/>
                      <a:pt x="1797" y="3627"/>
                    </a:cubicBezTo>
                    <a:cubicBezTo>
                      <a:pt x="1797" y="3588"/>
                      <a:pt x="1797" y="3588"/>
                      <a:pt x="1797" y="3588"/>
                    </a:cubicBezTo>
                    <a:cubicBezTo>
                      <a:pt x="1797" y="3575"/>
                      <a:pt x="1797" y="3569"/>
                      <a:pt x="1803" y="3556"/>
                    </a:cubicBezTo>
                    <a:cubicBezTo>
                      <a:pt x="1778" y="3549"/>
                      <a:pt x="1765" y="3543"/>
                      <a:pt x="1739" y="3543"/>
                    </a:cubicBezTo>
                    <a:cubicBezTo>
                      <a:pt x="1732" y="3543"/>
                      <a:pt x="1732" y="3549"/>
                      <a:pt x="1719" y="3549"/>
                    </a:cubicBezTo>
                    <a:cubicBezTo>
                      <a:pt x="1706" y="3549"/>
                      <a:pt x="1706" y="3530"/>
                      <a:pt x="1694" y="3517"/>
                    </a:cubicBezTo>
                    <a:cubicBezTo>
                      <a:pt x="1687" y="3504"/>
                      <a:pt x="1674" y="3498"/>
                      <a:pt x="1655" y="3498"/>
                    </a:cubicBezTo>
                    <a:cubicBezTo>
                      <a:pt x="1642" y="3498"/>
                      <a:pt x="1635" y="3504"/>
                      <a:pt x="1622" y="3504"/>
                    </a:cubicBezTo>
                    <a:cubicBezTo>
                      <a:pt x="1584" y="3504"/>
                      <a:pt x="1584" y="3504"/>
                      <a:pt x="1584" y="3504"/>
                    </a:cubicBezTo>
                    <a:cubicBezTo>
                      <a:pt x="1577" y="3504"/>
                      <a:pt x="1571" y="3504"/>
                      <a:pt x="1571" y="3511"/>
                    </a:cubicBezTo>
                    <a:cubicBezTo>
                      <a:pt x="1571" y="3543"/>
                      <a:pt x="1571" y="3543"/>
                      <a:pt x="1571" y="3543"/>
                    </a:cubicBezTo>
                    <a:cubicBezTo>
                      <a:pt x="1571" y="3582"/>
                      <a:pt x="1545" y="3595"/>
                      <a:pt x="1538" y="3633"/>
                    </a:cubicBezTo>
                    <a:cubicBezTo>
                      <a:pt x="1558" y="3633"/>
                      <a:pt x="1577" y="3633"/>
                      <a:pt x="1590" y="3646"/>
                    </a:cubicBezTo>
                    <a:cubicBezTo>
                      <a:pt x="1610" y="3679"/>
                      <a:pt x="1603" y="3717"/>
                      <a:pt x="1635" y="3730"/>
                    </a:cubicBezTo>
                    <a:cubicBezTo>
                      <a:pt x="1655" y="3743"/>
                      <a:pt x="1661" y="3756"/>
                      <a:pt x="1674" y="3769"/>
                    </a:cubicBezTo>
                    <a:cubicBezTo>
                      <a:pt x="1687" y="3776"/>
                      <a:pt x="1700" y="3769"/>
                      <a:pt x="1713" y="3776"/>
                    </a:cubicBezTo>
                    <a:cubicBezTo>
                      <a:pt x="1719" y="3776"/>
                      <a:pt x="1719" y="3789"/>
                      <a:pt x="1726" y="3795"/>
                    </a:cubicBezTo>
                    <a:cubicBezTo>
                      <a:pt x="1732" y="3808"/>
                      <a:pt x="1745" y="3815"/>
                      <a:pt x="1745" y="3827"/>
                    </a:cubicBezTo>
                    <a:cubicBezTo>
                      <a:pt x="1719" y="3827"/>
                      <a:pt x="1706" y="3808"/>
                      <a:pt x="1681" y="3808"/>
                    </a:cubicBezTo>
                    <a:cubicBezTo>
                      <a:pt x="1648" y="3808"/>
                      <a:pt x="1648" y="3808"/>
                      <a:pt x="1648" y="3808"/>
                    </a:cubicBezTo>
                    <a:cubicBezTo>
                      <a:pt x="1610" y="3808"/>
                      <a:pt x="1590" y="3782"/>
                      <a:pt x="1571" y="3750"/>
                    </a:cubicBezTo>
                    <a:cubicBezTo>
                      <a:pt x="1545" y="3711"/>
                      <a:pt x="1519" y="3692"/>
                      <a:pt x="1480" y="3672"/>
                    </a:cubicBezTo>
                    <a:cubicBezTo>
                      <a:pt x="1403" y="3633"/>
                      <a:pt x="1370" y="3614"/>
                      <a:pt x="1299" y="3575"/>
                    </a:cubicBezTo>
                    <a:cubicBezTo>
                      <a:pt x="1299" y="3575"/>
                      <a:pt x="1299" y="3582"/>
                      <a:pt x="1299" y="3588"/>
                    </a:cubicBezTo>
                    <a:cubicBezTo>
                      <a:pt x="1299" y="3620"/>
                      <a:pt x="1299" y="3620"/>
                      <a:pt x="1299" y="3620"/>
                    </a:cubicBezTo>
                    <a:cubicBezTo>
                      <a:pt x="1299" y="3633"/>
                      <a:pt x="1306" y="3640"/>
                      <a:pt x="1306" y="3646"/>
                    </a:cubicBezTo>
                    <a:cubicBezTo>
                      <a:pt x="1306" y="3685"/>
                      <a:pt x="1286" y="3711"/>
                      <a:pt x="1254" y="3730"/>
                    </a:cubicBezTo>
                    <a:cubicBezTo>
                      <a:pt x="1228" y="3750"/>
                      <a:pt x="1208" y="3743"/>
                      <a:pt x="1183" y="3756"/>
                    </a:cubicBezTo>
                    <a:cubicBezTo>
                      <a:pt x="1183" y="3763"/>
                      <a:pt x="1183" y="3763"/>
                      <a:pt x="1183" y="3763"/>
                    </a:cubicBezTo>
                    <a:cubicBezTo>
                      <a:pt x="1189" y="3763"/>
                      <a:pt x="1196" y="3763"/>
                      <a:pt x="1202" y="3763"/>
                    </a:cubicBezTo>
                    <a:cubicBezTo>
                      <a:pt x="1228" y="3763"/>
                      <a:pt x="1267" y="3769"/>
                      <a:pt x="1267" y="3795"/>
                    </a:cubicBezTo>
                    <a:cubicBezTo>
                      <a:pt x="1267" y="3815"/>
                      <a:pt x="1254" y="3827"/>
                      <a:pt x="1234" y="3827"/>
                    </a:cubicBezTo>
                    <a:cubicBezTo>
                      <a:pt x="1189" y="3827"/>
                      <a:pt x="1163" y="3789"/>
                      <a:pt x="1137" y="3750"/>
                    </a:cubicBezTo>
                    <a:cubicBezTo>
                      <a:pt x="1170" y="3750"/>
                      <a:pt x="1189" y="3737"/>
                      <a:pt x="1215" y="3717"/>
                    </a:cubicBezTo>
                    <a:cubicBezTo>
                      <a:pt x="1234" y="3705"/>
                      <a:pt x="1254" y="3705"/>
                      <a:pt x="1254" y="3685"/>
                    </a:cubicBezTo>
                    <a:cubicBezTo>
                      <a:pt x="1254" y="3666"/>
                      <a:pt x="1247" y="3659"/>
                      <a:pt x="1247" y="3646"/>
                    </a:cubicBezTo>
                    <a:cubicBezTo>
                      <a:pt x="1241" y="3633"/>
                      <a:pt x="1241" y="3620"/>
                      <a:pt x="1234" y="3620"/>
                    </a:cubicBezTo>
                    <a:cubicBezTo>
                      <a:pt x="1202" y="3620"/>
                      <a:pt x="1202" y="3620"/>
                      <a:pt x="1202" y="3620"/>
                    </a:cubicBezTo>
                    <a:cubicBezTo>
                      <a:pt x="1176" y="3620"/>
                      <a:pt x="1150" y="3614"/>
                      <a:pt x="1137" y="3595"/>
                    </a:cubicBezTo>
                    <a:cubicBezTo>
                      <a:pt x="1124" y="3582"/>
                      <a:pt x="1124" y="3569"/>
                      <a:pt x="1111" y="3569"/>
                    </a:cubicBezTo>
                    <a:cubicBezTo>
                      <a:pt x="1086" y="3569"/>
                      <a:pt x="1079" y="3588"/>
                      <a:pt x="1053" y="3588"/>
                    </a:cubicBezTo>
                    <a:cubicBezTo>
                      <a:pt x="1047" y="3588"/>
                      <a:pt x="1047" y="3575"/>
                      <a:pt x="1040" y="3575"/>
                    </a:cubicBezTo>
                    <a:cubicBezTo>
                      <a:pt x="1008" y="3549"/>
                      <a:pt x="1001" y="3530"/>
                      <a:pt x="989" y="3491"/>
                    </a:cubicBezTo>
                    <a:cubicBezTo>
                      <a:pt x="982" y="3472"/>
                      <a:pt x="989" y="3446"/>
                      <a:pt x="969" y="3446"/>
                    </a:cubicBezTo>
                    <a:cubicBezTo>
                      <a:pt x="937" y="3446"/>
                      <a:pt x="930" y="3485"/>
                      <a:pt x="904" y="3485"/>
                    </a:cubicBezTo>
                    <a:cubicBezTo>
                      <a:pt x="853" y="3485"/>
                      <a:pt x="853" y="3420"/>
                      <a:pt x="827" y="3375"/>
                    </a:cubicBezTo>
                    <a:cubicBezTo>
                      <a:pt x="820" y="3433"/>
                      <a:pt x="814" y="3459"/>
                      <a:pt x="801" y="3517"/>
                    </a:cubicBezTo>
                    <a:cubicBezTo>
                      <a:pt x="782" y="3498"/>
                      <a:pt x="775" y="3465"/>
                      <a:pt x="749" y="3465"/>
                    </a:cubicBezTo>
                    <a:cubicBezTo>
                      <a:pt x="730" y="3465"/>
                      <a:pt x="730" y="3465"/>
                      <a:pt x="730" y="3465"/>
                    </a:cubicBezTo>
                    <a:cubicBezTo>
                      <a:pt x="736" y="3478"/>
                      <a:pt x="743" y="3485"/>
                      <a:pt x="743" y="3504"/>
                    </a:cubicBezTo>
                    <a:cubicBezTo>
                      <a:pt x="743" y="3517"/>
                      <a:pt x="743" y="3524"/>
                      <a:pt x="736" y="3536"/>
                    </a:cubicBezTo>
                    <a:cubicBezTo>
                      <a:pt x="723" y="3530"/>
                      <a:pt x="723" y="3511"/>
                      <a:pt x="711" y="3498"/>
                    </a:cubicBezTo>
                    <a:cubicBezTo>
                      <a:pt x="697" y="3491"/>
                      <a:pt x="691" y="3491"/>
                      <a:pt x="672" y="3491"/>
                    </a:cubicBezTo>
                    <a:cubicBezTo>
                      <a:pt x="672" y="3478"/>
                      <a:pt x="672" y="3459"/>
                      <a:pt x="659" y="3459"/>
                    </a:cubicBezTo>
                    <a:cubicBezTo>
                      <a:pt x="639" y="3459"/>
                      <a:pt x="639" y="3485"/>
                      <a:pt x="613" y="3485"/>
                    </a:cubicBezTo>
                    <a:cubicBezTo>
                      <a:pt x="601" y="3485"/>
                      <a:pt x="594" y="3472"/>
                      <a:pt x="581" y="3472"/>
                    </a:cubicBezTo>
                    <a:cubicBezTo>
                      <a:pt x="549" y="3472"/>
                      <a:pt x="529" y="3485"/>
                      <a:pt x="491" y="3485"/>
                    </a:cubicBezTo>
                    <a:cubicBezTo>
                      <a:pt x="453" y="3485"/>
                      <a:pt x="421" y="3498"/>
                      <a:pt x="388" y="3472"/>
                    </a:cubicBezTo>
                    <a:cubicBezTo>
                      <a:pt x="362" y="3452"/>
                      <a:pt x="356" y="3427"/>
                      <a:pt x="330" y="3407"/>
                    </a:cubicBezTo>
                    <a:cubicBezTo>
                      <a:pt x="317" y="3388"/>
                      <a:pt x="298" y="3381"/>
                      <a:pt x="285" y="3362"/>
                    </a:cubicBezTo>
                    <a:lnTo>
                      <a:pt x="278" y="3362"/>
                    </a:lnTo>
                    <a:cubicBezTo>
                      <a:pt x="239" y="3362"/>
                      <a:pt x="226" y="3336"/>
                      <a:pt x="201" y="3310"/>
                    </a:cubicBezTo>
                    <a:cubicBezTo>
                      <a:pt x="188" y="3297"/>
                      <a:pt x="168" y="3297"/>
                      <a:pt x="155" y="3278"/>
                    </a:cubicBezTo>
                    <a:cubicBezTo>
                      <a:pt x="117" y="3252"/>
                      <a:pt x="103" y="3220"/>
                      <a:pt x="103" y="3174"/>
                    </a:cubicBezTo>
                    <a:cubicBezTo>
                      <a:pt x="91" y="3174"/>
                      <a:pt x="84" y="3168"/>
                      <a:pt x="71" y="3168"/>
                    </a:cubicBezTo>
                    <a:lnTo>
                      <a:pt x="71" y="3168"/>
                    </a:lnTo>
                    <a:cubicBezTo>
                      <a:pt x="52" y="3207"/>
                      <a:pt x="7" y="3213"/>
                      <a:pt x="7" y="3252"/>
                    </a:cubicBezTo>
                    <a:cubicBezTo>
                      <a:pt x="7" y="3278"/>
                      <a:pt x="0" y="3304"/>
                      <a:pt x="19" y="3323"/>
                    </a:cubicBezTo>
                    <a:cubicBezTo>
                      <a:pt x="58" y="3362"/>
                      <a:pt x="149" y="3323"/>
                      <a:pt x="149" y="3375"/>
                    </a:cubicBezTo>
                    <a:cubicBezTo>
                      <a:pt x="149" y="3420"/>
                      <a:pt x="129" y="3439"/>
                      <a:pt x="129" y="3485"/>
                    </a:cubicBezTo>
                    <a:cubicBezTo>
                      <a:pt x="129" y="3575"/>
                      <a:pt x="194" y="3614"/>
                      <a:pt x="272" y="3672"/>
                    </a:cubicBezTo>
                    <a:cubicBezTo>
                      <a:pt x="291" y="3685"/>
                      <a:pt x="291" y="3711"/>
                      <a:pt x="310" y="3730"/>
                    </a:cubicBezTo>
                    <a:cubicBezTo>
                      <a:pt x="336" y="3756"/>
                      <a:pt x="362" y="3750"/>
                      <a:pt x="395" y="3769"/>
                    </a:cubicBezTo>
                    <a:cubicBezTo>
                      <a:pt x="427" y="3789"/>
                      <a:pt x="427" y="3827"/>
                      <a:pt x="446" y="3860"/>
                    </a:cubicBezTo>
                    <a:cubicBezTo>
                      <a:pt x="472" y="3899"/>
                      <a:pt x="504" y="3905"/>
                      <a:pt x="542" y="3931"/>
                    </a:cubicBezTo>
                    <a:cubicBezTo>
                      <a:pt x="594" y="3957"/>
                      <a:pt x="613" y="3983"/>
                      <a:pt x="665" y="4008"/>
                    </a:cubicBezTo>
                    <a:cubicBezTo>
                      <a:pt x="717" y="4034"/>
                      <a:pt x="736" y="4080"/>
                      <a:pt x="769" y="4131"/>
                    </a:cubicBezTo>
                    <a:cubicBezTo>
                      <a:pt x="782" y="4157"/>
                      <a:pt x="788" y="4196"/>
                      <a:pt x="820" y="4196"/>
                    </a:cubicBezTo>
                    <a:cubicBezTo>
                      <a:pt x="840" y="4196"/>
                      <a:pt x="853" y="4183"/>
                      <a:pt x="872" y="4183"/>
                    </a:cubicBezTo>
                    <a:cubicBezTo>
                      <a:pt x="917" y="4183"/>
                      <a:pt x="917" y="4235"/>
                      <a:pt x="937" y="4274"/>
                    </a:cubicBezTo>
                    <a:cubicBezTo>
                      <a:pt x="969" y="4332"/>
                      <a:pt x="1015" y="4358"/>
                      <a:pt x="1079" y="4358"/>
                    </a:cubicBezTo>
                    <a:cubicBezTo>
                      <a:pt x="1111" y="4358"/>
                      <a:pt x="1124" y="4319"/>
                      <a:pt x="1157" y="4319"/>
                    </a:cubicBezTo>
                    <a:cubicBezTo>
                      <a:pt x="1176" y="4319"/>
                      <a:pt x="1183" y="4338"/>
                      <a:pt x="1202" y="4338"/>
                    </a:cubicBezTo>
                    <a:cubicBezTo>
                      <a:pt x="1234" y="4338"/>
                      <a:pt x="1241" y="4312"/>
                      <a:pt x="1273" y="4312"/>
                    </a:cubicBezTo>
                    <a:cubicBezTo>
                      <a:pt x="1318" y="4312"/>
                      <a:pt x="1318" y="4312"/>
                      <a:pt x="1318" y="4312"/>
                    </a:cubicBezTo>
                    <a:cubicBezTo>
                      <a:pt x="1344" y="4293"/>
                      <a:pt x="1338" y="4267"/>
                      <a:pt x="1357" y="4235"/>
                    </a:cubicBezTo>
                    <a:cubicBezTo>
                      <a:pt x="1383" y="4196"/>
                      <a:pt x="1415" y="4170"/>
                      <a:pt x="1461" y="4170"/>
                    </a:cubicBezTo>
                    <a:cubicBezTo>
                      <a:pt x="1480" y="4170"/>
                      <a:pt x="1487" y="4177"/>
                      <a:pt x="1506" y="4177"/>
                    </a:cubicBezTo>
                    <a:cubicBezTo>
                      <a:pt x="1590" y="4177"/>
                      <a:pt x="1635" y="4144"/>
                      <a:pt x="1719" y="4138"/>
                    </a:cubicBezTo>
                    <a:cubicBezTo>
                      <a:pt x="1752" y="4125"/>
                      <a:pt x="1765" y="4119"/>
                      <a:pt x="1791" y="4105"/>
                    </a:cubicBezTo>
                    <a:cubicBezTo>
                      <a:pt x="1836" y="4164"/>
                      <a:pt x="1887" y="4196"/>
                      <a:pt x="1965" y="4196"/>
                    </a:cubicBezTo>
                    <a:cubicBezTo>
                      <a:pt x="2004" y="4196"/>
                      <a:pt x="2017" y="4164"/>
                      <a:pt x="2056" y="4164"/>
                    </a:cubicBezTo>
                    <a:cubicBezTo>
                      <a:pt x="2101" y="4164"/>
                      <a:pt x="2107" y="4222"/>
                      <a:pt x="2153" y="4222"/>
                    </a:cubicBezTo>
                    <a:cubicBezTo>
                      <a:pt x="2205" y="4222"/>
                      <a:pt x="2211" y="4144"/>
                      <a:pt x="2263" y="4144"/>
                    </a:cubicBezTo>
                    <a:cubicBezTo>
                      <a:pt x="2327" y="4144"/>
                      <a:pt x="2353" y="4203"/>
                      <a:pt x="2418" y="4203"/>
                    </a:cubicBezTo>
                    <a:cubicBezTo>
                      <a:pt x="2463" y="4203"/>
                      <a:pt x="2463" y="4151"/>
                      <a:pt x="2496" y="4119"/>
                    </a:cubicBezTo>
                    <a:cubicBezTo>
                      <a:pt x="2554" y="4073"/>
                      <a:pt x="2599" y="4060"/>
                      <a:pt x="2670" y="4060"/>
                    </a:cubicBezTo>
                    <a:cubicBezTo>
                      <a:pt x="2741" y="4060"/>
                      <a:pt x="2761" y="3983"/>
                      <a:pt x="2786" y="3918"/>
                    </a:cubicBezTo>
                    <a:cubicBezTo>
                      <a:pt x="2800" y="3886"/>
                      <a:pt x="2838" y="3873"/>
                      <a:pt x="2838" y="3834"/>
                    </a:cubicBezTo>
                    <a:cubicBezTo>
                      <a:pt x="2838" y="3821"/>
                      <a:pt x="2838" y="3815"/>
                      <a:pt x="2838" y="3801"/>
                    </a:cubicBezTo>
                    <a:cubicBezTo>
                      <a:pt x="2838" y="3750"/>
                      <a:pt x="2858" y="3705"/>
                      <a:pt x="2903" y="3679"/>
                    </a:cubicBezTo>
                    <a:cubicBezTo>
                      <a:pt x="2942" y="3653"/>
                      <a:pt x="2981" y="3659"/>
                      <a:pt x="3026" y="3646"/>
                    </a:cubicBezTo>
                    <a:cubicBezTo>
                      <a:pt x="3065" y="3627"/>
                      <a:pt x="3084" y="3588"/>
                      <a:pt x="3123" y="3588"/>
                    </a:cubicBezTo>
                    <a:cubicBezTo>
                      <a:pt x="3226" y="3588"/>
                      <a:pt x="3284" y="3620"/>
                      <a:pt x="3381" y="3620"/>
                    </a:cubicBezTo>
                    <a:cubicBezTo>
                      <a:pt x="3407" y="3620"/>
                      <a:pt x="3414" y="3601"/>
                      <a:pt x="3440" y="3601"/>
                    </a:cubicBezTo>
                    <a:cubicBezTo>
                      <a:pt x="3466" y="3601"/>
                      <a:pt x="3479" y="3627"/>
                      <a:pt x="3511" y="3627"/>
                    </a:cubicBezTo>
                    <a:cubicBezTo>
                      <a:pt x="3543" y="3627"/>
                      <a:pt x="3550" y="3575"/>
                      <a:pt x="3588" y="3575"/>
                    </a:cubicBezTo>
                    <a:cubicBezTo>
                      <a:pt x="3608" y="3575"/>
                      <a:pt x="3614" y="3588"/>
                      <a:pt x="3634" y="3588"/>
                    </a:cubicBezTo>
                    <a:cubicBezTo>
                      <a:pt x="3679" y="3588"/>
                      <a:pt x="3698" y="3582"/>
                      <a:pt x="3744" y="3588"/>
                    </a:cubicBezTo>
                    <a:cubicBezTo>
                      <a:pt x="3744" y="3601"/>
                      <a:pt x="3744" y="3608"/>
                      <a:pt x="3744" y="3620"/>
                    </a:cubicBezTo>
                    <a:cubicBezTo>
                      <a:pt x="3744" y="3679"/>
                      <a:pt x="3724" y="3705"/>
                      <a:pt x="3711" y="3763"/>
                    </a:cubicBezTo>
                    <a:cubicBezTo>
                      <a:pt x="3731" y="3756"/>
                      <a:pt x="3744" y="3743"/>
                      <a:pt x="3763" y="3743"/>
                    </a:cubicBezTo>
                    <a:cubicBezTo>
                      <a:pt x="3802" y="3743"/>
                      <a:pt x="3795" y="3808"/>
                      <a:pt x="3834" y="3808"/>
                    </a:cubicBezTo>
                    <a:cubicBezTo>
                      <a:pt x="3860" y="3808"/>
                      <a:pt x="3873" y="3801"/>
                      <a:pt x="3899" y="3801"/>
                    </a:cubicBezTo>
                    <a:cubicBezTo>
                      <a:pt x="3957" y="3801"/>
                      <a:pt x="3990" y="3815"/>
                      <a:pt x="4035" y="3847"/>
                    </a:cubicBezTo>
                    <a:cubicBezTo>
                      <a:pt x="4061" y="3860"/>
                      <a:pt x="4074" y="3886"/>
                      <a:pt x="4106" y="3886"/>
                    </a:cubicBezTo>
                    <a:cubicBezTo>
                      <a:pt x="4138" y="3886"/>
                      <a:pt x="4158" y="3860"/>
                      <a:pt x="4190" y="3860"/>
                    </a:cubicBezTo>
                    <a:cubicBezTo>
                      <a:pt x="4222" y="3860"/>
                      <a:pt x="4235" y="3886"/>
                      <a:pt x="4255" y="3905"/>
                    </a:cubicBezTo>
                    <a:cubicBezTo>
                      <a:pt x="4293" y="3937"/>
                      <a:pt x="4306" y="3957"/>
                      <a:pt x="4332" y="3996"/>
                    </a:cubicBezTo>
                    <a:cubicBezTo>
                      <a:pt x="4358" y="3970"/>
                      <a:pt x="4358" y="3931"/>
                      <a:pt x="4390" y="3918"/>
                    </a:cubicBezTo>
                    <a:cubicBezTo>
                      <a:pt x="4436" y="3912"/>
                      <a:pt x="4474" y="3924"/>
                      <a:pt x="4513" y="3892"/>
                    </a:cubicBezTo>
                    <a:cubicBezTo>
                      <a:pt x="4533" y="3879"/>
                      <a:pt x="4520" y="3847"/>
                      <a:pt x="4533" y="3827"/>
                    </a:cubicBezTo>
                    <a:cubicBezTo>
                      <a:pt x="4552" y="3795"/>
                      <a:pt x="4585" y="3801"/>
                      <a:pt x="4617" y="3789"/>
                    </a:cubicBezTo>
                    <a:cubicBezTo>
                      <a:pt x="4636" y="3776"/>
                      <a:pt x="4636" y="3756"/>
                      <a:pt x="4656" y="3750"/>
                    </a:cubicBezTo>
                    <a:cubicBezTo>
                      <a:pt x="4740" y="3730"/>
                      <a:pt x="4785" y="3717"/>
                      <a:pt x="4869" y="3717"/>
                    </a:cubicBezTo>
                    <a:cubicBezTo>
                      <a:pt x="4901" y="3717"/>
                      <a:pt x="4908" y="3756"/>
                      <a:pt x="4927" y="3769"/>
                    </a:cubicBezTo>
                    <a:cubicBezTo>
                      <a:pt x="4940" y="3717"/>
                      <a:pt x="5011" y="3743"/>
                      <a:pt x="5063" y="3717"/>
                    </a:cubicBezTo>
                    <a:cubicBezTo>
                      <a:pt x="5089" y="3711"/>
                      <a:pt x="5095" y="3672"/>
                      <a:pt x="5128" y="3672"/>
                    </a:cubicBezTo>
                    <a:cubicBezTo>
                      <a:pt x="5180" y="3672"/>
                      <a:pt x="5212" y="3692"/>
                      <a:pt x="5257" y="3717"/>
                    </a:cubicBezTo>
                    <a:cubicBezTo>
                      <a:pt x="5270" y="3730"/>
                      <a:pt x="5270" y="3743"/>
                      <a:pt x="5289" y="3743"/>
                    </a:cubicBezTo>
                    <a:cubicBezTo>
                      <a:pt x="5309" y="3743"/>
                      <a:pt x="5315" y="3724"/>
                      <a:pt x="5335" y="3711"/>
                    </a:cubicBezTo>
                    <a:cubicBezTo>
                      <a:pt x="5348" y="3698"/>
                      <a:pt x="5373" y="3698"/>
                      <a:pt x="5373" y="3679"/>
                    </a:cubicBezTo>
                    <a:cubicBezTo>
                      <a:pt x="5373" y="3659"/>
                      <a:pt x="5361" y="3653"/>
                      <a:pt x="5361" y="3627"/>
                    </a:cubicBezTo>
                    <a:cubicBezTo>
                      <a:pt x="5361" y="3595"/>
                      <a:pt x="5406" y="3595"/>
                      <a:pt x="5425" y="3569"/>
                    </a:cubicBezTo>
                    <a:cubicBezTo>
                      <a:pt x="5445" y="3536"/>
                      <a:pt x="5451" y="3511"/>
                      <a:pt x="5451" y="3472"/>
                    </a:cubicBezTo>
                    <a:cubicBezTo>
                      <a:pt x="5451" y="3388"/>
                      <a:pt x="5451" y="3388"/>
                      <a:pt x="5451" y="3388"/>
                    </a:cubicBezTo>
                    <a:cubicBezTo>
                      <a:pt x="5451" y="3355"/>
                      <a:pt x="5445" y="3329"/>
                      <a:pt x="5464" y="3310"/>
                    </a:cubicBezTo>
                    <a:cubicBezTo>
                      <a:pt x="5496" y="3284"/>
                      <a:pt x="5529" y="3310"/>
                      <a:pt x="5561" y="3297"/>
                    </a:cubicBezTo>
                    <a:cubicBezTo>
                      <a:pt x="5613" y="3278"/>
                      <a:pt x="5639" y="3239"/>
                      <a:pt x="5639" y="3181"/>
                    </a:cubicBezTo>
                    <a:cubicBezTo>
                      <a:pt x="5639" y="3116"/>
                      <a:pt x="5535" y="3123"/>
                      <a:pt x="5535" y="3058"/>
                    </a:cubicBezTo>
                    <a:cubicBezTo>
                      <a:pt x="5535" y="3013"/>
                      <a:pt x="5542" y="2993"/>
                      <a:pt x="5548" y="2948"/>
                    </a:cubicBezTo>
                    <a:cubicBezTo>
                      <a:pt x="5548" y="2922"/>
                      <a:pt x="5542" y="2890"/>
                      <a:pt x="5561" y="2890"/>
                    </a:cubicBezTo>
                    <a:cubicBezTo>
                      <a:pt x="5574" y="2890"/>
                      <a:pt x="5580" y="2896"/>
                      <a:pt x="5593" y="2896"/>
                    </a:cubicBezTo>
                    <a:cubicBezTo>
                      <a:pt x="5652" y="2896"/>
                      <a:pt x="5677" y="2877"/>
                      <a:pt x="5736" y="2864"/>
                    </a:cubicBezTo>
                    <a:cubicBezTo>
                      <a:pt x="5710" y="2819"/>
                      <a:pt x="5697" y="2793"/>
                      <a:pt x="5697" y="2748"/>
                    </a:cubicBezTo>
                    <a:cubicBezTo>
                      <a:pt x="5736" y="2748"/>
                      <a:pt x="5755" y="2748"/>
                      <a:pt x="5787" y="2748"/>
                    </a:cubicBezTo>
                    <a:cubicBezTo>
                      <a:pt x="5800" y="2748"/>
                      <a:pt x="5807" y="2748"/>
                      <a:pt x="5820" y="2754"/>
                    </a:cubicBezTo>
                    <a:cubicBezTo>
                      <a:pt x="5826" y="2741"/>
                      <a:pt x="5826" y="2728"/>
                      <a:pt x="5826" y="2709"/>
                    </a:cubicBezTo>
                    <a:cubicBezTo>
                      <a:pt x="5833" y="2709"/>
                      <a:pt x="5839" y="2702"/>
                      <a:pt x="5845" y="2702"/>
                    </a:cubicBezTo>
                    <a:cubicBezTo>
                      <a:pt x="5865" y="2709"/>
                      <a:pt x="5865" y="2709"/>
                      <a:pt x="5865" y="2709"/>
                    </a:cubicBezTo>
                    <a:cubicBezTo>
                      <a:pt x="5891" y="2709"/>
                      <a:pt x="5891" y="2709"/>
                      <a:pt x="5891" y="2709"/>
                    </a:cubicBezTo>
                    <a:cubicBezTo>
                      <a:pt x="5891" y="2689"/>
                      <a:pt x="5878" y="2676"/>
                      <a:pt x="5891" y="2657"/>
                    </a:cubicBezTo>
                    <a:cubicBezTo>
                      <a:pt x="5904" y="2637"/>
                      <a:pt x="5923" y="2644"/>
                      <a:pt x="5949" y="2637"/>
                    </a:cubicBezTo>
                    <a:cubicBezTo>
                      <a:pt x="5994" y="2625"/>
                      <a:pt x="6040" y="2605"/>
                      <a:pt x="6040" y="2553"/>
                    </a:cubicBezTo>
                    <a:cubicBezTo>
                      <a:pt x="5994" y="2553"/>
                      <a:pt x="5988" y="2508"/>
                      <a:pt x="5943" y="2489"/>
                    </a:cubicBezTo>
                    <a:cubicBezTo>
                      <a:pt x="5917" y="2495"/>
                      <a:pt x="5917" y="2495"/>
                      <a:pt x="5917" y="2495"/>
                    </a:cubicBezTo>
                    <a:cubicBezTo>
                      <a:pt x="5897" y="2489"/>
                      <a:pt x="5871" y="2482"/>
                      <a:pt x="5871" y="2464"/>
                    </a:cubicBezTo>
                    <a:cubicBezTo>
                      <a:pt x="5871" y="2432"/>
                      <a:pt x="5865" y="2412"/>
                      <a:pt x="5884" y="2386"/>
                    </a:cubicBezTo>
                    <a:cubicBezTo>
                      <a:pt x="5897" y="2367"/>
                      <a:pt x="5930" y="2360"/>
                      <a:pt x="5930" y="2328"/>
                    </a:cubicBezTo>
                    <a:cubicBezTo>
                      <a:pt x="5930" y="2302"/>
                      <a:pt x="5884" y="2309"/>
                      <a:pt x="5884" y="2283"/>
                    </a:cubicBezTo>
                    <a:cubicBezTo>
                      <a:pt x="5884" y="2231"/>
                      <a:pt x="5930" y="2205"/>
                      <a:pt x="5930" y="2154"/>
                    </a:cubicBezTo>
                    <a:cubicBezTo>
                      <a:pt x="5943" y="2154"/>
                      <a:pt x="5956" y="2154"/>
                      <a:pt x="5968" y="2154"/>
                    </a:cubicBezTo>
                    <a:cubicBezTo>
                      <a:pt x="5988" y="2154"/>
                      <a:pt x="6007" y="2141"/>
                      <a:pt x="6027" y="2121"/>
                    </a:cubicBezTo>
                    <a:cubicBezTo>
                      <a:pt x="6065" y="2102"/>
                      <a:pt x="6072" y="2069"/>
                      <a:pt x="6091" y="2031"/>
                    </a:cubicBezTo>
                    <a:cubicBezTo>
                      <a:pt x="6104" y="2069"/>
                      <a:pt x="6104" y="2115"/>
                      <a:pt x="6143" y="2115"/>
                    </a:cubicBezTo>
                    <a:cubicBezTo>
                      <a:pt x="6188" y="2115"/>
                      <a:pt x="6195" y="2076"/>
                      <a:pt x="6227" y="2057"/>
                    </a:cubicBezTo>
                    <a:cubicBezTo>
                      <a:pt x="6292" y="2018"/>
                      <a:pt x="6318" y="1985"/>
                      <a:pt x="6370" y="1940"/>
                    </a:cubicBezTo>
                    <a:cubicBezTo>
                      <a:pt x="6337" y="1927"/>
                      <a:pt x="6324" y="1895"/>
                      <a:pt x="6324" y="1856"/>
                    </a:cubicBezTo>
                    <a:cubicBezTo>
                      <a:pt x="6324" y="1785"/>
                      <a:pt x="6382" y="1759"/>
                      <a:pt x="6382" y="1688"/>
                    </a:cubicBezTo>
                    <a:cubicBezTo>
                      <a:pt x="6382" y="1630"/>
                      <a:pt x="6382" y="1630"/>
                      <a:pt x="6382" y="1630"/>
                    </a:cubicBezTo>
                    <a:cubicBezTo>
                      <a:pt x="6408" y="1630"/>
                      <a:pt x="6408" y="1630"/>
                      <a:pt x="6408" y="1630"/>
                    </a:cubicBezTo>
                    <a:cubicBezTo>
                      <a:pt x="6428" y="1636"/>
                      <a:pt x="6428" y="1636"/>
                      <a:pt x="6428" y="1636"/>
                    </a:cubicBezTo>
                    <a:cubicBezTo>
                      <a:pt x="6440" y="1636"/>
                      <a:pt x="6440" y="1636"/>
                      <a:pt x="6440" y="1636"/>
                    </a:cubicBezTo>
                    <a:cubicBezTo>
                      <a:pt x="6440" y="1630"/>
                      <a:pt x="6447" y="1623"/>
                      <a:pt x="6447" y="1617"/>
                    </a:cubicBezTo>
                    <a:cubicBezTo>
                      <a:pt x="6447" y="1500"/>
                      <a:pt x="6389" y="1442"/>
                      <a:pt x="6389" y="1319"/>
                    </a:cubicBezTo>
                    <a:cubicBezTo>
                      <a:pt x="6389" y="1261"/>
                      <a:pt x="6402" y="1229"/>
                      <a:pt x="6421" y="1171"/>
                    </a:cubicBezTo>
                    <a:cubicBezTo>
                      <a:pt x="6395" y="1158"/>
                      <a:pt x="6370" y="1151"/>
                      <a:pt x="6370" y="1125"/>
                    </a:cubicBezTo>
                    <a:cubicBezTo>
                      <a:pt x="6370" y="1093"/>
                      <a:pt x="6447" y="1112"/>
                      <a:pt x="6447" y="1074"/>
                    </a:cubicBezTo>
                    <a:cubicBezTo>
                      <a:pt x="6447" y="1015"/>
                      <a:pt x="6447" y="1015"/>
                      <a:pt x="6447" y="1015"/>
                    </a:cubicBezTo>
                    <a:cubicBezTo>
                      <a:pt x="6447" y="977"/>
                      <a:pt x="6473" y="957"/>
                      <a:pt x="6479" y="918"/>
                    </a:cubicBezTo>
                    <a:cubicBezTo>
                      <a:pt x="6479" y="912"/>
                      <a:pt x="6479" y="905"/>
                      <a:pt x="6479" y="899"/>
                    </a:cubicBezTo>
                    <a:lnTo>
                      <a:pt x="6479" y="899"/>
                    </a:lnTo>
                    <a:cubicBezTo>
                      <a:pt x="6454" y="879"/>
                      <a:pt x="6454" y="867"/>
                      <a:pt x="6434" y="841"/>
                    </a:cubicBezTo>
                    <a:cubicBezTo>
                      <a:pt x="6428" y="834"/>
                      <a:pt x="6421" y="828"/>
                      <a:pt x="6421" y="821"/>
                    </a:cubicBezTo>
                    <a:cubicBezTo>
                      <a:pt x="6421" y="802"/>
                      <a:pt x="6428" y="789"/>
                      <a:pt x="6440" y="776"/>
                    </a:cubicBezTo>
                    <a:cubicBezTo>
                      <a:pt x="6447" y="757"/>
                      <a:pt x="6454" y="744"/>
                      <a:pt x="6454" y="724"/>
                    </a:cubicBezTo>
                    <a:cubicBezTo>
                      <a:pt x="6460" y="718"/>
                      <a:pt x="6466" y="711"/>
                      <a:pt x="6466" y="698"/>
                    </a:cubicBezTo>
                    <a:cubicBezTo>
                      <a:pt x="6466" y="679"/>
                      <a:pt x="6466" y="653"/>
                      <a:pt x="6447" y="647"/>
                    </a:cubicBezTo>
                    <a:cubicBezTo>
                      <a:pt x="6421" y="634"/>
                      <a:pt x="6395" y="627"/>
                      <a:pt x="6382" y="595"/>
                    </a:cubicBezTo>
                    <a:cubicBezTo>
                      <a:pt x="6370" y="563"/>
                      <a:pt x="6382" y="537"/>
                      <a:pt x="6376" y="505"/>
                    </a:cubicBezTo>
                    <a:cubicBezTo>
                      <a:pt x="6376" y="485"/>
                      <a:pt x="6363" y="472"/>
                      <a:pt x="6363" y="453"/>
                    </a:cubicBezTo>
                    <a:cubicBezTo>
                      <a:pt x="6363" y="395"/>
                      <a:pt x="6402" y="362"/>
                      <a:pt x="6408" y="304"/>
                    </a:cubicBezTo>
                    <a:cubicBezTo>
                      <a:pt x="6408" y="285"/>
                      <a:pt x="6402" y="265"/>
                      <a:pt x="6415" y="246"/>
                    </a:cubicBezTo>
                    <a:cubicBezTo>
                      <a:pt x="6421" y="226"/>
                      <a:pt x="6434" y="213"/>
                      <a:pt x="6447" y="188"/>
                    </a:cubicBezTo>
                    <a:cubicBezTo>
                      <a:pt x="6454" y="175"/>
                      <a:pt x="6460" y="168"/>
                      <a:pt x="6460" y="155"/>
                    </a:cubicBezTo>
                    <a:cubicBezTo>
                      <a:pt x="6460" y="116"/>
                      <a:pt x="6440" y="97"/>
                      <a:pt x="6428" y="65"/>
                    </a:cubicBezTo>
                    <a:cubicBezTo>
                      <a:pt x="6415" y="39"/>
                      <a:pt x="6408" y="26"/>
                      <a:pt x="6395" y="7"/>
                    </a:cubicBezTo>
                    <a:cubicBezTo>
                      <a:pt x="6298" y="19"/>
                      <a:pt x="6298" y="19"/>
                      <a:pt x="6298" y="19"/>
                    </a:cubicBezTo>
                    <a:cubicBezTo>
                      <a:pt x="6279" y="19"/>
                      <a:pt x="6259" y="13"/>
                      <a:pt x="6240" y="0"/>
                    </a:cubicBezTo>
                    <a:close/>
                    <a:moveTo>
                      <a:pt x="1849" y="2354"/>
                    </a:moveTo>
                    <a:lnTo>
                      <a:pt x="1849" y="2354"/>
                    </a:lnTo>
                    <a:cubicBezTo>
                      <a:pt x="1855" y="2341"/>
                      <a:pt x="1868" y="2341"/>
                      <a:pt x="1875" y="2328"/>
                    </a:cubicBezTo>
                    <a:cubicBezTo>
                      <a:pt x="1881" y="2322"/>
                      <a:pt x="1887" y="2315"/>
                      <a:pt x="1894" y="2309"/>
                    </a:cubicBezTo>
                    <a:cubicBezTo>
                      <a:pt x="1907" y="2309"/>
                      <a:pt x="1901" y="2328"/>
                      <a:pt x="1907" y="2335"/>
                    </a:cubicBezTo>
                    <a:cubicBezTo>
                      <a:pt x="1926" y="2360"/>
                      <a:pt x="1946" y="2380"/>
                      <a:pt x="1946" y="2412"/>
                    </a:cubicBezTo>
                    <a:cubicBezTo>
                      <a:pt x="1946" y="2457"/>
                      <a:pt x="1946" y="2457"/>
                      <a:pt x="1946" y="2457"/>
                    </a:cubicBezTo>
                    <a:cubicBezTo>
                      <a:pt x="1946" y="2489"/>
                      <a:pt x="1926" y="2508"/>
                      <a:pt x="1926" y="2547"/>
                    </a:cubicBezTo>
                    <a:cubicBezTo>
                      <a:pt x="1926" y="2586"/>
                      <a:pt x="1939" y="2612"/>
                      <a:pt x="1946" y="2650"/>
                    </a:cubicBezTo>
                    <a:cubicBezTo>
                      <a:pt x="1952" y="2689"/>
                      <a:pt x="1952" y="2709"/>
                      <a:pt x="1965" y="2741"/>
                    </a:cubicBezTo>
                    <a:cubicBezTo>
                      <a:pt x="1946" y="2741"/>
                      <a:pt x="1926" y="2741"/>
                      <a:pt x="1920" y="2760"/>
                    </a:cubicBezTo>
                    <a:cubicBezTo>
                      <a:pt x="1901" y="2748"/>
                      <a:pt x="1901" y="2728"/>
                      <a:pt x="1894" y="2702"/>
                    </a:cubicBezTo>
                    <a:cubicBezTo>
                      <a:pt x="1887" y="2689"/>
                      <a:pt x="1862" y="2689"/>
                      <a:pt x="1862" y="2676"/>
                    </a:cubicBezTo>
                    <a:cubicBezTo>
                      <a:pt x="1862" y="2650"/>
                      <a:pt x="1875" y="2631"/>
                      <a:pt x="1875" y="2605"/>
                    </a:cubicBezTo>
                    <a:cubicBezTo>
                      <a:pt x="1875" y="2553"/>
                      <a:pt x="1862" y="2521"/>
                      <a:pt x="1855" y="2469"/>
                    </a:cubicBezTo>
                    <a:cubicBezTo>
                      <a:pt x="1855" y="2399"/>
                      <a:pt x="1855" y="2399"/>
                      <a:pt x="1855" y="2399"/>
                    </a:cubicBezTo>
                    <a:cubicBezTo>
                      <a:pt x="1849" y="2354"/>
                      <a:pt x="1849" y="2354"/>
                      <a:pt x="1849" y="2354"/>
                    </a:cubicBezTo>
                    <a:close/>
                    <a:moveTo>
                      <a:pt x="1985" y="2676"/>
                    </a:moveTo>
                    <a:lnTo>
                      <a:pt x="1985" y="2676"/>
                    </a:lnTo>
                    <a:cubicBezTo>
                      <a:pt x="1985" y="2657"/>
                      <a:pt x="1972" y="2644"/>
                      <a:pt x="1978" y="2625"/>
                    </a:cubicBezTo>
                    <a:cubicBezTo>
                      <a:pt x="1978" y="2618"/>
                      <a:pt x="1991" y="2644"/>
                      <a:pt x="1998" y="2644"/>
                    </a:cubicBezTo>
                    <a:cubicBezTo>
                      <a:pt x="2023" y="2650"/>
                      <a:pt x="2036" y="2663"/>
                      <a:pt x="2056" y="2650"/>
                    </a:cubicBezTo>
                    <a:cubicBezTo>
                      <a:pt x="2069" y="2676"/>
                      <a:pt x="2088" y="2696"/>
                      <a:pt x="2114" y="2702"/>
                    </a:cubicBezTo>
                    <a:cubicBezTo>
                      <a:pt x="2140" y="2709"/>
                      <a:pt x="2166" y="2702"/>
                      <a:pt x="2166" y="2722"/>
                    </a:cubicBezTo>
                    <a:cubicBezTo>
                      <a:pt x="2166" y="2741"/>
                      <a:pt x="2146" y="2741"/>
                      <a:pt x="2146" y="2754"/>
                    </a:cubicBezTo>
                    <a:cubicBezTo>
                      <a:pt x="2146" y="2767"/>
                      <a:pt x="2153" y="2773"/>
                      <a:pt x="2166" y="2780"/>
                    </a:cubicBezTo>
                    <a:cubicBezTo>
                      <a:pt x="2159" y="2786"/>
                      <a:pt x="2153" y="2786"/>
                      <a:pt x="2146" y="2786"/>
                    </a:cubicBezTo>
                    <a:cubicBezTo>
                      <a:pt x="2127" y="2786"/>
                      <a:pt x="2127" y="2754"/>
                      <a:pt x="2107" y="2754"/>
                    </a:cubicBezTo>
                    <a:cubicBezTo>
                      <a:pt x="2094" y="2754"/>
                      <a:pt x="2088" y="2767"/>
                      <a:pt x="2075" y="2767"/>
                    </a:cubicBezTo>
                    <a:cubicBezTo>
                      <a:pt x="2043" y="2767"/>
                      <a:pt x="2023" y="2748"/>
                      <a:pt x="2004" y="2722"/>
                    </a:cubicBezTo>
                    <a:cubicBezTo>
                      <a:pt x="1998" y="2709"/>
                      <a:pt x="1985" y="2709"/>
                      <a:pt x="1985" y="2696"/>
                    </a:cubicBezTo>
                    <a:cubicBezTo>
                      <a:pt x="1985" y="2683"/>
                      <a:pt x="1985" y="2683"/>
                      <a:pt x="1985" y="2676"/>
                    </a:cubicBezTo>
                    <a:close/>
                    <a:moveTo>
                      <a:pt x="2191" y="2773"/>
                    </a:moveTo>
                    <a:lnTo>
                      <a:pt x="2191" y="2773"/>
                    </a:lnTo>
                    <a:cubicBezTo>
                      <a:pt x="2198" y="2773"/>
                      <a:pt x="2211" y="2767"/>
                      <a:pt x="2217" y="2773"/>
                    </a:cubicBezTo>
                    <a:cubicBezTo>
                      <a:pt x="2230" y="2786"/>
                      <a:pt x="2224" y="2799"/>
                      <a:pt x="2230" y="2812"/>
                    </a:cubicBezTo>
                    <a:cubicBezTo>
                      <a:pt x="2230" y="2825"/>
                      <a:pt x="2243" y="2832"/>
                      <a:pt x="2243" y="2844"/>
                    </a:cubicBezTo>
                    <a:cubicBezTo>
                      <a:pt x="2243" y="2864"/>
                      <a:pt x="2224" y="2870"/>
                      <a:pt x="2211" y="2890"/>
                    </a:cubicBezTo>
                    <a:cubicBezTo>
                      <a:pt x="2198" y="2877"/>
                      <a:pt x="2198" y="2864"/>
                      <a:pt x="2185" y="2864"/>
                    </a:cubicBezTo>
                    <a:cubicBezTo>
                      <a:pt x="2185" y="2864"/>
                      <a:pt x="2185" y="2870"/>
                      <a:pt x="2179" y="2870"/>
                    </a:cubicBezTo>
                    <a:cubicBezTo>
                      <a:pt x="2179" y="2870"/>
                      <a:pt x="2179" y="2864"/>
                      <a:pt x="2172" y="2864"/>
                    </a:cubicBezTo>
                    <a:cubicBezTo>
                      <a:pt x="2172" y="2857"/>
                      <a:pt x="2172" y="2851"/>
                      <a:pt x="2172" y="2844"/>
                    </a:cubicBezTo>
                    <a:cubicBezTo>
                      <a:pt x="2172" y="2838"/>
                      <a:pt x="2172" y="2832"/>
                      <a:pt x="2172" y="2825"/>
                    </a:cubicBezTo>
                    <a:cubicBezTo>
                      <a:pt x="2172" y="2812"/>
                      <a:pt x="2191" y="2812"/>
                      <a:pt x="2191" y="2793"/>
                    </a:cubicBezTo>
                    <a:cubicBezTo>
                      <a:pt x="2191" y="2786"/>
                      <a:pt x="2191" y="2780"/>
                      <a:pt x="2191" y="2773"/>
                    </a:cubicBezTo>
                    <a:close/>
                    <a:moveTo>
                      <a:pt x="1778" y="2728"/>
                    </a:moveTo>
                    <a:lnTo>
                      <a:pt x="1778" y="2728"/>
                    </a:lnTo>
                    <a:cubicBezTo>
                      <a:pt x="1784" y="2735"/>
                      <a:pt x="1791" y="2741"/>
                      <a:pt x="1791" y="2754"/>
                    </a:cubicBezTo>
                    <a:cubicBezTo>
                      <a:pt x="1791" y="2825"/>
                      <a:pt x="1810" y="2864"/>
                      <a:pt x="1829" y="2941"/>
                    </a:cubicBezTo>
                    <a:cubicBezTo>
                      <a:pt x="1810" y="2929"/>
                      <a:pt x="1803" y="2916"/>
                      <a:pt x="1784" y="2896"/>
                    </a:cubicBezTo>
                    <a:cubicBezTo>
                      <a:pt x="1771" y="2883"/>
                      <a:pt x="1745" y="2877"/>
                      <a:pt x="1745" y="2851"/>
                    </a:cubicBezTo>
                    <a:cubicBezTo>
                      <a:pt x="1745" y="2838"/>
                      <a:pt x="1752" y="2832"/>
                      <a:pt x="1752" y="2812"/>
                    </a:cubicBezTo>
                    <a:cubicBezTo>
                      <a:pt x="1752" y="2806"/>
                      <a:pt x="1745" y="2799"/>
                      <a:pt x="1745" y="2786"/>
                    </a:cubicBezTo>
                    <a:cubicBezTo>
                      <a:pt x="1745" y="2760"/>
                      <a:pt x="1765" y="2754"/>
                      <a:pt x="1778" y="2728"/>
                    </a:cubicBezTo>
                    <a:close/>
                    <a:moveTo>
                      <a:pt x="2004" y="2767"/>
                    </a:moveTo>
                    <a:lnTo>
                      <a:pt x="2004" y="2767"/>
                    </a:lnTo>
                    <a:cubicBezTo>
                      <a:pt x="2017" y="2793"/>
                      <a:pt x="2017" y="2793"/>
                      <a:pt x="2017" y="2793"/>
                    </a:cubicBezTo>
                    <a:cubicBezTo>
                      <a:pt x="2004" y="2806"/>
                      <a:pt x="1991" y="2819"/>
                      <a:pt x="1985" y="2838"/>
                    </a:cubicBezTo>
                    <a:cubicBezTo>
                      <a:pt x="1978" y="2838"/>
                      <a:pt x="1978" y="2832"/>
                      <a:pt x="1972" y="2832"/>
                    </a:cubicBezTo>
                    <a:cubicBezTo>
                      <a:pt x="1965" y="2832"/>
                      <a:pt x="1959" y="2832"/>
                      <a:pt x="1952" y="2832"/>
                    </a:cubicBezTo>
                    <a:cubicBezTo>
                      <a:pt x="1952" y="2812"/>
                      <a:pt x="1952" y="2799"/>
                      <a:pt x="1946" y="2773"/>
                    </a:cubicBezTo>
                    <a:cubicBezTo>
                      <a:pt x="1972" y="2773"/>
                      <a:pt x="1978" y="2767"/>
                      <a:pt x="2004" y="2767"/>
                    </a:cubicBezTo>
                    <a:close/>
                    <a:moveTo>
                      <a:pt x="2133" y="2857"/>
                    </a:moveTo>
                    <a:lnTo>
                      <a:pt x="2133" y="2857"/>
                    </a:lnTo>
                    <a:cubicBezTo>
                      <a:pt x="2153" y="2877"/>
                      <a:pt x="2159" y="2896"/>
                      <a:pt x="2172" y="2916"/>
                    </a:cubicBezTo>
                    <a:cubicBezTo>
                      <a:pt x="2179" y="2929"/>
                      <a:pt x="2191" y="2929"/>
                      <a:pt x="2191" y="2941"/>
                    </a:cubicBezTo>
                    <a:cubicBezTo>
                      <a:pt x="2191" y="2954"/>
                      <a:pt x="2191" y="2954"/>
                      <a:pt x="2191" y="2954"/>
                    </a:cubicBezTo>
                    <a:cubicBezTo>
                      <a:pt x="2159" y="2954"/>
                      <a:pt x="2159" y="2954"/>
                      <a:pt x="2159" y="2954"/>
                    </a:cubicBezTo>
                    <a:cubicBezTo>
                      <a:pt x="2146" y="2954"/>
                      <a:pt x="2140" y="2948"/>
                      <a:pt x="2127" y="2948"/>
                    </a:cubicBezTo>
                    <a:cubicBezTo>
                      <a:pt x="2107" y="2948"/>
                      <a:pt x="2094" y="2961"/>
                      <a:pt x="2075" y="2967"/>
                    </a:cubicBezTo>
                    <a:cubicBezTo>
                      <a:pt x="2082" y="2941"/>
                      <a:pt x="2075" y="2922"/>
                      <a:pt x="2088" y="2896"/>
                    </a:cubicBezTo>
                    <a:cubicBezTo>
                      <a:pt x="2094" y="2877"/>
                      <a:pt x="2120" y="2877"/>
                      <a:pt x="2133" y="2857"/>
                    </a:cubicBezTo>
                    <a:close/>
                    <a:moveTo>
                      <a:pt x="1791" y="2967"/>
                    </a:moveTo>
                    <a:lnTo>
                      <a:pt x="1791" y="2967"/>
                    </a:lnTo>
                    <a:cubicBezTo>
                      <a:pt x="1791" y="2974"/>
                      <a:pt x="1791" y="2974"/>
                      <a:pt x="1791" y="2980"/>
                    </a:cubicBezTo>
                    <a:cubicBezTo>
                      <a:pt x="1784" y="2980"/>
                      <a:pt x="1778" y="2980"/>
                      <a:pt x="1771" y="2980"/>
                    </a:cubicBezTo>
                    <a:cubicBezTo>
                      <a:pt x="1758" y="2980"/>
                      <a:pt x="1758" y="2980"/>
                      <a:pt x="1745" y="2980"/>
                    </a:cubicBezTo>
                    <a:cubicBezTo>
                      <a:pt x="1745" y="2980"/>
                      <a:pt x="1739" y="2980"/>
                      <a:pt x="1732" y="2980"/>
                    </a:cubicBezTo>
                    <a:cubicBezTo>
                      <a:pt x="1739" y="2954"/>
                      <a:pt x="1758" y="2948"/>
                      <a:pt x="1771" y="2929"/>
                    </a:cubicBezTo>
                    <a:cubicBezTo>
                      <a:pt x="1771" y="2948"/>
                      <a:pt x="1791" y="2948"/>
                      <a:pt x="1791" y="2967"/>
                    </a:cubicBezTo>
                    <a:close/>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6" name="Freeform 94">
                <a:extLst>
                  <a:ext uri="{FF2B5EF4-FFF2-40B4-BE49-F238E27FC236}">
                    <a16:creationId xmlns:a16="http://schemas.microsoft.com/office/drawing/2014/main" id="{FC9C49E2-041D-8749-A963-6FECABEF745F}"/>
                  </a:ext>
                </a:extLst>
              </p:cNvPr>
              <p:cNvSpPr>
                <a:spLocks noChangeArrowheads="1"/>
              </p:cNvSpPr>
              <p:nvPr/>
            </p:nvSpPr>
            <p:spPr bwMode="auto">
              <a:xfrm>
                <a:off x="18439732" y="4423496"/>
                <a:ext cx="92674" cy="105921"/>
              </a:xfrm>
              <a:custGeom>
                <a:avLst/>
                <a:gdLst>
                  <a:gd name="T0" fmla="*/ 90 w 91"/>
                  <a:gd name="T1" fmla="*/ 38 h 104"/>
                  <a:gd name="T2" fmla="*/ 90 w 91"/>
                  <a:gd name="T3" fmla="*/ 38 h 104"/>
                  <a:gd name="T4" fmla="*/ 45 w 91"/>
                  <a:gd name="T5" fmla="*/ 0 h 104"/>
                  <a:gd name="T6" fmla="*/ 13 w 91"/>
                  <a:gd name="T7" fmla="*/ 0 h 104"/>
                  <a:gd name="T8" fmla="*/ 0 w 91"/>
                  <a:gd name="T9" fmla="*/ 19 h 104"/>
                  <a:gd name="T10" fmla="*/ 13 w 91"/>
                  <a:gd name="T11" fmla="*/ 38 h 104"/>
                  <a:gd name="T12" fmla="*/ 19 w 91"/>
                  <a:gd name="T13" fmla="*/ 71 h 104"/>
                  <a:gd name="T14" fmla="*/ 32 w 91"/>
                  <a:gd name="T15" fmla="*/ 84 h 104"/>
                  <a:gd name="T16" fmla="*/ 52 w 91"/>
                  <a:gd name="T17" fmla="*/ 90 h 104"/>
                  <a:gd name="T18" fmla="*/ 77 w 91"/>
                  <a:gd name="T19" fmla="*/ 97 h 104"/>
                  <a:gd name="T20" fmla="*/ 90 w 91"/>
                  <a:gd name="T21" fmla="*/ 71 h 104"/>
                  <a:gd name="T22" fmla="*/ 84 w 91"/>
                  <a:gd name="T23" fmla="*/ 71 h 104"/>
                  <a:gd name="T24" fmla="*/ 90 w 91"/>
                  <a:gd name="T25" fmla="*/ 3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104">
                    <a:moveTo>
                      <a:pt x="90" y="38"/>
                    </a:moveTo>
                    <a:lnTo>
                      <a:pt x="90" y="38"/>
                    </a:lnTo>
                    <a:cubicBezTo>
                      <a:pt x="77" y="25"/>
                      <a:pt x="64" y="0"/>
                      <a:pt x="45" y="0"/>
                    </a:cubicBezTo>
                    <a:cubicBezTo>
                      <a:pt x="32" y="0"/>
                      <a:pt x="26" y="0"/>
                      <a:pt x="13" y="0"/>
                    </a:cubicBezTo>
                    <a:cubicBezTo>
                      <a:pt x="6" y="0"/>
                      <a:pt x="0" y="13"/>
                      <a:pt x="0" y="19"/>
                    </a:cubicBezTo>
                    <a:cubicBezTo>
                      <a:pt x="6" y="25"/>
                      <a:pt x="13" y="32"/>
                      <a:pt x="13" y="38"/>
                    </a:cubicBezTo>
                    <a:cubicBezTo>
                      <a:pt x="13" y="51"/>
                      <a:pt x="13" y="58"/>
                      <a:pt x="19" y="71"/>
                    </a:cubicBezTo>
                    <a:cubicBezTo>
                      <a:pt x="19" y="84"/>
                      <a:pt x="26" y="84"/>
                      <a:pt x="32" y="84"/>
                    </a:cubicBezTo>
                    <a:cubicBezTo>
                      <a:pt x="39" y="84"/>
                      <a:pt x="45" y="84"/>
                      <a:pt x="52" y="90"/>
                    </a:cubicBezTo>
                    <a:cubicBezTo>
                      <a:pt x="58" y="90"/>
                      <a:pt x="64" y="103"/>
                      <a:pt x="77" y="97"/>
                    </a:cubicBezTo>
                    <a:cubicBezTo>
                      <a:pt x="84" y="97"/>
                      <a:pt x="90" y="77"/>
                      <a:pt x="90" y="71"/>
                    </a:cubicBezTo>
                    <a:cubicBezTo>
                      <a:pt x="84" y="71"/>
                      <a:pt x="84" y="71"/>
                      <a:pt x="84" y="71"/>
                    </a:cubicBezTo>
                    <a:lnTo>
                      <a:pt x="90" y="38"/>
                    </a:ln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grpSp>
      <p:grpSp>
        <p:nvGrpSpPr>
          <p:cNvPr id="4" name="Group 3">
            <a:extLst>
              <a:ext uri="{FF2B5EF4-FFF2-40B4-BE49-F238E27FC236}">
                <a16:creationId xmlns:a16="http://schemas.microsoft.com/office/drawing/2014/main" id="{7F7812E2-059D-CC42-B2CE-9CC65BC4B80B}"/>
              </a:ext>
            </a:extLst>
          </p:cNvPr>
          <p:cNvGrpSpPr/>
          <p:nvPr/>
        </p:nvGrpSpPr>
        <p:grpSpPr>
          <a:xfrm>
            <a:off x="8796905" y="1131813"/>
            <a:ext cx="6813084" cy="1383468"/>
            <a:chOff x="8796905" y="1407238"/>
            <a:chExt cx="6813084"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8796905" y="1867376"/>
              <a:ext cx="6813084" cy="923330"/>
            </a:xfrm>
            <a:prstGeom prst="rect">
              <a:avLst/>
            </a:prstGeom>
            <a:noFill/>
          </p:spPr>
          <p:txBody>
            <a:bodyPr wrap="none" rtlCol="0">
              <a:spAutoFit/>
            </a:bodyPr>
            <a:lstStyle/>
            <a:p>
              <a:pPr algn="ctr"/>
              <a:r>
                <a:rPr lang="en-US" sz="5400" b="1" spc="600" dirty="0">
                  <a:solidFill>
                    <a:schemeClr val="tx2"/>
                  </a:solidFill>
                  <a:latin typeface="Montserrat" charset="0"/>
                  <a:ea typeface="Montserrat" charset="0"/>
                  <a:cs typeface="Montserrat" charset="0"/>
                </a:rPr>
                <a:t>MALAYSIA MAP</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nvGrpSpPr>
          <p:cNvPr id="6" name="Group 5">
            <a:extLst>
              <a:ext uri="{FF2B5EF4-FFF2-40B4-BE49-F238E27FC236}">
                <a16:creationId xmlns:a16="http://schemas.microsoft.com/office/drawing/2014/main" id="{803E6134-846E-4B41-8204-E919D19FB552}"/>
              </a:ext>
            </a:extLst>
          </p:cNvPr>
          <p:cNvGrpSpPr/>
          <p:nvPr/>
        </p:nvGrpSpPr>
        <p:grpSpPr>
          <a:xfrm>
            <a:off x="14052785" y="8143671"/>
            <a:ext cx="1674886" cy="1674883"/>
            <a:chOff x="11225098" y="5533460"/>
            <a:chExt cx="1674886" cy="1674883"/>
          </a:xfrm>
        </p:grpSpPr>
        <p:sp>
          <p:nvSpPr>
            <p:cNvPr id="114" name="Oval 113">
              <a:extLst>
                <a:ext uri="{FF2B5EF4-FFF2-40B4-BE49-F238E27FC236}">
                  <a16:creationId xmlns:a16="http://schemas.microsoft.com/office/drawing/2014/main" id="{FF915686-9DFD-8044-9B09-FC58DC65294A}"/>
                </a:ext>
              </a:extLst>
            </p:cNvPr>
            <p:cNvSpPr/>
            <p:nvPr/>
          </p:nvSpPr>
          <p:spPr>
            <a:xfrm>
              <a:off x="11225098" y="5533460"/>
              <a:ext cx="1674886" cy="167488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7C510754-16D2-DC41-ADED-9C919C497BE1}"/>
                </a:ext>
              </a:extLst>
            </p:cNvPr>
            <p:cNvSpPr/>
            <p:nvPr/>
          </p:nvSpPr>
          <p:spPr>
            <a:xfrm>
              <a:off x="11499062" y="6062638"/>
              <a:ext cx="1131273"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A</a:t>
              </a:r>
              <a:endParaRPr lang="en-US" sz="5400" b="1" spc="600" dirty="0">
                <a:solidFill>
                  <a:schemeClr val="bg1"/>
                </a:solidFill>
                <a:latin typeface="Montserrat SemiBold" pitchFamily="2" charset="77"/>
                <a:ea typeface="Montserrat" charset="0"/>
                <a:cs typeface="Montserrat" charset="0"/>
              </a:endParaRPr>
            </a:p>
          </p:txBody>
        </p:sp>
      </p:grpSp>
      <p:grpSp>
        <p:nvGrpSpPr>
          <p:cNvPr id="7" name="Group 6">
            <a:extLst>
              <a:ext uri="{FF2B5EF4-FFF2-40B4-BE49-F238E27FC236}">
                <a16:creationId xmlns:a16="http://schemas.microsoft.com/office/drawing/2014/main" id="{86CB4A5B-756C-6B47-9F13-4F2B69530F5F}"/>
              </a:ext>
            </a:extLst>
          </p:cNvPr>
          <p:cNvGrpSpPr/>
          <p:nvPr/>
        </p:nvGrpSpPr>
        <p:grpSpPr>
          <a:xfrm>
            <a:off x="17118958" y="4767855"/>
            <a:ext cx="1674886" cy="1674883"/>
            <a:chOff x="18217335" y="5087723"/>
            <a:chExt cx="1674886" cy="1674883"/>
          </a:xfrm>
        </p:grpSpPr>
        <p:sp>
          <p:nvSpPr>
            <p:cNvPr id="2" name="Oval 1">
              <a:extLst>
                <a:ext uri="{FF2B5EF4-FFF2-40B4-BE49-F238E27FC236}">
                  <a16:creationId xmlns:a16="http://schemas.microsoft.com/office/drawing/2014/main" id="{E81A07F9-624D-8D4F-BA6B-007A5517920E}"/>
                </a:ext>
              </a:extLst>
            </p:cNvPr>
            <p:cNvSpPr/>
            <p:nvPr/>
          </p:nvSpPr>
          <p:spPr>
            <a:xfrm>
              <a:off x="18217335" y="5087723"/>
              <a:ext cx="1674886" cy="1674883"/>
            </a:xfrm>
            <a:prstGeom prst="ellipse">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a:extLst>
                <a:ext uri="{FF2B5EF4-FFF2-40B4-BE49-F238E27FC236}">
                  <a16:creationId xmlns:a16="http://schemas.microsoft.com/office/drawing/2014/main" id="{9FFA96A9-5E40-F946-8C31-ADA49DD900CD}"/>
                </a:ext>
              </a:extLst>
            </p:cNvPr>
            <p:cNvSpPr/>
            <p:nvPr/>
          </p:nvSpPr>
          <p:spPr>
            <a:xfrm>
              <a:off x="18555469" y="5579558"/>
              <a:ext cx="1131273"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B</a:t>
              </a:r>
              <a:endParaRPr lang="en-US" sz="5400" b="1" spc="600" dirty="0">
                <a:solidFill>
                  <a:schemeClr val="bg1"/>
                </a:solidFill>
                <a:latin typeface="Montserrat SemiBold" pitchFamily="2" charset="77"/>
                <a:ea typeface="Montserrat" charset="0"/>
                <a:cs typeface="Montserrat" charset="0"/>
              </a:endParaRPr>
            </a:p>
          </p:txBody>
        </p:sp>
      </p:grpSp>
      <p:grpSp>
        <p:nvGrpSpPr>
          <p:cNvPr id="8" name="Group 7">
            <a:extLst>
              <a:ext uri="{FF2B5EF4-FFF2-40B4-BE49-F238E27FC236}">
                <a16:creationId xmlns:a16="http://schemas.microsoft.com/office/drawing/2014/main" id="{A2F13A44-599C-E540-9DF8-C38AEBD72D1F}"/>
              </a:ext>
            </a:extLst>
          </p:cNvPr>
          <p:cNvGrpSpPr/>
          <p:nvPr/>
        </p:nvGrpSpPr>
        <p:grpSpPr>
          <a:xfrm>
            <a:off x="20517136" y="4462026"/>
            <a:ext cx="1674886" cy="1674883"/>
            <a:chOff x="18449137" y="10060963"/>
            <a:chExt cx="1674886" cy="1674883"/>
          </a:xfrm>
        </p:grpSpPr>
        <p:sp>
          <p:nvSpPr>
            <p:cNvPr id="115" name="Oval 114">
              <a:extLst>
                <a:ext uri="{FF2B5EF4-FFF2-40B4-BE49-F238E27FC236}">
                  <a16:creationId xmlns:a16="http://schemas.microsoft.com/office/drawing/2014/main" id="{12FB1140-5305-974D-91E1-E680566F8F19}"/>
                </a:ext>
              </a:extLst>
            </p:cNvPr>
            <p:cNvSpPr/>
            <p:nvPr/>
          </p:nvSpPr>
          <p:spPr>
            <a:xfrm>
              <a:off x="18449137" y="10060963"/>
              <a:ext cx="1674886" cy="1674883"/>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5ADDE237-56BA-174C-B3F9-6023473321F0}"/>
                </a:ext>
              </a:extLst>
            </p:cNvPr>
            <p:cNvSpPr/>
            <p:nvPr/>
          </p:nvSpPr>
          <p:spPr>
            <a:xfrm>
              <a:off x="18762503" y="10600132"/>
              <a:ext cx="1131273"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C</a:t>
              </a:r>
              <a:endParaRPr lang="en-US" sz="5400" b="1" spc="600" dirty="0">
                <a:solidFill>
                  <a:schemeClr val="bg1"/>
                </a:solidFill>
                <a:latin typeface="Montserrat SemiBold" pitchFamily="2" charset="77"/>
                <a:ea typeface="Montserrat" charset="0"/>
                <a:cs typeface="Montserrat" charset="0"/>
              </a:endParaRPr>
            </a:p>
          </p:txBody>
        </p:sp>
      </p:grpSp>
      <p:grpSp>
        <p:nvGrpSpPr>
          <p:cNvPr id="107" name="Group 106">
            <a:extLst>
              <a:ext uri="{FF2B5EF4-FFF2-40B4-BE49-F238E27FC236}">
                <a16:creationId xmlns:a16="http://schemas.microsoft.com/office/drawing/2014/main" id="{D626BA7E-58FA-E040-82CA-CB233CC0CF50}"/>
              </a:ext>
            </a:extLst>
          </p:cNvPr>
          <p:cNvGrpSpPr/>
          <p:nvPr/>
        </p:nvGrpSpPr>
        <p:grpSpPr>
          <a:xfrm>
            <a:off x="2231118" y="4432826"/>
            <a:ext cx="7627530" cy="7451631"/>
            <a:chOff x="14543667" y="4003432"/>
            <a:chExt cx="7627530" cy="7451631"/>
          </a:xfrm>
        </p:grpSpPr>
        <p:grpSp>
          <p:nvGrpSpPr>
            <p:cNvPr id="108" name="Group 107">
              <a:extLst>
                <a:ext uri="{FF2B5EF4-FFF2-40B4-BE49-F238E27FC236}">
                  <a16:creationId xmlns:a16="http://schemas.microsoft.com/office/drawing/2014/main" id="{B03C352D-9C25-7748-A768-83B18B4EC6BA}"/>
                </a:ext>
              </a:extLst>
            </p:cNvPr>
            <p:cNvGrpSpPr/>
            <p:nvPr/>
          </p:nvGrpSpPr>
          <p:grpSpPr>
            <a:xfrm>
              <a:off x="14543667" y="4003432"/>
              <a:ext cx="7627530" cy="1907329"/>
              <a:chOff x="3001226" y="5815996"/>
              <a:chExt cx="7627530" cy="1907329"/>
            </a:xfrm>
          </p:grpSpPr>
          <p:sp>
            <p:nvSpPr>
              <p:cNvPr id="123" name="Subtitle 2">
                <a:extLst>
                  <a:ext uri="{FF2B5EF4-FFF2-40B4-BE49-F238E27FC236}">
                    <a16:creationId xmlns:a16="http://schemas.microsoft.com/office/drawing/2014/main" id="{EA58D2EB-6363-284D-A1ED-D612134CED04}"/>
                  </a:ext>
                </a:extLst>
              </p:cNvPr>
              <p:cNvSpPr txBox="1">
                <a:spLocks/>
              </p:cNvSpPr>
              <p:nvPr/>
            </p:nvSpPr>
            <p:spPr>
              <a:xfrm>
                <a:off x="3001226" y="6462327"/>
                <a:ext cx="7627530" cy="126099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124" name="Rectangle 123">
                <a:extLst>
                  <a:ext uri="{FF2B5EF4-FFF2-40B4-BE49-F238E27FC236}">
                    <a16:creationId xmlns:a16="http://schemas.microsoft.com/office/drawing/2014/main" id="{B92D7D35-3347-8D41-9BF1-23F2456C6643}"/>
                  </a:ext>
                </a:extLst>
              </p:cNvPr>
              <p:cNvSpPr/>
              <p:nvPr/>
            </p:nvSpPr>
            <p:spPr>
              <a:xfrm>
                <a:off x="3116475" y="5815996"/>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A</a:t>
                </a:r>
                <a:endParaRPr lang="en-US" sz="5400" b="1" spc="600" dirty="0">
                  <a:solidFill>
                    <a:schemeClr val="tx2"/>
                  </a:solidFill>
                  <a:latin typeface="Montserrat SemiBold" pitchFamily="2" charset="77"/>
                  <a:ea typeface="Montserrat" charset="0"/>
                  <a:cs typeface="Montserrat" charset="0"/>
                </a:endParaRPr>
              </a:p>
            </p:txBody>
          </p:sp>
        </p:grpSp>
        <p:grpSp>
          <p:nvGrpSpPr>
            <p:cNvPr id="109" name="Group 108">
              <a:extLst>
                <a:ext uri="{FF2B5EF4-FFF2-40B4-BE49-F238E27FC236}">
                  <a16:creationId xmlns:a16="http://schemas.microsoft.com/office/drawing/2014/main" id="{908B9CE4-17F8-A144-AAED-B24240EB30E2}"/>
                </a:ext>
              </a:extLst>
            </p:cNvPr>
            <p:cNvGrpSpPr/>
            <p:nvPr/>
          </p:nvGrpSpPr>
          <p:grpSpPr>
            <a:xfrm>
              <a:off x="14543667" y="6775260"/>
              <a:ext cx="7627530" cy="1907329"/>
              <a:chOff x="3001226" y="5815996"/>
              <a:chExt cx="7627530" cy="1907329"/>
            </a:xfrm>
          </p:grpSpPr>
          <p:sp>
            <p:nvSpPr>
              <p:cNvPr id="121" name="Subtitle 2">
                <a:extLst>
                  <a:ext uri="{FF2B5EF4-FFF2-40B4-BE49-F238E27FC236}">
                    <a16:creationId xmlns:a16="http://schemas.microsoft.com/office/drawing/2014/main" id="{E9A4A532-B13B-DB4C-A65A-BB2A068A0AA7}"/>
                  </a:ext>
                </a:extLst>
              </p:cNvPr>
              <p:cNvSpPr txBox="1">
                <a:spLocks/>
              </p:cNvSpPr>
              <p:nvPr/>
            </p:nvSpPr>
            <p:spPr>
              <a:xfrm>
                <a:off x="3001226" y="6462327"/>
                <a:ext cx="7627530" cy="126099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122" name="Rectangle 121">
                <a:extLst>
                  <a:ext uri="{FF2B5EF4-FFF2-40B4-BE49-F238E27FC236}">
                    <a16:creationId xmlns:a16="http://schemas.microsoft.com/office/drawing/2014/main" id="{F96A4049-AA08-5C48-8935-A24995A49F42}"/>
                  </a:ext>
                </a:extLst>
              </p:cNvPr>
              <p:cNvSpPr/>
              <p:nvPr/>
            </p:nvSpPr>
            <p:spPr>
              <a:xfrm>
                <a:off x="3116475" y="5815996"/>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B</a:t>
                </a:r>
                <a:endParaRPr lang="en-US" sz="5400" b="1" spc="600" dirty="0">
                  <a:solidFill>
                    <a:schemeClr val="tx2"/>
                  </a:solidFill>
                  <a:latin typeface="Montserrat SemiBold" pitchFamily="2" charset="77"/>
                  <a:ea typeface="Montserrat" charset="0"/>
                  <a:cs typeface="Montserrat" charset="0"/>
                </a:endParaRPr>
              </a:p>
            </p:txBody>
          </p:sp>
        </p:grpSp>
        <p:grpSp>
          <p:nvGrpSpPr>
            <p:cNvPr id="110" name="Group 109">
              <a:extLst>
                <a:ext uri="{FF2B5EF4-FFF2-40B4-BE49-F238E27FC236}">
                  <a16:creationId xmlns:a16="http://schemas.microsoft.com/office/drawing/2014/main" id="{BC4E70DD-563A-B144-8F9E-949962BD714A}"/>
                </a:ext>
              </a:extLst>
            </p:cNvPr>
            <p:cNvGrpSpPr/>
            <p:nvPr/>
          </p:nvGrpSpPr>
          <p:grpSpPr>
            <a:xfrm>
              <a:off x="14543667" y="9547734"/>
              <a:ext cx="7627530" cy="1907329"/>
              <a:chOff x="3001226" y="5815996"/>
              <a:chExt cx="7627530" cy="1907329"/>
            </a:xfrm>
          </p:grpSpPr>
          <p:sp>
            <p:nvSpPr>
              <p:cNvPr id="111" name="Subtitle 2">
                <a:extLst>
                  <a:ext uri="{FF2B5EF4-FFF2-40B4-BE49-F238E27FC236}">
                    <a16:creationId xmlns:a16="http://schemas.microsoft.com/office/drawing/2014/main" id="{7CCEB97D-0463-8746-AD77-50299F759076}"/>
                  </a:ext>
                </a:extLst>
              </p:cNvPr>
              <p:cNvSpPr txBox="1">
                <a:spLocks/>
              </p:cNvSpPr>
              <p:nvPr/>
            </p:nvSpPr>
            <p:spPr>
              <a:xfrm>
                <a:off x="3001226" y="6462327"/>
                <a:ext cx="7627530" cy="126099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112" name="Rectangle 111">
                <a:extLst>
                  <a:ext uri="{FF2B5EF4-FFF2-40B4-BE49-F238E27FC236}">
                    <a16:creationId xmlns:a16="http://schemas.microsoft.com/office/drawing/2014/main" id="{16226F73-AC8C-CA46-A482-A2A2C84AC91E}"/>
                  </a:ext>
                </a:extLst>
              </p:cNvPr>
              <p:cNvSpPr/>
              <p:nvPr/>
            </p:nvSpPr>
            <p:spPr>
              <a:xfrm>
                <a:off x="3146955" y="5815996"/>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C</a:t>
                </a:r>
                <a:endParaRPr lang="en-US" sz="5400" b="1" spc="600" dirty="0">
                  <a:solidFill>
                    <a:schemeClr val="tx2"/>
                  </a:solidFill>
                  <a:latin typeface="Montserrat SemiBold" pitchFamily="2" charset="77"/>
                  <a:ea typeface="Montserrat" charset="0"/>
                  <a:cs typeface="Montserrat" charset="0"/>
                </a:endParaRPr>
              </a:p>
            </p:txBody>
          </p:sp>
        </p:grpSp>
      </p:grpSp>
    </p:spTree>
    <p:extLst>
      <p:ext uri="{BB962C8B-B14F-4D97-AF65-F5344CB8AC3E}">
        <p14:creationId xmlns:p14="http://schemas.microsoft.com/office/powerpoint/2010/main" val="15985840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79D9A8BF-C05A-584F-B1B9-B3CD4316AA5C}"/>
              </a:ext>
            </a:extLst>
          </p:cNvPr>
          <p:cNvGrpSpPr/>
          <p:nvPr/>
        </p:nvGrpSpPr>
        <p:grpSpPr>
          <a:xfrm>
            <a:off x="3272590" y="2518024"/>
            <a:ext cx="9206593" cy="10120312"/>
            <a:chOff x="8029079" y="2927480"/>
            <a:chExt cx="8466170" cy="9306404"/>
          </a:xfrm>
          <a:solidFill>
            <a:srgbClr val="F2F2F2"/>
          </a:solidFill>
        </p:grpSpPr>
        <p:sp>
          <p:nvSpPr>
            <p:cNvPr id="43" name="Freeform 1">
              <a:extLst>
                <a:ext uri="{FF2B5EF4-FFF2-40B4-BE49-F238E27FC236}">
                  <a16:creationId xmlns:a16="http://schemas.microsoft.com/office/drawing/2014/main" id="{B2C95E23-38D4-9844-AF2E-90085B3B5521}"/>
                </a:ext>
              </a:extLst>
            </p:cNvPr>
            <p:cNvSpPr>
              <a:spLocks noChangeArrowheads="1"/>
            </p:cNvSpPr>
            <p:nvPr/>
          </p:nvSpPr>
          <p:spPr bwMode="auto">
            <a:xfrm>
              <a:off x="9704776" y="6257592"/>
              <a:ext cx="2657473" cy="1804129"/>
            </a:xfrm>
            <a:custGeom>
              <a:avLst/>
              <a:gdLst>
                <a:gd name="T0" fmla="*/ 4767 w 6149"/>
                <a:gd name="T1" fmla="*/ 3541 h 4174"/>
                <a:gd name="T2" fmla="*/ 5057 w 6149"/>
                <a:gd name="T3" fmla="*/ 3274 h 4174"/>
                <a:gd name="T4" fmla="*/ 5391 w 6149"/>
                <a:gd name="T5" fmla="*/ 3037 h 4174"/>
                <a:gd name="T6" fmla="*/ 5473 w 6149"/>
                <a:gd name="T7" fmla="*/ 2532 h 4174"/>
                <a:gd name="T8" fmla="*/ 5688 w 6149"/>
                <a:gd name="T9" fmla="*/ 2339 h 4174"/>
                <a:gd name="T10" fmla="*/ 5992 w 6149"/>
                <a:gd name="T11" fmla="*/ 2272 h 4174"/>
                <a:gd name="T12" fmla="*/ 6029 w 6149"/>
                <a:gd name="T13" fmla="*/ 2072 h 4174"/>
                <a:gd name="T14" fmla="*/ 6051 w 6149"/>
                <a:gd name="T15" fmla="*/ 1775 h 4174"/>
                <a:gd name="T16" fmla="*/ 5829 w 6149"/>
                <a:gd name="T17" fmla="*/ 1738 h 4174"/>
                <a:gd name="T18" fmla="*/ 5651 w 6149"/>
                <a:gd name="T19" fmla="*/ 1552 h 4174"/>
                <a:gd name="T20" fmla="*/ 5243 w 6149"/>
                <a:gd name="T21" fmla="*/ 1270 h 4174"/>
                <a:gd name="T22" fmla="*/ 5064 w 6149"/>
                <a:gd name="T23" fmla="*/ 1307 h 4174"/>
                <a:gd name="T24" fmla="*/ 4842 w 6149"/>
                <a:gd name="T25" fmla="*/ 1292 h 4174"/>
                <a:gd name="T26" fmla="*/ 4738 w 6149"/>
                <a:gd name="T27" fmla="*/ 1344 h 4174"/>
                <a:gd name="T28" fmla="*/ 4522 w 6149"/>
                <a:gd name="T29" fmla="*/ 1344 h 4174"/>
                <a:gd name="T30" fmla="*/ 4463 w 6149"/>
                <a:gd name="T31" fmla="*/ 1322 h 4174"/>
                <a:gd name="T32" fmla="*/ 4181 w 6149"/>
                <a:gd name="T33" fmla="*/ 1188 h 4174"/>
                <a:gd name="T34" fmla="*/ 3891 w 6149"/>
                <a:gd name="T35" fmla="*/ 1173 h 4174"/>
                <a:gd name="T36" fmla="*/ 3616 w 6149"/>
                <a:gd name="T37" fmla="*/ 1255 h 4174"/>
                <a:gd name="T38" fmla="*/ 3535 w 6149"/>
                <a:gd name="T39" fmla="*/ 1121 h 4174"/>
                <a:gd name="T40" fmla="*/ 3535 w 6149"/>
                <a:gd name="T41" fmla="*/ 943 h 4174"/>
                <a:gd name="T42" fmla="*/ 3200 w 6149"/>
                <a:gd name="T43" fmla="*/ 1106 h 4174"/>
                <a:gd name="T44" fmla="*/ 3490 w 6149"/>
                <a:gd name="T45" fmla="*/ 1619 h 4174"/>
                <a:gd name="T46" fmla="*/ 3416 w 6149"/>
                <a:gd name="T47" fmla="*/ 1938 h 4174"/>
                <a:gd name="T48" fmla="*/ 3104 w 6149"/>
                <a:gd name="T49" fmla="*/ 1864 h 4174"/>
                <a:gd name="T50" fmla="*/ 3178 w 6149"/>
                <a:gd name="T51" fmla="*/ 1233 h 4174"/>
                <a:gd name="T52" fmla="*/ 3349 w 6149"/>
                <a:gd name="T53" fmla="*/ 914 h 4174"/>
                <a:gd name="T54" fmla="*/ 3512 w 6149"/>
                <a:gd name="T55" fmla="*/ 654 h 4174"/>
                <a:gd name="T56" fmla="*/ 3572 w 6149"/>
                <a:gd name="T57" fmla="*/ 104 h 4174"/>
                <a:gd name="T58" fmla="*/ 3119 w 6149"/>
                <a:gd name="T59" fmla="*/ 7 h 4174"/>
                <a:gd name="T60" fmla="*/ 2673 w 6149"/>
                <a:gd name="T61" fmla="*/ 260 h 4174"/>
                <a:gd name="T62" fmla="*/ 1953 w 6149"/>
                <a:gd name="T63" fmla="*/ 676 h 4174"/>
                <a:gd name="T64" fmla="*/ 2376 w 6149"/>
                <a:gd name="T65" fmla="*/ 1084 h 4174"/>
                <a:gd name="T66" fmla="*/ 2302 w 6149"/>
                <a:gd name="T67" fmla="*/ 1263 h 4174"/>
                <a:gd name="T68" fmla="*/ 2257 w 6149"/>
                <a:gd name="T69" fmla="*/ 1597 h 4174"/>
                <a:gd name="T70" fmla="*/ 1945 w 6149"/>
                <a:gd name="T71" fmla="*/ 1894 h 4174"/>
                <a:gd name="T72" fmla="*/ 1589 w 6149"/>
                <a:gd name="T73" fmla="*/ 1834 h 4174"/>
                <a:gd name="T74" fmla="*/ 1277 w 6149"/>
                <a:gd name="T75" fmla="*/ 2161 h 4174"/>
                <a:gd name="T76" fmla="*/ 1374 w 6149"/>
                <a:gd name="T77" fmla="*/ 1797 h 4174"/>
                <a:gd name="T78" fmla="*/ 1285 w 6149"/>
                <a:gd name="T79" fmla="*/ 1471 h 4174"/>
                <a:gd name="T80" fmla="*/ 935 w 6149"/>
                <a:gd name="T81" fmla="*/ 1218 h 4174"/>
                <a:gd name="T82" fmla="*/ 735 w 6149"/>
                <a:gd name="T83" fmla="*/ 1381 h 4174"/>
                <a:gd name="T84" fmla="*/ 653 w 6149"/>
                <a:gd name="T85" fmla="*/ 1775 h 4174"/>
                <a:gd name="T86" fmla="*/ 690 w 6149"/>
                <a:gd name="T87" fmla="*/ 2287 h 4174"/>
                <a:gd name="T88" fmla="*/ 319 w 6149"/>
                <a:gd name="T89" fmla="*/ 2621 h 4174"/>
                <a:gd name="T90" fmla="*/ 230 w 6149"/>
                <a:gd name="T91" fmla="*/ 2948 h 4174"/>
                <a:gd name="T92" fmla="*/ 89 w 6149"/>
                <a:gd name="T93" fmla="*/ 3422 h 4174"/>
                <a:gd name="T94" fmla="*/ 623 w 6149"/>
                <a:gd name="T95" fmla="*/ 3705 h 4174"/>
                <a:gd name="T96" fmla="*/ 1366 w 6149"/>
                <a:gd name="T97" fmla="*/ 3942 h 4174"/>
                <a:gd name="T98" fmla="*/ 1663 w 6149"/>
                <a:gd name="T99" fmla="*/ 4098 h 4174"/>
                <a:gd name="T100" fmla="*/ 1886 w 6149"/>
                <a:gd name="T101" fmla="*/ 3853 h 4174"/>
                <a:gd name="T102" fmla="*/ 2473 w 6149"/>
                <a:gd name="T103" fmla="*/ 3883 h 4174"/>
                <a:gd name="T104" fmla="*/ 2510 w 6149"/>
                <a:gd name="T105" fmla="*/ 3987 h 4174"/>
                <a:gd name="T106" fmla="*/ 3074 w 6149"/>
                <a:gd name="T107" fmla="*/ 3913 h 4174"/>
                <a:gd name="T108" fmla="*/ 3549 w 6149"/>
                <a:gd name="T109" fmla="*/ 3876 h 4174"/>
                <a:gd name="T110" fmla="*/ 4121 w 6149"/>
                <a:gd name="T111" fmla="*/ 3972 h 4174"/>
                <a:gd name="T112" fmla="*/ 4567 w 6149"/>
                <a:gd name="T113" fmla="*/ 4135 h 4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149" h="4174">
                  <a:moveTo>
                    <a:pt x="4648" y="3838"/>
                  </a:moveTo>
                  <a:lnTo>
                    <a:pt x="4648" y="3838"/>
                  </a:lnTo>
                  <a:cubicBezTo>
                    <a:pt x="4708" y="3846"/>
                    <a:pt x="4738" y="3801"/>
                    <a:pt x="4730" y="3742"/>
                  </a:cubicBezTo>
                  <a:cubicBezTo>
                    <a:pt x="4723" y="3719"/>
                    <a:pt x="4708" y="3690"/>
                    <a:pt x="4708" y="3660"/>
                  </a:cubicBezTo>
                  <a:cubicBezTo>
                    <a:pt x="4708" y="3623"/>
                    <a:pt x="4738" y="3638"/>
                    <a:pt x="4767" y="3623"/>
                  </a:cubicBezTo>
                  <a:cubicBezTo>
                    <a:pt x="4767" y="3593"/>
                    <a:pt x="4767" y="3564"/>
                    <a:pt x="4767" y="3541"/>
                  </a:cubicBezTo>
                  <a:cubicBezTo>
                    <a:pt x="4804" y="3534"/>
                    <a:pt x="4827" y="3564"/>
                    <a:pt x="4856" y="3556"/>
                  </a:cubicBezTo>
                  <a:cubicBezTo>
                    <a:pt x="4856" y="3541"/>
                    <a:pt x="4856" y="3519"/>
                    <a:pt x="4856" y="3504"/>
                  </a:cubicBezTo>
                  <a:cubicBezTo>
                    <a:pt x="4819" y="3489"/>
                    <a:pt x="4871" y="3430"/>
                    <a:pt x="4879" y="3415"/>
                  </a:cubicBezTo>
                  <a:cubicBezTo>
                    <a:pt x="4893" y="3415"/>
                    <a:pt x="4908" y="3415"/>
                    <a:pt x="4931" y="3415"/>
                  </a:cubicBezTo>
                  <a:cubicBezTo>
                    <a:pt x="4931" y="3370"/>
                    <a:pt x="4931" y="3326"/>
                    <a:pt x="4931" y="3281"/>
                  </a:cubicBezTo>
                  <a:cubicBezTo>
                    <a:pt x="4975" y="3281"/>
                    <a:pt x="5012" y="3281"/>
                    <a:pt x="5057" y="3274"/>
                  </a:cubicBezTo>
                  <a:cubicBezTo>
                    <a:pt x="5072" y="3267"/>
                    <a:pt x="5079" y="3252"/>
                    <a:pt x="5101" y="3259"/>
                  </a:cubicBezTo>
                  <a:cubicBezTo>
                    <a:pt x="5124" y="3259"/>
                    <a:pt x="5139" y="3281"/>
                    <a:pt x="5161" y="3274"/>
                  </a:cubicBezTo>
                  <a:cubicBezTo>
                    <a:pt x="5161" y="3222"/>
                    <a:pt x="5243" y="3237"/>
                    <a:pt x="5265" y="3207"/>
                  </a:cubicBezTo>
                  <a:cubicBezTo>
                    <a:pt x="5287" y="3177"/>
                    <a:pt x="5280" y="3170"/>
                    <a:pt x="5309" y="3155"/>
                  </a:cubicBezTo>
                  <a:cubicBezTo>
                    <a:pt x="5332" y="3140"/>
                    <a:pt x="5369" y="3140"/>
                    <a:pt x="5369" y="3103"/>
                  </a:cubicBezTo>
                  <a:cubicBezTo>
                    <a:pt x="5376" y="3081"/>
                    <a:pt x="5369" y="3060"/>
                    <a:pt x="5391" y="3037"/>
                  </a:cubicBezTo>
                  <a:cubicBezTo>
                    <a:pt x="5413" y="3023"/>
                    <a:pt x="5436" y="3008"/>
                    <a:pt x="5443" y="2985"/>
                  </a:cubicBezTo>
                  <a:cubicBezTo>
                    <a:pt x="5443" y="2955"/>
                    <a:pt x="5443" y="2933"/>
                    <a:pt x="5465" y="2911"/>
                  </a:cubicBezTo>
                  <a:cubicBezTo>
                    <a:pt x="5480" y="2896"/>
                    <a:pt x="5503" y="2896"/>
                    <a:pt x="5495" y="2866"/>
                  </a:cubicBezTo>
                  <a:cubicBezTo>
                    <a:pt x="5584" y="2859"/>
                    <a:pt x="5651" y="2859"/>
                    <a:pt x="5644" y="2748"/>
                  </a:cubicBezTo>
                  <a:cubicBezTo>
                    <a:pt x="5636" y="2703"/>
                    <a:pt x="5577" y="2592"/>
                    <a:pt x="5517" y="2592"/>
                  </a:cubicBezTo>
                  <a:cubicBezTo>
                    <a:pt x="5517" y="2570"/>
                    <a:pt x="5495" y="2540"/>
                    <a:pt x="5473" y="2532"/>
                  </a:cubicBezTo>
                  <a:cubicBezTo>
                    <a:pt x="5450" y="2584"/>
                    <a:pt x="5428" y="2532"/>
                    <a:pt x="5398" y="2518"/>
                  </a:cubicBezTo>
                  <a:cubicBezTo>
                    <a:pt x="5361" y="2503"/>
                    <a:pt x="5324" y="2555"/>
                    <a:pt x="5295" y="2532"/>
                  </a:cubicBezTo>
                  <a:cubicBezTo>
                    <a:pt x="5228" y="2473"/>
                    <a:pt x="5272" y="2443"/>
                    <a:pt x="5324" y="2399"/>
                  </a:cubicBezTo>
                  <a:cubicBezTo>
                    <a:pt x="5384" y="2347"/>
                    <a:pt x="5332" y="2332"/>
                    <a:pt x="5287" y="2302"/>
                  </a:cubicBezTo>
                  <a:cubicBezTo>
                    <a:pt x="5235" y="2265"/>
                    <a:pt x="5391" y="2198"/>
                    <a:pt x="5384" y="2295"/>
                  </a:cubicBezTo>
                  <a:cubicBezTo>
                    <a:pt x="5421" y="2302"/>
                    <a:pt x="5695" y="2265"/>
                    <a:pt x="5688" y="2339"/>
                  </a:cubicBezTo>
                  <a:cubicBezTo>
                    <a:pt x="5718" y="2339"/>
                    <a:pt x="5785" y="2310"/>
                    <a:pt x="5792" y="2347"/>
                  </a:cubicBezTo>
                  <a:cubicBezTo>
                    <a:pt x="5814" y="2354"/>
                    <a:pt x="5837" y="2339"/>
                    <a:pt x="5859" y="2347"/>
                  </a:cubicBezTo>
                  <a:cubicBezTo>
                    <a:pt x="5881" y="2354"/>
                    <a:pt x="5874" y="2399"/>
                    <a:pt x="5896" y="2391"/>
                  </a:cubicBezTo>
                  <a:cubicBezTo>
                    <a:pt x="5917" y="2376"/>
                    <a:pt x="5903" y="2339"/>
                    <a:pt x="5925" y="2324"/>
                  </a:cubicBezTo>
                  <a:cubicBezTo>
                    <a:pt x="5940" y="2317"/>
                    <a:pt x="5962" y="2332"/>
                    <a:pt x="5977" y="2324"/>
                  </a:cubicBezTo>
                  <a:cubicBezTo>
                    <a:pt x="5999" y="2317"/>
                    <a:pt x="5992" y="2287"/>
                    <a:pt x="5992" y="2272"/>
                  </a:cubicBezTo>
                  <a:cubicBezTo>
                    <a:pt x="5999" y="2243"/>
                    <a:pt x="6036" y="2250"/>
                    <a:pt x="6059" y="2250"/>
                  </a:cubicBezTo>
                  <a:cubicBezTo>
                    <a:pt x="6073" y="2243"/>
                    <a:pt x="6088" y="2228"/>
                    <a:pt x="6103" y="2206"/>
                  </a:cubicBezTo>
                  <a:cubicBezTo>
                    <a:pt x="6096" y="2206"/>
                    <a:pt x="6096" y="2198"/>
                    <a:pt x="6096" y="2191"/>
                  </a:cubicBezTo>
                  <a:cubicBezTo>
                    <a:pt x="6066" y="2191"/>
                    <a:pt x="6081" y="2161"/>
                    <a:pt x="6073" y="2139"/>
                  </a:cubicBezTo>
                  <a:cubicBezTo>
                    <a:pt x="6066" y="2124"/>
                    <a:pt x="6051" y="2109"/>
                    <a:pt x="6029" y="2102"/>
                  </a:cubicBezTo>
                  <a:cubicBezTo>
                    <a:pt x="6021" y="2094"/>
                    <a:pt x="6021" y="2079"/>
                    <a:pt x="6029" y="2072"/>
                  </a:cubicBezTo>
                  <a:cubicBezTo>
                    <a:pt x="6036" y="2079"/>
                    <a:pt x="6051" y="2072"/>
                    <a:pt x="6059" y="2072"/>
                  </a:cubicBezTo>
                  <a:cubicBezTo>
                    <a:pt x="6059" y="2027"/>
                    <a:pt x="6081" y="2005"/>
                    <a:pt x="6096" y="1961"/>
                  </a:cubicBezTo>
                  <a:cubicBezTo>
                    <a:pt x="6110" y="1931"/>
                    <a:pt x="6110" y="1894"/>
                    <a:pt x="6066" y="1894"/>
                  </a:cubicBezTo>
                  <a:cubicBezTo>
                    <a:pt x="6066" y="1879"/>
                    <a:pt x="6066" y="1857"/>
                    <a:pt x="6066" y="1834"/>
                  </a:cubicBezTo>
                  <a:cubicBezTo>
                    <a:pt x="6059" y="1834"/>
                    <a:pt x="6051" y="1834"/>
                    <a:pt x="6044" y="1834"/>
                  </a:cubicBezTo>
                  <a:cubicBezTo>
                    <a:pt x="6044" y="1812"/>
                    <a:pt x="6044" y="1797"/>
                    <a:pt x="6051" y="1775"/>
                  </a:cubicBezTo>
                  <a:cubicBezTo>
                    <a:pt x="6088" y="1797"/>
                    <a:pt x="6148" y="1767"/>
                    <a:pt x="6110" y="1716"/>
                  </a:cubicBezTo>
                  <a:cubicBezTo>
                    <a:pt x="6096" y="1708"/>
                    <a:pt x="6081" y="1716"/>
                    <a:pt x="6073" y="1708"/>
                  </a:cubicBezTo>
                  <a:cubicBezTo>
                    <a:pt x="6073" y="1693"/>
                    <a:pt x="6073" y="1686"/>
                    <a:pt x="6066" y="1678"/>
                  </a:cubicBezTo>
                  <a:cubicBezTo>
                    <a:pt x="6051" y="1656"/>
                    <a:pt x="6029" y="1656"/>
                    <a:pt x="6006" y="1656"/>
                  </a:cubicBezTo>
                  <a:cubicBezTo>
                    <a:pt x="5977" y="1693"/>
                    <a:pt x="5874" y="1671"/>
                    <a:pt x="5829" y="1678"/>
                  </a:cubicBezTo>
                  <a:cubicBezTo>
                    <a:pt x="5822" y="1693"/>
                    <a:pt x="5837" y="1716"/>
                    <a:pt x="5829" y="1738"/>
                  </a:cubicBezTo>
                  <a:cubicBezTo>
                    <a:pt x="5800" y="1745"/>
                    <a:pt x="5807" y="1708"/>
                    <a:pt x="5777" y="1716"/>
                  </a:cubicBezTo>
                  <a:cubicBezTo>
                    <a:pt x="5777" y="1701"/>
                    <a:pt x="5777" y="1686"/>
                    <a:pt x="5777" y="1671"/>
                  </a:cubicBezTo>
                  <a:cubicBezTo>
                    <a:pt x="5762" y="1671"/>
                    <a:pt x="5748" y="1671"/>
                    <a:pt x="5733" y="1663"/>
                  </a:cubicBezTo>
                  <a:cubicBezTo>
                    <a:pt x="5733" y="1641"/>
                    <a:pt x="5733" y="1619"/>
                    <a:pt x="5733" y="1589"/>
                  </a:cubicBezTo>
                  <a:cubicBezTo>
                    <a:pt x="5703" y="1589"/>
                    <a:pt x="5681" y="1589"/>
                    <a:pt x="5651" y="1589"/>
                  </a:cubicBezTo>
                  <a:cubicBezTo>
                    <a:pt x="5651" y="1574"/>
                    <a:pt x="5651" y="1560"/>
                    <a:pt x="5651" y="1552"/>
                  </a:cubicBezTo>
                  <a:cubicBezTo>
                    <a:pt x="5621" y="1545"/>
                    <a:pt x="5555" y="1567"/>
                    <a:pt x="5525" y="1537"/>
                  </a:cubicBezTo>
                  <a:cubicBezTo>
                    <a:pt x="5510" y="1508"/>
                    <a:pt x="5525" y="1463"/>
                    <a:pt x="5525" y="1433"/>
                  </a:cubicBezTo>
                  <a:cubicBezTo>
                    <a:pt x="5488" y="1426"/>
                    <a:pt x="5413" y="1448"/>
                    <a:pt x="5398" y="1396"/>
                  </a:cubicBezTo>
                  <a:cubicBezTo>
                    <a:pt x="5391" y="1359"/>
                    <a:pt x="5347" y="1381"/>
                    <a:pt x="5317" y="1374"/>
                  </a:cubicBezTo>
                  <a:cubicBezTo>
                    <a:pt x="5309" y="1344"/>
                    <a:pt x="5347" y="1300"/>
                    <a:pt x="5317" y="1277"/>
                  </a:cubicBezTo>
                  <a:cubicBezTo>
                    <a:pt x="5302" y="1263"/>
                    <a:pt x="5265" y="1270"/>
                    <a:pt x="5243" y="1270"/>
                  </a:cubicBezTo>
                  <a:cubicBezTo>
                    <a:pt x="5250" y="1300"/>
                    <a:pt x="5228" y="1314"/>
                    <a:pt x="5228" y="1344"/>
                  </a:cubicBezTo>
                  <a:cubicBezTo>
                    <a:pt x="5205" y="1352"/>
                    <a:pt x="5190" y="1337"/>
                    <a:pt x="5176" y="1322"/>
                  </a:cubicBezTo>
                  <a:cubicBezTo>
                    <a:pt x="5183" y="1307"/>
                    <a:pt x="5176" y="1300"/>
                    <a:pt x="5176" y="1292"/>
                  </a:cubicBezTo>
                  <a:cubicBezTo>
                    <a:pt x="5139" y="1285"/>
                    <a:pt x="5124" y="1314"/>
                    <a:pt x="5109" y="1329"/>
                  </a:cubicBezTo>
                  <a:cubicBezTo>
                    <a:pt x="5109" y="1322"/>
                    <a:pt x="5101" y="1314"/>
                    <a:pt x="5109" y="1300"/>
                  </a:cubicBezTo>
                  <a:cubicBezTo>
                    <a:pt x="5094" y="1300"/>
                    <a:pt x="5079" y="1300"/>
                    <a:pt x="5064" y="1307"/>
                  </a:cubicBezTo>
                  <a:cubicBezTo>
                    <a:pt x="5109" y="1366"/>
                    <a:pt x="5020" y="1389"/>
                    <a:pt x="5042" y="1448"/>
                  </a:cubicBezTo>
                  <a:cubicBezTo>
                    <a:pt x="5012" y="1448"/>
                    <a:pt x="4871" y="1463"/>
                    <a:pt x="4871" y="1433"/>
                  </a:cubicBezTo>
                  <a:cubicBezTo>
                    <a:pt x="4834" y="1426"/>
                    <a:pt x="4819" y="1478"/>
                    <a:pt x="4782" y="1463"/>
                  </a:cubicBezTo>
                  <a:cubicBezTo>
                    <a:pt x="4797" y="1433"/>
                    <a:pt x="4804" y="1404"/>
                    <a:pt x="4804" y="1366"/>
                  </a:cubicBezTo>
                  <a:cubicBezTo>
                    <a:pt x="4812" y="1352"/>
                    <a:pt x="4804" y="1329"/>
                    <a:pt x="4819" y="1314"/>
                  </a:cubicBezTo>
                  <a:cubicBezTo>
                    <a:pt x="4834" y="1307"/>
                    <a:pt x="4834" y="1307"/>
                    <a:pt x="4842" y="1292"/>
                  </a:cubicBezTo>
                  <a:cubicBezTo>
                    <a:pt x="4827" y="1292"/>
                    <a:pt x="4804" y="1292"/>
                    <a:pt x="4790" y="1292"/>
                  </a:cubicBezTo>
                  <a:cubicBezTo>
                    <a:pt x="4790" y="1307"/>
                    <a:pt x="4790" y="1322"/>
                    <a:pt x="4790" y="1329"/>
                  </a:cubicBezTo>
                  <a:cubicBezTo>
                    <a:pt x="4782" y="1322"/>
                    <a:pt x="4782" y="1307"/>
                    <a:pt x="4782" y="1300"/>
                  </a:cubicBezTo>
                  <a:cubicBezTo>
                    <a:pt x="4760" y="1300"/>
                    <a:pt x="4738" y="1300"/>
                    <a:pt x="4715" y="1307"/>
                  </a:cubicBezTo>
                  <a:cubicBezTo>
                    <a:pt x="4715" y="1314"/>
                    <a:pt x="4723" y="1329"/>
                    <a:pt x="4738" y="1329"/>
                  </a:cubicBezTo>
                  <a:cubicBezTo>
                    <a:pt x="4738" y="1337"/>
                    <a:pt x="4738" y="1344"/>
                    <a:pt x="4738" y="1344"/>
                  </a:cubicBezTo>
                  <a:cubicBezTo>
                    <a:pt x="4715" y="1344"/>
                    <a:pt x="4678" y="1352"/>
                    <a:pt x="4663" y="1329"/>
                  </a:cubicBezTo>
                  <a:cubicBezTo>
                    <a:pt x="4656" y="1314"/>
                    <a:pt x="4656" y="1292"/>
                    <a:pt x="4626" y="1300"/>
                  </a:cubicBezTo>
                  <a:cubicBezTo>
                    <a:pt x="4626" y="1314"/>
                    <a:pt x="4619" y="1322"/>
                    <a:pt x="4619" y="1329"/>
                  </a:cubicBezTo>
                  <a:cubicBezTo>
                    <a:pt x="4611" y="1307"/>
                    <a:pt x="4582" y="1314"/>
                    <a:pt x="4567" y="1322"/>
                  </a:cubicBezTo>
                  <a:cubicBezTo>
                    <a:pt x="4582" y="1352"/>
                    <a:pt x="4589" y="1426"/>
                    <a:pt x="4537" y="1411"/>
                  </a:cubicBezTo>
                  <a:cubicBezTo>
                    <a:pt x="4537" y="1389"/>
                    <a:pt x="4552" y="1352"/>
                    <a:pt x="4522" y="1344"/>
                  </a:cubicBezTo>
                  <a:cubicBezTo>
                    <a:pt x="4500" y="1337"/>
                    <a:pt x="4470" y="1352"/>
                    <a:pt x="4478" y="1381"/>
                  </a:cubicBezTo>
                  <a:cubicBezTo>
                    <a:pt x="4455" y="1389"/>
                    <a:pt x="4441" y="1389"/>
                    <a:pt x="4418" y="1381"/>
                  </a:cubicBezTo>
                  <a:cubicBezTo>
                    <a:pt x="4426" y="1366"/>
                    <a:pt x="4433" y="1359"/>
                    <a:pt x="4448" y="1359"/>
                  </a:cubicBezTo>
                  <a:cubicBezTo>
                    <a:pt x="4463" y="1352"/>
                    <a:pt x="4455" y="1352"/>
                    <a:pt x="4470" y="1344"/>
                  </a:cubicBezTo>
                  <a:cubicBezTo>
                    <a:pt x="4470" y="1344"/>
                    <a:pt x="4478" y="1329"/>
                    <a:pt x="4478" y="1322"/>
                  </a:cubicBezTo>
                  <a:cubicBezTo>
                    <a:pt x="4478" y="1322"/>
                    <a:pt x="4470" y="1322"/>
                    <a:pt x="4463" y="1322"/>
                  </a:cubicBezTo>
                  <a:cubicBezTo>
                    <a:pt x="4455" y="1270"/>
                    <a:pt x="4537" y="1277"/>
                    <a:pt x="4522" y="1218"/>
                  </a:cubicBezTo>
                  <a:cubicBezTo>
                    <a:pt x="4500" y="1211"/>
                    <a:pt x="4478" y="1173"/>
                    <a:pt x="4455" y="1159"/>
                  </a:cubicBezTo>
                  <a:cubicBezTo>
                    <a:pt x="4433" y="1144"/>
                    <a:pt x="4433" y="1114"/>
                    <a:pt x="4433" y="1092"/>
                  </a:cubicBezTo>
                  <a:cubicBezTo>
                    <a:pt x="4411" y="1084"/>
                    <a:pt x="4344" y="1106"/>
                    <a:pt x="4344" y="1129"/>
                  </a:cubicBezTo>
                  <a:cubicBezTo>
                    <a:pt x="4322" y="1121"/>
                    <a:pt x="4292" y="1114"/>
                    <a:pt x="4270" y="1121"/>
                  </a:cubicBezTo>
                  <a:cubicBezTo>
                    <a:pt x="4292" y="1159"/>
                    <a:pt x="4210" y="1211"/>
                    <a:pt x="4181" y="1188"/>
                  </a:cubicBezTo>
                  <a:cubicBezTo>
                    <a:pt x="4136" y="1159"/>
                    <a:pt x="4143" y="1270"/>
                    <a:pt x="4143" y="1285"/>
                  </a:cubicBezTo>
                  <a:cubicBezTo>
                    <a:pt x="4091" y="1285"/>
                    <a:pt x="4025" y="1292"/>
                    <a:pt x="3980" y="1285"/>
                  </a:cubicBezTo>
                  <a:cubicBezTo>
                    <a:pt x="3965" y="1240"/>
                    <a:pt x="3921" y="1225"/>
                    <a:pt x="3928" y="1285"/>
                  </a:cubicBezTo>
                  <a:cubicBezTo>
                    <a:pt x="3906" y="1285"/>
                    <a:pt x="3876" y="1270"/>
                    <a:pt x="3854" y="1277"/>
                  </a:cubicBezTo>
                  <a:cubicBezTo>
                    <a:pt x="3824" y="1292"/>
                    <a:pt x="3846" y="1314"/>
                    <a:pt x="3846" y="1337"/>
                  </a:cubicBezTo>
                  <a:cubicBezTo>
                    <a:pt x="3743" y="1322"/>
                    <a:pt x="3898" y="1203"/>
                    <a:pt x="3891" y="1173"/>
                  </a:cubicBezTo>
                  <a:cubicBezTo>
                    <a:pt x="3846" y="1173"/>
                    <a:pt x="3817" y="1188"/>
                    <a:pt x="3817" y="1136"/>
                  </a:cubicBezTo>
                  <a:cubicBezTo>
                    <a:pt x="3787" y="1136"/>
                    <a:pt x="3780" y="1114"/>
                    <a:pt x="3750" y="1106"/>
                  </a:cubicBezTo>
                  <a:cubicBezTo>
                    <a:pt x="3757" y="1129"/>
                    <a:pt x="3802" y="1218"/>
                    <a:pt x="3765" y="1225"/>
                  </a:cubicBezTo>
                  <a:cubicBezTo>
                    <a:pt x="3765" y="1233"/>
                    <a:pt x="3765" y="1248"/>
                    <a:pt x="3765" y="1255"/>
                  </a:cubicBezTo>
                  <a:cubicBezTo>
                    <a:pt x="3728" y="1263"/>
                    <a:pt x="3713" y="1255"/>
                    <a:pt x="3683" y="1248"/>
                  </a:cubicBezTo>
                  <a:cubicBezTo>
                    <a:pt x="3653" y="1240"/>
                    <a:pt x="3639" y="1255"/>
                    <a:pt x="3616" y="1255"/>
                  </a:cubicBezTo>
                  <a:cubicBezTo>
                    <a:pt x="3616" y="1248"/>
                    <a:pt x="3609" y="1240"/>
                    <a:pt x="3609" y="1233"/>
                  </a:cubicBezTo>
                  <a:cubicBezTo>
                    <a:pt x="3579" y="1225"/>
                    <a:pt x="3609" y="1196"/>
                    <a:pt x="3594" y="1181"/>
                  </a:cubicBezTo>
                  <a:cubicBezTo>
                    <a:pt x="3579" y="1173"/>
                    <a:pt x="3549" y="1188"/>
                    <a:pt x="3535" y="1196"/>
                  </a:cubicBezTo>
                  <a:cubicBezTo>
                    <a:pt x="3535" y="1211"/>
                    <a:pt x="3520" y="1218"/>
                    <a:pt x="3505" y="1218"/>
                  </a:cubicBezTo>
                  <a:cubicBezTo>
                    <a:pt x="3497" y="1211"/>
                    <a:pt x="3497" y="1196"/>
                    <a:pt x="3505" y="1188"/>
                  </a:cubicBezTo>
                  <a:cubicBezTo>
                    <a:pt x="3535" y="1173"/>
                    <a:pt x="3535" y="1151"/>
                    <a:pt x="3535" y="1121"/>
                  </a:cubicBezTo>
                  <a:cubicBezTo>
                    <a:pt x="3520" y="1114"/>
                    <a:pt x="3505" y="1114"/>
                    <a:pt x="3497" y="1121"/>
                  </a:cubicBezTo>
                  <a:cubicBezTo>
                    <a:pt x="3497" y="1136"/>
                    <a:pt x="3490" y="1151"/>
                    <a:pt x="3490" y="1166"/>
                  </a:cubicBezTo>
                  <a:cubicBezTo>
                    <a:pt x="3483" y="1159"/>
                    <a:pt x="3468" y="1151"/>
                    <a:pt x="3460" y="1144"/>
                  </a:cubicBezTo>
                  <a:cubicBezTo>
                    <a:pt x="3453" y="1084"/>
                    <a:pt x="3497" y="1084"/>
                    <a:pt x="3542" y="1084"/>
                  </a:cubicBezTo>
                  <a:cubicBezTo>
                    <a:pt x="3542" y="1055"/>
                    <a:pt x="3505" y="1025"/>
                    <a:pt x="3520" y="995"/>
                  </a:cubicBezTo>
                  <a:cubicBezTo>
                    <a:pt x="3527" y="973"/>
                    <a:pt x="3549" y="966"/>
                    <a:pt x="3535" y="943"/>
                  </a:cubicBezTo>
                  <a:cubicBezTo>
                    <a:pt x="3497" y="951"/>
                    <a:pt x="3483" y="988"/>
                    <a:pt x="3453" y="988"/>
                  </a:cubicBezTo>
                  <a:cubicBezTo>
                    <a:pt x="3446" y="1003"/>
                    <a:pt x="3453" y="1017"/>
                    <a:pt x="3446" y="1032"/>
                  </a:cubicBezTo>
                  <a:cubicBezTo>
                    <a:pt x="3438" y="1032"/>
                    <a:pt x="3423" y="1040"/>
                    <a:pt x="3416" y="1032"/>
                  </a:cubicBezTo>
                  <a:cubicBezTo>
                    <a:pt x="3408" y="1084"/>
                    <a:pt x="3401" y="1084"/>
                    <a:pt x="3349" y="1084"/>
                  </a:cubicBezTo>
                  <a:cubicBezTo>
                    <a:pt x="3349" y="1025"/>
                    <a:pt x="3327" y="1017"/>
                    <a:pt x="3275" y="1040"/>
                  </a:cubicBezTo>
                  <a:cubicBezTo>
                    <a:pt x="3260" y="1069"/>
                    <a:pt x="3245" y="1106"/>
                    <a:pt x="3200" y="1106"/>
                  </a:cubicBezTo>
                  <a:cubicBezTo>
                    <a:pt x="3193" y="1136"/>
                    <a:pt x="3252" y="1121"/>
                    <a:pt x="3267" y="1136"/>
                  </a:cubicBezTo>
                  <a:cubicBezTo>
                    <a:pt x="3312" y="1159"/>
                    <a:pt x="3282" y="1218"/>
                    <a:pt x="3304" y="1255"/>
                  </a:cubicBezTo>
                  <a:cubicBezTo>
                    <a:pt x="3364" y="1248"/>
                    <a:pt x="3327" y="1381"/>
                    <a:pt x="3341" y="1411"/>
                  </a:cubicBezTo>
                  <a:cubicBezTo>
                    <a:pt x="3356" y="1448"/>
                    <a:pt x="3394" y="1418"/>
                    <a:pt x="3408" y="1463"/>
                  </a:cubicBezTo>
                  <a:cubicBezTo>
                    <a:pt x="3423" y="1515"/>
                    <a:pt x="3386" y="1582"/>
                    <a:pt x="3386" y="1634"/>
                  </a:cubicBezTo>
                  <a:cubicBezTo>
                    <a:pt x="3423" y="1641"/>
                    <a:pt x="3460" y="1611"/>
                    <a:pt x="3490" y="1619"/>
                  </a:cubicBezTo>
                  <a:cubicBezTo>
                    <a:pt x="3490" y="1641"/>
                    <a:pt x="3512" y="1649"/>
                    <a:pt x="3520" y="1663"/>
                  </a:cubicBezTo>
                  <a:cubicBezTo>
                    <a:pt x="3520" y="1678"/>
                    <a:pt x="3520" y="1701"/>
                    <a:pt x="3512" y="1716"/>
                  </a:cubicBezTo>
                  <a:cubicBezTo>
                    <a:pt x="3497" y="1716"/>
                    <a:pt x="3483" y="1723"/>
                    <a:pt x="3490" y="1745"/>
                  </a:cubicBezTo>
                  <a:cubicBezTo>
                    <a:pt x="3520" y="1753"/>
                    <a:pt x="3535" y="1775"/>
                    <a:pt x="3549" y="1805"/>
                  </a:cubicBezTo>
                  <a:cubicBezTo>
                    <a:pt x="3527" y="1812"/>
                    <a:pt x="3520" y="1849"/>
                    <a:pt x="3520" y="1879"/>
                  </a:cubicBezTo>
                  <a:cubicBezTo>
                    <a:pt x="3475" y="1886"/>
                    <a:pt x="3453" y="1923"/>
                    <a:pt x="3416" y="1938"/>
                  </a:cubicBezTo>
                  <a:cubicBezTo>
                    <a:pt x="3416" y="1901"/>
                    <a:pt x="3371" y="1894"/>
                    <a:pt x="3349" y="1901"/>
                  </a:cubicBezTo>
                  <a:cubicBezTo>
                    <a:pt x="3349" y="1908"/>
                    <a:pt x="3341" y="1923"/>
                    <a:pt x="3341" y="1931"/>
                  </a:cubicBezTo>
                  <a:cubicBezTo>
                    <a:pt x="3289" y="1923"/>
                    <a:pt x="3312" y="1849"/>
                    <a:pt x="3275" y="1827"/>
                  </a:cubicBezTo>
                  <a:cubicBezTo>
                    <a:pt x="3252" y="1805"/>
                    <a:pt x="3208" y="1827"/>
                    <a:pt x="3200" y="1782"/>
                  </a:cubicBezTo>
                  <a:cubicBezTo>
                    <a:pt x="3171" y="1805"/>
                    <a:pt x="3163" y="1834"/>
                    <a:pt x="3156" y="1871"/>
                  </a:cubicBezTo>
                  <a:cubicBezTo>
                    <a:pt x="3141" y="1871"/>
                    <a:pt x="3126" y="1864"/>
                    <a:pt x="3104" y="1864"/>
                  </a:cubicBezTo>
                  <a:cubicBezTo>
                    <a:pt x="3104" y="1819"/>
                    <a:pt x="3141" y="1738"/>
                    <a:pt x="3082" y="1723"/>
                  </a:cubicBezTo>
                  <a:cubicBezTo>
                    <a:pt x="3044" y="1716"/>
                    <a:pt x="3022" y="1716"/>
                    <a:pt x="3030" y="1671"/>
                  </a:cubicBezTo>
                  <a:cubicBezTo>
                    <a:pt x="3119" y="1649"/>
                    <a:pt x="2992" y="1463"/>
                    <a:pt x="2992" y="1418"/>
                  </a:cubicBezTo>
                  <a:cubicBezTo>
                    <a:pt x="3022" y="1426"/>
                    <a:pt x="3052" y="1396"/>
                    <a:pt x="3074" y="1381"/>
                  </a:cubicBezTo>
                  <a:cubicBezTo>
                    <a:pt x="3111" y="1352"/>
                    <a:pt x="3104" y="1314"/>
                    <a:pt x="3111" y="1270"/>
                  </a:cubicBezTo>
                  <a:cubicBezTo>
                    <a:pt x="3149" y="1277"/>
                    <a:pt x="3134" y="1225"/>
                    <a:pt x="3178" y="1233"/>
                  </a:cubicBezTo>
                  <a:cubicBezTo>
                    <a:pt x="3178" y="1211"/>
                    <a:pt x="3163" y="1196"/>
                    <a:pt x="3156" y="1173"/>
                  </a:cubicBezTo>
                  <a:cubicBezTo>
                    <a:pt x="3111" y="1173"/>
                    <a:pt x="3119" y="1106"/>
                    <a:pt x="3119" y="1077"/>
                  </a:cubicBezTo>
                  <a:cubicBezTo>
                    <a:pt x="3119" y="1055"/>
                    <a:pt x="3111" y="1032"/>
                    <a:pt x="3119" y="1017"/>
                  </a:cubicBezTo>
                  <a:cubicBezTo>
                    <a:pt x="3134" y="988"/>
                    <a:pt x="3163" y="1010"/>
                    <a:pt x="3186" y="1003"/>
                  </a:cubicBezTo>
                  <a:cubicBezTo>
                    <a:pt x="3186" y="973"/>
                    <a:pt x="3171" y="921"/>
                    <a:pt x="3223" y="921"/>
                  </a:cubicBezTo>
                  <a:cubicBezTo>
                    <a:pt x="3260" y="914"/>
                    <a:pt x="3312" y="936"/>
                    <a:pt x="3349" y="914"/>
                  </a:cubicBezTo>
                  <a:cubicBezTo>
                    <a:pt x="3371" y="906"/>
                    <a:pt x="3379" y="884"/>
                    <a:pt x="3401" y="891"/>
                  </a:cubicBezTo>
                  <a:cubicBezTo>
                    <a:pt x="3423" y="891"/>
                    <a:pt x="3438" y="891"/>
                    <a:pt x="3453" y="876"/>
                  </a:cubicBezTo>
                  <a:cubicBezTo>
                    <a:pt x="3475" y="847"/>
                    <a:pt x="3431" y="824"/>
                    <a:pt x="3431" y="795"/>
                  </a:cubicBezTo>
                  <a:lnTo>
                    <a:pt x="3438" y="795"/>
                  </a:lnTo>
                  <a:cubicBezTo>
                    <a:pt x="3438" y="772"/>
                    <a:pt x="3438" y="713"/>
                    <a:pt x="3475" y="750"/>
                  </a:cubicBezTo>
                  <a:cubicBezTo>
                    <a:pt x="3475" y="713"/>
                    <a:pt x="3505" y="683"/>
                    <a:pt x="3512" y="654"/>
                  </a:cubicBezTo>
                  <a:cubicBezTo>
                    <a:pt x="3549" y="631"/>
                    <a:pt x="3542" y="564"/>
                    <a:pt x="3579" y="542"/>
                  </a:cubicBezTo>
                  <a:cubicBezTo>
                    <a:pt x="3579" y="527"/>
                    <a:pt x="3579" y="498"/>
                    <a:pt x="3586" y="483"/>
                  </a:cubicBezTo>
                  <a:cubicBezTo>
                    <a:pt x="3624" y="475"/>
                    <a:pt x="3594" y="423"/>
                    <a:pt x="3653" y="423"/>
                  </a:cubicBezTo>
                  <a:cubicBezTo>
                    <a:pt x="3646" y="379"/>
                    <a:pt x="3668" y="327"/>
                    <a:pt x="3653" y="282"/>
                  </a:cubicBezTo>
                  <a:cubicBezTo>
                    <a:pt x="3639" y="238"/>
                    <a:pt x="3601" y="215"/>
                    <a:pt x="3609" y="171"/>
                  </a:cubicBezTo>
                  <a:cubicBezTo>
                    <a:pt x="3609" y="134"/>
                    <a:pt x="3609" y="119"/>
                    <a:pt x="3572" y="104"/>
                  </a:cubicBezTo>
                  <a:cubicBezTo>
                    <a:pt x="3549" y="104"/>
                    <a:pt x="3520" y="97"/>
                    <a:pt x="3520" y="67"/>
                  </a:cubicBezTo>
                  <a:cubicBezTo>
                    <a:pt x="3483" y="37"/>
                    <a:pt x="3468" y="15"/>
                    <a:pt x="3416" y="15"/>
                  </a:cubicBezTo>
                  <a:cubicBezTo>
                    <a:pt x="3416" y="22"/>
                    <a:pt x="3408" y="30"/>
                    <a:pt x="3408" y="37"/>
                  </a:cubicBezTo>
                  <a:cubicBezTo>
                    <a:pt x="3379" y="37"/>
                    <a:pt x="3341" y="37"/>
                    <a:pt x="3304" y="37"/>
                  </a:cubicBezTo>
                  <a:cubicBezTo>
                    <a:pt x="3275" y="30"/>
                    <a:pt x="3245" y="7"/>
                    <a:pt x="3208" y="7"/>
                  </a:cubicBezTo>
                  <a:cubicBezTo>
                    <a:pt x="3178" y="0"/>
                    <a:pt x="3149" y="15"/>
                    <a:pt x="3119" y="7"/>
                  </a:cubicBezTo>
                  <a:cubicBezTo>
                    <a:pt x="3111" y="7"/>
                    <a:pt x="3104" y="7"/>
                    <a:pt x="3096" y="0"/>
                  </a:cubicBezTo>
                  <a:cubicBezTo>
                    <a:pt x="3082" y="22"/>
                    <a:pt x="3059" y="45"/>
                    <a:pt x="3052" y="59"/>
                  </a:cubicBezTo>
                  <a:lnTo>
                    <a:pt x="3030" y="119"/>
                  </a:lnTo>
                  <a:cubicBezTo>
                    <a:pt x="2955" y="126"/>
                    <a:pt x="2814" y="82"/>
                    <a:pt x="2799" y="193"/>
                  </a:cubicBezTo>
                  <a:cubicBezTo>
                    <a:pt x="2770" y="208"/>
                    <a:pt x="2733" y="201"/>
                    <a:pt x="2710" y="223"/>
                  </a:cubicBezTo>
                  <a:cubicBezTo>
                    <a:pt x="2695" y="238"/>
                    <a:pt x="2688" y="253"/>
                    <a:pt x="2673" y="260"/>
                  </a:cubicBezTo>
                  <a:cubicBezTo>
                    <a:pt x="2636" y="290"/>
                    <a:pt x="2584" y="304"/>
                    <a:pt x="2539" y="304"/>
                  </a:cubicBezTo>
                  <a:cubicBezTo>
                    <a:pt x="2517" y="349"/>
                    <a:pt x="2443" y="349"/>
                    <a:pt x="2398" y="371"/>
                  </a:cubicBezTo>
                  <a:cubicBezTo>
                    <a:pt x="2376" y="386"/>
                    <a:pt x="2361" y="401"/>
                    <a:pt x="2347" y="423"/>
                  </a:cubicBezTo>
                  <a:cubicBezTo>
                    <a:pt x="2324" y="461"/>
                    <a:pt x="2287" y="453"/>
                    <a:pt x="2250" y="461"/>
                  </a:cubicBezTo>
                  <a:cubicBezTo>
                    <a:pt x="2183" y="475"/>
                    <a:pt x="2131" y="550"/>
                    <a:pt x="2101" y="602"/>
                  </a:cubicBezTo>
                  <a:cubicBezTo>
                    <a:pt x="2072" y="654"/>
                    <a:pt x="2012" y="676"/>
                    <a:pt x="1953" y="676"/>
                  </a:cubicBezTo>
                  <a:cubicBezTo>
                    <a:pt x="1916" y="698"/>
                    <a:pt x="1945" y="772"/>
                    <a:pt x="1886" y="765"/>
                  </a:cubicBezTo>
                  <a:cubicBezTo>
                    <a:pt x="1908" y="832"/>
                    <a:pt x="1931" y="899"/>
                    <a:pt x="1945" y="966"/>
                  </a:cubicBezTo>
                  <a:cubicBezTo>
                    <a:pt x="1953" y="1010"/>
                    <a:pt x="1982" y="1032"/>
                    <a:pt x="2020" y="1047"/>
                  </a:cubicBezTo>
                  <a:cubicBezTo>
                    <a:pt x="2087" y="1069"/>
                    <a:pt x="2183" y="1084"/>
                    <a:pt x="2257" y="1077"/>
                  </a:cubicBezTo>
                  <a:cubicBezTo>
                    <a:pt x="2279" y="1069"/>
                    <a:pt x="2294" y="1055"/>
                    <a:pt x="2317" y="1062"/>
                  </a:cubicBezTo>
                  <a:cubicBezTo>
                    <a:pt x="2339" y="1062"/>
                    <a:pt x="2354" y="1077"/>
                    <a:pt x="2376" y="1084"/>
                  </a:cubicBezTo>
                  <a:cubicBezTo>
                    <a:pt x="2391" y="1032"/>
                    <a:pt x="2398" y="1003"/>
                    <a:pt x="2458" y="1010"/>
                  </a:cubicBezTo>
                  <a:cubicBezTo>
                    <a:pt x="2465" y="1040"/>
                    <a:pt x="2443" y="1092"/>
                    <a:pt x="2495" y="1092"/>
                  </a:cubicBezTo>
                  <a:cubicBezTo>
                    <a:pt x="2495" y="1144"/>
                    <a:pt x="2495" y="1196"/>
                    <a:pt x="2487" y="1248"/>
                  </a:cubicBezTo>
                  <a:cubicBezTo>
                    <a:pt x="2465" y="1248"/>
                    <a:pt x="2443" y="1255"/>
                    <a:pt x="2421" y="1255"/>
                  </a:cubicBezTo>
                  <a:cubicBezTo>
                    <a:pt x="2421" y="1248"/>
                    <a:pt x="2413" y="1225"/>
                    <a:pt x="2421" y="1218"/>
                  </a:cubicBezTo>
                  <a:cubicBezTo>
                    <a:pt x="2376" y="1233"/>
                    <a:pt x="2347" y="1263"/>
                    <a:pt x="2302" y="1263"/>
                  </a:cubicBezTo>
                  <a:cubicBezTo>
                    <a:pt x="2242" y="1270"/>
                    <a:pt x="2190" y="1255"/>
                    <a:pt x="2139" y="1263"/>
                  </a:cubicBezTo>
                  <a:cubicBezTo>
                    <a:pt x="2131" y="1285"/>
                    <a:pt x="2124" y="1307"/>
                    <a:pt x="2131" y="1329"/>
                  </a:cubicBezTo>
                  <a:cubicBezTo>
                    <a:pt x="2139" y="1359"/>
                    <a:pt x="2168" y="1366"/>
                    <a:pt x="2168" y="1396"/>
                  </a:cubicBezTo>
                  <a:cubicBezTo>
                    <a:pt x="2176" y="1441"/>
                    <a:pt x="2116" y="1433"/>
                    <a:pt x="2087" y="1433"/>
                  </a:cubicBezTo>
                  <a:cubicBezTo>
                    <a:pt x="2101" y="1485"/>
                    <a:pt x="2131" y="1500"/>
                    <a:pt x="2190" y="1508"/>
                  </a:cubicBezTo>
                  <a:cubicBezTo>
                    <a:pt x="2235" y="1522"/>
                    <a:pt x="2257" y="1545"/>
                    <a:pt x="2257" y="1597"/>
                  </a:cubicBezTo>
                  <a:cubicBezTo>
                    <a:pt x="2250" y="1634"/>
                    <a:pt x="2235" y="1701"/>
                    <a:pt x="2183" y="1686"/>
                  </a:cubicBezTo>
                  <a:cubicBezTo>
                    <a:pt x="2146" y="1678"/>
                    <a:pt x="2139" y="1634"/>
                    <a:pt x="2094" y="1649"/>
                  </a:cubicBezTo>
                  <a:cubicBezTo>
                    <a:pt x="2109" y="1693"/>
                    <a:pt x="2079" y="1871"/>
                    <a:pt x="2139" y="1886"/>
                  </a:cubicBezTo>
                  <a:cubicBezTo>
                    <a:pt x="2139" y="1931"/>
                    <a:pt x="2064" y="1923"/>
                    <a:pt x="2064" y="1961"/>
                  </a:cubicBezTo>
                  <a:cubicBezTo>
                    <a:pt x="2034" y="1968"/>
                    <a:pt x="2020" y="1938"/>
                    <a:pt x="2027" y="1908"/>
                  </a:cubicBezTo>
                  <a:cubicBezTo>
                    <a:pt x="1990" y="1916"/>
                    <a:pt x="1975" y="1894"/>
                    <a:pt x="1945" y="1894"/>
                  </a:cubicBezTo>
                  <a:cubicBezTo>
                    <a:pt x="1945" y="1871"/>
                    <a:pt x="1945" y="1849"/>
                    <a:pt x="1945" y="1834"/>
                  </a:cubicBezTo>
                  <a:lnTo>
                    <a:pt x="1938" y="1842"/>
                  </a:lnTo>
                  <a:cubicBezTo>
                    <a:pt x="1923" y="1849"/>
                    <a:pt x="1901" y="1849"/>
                    <a:pt x="1879" y="1849"/>
                  </a:cubicBezTo>
                  <a:cubicBezTo>
                    <a:pt x="1886" y="1857"/>
                    <a:pt x="1879" y="1871"/>
                    <a:pt x="1879" y="1886"/>
                  </a:cubicBezTo>
                  <a:cubicBezTo>
                    <a:pt x="1834" y="1864"/>
                    <a:pt x="1782" y="1864"/>
                    <a:pt x="1730" y="1857"/>
                  </a:cubicBezTo>
                  <a:cubicBezTo>
                    <a:pt x="1685" y="1842"/>
                    <a:pt x="1641" y="1819"/>
                    <a:pt x="1589" y="1834"/>
                  </a:cubicBezTo>
                  <a:cubicBezTo>
                    <a:pt x="1589" y="1871"/>
                    <a:pt x="1567" y="1923"/>
                    <a:pt x="1537" y="1961"/>
                  </a:cubicBezTo>
                  <a:cubicBezTo>
                    <a:pt x="1515" y="1983"/>
                    <a:pt x="1485" y="1976"/>
                    <a:pt x="1455" y="1990"/>
                  </a:cubicBezTo>
                  <a:cubicBezTo>
                    <a:pt x="1455" y="2013"/>
                    <a:pt x="1477" y="2035"/>
                    <a:pt x="1470" y="2065"/>
                  </a:cubicBezTo>
                  <a:cubicBezTo>
                    <a:pt x="1448" y="2065"/>
                    <a:pt x="1433" y="2072"/>
                    <a:pt x="1426" y="2094"/>
                  </a:cubicBezTo>
                  <a:cubicBezTo>
                    <a:pt x="1381" y="2094"/>
                    <a:pt x="1337" y="2072"/>
                    <a:pt x="1292" y="2087"/>
                  </a:cubicBezTo>
                  <a:cubicBezTo>
                    <a:pt x="1277" y="2109"/>
                    <a:pt x="1292" y="2139"/>
                    <a:pt x="1277" y="2161"/>
                  </a:cubicBezTo>
                  <a:cubicBezTo>
                    <a:pt x="1225" y="2131"/>
                    <a:pt x="1232" y="2094"/>
                    <a:pt x="1158" y="2094"/>
                  </a:cubicBezTo>
                  <a:cubicBezTo>
                    <a:pt x="1151" y="2065"/>
                    <a:pt x="1151" y="1931"/>
                    <a:pt x="1210" y="1968"/>
                  </a:cubicBezTo>
                  <a:cubicBezTo>
                    <a:pt x="1247" y="1983"/>
                    <a:pt x="1262" y="1990"/>
                    <a:pt x="1307" y="1983"/>
                  </a:cubicBezTo>
                  <a:cubicBezTo>
                    <a:pt x="1351" y="1976"/>
                    <a:pt x="1374" y="1953"/>
                    <a:pt x="1418" y="1938"/>
                  </a:cubicBezTo>
                  <a:cubicBezTo>
                    <a:pt x="1411" y="1908"/>
                    <a:pt x="1366" y="1916"/>
                    <a:pt x="1359" y="1879"/>
                  </a:cubicBezTo>
                  <a:cubicBezTo>
                    <a:pt x="1351" y="1857"/>
                    <a:pt x="1374" y="1827"/>
                    <a:pt x="1374" y="1797"/>
                  </a:cubicBezTo>
                  <a:cubicBezTo>
                    <a:pt x="1381" y="1745"/>
                    <a:pt x="1344" y="1767"/>
                    <a:pt x="1344" y="1745"/>
                  </a:cubicBezTo>
                  <a:cubicBezTo>
                    <a:pt x="1337" y="1716"/>
                    <a:pt x="1351" y="1671"/>
                    <a:pt x="1381" y="1663"/>
                  </a:cubicBezTo>
                  <a:cubicBezTo>
                    <a:pt x="1455" y="1738"/>
                    <a:pt x="1463" y="1619"/>
                    <a:pt x="1455" y="1574"/>
                  </a:cubicBezTo>
                  <a:cubicBezTo>
                    <a:pt x="1433" y="1574"/>
                    <a:pt x="1411" y="1574"/>
                    <a:pt x="1396" y="1567"/>
                  </a:cubicBezTo>
                  <a:cubicBezTo>
                    <a:pt x="1388" y="1522"/>
                    <a:pt x="1396" y="1485"/>
                    <a:pt x="1396" y="1448"/>
                  </a:cubicBezTo>
                  <a:cubicBezTo>
                    <a:pt x="1337" y="1441"/>
                    <a:pt x="1322" y="1448"/>
                    <a:pt x="1285" y="1471"/>
                  </a:cubicBezTo>
                  <a:cubicBezTo>
                    <a:pt x="1262" y="1485"/>
                    <a:pt x="1195" y="1537"/>
                    <a:pt x="1210" y="1471"/>
                  </a:cubicBezTo>
                  <a:cubicBezTo>
                    <a:pt x="1151" y="1463"/>
                    <a:pt x="1077" y="1456"/>
                    <a:pt x="1017" y="1448"/>
                  </a:cubicBezTo>
                  <a:cubicBezTo>
                    <a:pt x="965" y="1433"/>
                    <a:pt x="980" y="1374"/>
                    <a:pt x="1032" y="1374"/>
                  </a:cubicBezTo>
                  <a:cubicBezTo>
                    <a:pt x="1032" y="1344"/>
                    <a:pt x="1017" y="1292"/>
                    <a:pt x="1069" y="1300"/>
                  </a:cubicBezTo>
                  <a:cubicBezTo>
                    <a:pt x="1077" y="1263"/>
                    <a:pt x="1077" y="1233"/>
                    <a:pt x="1077" y="1196"/>
                  </a:cubicBezTo>
                  <a:cubicBezTo>
                    <a:pt x="1032" y="1196"/>
                    <a:pt x="965" y="1181"/>
                    <a:pt x="935" y="1218"/>
                  </a:cubicBezTo>
                  <a:cubicBezTo>
                    <a:pt x="921" y="1255"/>
                    <a:pt x="935" y="1292"/>
                    <a:pt x="898" y="1314"/>
                  </a:cubicBezTo>
                  <a:cubicBezTo>
                    <a:pt x="869" y="1329"/>
                    <a:pt x="817" y="1329"/>
                    <a:pt x="794" y="1300"/>
                  </a:cubicBezTo>
                  <a:cubicBezTo>
                    <a:pt x="780" y="1277"/>
                    <a:pt x="780" y="1240"/>
                    <a:pt x="750" y="1233"/>
                  </a:cubicBezTo>
                  <a:cubicBezTo>
                    <a:pt x="690" y="1314"/>
                    <a:pt x="824" y="1374"/>
                    <a:pt x="824" y="1456"/>
                  </a:cubicBezTo>
                  <a:cubicBezTo>
                    <a:pt x="794" y="1463"/>
                    <a:pt x="787" y="1433"/>
                    <a:pt x="765" y="1418"/>
                  </a:cubicBezTo>
                  <a:cubicBezTo>
                    <a:pt x="750" y="1396"/>
                    <a:pt x="728" y="1418"/>
                    <a:pt x="735" y="1381"/>
                  </a:cubicBezTo>
                  <a:cubicBezTo>
                    <a:pt x="661" y="1366"/>
                    <a:pt x="713" y="1441"/>
                    <a:pt x="713" y="1471"/>
                  </a:cubicBezTo>
                  <a:cubicBezTo>
                    <a:pt x="713" y="1500"/>
                    <a:pt x="668" y="1500"/>
                    <a:pt x="653" y="1522"/>
                  </a:cubicBezTo>
                  <a:cubicBezTo>
                    <a:pt x="638" y="1545"/>
                    <a:pt x="653" y="1574"/>
                    <a:pt x="653" y="1597"/>
                  </a:cubicBezTo>
                  <a:cubicBezTo>
                    <a:pt x="675" y="1604"/>
                    <a:pt x="713" y="1611"/>
                    <a:pt x="720" y="1634"/>
                  </a:cubicBezTo>
                  <a:cubicBezTo>
                    <a:pt x="690" y="1649"/>
                    <a:pt x="713" y="1686"/>
                    <a:pt x="698" y="1716"/>
                  </a:cubicBezTo>
                  <a:cubicBezTo>
                    <a:pt x="690" y="1738"/>
                    <a:pt x="668" y="1753"/>
                    <a:pt x="653" y="1775"/>
                  </a:cubicBezTo>
                  <a:cubicBezTo>
                    <a:pt x="690" y="1775"/>
                    <a:pt x="735" y="1775"/>
                    <a:pt x="772" y="1775"/>
                  </a:cubicBezTo>
                  <a:cubicBezTo>
                    <a:pt x="772" y="1812"/>
                    <a:pt x="772" y="1857"/>
                    <a:pt x="787" y="1886"/>
                  </a:cubicBezTo>
                  <a:cubicBezTo>
                    <a:pt x="802" y="1916"/>
                    <a:pt x="817" y="1946"/>
                    <a:pt x="794" y="1976"/>
                  </a:cubicBezTo>
                  <a:cubicBezTo>
                    <a:pt x="772" y="1998"/>
                    <a:pt x="750" y="2013"/>
                    <a:pt x="750" y="2050"/>
                  </a:cubicBezTo>
                  <a:cubicBezTo>
                    <a:pt x="742" y="2079"/>
                    <a:pt x="750" y="2116"/>
                    <a:pt x="750" y="2146"/>
                  </a:cubicBezTo>
                  <a:cubicBezTo>
                    <a:pt x="750" y="2198"/>
                    <a:pt x="742" y="2258"/>
                    <a:pt x="690" y="2287"/>
                  </a:cubicBezTo>
                  <a:cubicBezTo>
                    <a:pt x="631" y="2324"/>
                    <a:pt x="549" y="2332"/>
                    <a:pt x="483" y="2354"/>
                  </a:cubicBezTo>
                  <a:cubicBezTo>
                    <a:pt x="483" y="2399"/>
                    <a:pt x="505" y="2413"/>
                    <a:pt x="468" y="2443"/>
                  </a:cubicBezTo>
                  <a:cubicBezTo>
                    <a:pt x="490" y="2458"/>
                    <a:pt x="616" y="2495"/>
                    <a:pt x="579" y="2532"/>
                  </a:cubicBezTo>
                  <a:cubicBezTo>
                    <a:pt x="527" y="2584"/>
                    <a:pt x="438" y="2555"/>
                    <a:pt x="393" y="2621"/>
                  </a:cubicBezTo>
                  <a:cubicBezTo>
                    <a:pt x="386" y="2614"/>
                    <a:pt x="334" y="2592"/>
                    <a:pt x="327" y="2614"/>
                  </a:cubicBezTo>
                  <a:cubicBezTo>
                    <a:pt x="327" y="2621"/>
                    <a:pt x="327" y="2621"/>
                    <a:pt x="319" y="2621"/>
                  </a:cubicBezTo>
                  <a:cubicBezTo>
                    <a:pt x="312" y="2614"/>
                    <a:pt x="312" y="2614"/>
                    <a:pt x="304" y="2614"/>
                  </a:cubicBezTo>
                  <a:cubicBezTo>
                    <a:pt x="304" y="2636"/>
                    <a:pt x="297" y="2651"/>
                    <a:pt x="297" y="2666"/>
                  </a:cubicBezTo>
                  <a:cubicBezTo>
                    <a:pt x="297" y="2703"/>
                    <a:pt x="297" y="2748"/>
                    <a:pt x="341" y="2763"/>
                  </a:cubicBezTo>
                  <a:cubicBezTo>
                    <a:pt x="378" y="2770"/>
                    <a:pt x="408" y="2755"/>
                    <a:pt x="401" y="2807"/>
                  </a:cubicBezTo>
                  <a:cubicBezTo>
                    <a:pt x="401" y="2852"/>
                    <a:pt x="371" y="2889"/>
                    <a:pt x="341" y="2918"/>
                  </a:cubicBezTo>
                  <a:cubicBezTo>
                    <a:pt x="304" y="2955"/>
                    <a:pt x="289" y="2948"/>
                    <a:pt x="230" y="2948"/>
                  </a:cubicBezTo>
                  <a:cubicBezTo>
                    <a:pt x="223" y="2970"/>
                    <a:pt x="208" y="3000"/>
                    <a:pt x="185" y="3015"/>
                  </a:cubicBezTo>
                  <a:cubicBezTo>
                    <a:pt x="156" y="3045"/>
                    <a:pt x="119" y="3015"/>
                    <a:pt x="81" y="3023"/>
                  </a:cubicBezTo>
                  <a:cubicBezTo>
                    <a:pt x="59" y="3133"/>
                    <a:pt x="245" y="3045"/>
                    <a:pt x="230" y="3163"/>
                  </a:cubicBezTo>
                  <a:cubicBezTo>
                    <a:pt x="223" y="3163"/>
                    <a:pt x="0" y="3163"/>
                    <a:pt x="52" y="3222"/>
                  </a:cubicBezTo>
                  <a:cubicBezTo>
                    <a:pt x="74" y="3259"/>
                    <a:pt x="89" y="3289"/>
                    <a:pt x="111" y="3326"/>
                  </a:cubicBezTo>
                  <a:cubicBezTo>
                    <a:pt x="119" y="3348"/>
                    <a:pt x="81" y="3385"/>
                    <a:pt x="89" y="3422"/>
                  </a:cubicBezTo>
                  <a:cubicBezTo>
                    <a:pt x="89" y="3445"/>
                    <a:pt x="96" y="3459"/>
                    <a:pt x="111" y="3474"/>
                  </a:cubicBezTo>
                  <a:cubicBezTo>
                    <a:pt x="133" y="3482"/>
                    <a:pt x="156" y="3497"/>
                    <a:pt x="178" y="3504"/>
                  </a:cubicBezTo>
                  <a:cubicBezTo>
                    <a:pt x="252" y="3526"/>
                    <a:pt x="238" y="3445"/>
                    <a:pt x="289" y="3445"/>
                  </a:cubicBezTo>
                  <a:cubicBezTo>
                    <a:pt x="297" y="3445"/>
                    <a:pt x="371" y="3519"/>
                    <a:pt x="371" y="3512"/>
                  </a:cubicBezTo>
                  <a:cubicBezTo>
                    <a:pt x="378" y="3579"/>
                    <a:pt x="371" y="3645"/>
                    <a:pt x="423" y="3697"/>
                  </a:cubicBezTo>
                  <a:cubicBezTo>
                    <a:pt x="475" y="3749"/>
                    <a:pt x="564" y="3697"/>
                    <a:pt x="623" y="3705"/>
                  </a:cubicBezTo>
                  <a:cubicBezTo>
                    <a:pt x="698" y="3712"/>
                    <a:pt x="728" y="3734"/>
                    <a:pt x="757" y="3801"/>
                  </a:cubicBezTo>
                  <a:cubicBezTo>
                    <a:pt x="787" y="3861"/>
                    <a:pt x="802" y="3898"/>
                    <a:pt x="869" y="3890"/>
                  </a:cubicBezTo>
                  <a:cubicBezTo>
                    <a:pt x="906" y="3890"/>
                    <a:pt x="928" y="3913"/>
                    <a:pt x="958" y="3905"/>
                  </a:cubicBezTo>
                  <a:cubicBezTo>
                    <a:pt x="995" y="3898"/>
                    <a:pt x="1017" y="3890"/>
                    <a:pt x="1054" y="3913"/>
                  </a:cubicBezTo>
                  <a:cubicBezTo>
                    <a:pt x="1121" y="3942"/>
                    <a:pt x="1210" y="3905"/>
                    <a:pt x="1285" y="3913"/>
                  </a:cubicBezTo>
                  <a:cubicBezTo>
                    <a:pt x="1322" y="3913"/>
                    <a:pt x="1344" y="3905"/>
                    <a:pt x="1366" y="3942"/>
                  </a:cubicBezTo>
                  <a:cubicBezTo>
                    <a:pt x="1374" y="3957"/>
                    <a:pt x="1411" y="3957"/>
                    <a:pt x="1433" y="3965"/>
                  </a:cubicBezTo>
                  <a:cubicBezTo>
                    <a:pt x="1470" y="3979"/>
                    <a:pt x="1477" y="4091"/>
                    <a:pt x="1463" y="4128"/>
                  </a:cubicBezTo>
                  <a:cubicBezTo>
                    <a:pt x="1455" y="4128"/>
                    <a:pt x="1455" y="4128"/>
                    <a:pt x="1455" y="4128"/>
                  </a:cubicBezTo>
                  <a:cubicBezTo>
                    <a:pt x="1455" y="4173"/>
                    <a:pt x="1544" y="4158"/>
                    <a:pt x="1574" y="4158"/>
                  </a:cubicBezTo>
                  <a:cubicBezTo>
                    <a:pt x="1596" y="4158"/>
                    <a:pt x="1619" y="4165"/>
                    <a:pt x="1641" y="4158"/>
                  </a:cubicBezTo>
                  <a:cubicBezTo>
                    <a:pt x="1671" y="4158"/>
                    <a:pt x="1656" y="4121"/>
                    <a:pt x="1663" y="4098"/>
                  </a:cubicBezTo>
                  <a:cubicBezTo>
                    <a:pt x="1685" y="4098"/>
                    <a:pt x="1715" y="4113"/>
                    <a:pt x="1737" y="4106"/>
                  </a:cubicBezTo>
                  <a:cubicBezTo>
                    <a:pt x="1760" y="4098"/>
                    <a:pt x="1775" y="4069"/>
                    <a:pt x="1797" y="4076"/>
                  </a:cubicBezTo>
                  <a:cubicBezTo>
                    <a:pt x="1804" y="4039"/>
                    <a:pt x="1789" y="4031"/>
                    <a:pt x="1760" y="4016"/>
                  </a:cubicBezTo>
                  <a:cubicBezTo>
                    <a:pt x="1775" y="3994"/>
                    <a:pt x="1797" y="3957"/>
                    <a:pt x="1834" y="3957"/>
                  </a:cubicBezTo>
                  <a:cubicBezTo>
                    <a:pt x="1834" y="3935"/>
                    <a:pt x="1849" y="3935"/>
                    <a:pt x="1864" y="3927"/>
                  </a:cubicBezTo>
                  <a:cubicBezTo>
                    <a:pt x="1893" y="3913"/>
                    <a:pt x="1893" y="3876"/>
                    <a:pt x="1886" y="3853"/>
                  </a:cubicBezTo>
                  <a:cubicBezTo>
                    <a:pt x="1923" y="3846"/>
                    <a:pt x="1931" y="3831"/>
                    <a:pt x="1931" y="3801"/>
                  </a:cubicBezTo>
                  <a:cubicBezTo>
                    <a:pt x="1982" y="3801"/>
                    <a:pt x="2012" y="3771"/>
                    <a:pt x="2057" y="3764"/>
                  </a:cubicBezTo>
                  <a:cubicBezTo>
                    <a:pt x="2079" y="3757"/>
                    <a:pt x="2146" y="3749"/>
                    <a:pt x="2146" y="3786"/>
                  </a:cubicBezTo>
                  <a:cubicBezTo>
                    <a:pt x="2161" y="3771"/>
                    <a:pt x="2190" y="3779"/>
                    <a:pt x="2213" y="3779"/>
                  </a:cubicBezTo>
                  <a:cubicBezTo>
                    <a:pt x="2250" y="3727"/>
                    <a:pt x="2279" y="3697"/>
                    <a:pt x="2354" y="3712"/>
                  </a:cubicBezTo>
                  <a:cubicBezTo>
                    <a:pt x="2421" y="3727"/>
                    <a:pt x="2428" y="3831"/>
                    <a:pt x="2473" y="3883"/>
                  </a:cubicBezTo>
                  <a:cubicBezTo>
                    <a:pt x="2458" y="3883"/>
                    <a:pt x="2443" y="3890"/>
                    <a:pt x="2435" y="3905"/>
                  </a:cubicBezTo>
                  <a:cubicBezTo>
                    <a:pt x="2435" y="3898"/>
                    <a:pt x="2428" y="3883"/>
                    <a:pt x="2428" y="3876"/>
                  </a:cubicBezTo>
                  <a:cubicBezTo>
                    <a:pt x="2406" y="3890"/>
                    <a:pt x="2361" y="3876"/>
                    <a:pt x="2332" y="3876"/>
                  </a:cubicBezTo>
                  <a:cubicBezTo>
                    <a:pt x="2347" y="3905"/>
                    <a:pt x="2354" y="3987"/>
                    <a:pt x="2391" y="3994"/>
                  </a:cubicBezTo>
                  <a:cubicBezTo>
                    <a:pt x="2391" y="3979"/>
                    <a:pt x="2421" y="3920"/>
                    <a:pt x="2435" y="3957"/>
                  </a:cubicBezTo>
                  <a:cubicBezTo>
                    <a:pt x="2465" y="3994"/>
                    <a:pt x="2473" y="3979"/>
                    <a:pt x="2510" y="3987"/>
                  </a:cubicBezTo>
                  <a:cubicBezTo>
                    <a:pt x="2621" y="4009"/>
                    <a:pt x="2703" y="3950"/>
                    <a:pt x="2799" y="3950"/>
                  </a:cubicBezTo>
                  <a:cubicBezTo>
                    <a:pt x="2807" y="3905"/>
                    <a:pt x="2851" y="3853"/>
                    <a:pt x="2903" y="3883"/>
                  </a:cubicBezTo>
                  <a:cubicBezTo>
                    <a:pt x="2926" y="3890"/>
                    <a:pt x="2948" y="3905"/>
                    <a:pt x="2970" y="3898"/>
                  </a:cubicBezTo>
                  <a:cubicBezTo>
                    <a:pt x="2992" y="3883"/>
                    <a:pt x="2985" y="3846"/>
                    <a:pt x="3015" y="3853"/>
                  </a:cubicBezTo>
                  <a:cubicBezTo>
                    <a:pt x="3015" y="3883"/>
                    <a:pt x="3007" y="3905"/>
                    <a:pt x="3015" y="3927"/>
                  </a:cubicBezTo>
                  <a:cubicBezTo>
                    <a:pt x="3030" y="3965"/>
                    <a:pt x="3067" y="3935"/>
                    <a:pt x="3074" y="3913"/>
                  </a:cubicBezTo>
                  <a:cubicBezTo>
                    <a:pt x="3119" y="3905"/>
                    <a:pt x="3149" y="3957"/>
                    <a:pt x="3186" y="3972"/>
                  </a:cubicBezTo>
                  <a:cubicBezTo>
                    <a:pt x="3245" y="4002"/>
                    <a:pt x="3312" y="3965"/>
                    <a:pt x="3371" y="3965"/>
                  </a:cubicBezTo>
                  <a:cubicBezTo>
                    <a:pt x="3371" y="3935"/>
                    <a:pt x="3371" y="3913"/>
                    <a:pt x="3371" y="3883"/>
                  </a:cubicBezTo>
                  <a:cubicBezTo>
                    <a:pt x="3416" y="3876"/>
                    <a:pt x="3460" y="3905"/>
                    <a:pt x="3505" y="3905"/>
                  </a:cubicBezTo>
                  <a:cubicBezTo>
                    <a:pt x="3505" y="3898"/>
                    <a:pt x="3505" y="3890"/>
                    <a:pt x="3505" y="3876"/>
                  </a:cubicBezTo>
                  <a:cubicBezTo>
                    <a:pt x="3520" y="3876"/>
                    <a:pt x="3535" y="3876"/>
                    <a:pt x="3549" y="3876"/>
                  </a:cubicBezTo>
                  <a:cubicBezTo>
                    <a:pt x="3557" y="3853"/>
                    <a:pt x="3564" y="3786"/>
                    <a:pt x="3601" y="3816"/>
                  </a:cubicBezTo>
                  <a:cubicBezTo>
                    <a:pt x="3631" y="3838"/>
                    <a:pt x="3624" y="3876"/>
                    <a:pt x="3676" y="3876"/>
                  </a:cubicBezTo>
                  <a:cubicBezTo>
                    <a:pt x="3713" y="3876"/>
                    <a:pt x="3750" y="3883"/>
                    <a:pt x="3750" y="3927"/>
                  </a:cubicBezTo>
                  <a:cubicBezTo>
                    <a:pt x="3750" y="3965"/>
                    <a:pt x="3839" y="3935"/>
                    <a:pt x="3854" y="3935"/>
                  </a:cubicBezTo>
                  <a:cubicBezTo>
                    <a:pt x="3913" y="3927"/>
                    <a:pt x="3943" y="3935"/>
                    <a:pt x="3995" y="3965"/>
                  </a:cubicBezTo>
                  <a:cubicBezTo>
                    <a:pt x="4032" y="3979"/>
                    <a:pt x="4077" y="3979"/>
                    <a:pt x="4121" y="3972"/>
                  </a:cubicBezTo>
                  <a:cubicBezTo>
                    <a:pt x="4166" y="3972"/>
                    <a:pt x="4181" y="3965"/>
                    <a:pt x="4210" y="3935"/>
                  </a:cubicBezTo>
                  <a:cubicBezTo>
                    <a:pt x="4218" y="3927"/>
                    <a:pt x="4240" y="3913"/>
                    <a:pt x="4247" y="3920"/>
                  </a:cubicBezTo>
                  <a:cubicBezTo>
                    <a:pt x="4270" y="3942"/>
                    <a:pt x="4277" y="3942"/>
                    <a:pt x="4307" y="3942"/>
                  </a:cubicBezTo>
                  <a:cubicBezTo>
                    <a:pt x="4314" y="3965"/>
                    <a:pt x="4351" y="3965"/>
                    <a:pt x="4366" y="3994"/>
                  </a:cubicBezTo>
                  <a:cubicBezTo>
                    <a:pt x="4388" y="4054"/>
                    <a:pt x="4433" y="4106"/>
                    <a:pt x="4500" y="4113"/>
                  </a:cubicBezTo>
                  <a:cubicBezTo>
                    <a:pt x="4522" y="4121"/>
                    <a:pt x="4552" y="4121"/>
                    <a:pt x="4567" y="4135"/>
                  </a:cubicBezTo>
                  <a:cubicBezTo>
                    <a:pt x="4641" y="4069"/>
                    <a:pt x="4641" y="3898"/>
                    <a:pt x="4648" y="3838"/>
                  </a:cubicBezTo>
                </a:path>
              </a:pathLst>
            </a:custGeom>
            <a:grpFill/>
            <a:ln w="9525" cap="flat">
              <a:solidFill>
                <a:schemeClr val="tx2"/>
              </a:solidFill>
              <a:bevel/>
              <a:headEnd/>
              <a:tailEnd/>
            </a:ln>
            <a:effectLst/>
          </p:spPr>
          <p:txBody>
            <a:bodyPr wrap="none" lIns="121853" tIns="60926" rIns="121853" bIns="60926" anchor="ctr"/>
            <a:lstStyle/>
            <a:p>
              <a:endParaRPr lang="en-US" dirty="0">
                <a:latin typeface="Lato Regular" charset="0"/>
              </a:endParaRPr>
            </a:p>
          </p:txBody>
        </p:sp>
        <p:sp>
          <p:nvSpPr>
            <p:cNvPr id="44" name="Freeform 2">
              <a:extLst>
                <a:ext uri="{FF2B5EF4-FFF2-40B4-BE49-F238E27FC236}">
                  <a16:creationId xmlns:a16="http://schemas.microsoft.com/office/drawing/2014/main" id="{09F50149-AFCD-0E44-A218-6F55DE7F963E}"/>
                </a:ext>
              </a:extLst>
            </p:cNvPr>
            <p:cNvSpPr>
              <a:spLocks noChangeArrowheads="1"/>
            </p:cNvSpPr>
            <p:nvPr/>
          </p:nvSpPr>
          <p:spPr bwMode="auto">
            <a:xfrm>
              <a:off x="8029079" y="6779588"/>
              <a:ext cx="1852987" cy="1514553"/>
            </a:xfrm>
            <a:custGeom>
              <a:avLst/>
              <a:gdLst>
                <a:gd name="T0" fmla="*/ 3112 w 4286"/>
                <a:gd name="T1" fmla="*/ 3452 h 3505"/>
                <a:gd name="T2" fmla="*/ 3283 w 4286"/>
                <a:gd name="T3" fmla="*/ 3496 h 3505"/>
                <a:gd name="T4" fmla="*/ 3409 w 4286"/>
                <a:gd name="T5" fmla="*/ 3088 h 3505"/>
                <a:gd name="T6" fmla="*/ 3684 w 4286"/>
                <a:gd name="T7" fmla="*/ 3117 h 3505"/>
                <a:gd name="T8" fmla="*/ 3654 w 4286"/>
                <a:gd name="T9" fmla="*/ 2805 h 3505"/>
                <a:gd name="T10" fmla="*/ 3951 w 4286"/>
                <a:gd name="T11" fmla="*/ 2605 h 3505"/>
                <a:gd name="T12" fmla="*/ 3795 w 4286"/>
                <a:gd name="T13" fmla="*/ 2382 h 3505"/>
                <a:gd name="T14" fmla="*/ 3988 w 4286"/>
                <a:gd name="T15" fmla="*/ 2263 h 3505"/>
                <a:gd name="T16" fmla="*/ 4062 w 4286"/>
                <a:gd name="T17" fmla="*/ 1804 h 3505"/>
                <a:gd name="T18" fmla="*/ 4181 w 4286"/>
                <a:gd name="T19" fmla="*/ 1403 h 3505"/>
                <a:gd name="T20" fmla="*/ 3958 w 4286"/>
                <a:gd name="T21" fmla="*/ 1210 h 3505"/>
                <a:gd name="T22" fmla="*/ 3602 w 4286"/>
                <a:gd name="T23" fmla="*/ 861 h 3505"/>
                <a:gd name="T24" fmla="*/ 3513 w 4286"/>
                <a:gd name="T25" fmla="*/ 415 h 3505"/>
                <a:gd name="T26" fmla="*/ 3119 w 4286"/>
                <a:gd name="T27" fmla="*/ 252 h 3505"/>
                <a:gd name="T28" fmla="*/ 2763 w 4286"/>
                <a:gd name="T29" fmla="*/ 133 h 3505"/>
                <a:gd name="T30" fmla="*/ 2347 w 4286"/>
                <a:gd name="T31" fmla="*/ 59 h 3505"/>
                <a:gd name="T32" fmla="*/ 2102 w 4286"/>
                <a:gd name="T33" fmla="*/ 44 h 3505"/>
                <a:gd name="T34" fmla="*/ 2117 w 4286"/>
                <a:gd name="T35" fmla="*/ 237 h 3505"/>
                <a:gd name="T36" fmla="*/ 1701 w 4286"/>
                <a:gd name="T37" fmla="*/ 141 h 3505"/>
                <a:gd name="T38" fmla="*/ 1270 w 4286"/>
                <a:gd name="T39" fmla="*/ 282 h 3505"/>
                <a:gd name="T40" fmla="*/ 891 w 4286"/>
                <a:gd name="T41" fmla="*/ 155 h 3505"/>
                <a:gd name="T42" fmla="*/ 572 w 4286"/>
                <a:gd name="T43" fmla="*/ 170 h 3505"/>
                <a:gd name="T44" fmla="*/ 194 w 4286"/>
                <a:gd name="T45" fmla="*/ 334 h 3505"/>
                <a:gd name="T46" fmla="*/ 15 w 4286"/>
                <a:gd name="T47" fmla="*/ 512 h 3505"/>
                <a:gd name="T48" fmla="*/ 401 w 4286"/>
                <a:gd name="T49" fmla="*/ 438 h 3505"/>
                <a:gd name="T50" fmla="*/ 194 w 4286"/>
                <a:gd name="T51" fmla="*/ 586 h 3505"/>
                <a:gd name="T52" fmla="*/ 320 w 4286"/>
                <a:gd name="T53" fmla="*/ 816 h 3505"/>
                <a:gd name="T54" fmla="*/ 349 w 4286"/>
                <a:gd name="T55" fmla="*/ 987 h 3505"/>
                <a:gd name="T56" fmla="*/ 869 w 4286"/>
                <a:gd name="T57" fmla="*/ 1307 h 3505"/>
                <a:gd name="T58" fmla="*/ 1330 w 4286"/>
                <a:gd name="T59" fmla="*/ 1225 h 3505"/>
                <a:gd name="T60" fmla="*/ 1567 w 4286"/>
                <a:gd name="T61" fmla="*/ 1113 h 3505"/>
                <a:gd name="T62" fmla="*/ 1389 w 4286"/>
                <a:gd name="T63" fmla="*/ 1477 h 3505"/>
                <a:gd name="T64" fmla="*/ 1159 w 4286"/>
                <a:gd name="T65" fmla="*/ 1537 h 3505"/>
                <a:gd name="T66" fmla="*/ 1010 w 4286"/>
                <a:gd name="T67" fmla="*/ 1618 h 3505"/>
                <a:gd name="T68" fmla="*/ 825 w 4286"/>
                <a:gd name="T69" fmla="*/ 1648 h 3505"/>
                <a:gd name="T70" fmla="*/ 624 w 4286"/>
                <a:gd name="T71" fmla="*/ 1707 h 3505"/>
                <a:gd name="T72" fmla="*/ 580 w 4286"/>
                <a:gd name="T73" fmla="*/ 1514 h 3505"/>
                <a:gd name="T74" fmla="*/ 728 w 4286"/>
                <a:gd name="T75" fmla="*/ 2026 h 3505"/>
                <a:gd name="T76" fmla="*/ 1166 w 4286"/>
                <a:gd name="T77" fmla="*/ 2546 h 3505"/>
                <a:gd name="T78" fmla="*/ 1545 w 4286"/>
                <a:gd name="T79" fmla="*/ 2850 h 3505"/>
                <a:gd name="T80" fmla="*/ 1998 w 4286"/>
                <a:gd name="T81" fmla="*/ 2880 h 3505"/>
                <a:gd name="T82" fmla="*/ 2280 w 4286"/>
                <a:gd name="T83" fmla="*/ 2754 h 3505"/>
                <a:gd name="T84" fmla="*/ 2629 w 4286"/>
                <a:gd name="T85" fmla="*/ 2598 h 3505"/>
                <a:gd name="T86" fmla="*/ 2785 w 4286"/>
                <a:gd name="T87" fmla="*/ 2070 h 3505"/>
                <a:gd name="T88" fmla="*/ 2956 w 4286"/>
                <a:gd name="T89" fmla="*/ 1922 h 3505"/>
                <a:gd name="T90" fmla="*/ 3260 w 4286"/>
                <a:gd name="T91" fmla="*/ 1907 h 3505"/>
                <a:gd name="T92" fmla="*/ 2963 w 4286"/>
                <a:gd name="T93" fmla="*/ 2011 h 3505"/>
                <a:gd name="T94" fmla="*/ 2971 w 4286"/>
                <a:gd name="T95" fmla="*/ 2182 h 3505"/>
                <a:gd name="T96" fmla="*/ 2978 w 4286"/>
                <a:gd name="T97" fmla="*/ 2390 h 3505"/>
                <a:gd name="T98" fmla="*/ 3030 w 4286"/>
                <a:gd name="T99" fmla="*/ 2479 h 3505"/>
                <a:gd name="T100" fmla="*/ 2978 w 4286"/>
                <a:gd name="T101" fmla="*/ 2709 h 3505"/>
                <a:gd name="T102" fmla="*/ 3053 w 4286"/>
                <a:gd name="T103" fmla="*/ 2850 h 3505"/>
                <a:gd name="T104" fmla="*/ 3082 w 4286"/>
                <a:gd name="T105" fmla="*/ 3013 h 3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286" h="3505">
                  <a:moveTo>
                    <a:pt x="3053" y="3259"/>
                  </a:moveTo>
                  <a:lnTo>
                    <a:pt x="3053" y="3259"/>
                  </a:lnTo>
                  <a:lnTo>
                    <a:pt x="3053" y="3266"/>
                  </a:lnTo>
                  <a:cubicBezTo>
                    <a:pt x="3105" y="3281"/>
                    <a:pt x="3201" y="3362"/>
                    <a:pt x="3208" y="3400"/>
                  </a:cubicBezTo>
                  <a:cubicBezTo>
                    <a:pt x="3216" y="3437"/>
                    <a:pt x="3171" y="3422"/>
                    <a:pt x="3149" y="3422"/>
                  </a:cubicBezTo>
                  <a:cubicBezTo>
                    <a:pt x="3142" y="3444"/>
                    <a:pt x="3119" y="3437"/>
                    <a:pt x="3112" y="3452"/>
                  </a:cubicBezTo>
                  <a:cubicBezTo>
                    <a:pt x="3112" y="3489"/>
                    <a:pt x="3164" y="3481"/>
                    <a:pt x="3179" y="3481"/>
                  </a:cubicBezTo>
                  <a:cubicBezTo>
                    <a:pt x="3179" y="3474"/>
                    <a:pt x="3186" y="3467"/>
                    <a:pt x="3186" y="3459"/>
                  </a:cubicBezTo>
                  <a:cubicBezTo>
                    <a:pt x="3194" y="3459"/>
                    <a:pt x="3201" y="3459"/>
                    <a:pt x="3208" y="3459"/>
                  </a:cubicBezTo>
                  <a:cubicBezTo>
                    <a:pt x="3216" y="3459"/>
                    <a:pt x="3216" y="3459"/>
                    <a:pt x="3216" y="3459"/>
                  </a:cubicBezTo>
                  <a:cubicBezTo>
                    <a:pt x="3216" y="3474"/>
                    <a:pt x="3216" y="3481"/>
                    <a:pt x="3216" y="3496"/>
                  </a:cubicBezTo>
                  <a:cubicBezTo>
                    <a:pt x="3238" y="3489"/>
                    <a:pt x="3260" y="3504"/>
                    <a:pt x="3283" y="3496"/>
                  </a:cubicBezTo>
                  <a:cubicBezTo>
                    <a:pt x="3290" y="3496"/>
                    <a:pt x="3298" y="3474"/>
                    <a:pt x="3305" y="3474"/>
                  </a:cubicBezTo>
                  <a:cubicBezTo>
                    <a:pt x="3320" y="3474"/>
                    <a:pt x="3335" y="3474"/>
                    <a:pt x="3357" y="3474"/>
                  </a:cubicBezTo>
                  <a:cubicBezTo>
                    <a:pt x="3357" y="3444"/>
                    <a:pt x="3350" y="3385"/>
                    <a:pt x="3379" y="3370"/>
                  </a:cubicBezTo>
                  <a:cubicBezTo>
                    <a:pt x="3409" y="3355"/>
                    <a:pt x="3387" y="3310"/>
                    <a:pt x="3394" y="3281"/>
                  </a:cubicBezTo>
                  <a:cubicBezTo>
                    <a:pt x="3409" y="3251"/>
                    <a:pt x="3453" y="3147"/>
                    <a:pt x="3387" y="3140"/>
                  </a:cubicBezTo>
                  <a:cubicBezTo>
                    <a:pt x="3394" y="3117"/>
                    <a:pt x="3409" y="3103"/>
                    <a:pt x="3409" y="3088"/>
                  </a:cubicBezTo>
                  <a:cubicBezTo>
                    <a:pt x="3446" y="3080"/>
                    <a:pt x="3439" y="3103"/>
                    <a:pt x="3461" y="3125"/>
                  </a:cubicBezTo>
                  <a:cubicBezTo>
                    <a:pt x="3483" y="3147"/>
                    <a:pt x="3513" y="3140"/>
                    <a:pt x="3543" y="3147"/>
                  </a:cubicBezTo>
                  <a:cubicBezTo>
                    <a:pt x="3543" y="3162"/>
                    <a:pt x="3543" y="3177"/>
                    <a:pt x="3543" y="3199"/>
                  </a:cubicBezTo>
                  <a:cubicBezTo>
                    <a:pt x="3572" y="3192"/>
                    <a:pt x="3580" y="3207"/>
                    <a:pt x="3595" y="3229"/>
                  </a:cubicBezTo>
                  <a:cubicBezTo>
                    <a:pt x="3610" y="3177"/>
                    <a:pt x="3699" y="3221"/>
                    <a:pt x="3699" y="3162"/>
                  </a:cubicBezTo>
                  <a:cubicBezTo>
                    <a:pt x="3699" y="3147"/>
                    <a:pt x="3676" y="3132"/>
                    <a:pt x="3684" y="3117"/>
                  </a:cubicBezTo>
                  <a:cubicBezTo>
                    <a:pt x="3684" y="3103"/>
                    <a:pt x="3758" y="3103"/>
                    <a:pt x="3773" y="3103"/>
                  </a:cubicBezTo>
                  <a:cubicBezTo>
                    <a:pt x="3780" y="3013"/>
                    <a:pt x="3765" y="2954"/>
                    <a:pt x="3699" y="2895"/>
                  </a:cubicBezTo>
                  <a:cubicBezTo>
                    <a:pt x="3661" y="2865"/>
                    <a:pt x="3661" y="2843"/>
                    <a:pt x="3610" y="2843"/>
                  </a:cubicBezTo>
                  <a:cubicBezTo>
                    <a:pt x="3602" y="2843"/>
                    <a:pt x="3572" y="2843"/>
                    <a:pt x="3565" y="2835"/>
                  </a:cubicBezTo>
                  <a:cubicBezTo>
                    <a:pt x="3565" y="2828"/>
                    <a:pt x="3557" y="2805"/>
                    <a:pt x="3557" y="2805"/>
                  </a:cubicBezTo>
                  <a:cubicBezTo>
                    <a:pt x="3595" y="2805"/>
                    <a:pt x="3624" y="2820"/>
                    <a:pt x="3654" y="2805"/>
                  </a:cubicBezTo>
                  <a:cubicBezTo>
                    <a:pt x="3676" y="2805"/>
                    <a:pt x="3691" y="2791"/>
                    <a:pt x="3713" y="2783"/>
                  </a:cubicBezTo>
                  <a:cubicBezTo>
                    <a:pt x="3743" y="2776"/>
                    <a:pt x="3728" y="2739"/>
                    <a:pt x="3743" y="2716"/>
                  </a:cubicBezTo>
                  <a:cubicBezTo>
                    <a:pt x="3765" y="2679"/>
                    <a:pt x="3825" y="2694"/>
                    <a:pt x="3855" y="2687"/>
                  </a:cubicBezTo>
                  <a:cubicBezTo>
                    <a:pt x="3855" y="2672"/>
                    <a:pt x="3862" y="2657"/>
                    <a:pt x="3862" y="2650"/>
                  </a:cubicBezTo>
                  <a:cubicBezTo>
                    <a:pt x="3884" y="2650"/>
                    <a:pt x="3907" y="2650"/>
                    <a:pt x="3929" y="2635"/>
                  </a:cubicBezTo>
                  <a:cubicBezTo>
                    <a:pt x="3936" y="2627"/>
                    <a:pt x="3944" y="2613"/>
                    <a:pt x="3951" y="2605"/>
                  </a:cubicBezTo>
                  <a:cubicBezTo>
                    <a:pt x="3981" y="2598"/>
                    <a:pt x="4003" y="2613"/>
                    <a:pt x="4033" y="2613"/>
                  </a:cubicBezTo>
                  <a:cubicBezTo>
                    <a:pt x="4055" y="2613"/>
                    <a:pt x="4077" y="2590"/>
                    <a:pt x="4100" y="2598"/>
                  </a:cubicBezTo>
                  <a:cubicBezTo>
                    <a:pt x="4055" y="2553"/>
                    <a:pt x="3936" y="2494"/>
                    <a:pt x="3877" y="2553"/>
                  </a:cubicBezTo>
                  <a:cubicBezTo>
                    <a:pt x="3780" y="2635"/>
                    <a:pt x="3817" y="2494"/>
                    <a:pt x="3758" y="2494"/>
                  </a:cubicBezTo>
                  <a:cubicBezTo>
                    <a:pt x="3758" y="2479"/>
                    <a:pt x="3780" y="2442"/>
                    <a:pt x="3795" y="2442"/>
                  </a:cubicBezTo>
                  <a:cubicBezTo>
                    <a:pt x="3795" y="2419"/>
                    <a:pt x="3795" y="2405"/>
                    <a:pt x="3795" y="2382"/>
                  </a:cubicBezTo>
                  <a:cubicBezTo>
                    <a:pt x="3773" y="2375"/>
                    <a:pt x="3743" y="2375"/>
                    <a:pt x="3758" y="2345"/>
                  </a:cubicBezTo>
                  <a:cubicBezTo>
                    <a:pt x="3780" y="2345"/>
                    <a:pt x="3802" y="2353"/>
                    <a:pt x="3825" y="2345"/>
                  </a:cubicBezTo>
                  <a:cubicBezTo>
                    <a:pt x="3847" y="2338"/>
                    <a:pt x="3847" y="2301"/>
                    <a:pt x="3884" y="2293"/>
                  </a:cubicBezTo>
                  <a:cubicBezTo>
                    <a:pt x="3899" y="2293"/>
                    <a:pt x="3914" y="2286"/>
                    <a:pt x="3929" y="2286"/>
                  </a:cubicBezTo>
                  <a:cubicBezTo>
                    <a:pt x="3944" y="2286"/>
                    <a:pt x="3958" y="2271"/>
                    <a:pt x="3981" y="2263"/>
                  </a:cubicBezTo>
                  <a:lnTo>
                    <a:pt x="3988" y="2263"/>
                  </a:lnTo>
                  <a:cubicBezTo>
                    <a:pt x="3973" y="2248"/>
                    <a:pt x="3966" y="2234"/>
                    <a:pt x="3966" y="2211"/>
                  </a:cubicBezTo>
                  <a:cubicBezTo>
                    <a:pt x="3958" y="2174"/>
                    <a:pt x="3996" y="2137"/>
                    <a:pt x="3988" y="2115"/>
                  </a:cubicBezTo>
                  <a:cubicBezTo>
                    <a:pt x="3966" y="2078"/>
                    <a:pt x="3951" y="2048"/>
                    <a:pt x="3929" y="2011"/>
                  </a:cubicBezTo>
                  <a:cubicBezTo>
                    <a:pt x="3877" y="1952"/>
                    <a:pt x="4100" y="1952"/>
                    <a:pt x="4107" y="1952"/>
                  </a:cubicBezTo>
                  <a:cubicBezTo>
                    <a:pt x="4122" y="1834"/>
                    <a:pt x="3936" y="1922"/>
                    <a:pt x="3958" y="1812"/>
                  </a:cubicBezTo>
                  <a:cubicBezTo>
                    <a:pt x="3996" y="1804"/>
                    <a:pt x="4033" y="1834"/>
                    <a:pt x="4062" y="1804"/>
                  </a:cubicBezTo>
                  <a:cubicBezTo>
                    <a:pt x="4085" y="1789"/>
                    <a:pt x="4100" y="1759"/>
                    <a:pt x="4107" y="1737"/>
                  </a:cubicBezTo>
                  <a:cubicBezTo>
                    <a:pt x="4166" y="1737"/>
                    <a:pt x="4181" y="1744"/>
                    <a:pt x="4218" y="1707"/>
                  </a:cubicBezTo>
                  <a:cubicBezTo>
                    <a:pt x="4248" y="1678"/>
                    <a:pt x="4278" y="1641"/>
                    <a:pt x="4278" y="1596"/>
                  </a:cubicBezTo>
                  <a:cubicBezTo>
                    <a:pt x="4285" y="1544"/>
                    <a:pt x="4255" y="1559"/>
                    <a:pt x="4218" y="1552"/>
                  </a:cubicBezTo>
                  <a:cubicBezTo>
                    <a:pt x="4174" y="1537"/>
                    <a:pt x="4174" y="1492"/>
                    <a:pt x="4174" y="1455"/>
                  </a:cubicBezTo>
                  <a:cubicBezTo>
                    <a:pt x="4174" y="1440"/>
                    <a:pt x="4181" y="1425"/>
                    <a:pt x="4181" y="1403"/>
                  </a:cubicBezTo>
                  <a:cubicBezTo>
                    <a:pt x="4174" y="1403"/>
                    <a:pt x="4159" y="1403"/>
                    <a:pt x="4159" y="1403"/>
                  </a:cubicBezTo>
                  <a:cubicBezTo>
                    <a:pt x="4159" y="1403"/>
                    <a:pt x="4174" y="1403"/>
                    <a:pt x="4181" y="1403"/>
                  </a:cubicBezTo>
                  <a:cubicBezTo>
                    <a:pt x="4181" y="1373"/>
                    <a:pt x="4181" y="1344"/>
                    <a:pt x="4152" y="1336"/>
                  </a:cubicBezTo>
                  <a:cubicBezTo>
                    <a:pt x="4129" y="1329"/>
                    <a:pt x="4055" y="1366"/>
                    <a:pt x="4070" y="1314"/>
                  </a:cubicBezTo>
                  <a:cubicBezTo>
                    <a:pt x="4070" y="1277"/>
                    <a:pt x="4092" y="1262"/>
                    <a:pt x="4055" y="1225"/>
                  </a:cubicBezTo>
                  <a:cubicBezTo>
                    <a:pt x="4033" y="1202"/>
                    <a:pt x="3988" y="1210"/>
                    <a:pt x="3958" y="1210"/>
                  </a:cubicBezTo>
                  <a:lnTo>
                    <a:pt x="3958" y="1202"/>
                  </a:lnTo>
                  <a:cubicBezTo>
                    <a:pt x="3914" y="1210"/>
                    <a:pt x="3921" y="1158"/>
                    <a:pt x="3884" y="1143"/>
                  </a:cubicBezTo>
                  <a:cubicBezTo>
                    <a:pt x="3855" y="1128"/>
                    <a:pt x="3802" y="1150"/>
                    <a:pt x="3773" y="1128"/>
                  </a:cubicBezTo>
                  <a:cubicBezTo>
                    <a:pt x="3728" y="1084"/>
                    <a:pt x="3825" y="928"/>
                    <a:pt x="3699" y="995"/>
                  </a:cubicBezTo>
                  <a:cubicBezTo>
                    <a:pt x="3669" y="965"/>
                    <a:pt x="3691" y="928"/>
                    <a:pt x="3669" y="898"/>
                  </a:cubicBezTo>
                  <a:cubicBezTo>
                    <a:pt x="3654" y="876"/>
                    <a:pt x="3617" y="891"/>
                    <a:pt x="3602" y="861"/>
                  </a:cubicBezTo>
                  <a:cubicBezTo>
                    <a:pt x="3580" y="809"/>
                    <a:pt x="3676" y="765"/>
                    <a:pt x="3691" y="720"/>
                  </a:cubicBezTo>
                  <a:cubicBezTo>
                    <a:pt x="3706" y="660"/>
                    <a:pt x="3654" y="594"/>
                    <a:pt x="3610" y="653"/>
                  </a:cubicBezTo>
                  <a:cubicBezTo>
                    <a:pt x="3565" y="705"/>
                    <a:pt x="3535" y="668"/>
                    <a:pt x="3550" y="608"/>
                  </a:cubicBezTo>
                  <a:cubicBezTo>
                    <a:pt x="3498" y="616"/>
                    <a:pt x="3468" y="564"/>
                    <a:pt x="3476" y="512"/>
                  </a:cubicBezTo>
                  <a:cubicBezTo>
                    <a:pt x="3483" y="460"/>
                    <a:pt x="3528" y="452"/>
                    <a:pt x="3572" y="423"/>
                  </a:cubicBezTo>
                  <a:cubicBezTo>
                    <a:pt x="3557" y="408"/>
                    <a:pt x="3535" y="415"/>
                    <a:pt x="3513" y="415"/>
                  </a:cubicBezTo>
                  <a:cubicBezTo>
                    <a:pt x="3505" y="386"/>
                    <a:pt x="3520" y="356"/>
                    <a:pt x="3520" y="326"/>
                  </a:cubicBezTo>
                  <a:cubicBezTo>
                    <a:pt x="3483" y="319"/>
                    <a:pt x="3446" y="304"/>
                    <a:pt x="3424" y="334"/>
                  </a:cubicBezTo>
                  <a:cubicBezTo>
                    <a:pt x="3409" y="356"/>
                    <a:pt x="3416" y="438"/>
                    <a:pt x="3372" y="415"/>
                  </a:cubicBezTo>
                  <a:cubicBezTo>
                    <a:pt x="3357" y="363"/>
                    <a:pt x="3268" y="386"/>
                    <a:pt x="3223" y="386"/>
                  </a:cubicBezTo>
                  <a:cubicBezTo>
                    <a:pt x="3216" y="363"/>
                    <a:pt x="3216" y="341"/>
                    <a:pt x="3216" y="319"/>
                  </a:cubicBezTo>
                  <a:cubicBezTo>
                    <a:pt x="3186" y="311"/>
                    <a:pt x="3149" y="245"/>
                    <a:pt x="3119" y="252"/>
                  </a:cubicBezTo>
                  <a:cubicBezTo>
                    <a:pt x="3097" y="274"/>
                    <a:pt x="3097" y="304"/>
                    <a:pt x="3067" y="311"/>
                  </a:cubicBezTo>
                  <a:cubicBezTo>
                    <a:pt x="3060" y="274"/>
                    <a:pt x="3053" y="260"/>
                    <a:pt x="3023" y="237"/>
                  </a:cubicBezTo>
                  <a:cubicBezTo>
                    <a:pt x="3000" y="215"/>
                    <a:pt x="3008" y="193"/>
                    <a:pt x="2993" y="170"/>
                  </a:cubicBezTo>
                  <a:cubicBezTo>
                    <a:pt x="2971" y="133"/>
                    <a:pt x="2911" y="170"/>
                    <a:pt x="2882" y="148"/>
                  </a:cubicBezTo>
                  <a:cubicBezTo>
                    <a:pt x="2852" y="133"/>
                    <a:pt x="2859" y="103"/>
                    <a:pt x="2852" y="74"/>
                  </a:cubicBezTo>
                  <a:cubicBezTo>
                    <a:pt x="2822" y="66"/>
                    <a:pt x="2770" y="96"/>
                    <a:pt x="2763" y="133"/>
                  </a:cubicBezTo>
                  <a:cubicBezTo>
                    <a:pt x="2741" y="133"/>
                    <a:pt x="2733" y="126"/>
                    <a:pt x="2733" y="103"/>
                  </a:cubicBezTo>
                  <a:cubicBezTo>
                    <a:pt x="2703" y="96"/>
                    <a:pt x="2689" y="141"/>
                    <a:pt x="2689" y="163"/>
                  </a:cubicBezTo>
                  <a:cubicBezTo>
                    <a:pt x="2659" y="170"/>
                    <a:pt x="2651" y="133"/>
                    <a:pt x="2644" y="111"/>
                  </a:cubicBezTo>
                  <a:cubicBezTo>
                    <a:pt x="2629" y="81"/>
                    <a:pt x="2600" y="74"/>
                    <a:pt x="2562" y="81"/>
                  </a:cubicBezTo>
                  <a:cubicBezTo>
                    <a:pt x="2525" y="81"/>
                    <a:pt x="2503" y="74"/>
                    <a:pt x="2473" y="59"/>
                  </a:cubicBezTo>
                  <a:cubicBezTo>
                    <a:pt x="2436" y="44"/>
                    <a:pt x="2384" y="59"/>
                    <a:pt x="2347" y="59"/>
                  </a:cubicBezTo>
                  <a:cubicBezTo>
                    <a:pt x="2347" y="74"/>
                    <a:pt x="2340" y="89"/>
                    <a:pt x="2340" y="96"/>
                  </a:cubicBezTo>
                  <a:cubicBezTo>
                    <a:pt x="2317" y="103"/>
                    <a:pt x="2288" y="103"/>
                    <a:pt x="2280" y="81"/>
                  </a:cubicBezTo>
                  <a:cubicBezTo>
                    <a:pt x="2273" y="59"/>
                    <a:pt x="2280" y="29"/>
                    <a:pt x="2265" y="22"/>
                  </a:cubicBezTo>
                  <a:cubicBezTo>
                    <a:pt x="2243" y="0"/>
                    <a:pt x="2154" y="22"/>
                    <a:pt x="2132" y="37"/>
                  </a:cubicBezTo>
                  <a:cubicBezTo>
                    <a:pt x="2124" y="37"/>
                    <a:pt x="2109" y="44"/>
                    <a:pt x="2102" y="44"/>
                  </a:cubicBezTo>
                  <a:lnTo>
                    <a:pt x="2102" y="44"/>
                  </a:lnTo>
                  <a:cubicBezTo>
                    <a:pt x="2109" y="52"/>
                    <a:pt x="2109" y="52"/>
                    <a:pt x="2117" y="52"/>
                  </a:cubicBezTo>
                  <a:cubicBezTo>
                    <a:pt x="2124" y="96"/>
                    <a:pt x="2095" y="133"/>
                    <a:pt x="2102" y="170"/>
                  </a:cubicBezTo>
                  <a:cubicBezTo>
                    <a:pt x="2139" y="170"/>
                    <a:pt x="2169" y="170"/>
                    <a:pt x="2198" y="170"/>
                  </a:cubicBezTo>
                  <a:cubicBezTo>
                    <a:pt x="2198" y="178"/>
                    <a:pt x="2198" y="178"/>
                    <a:pt x="2198" y="185"/>
                  </a:cubicBezTo>
                  <a:cubicBezTo>
                    <a:pt x="2191" y="185"/>
                    <a:pt x="2191" y="193"/>
                    <a:pt x="2184" y="193"/>
                  </a:cubicBezTo>
                  <a:cubicBezTo>
                    <a:pt x="2161" y="193"/>
                    <a:pt x="2132" y="222"/>
                    <a:pt x="2117" y="237"/>
                  </a:cubicBezTo>
                  <a:cubicBezTo>
                    <a:pt x="2102" y="222"/>
                    <a:pt x="2080" y="230"/>
                    <a:pt x="2057" y="230"/>
                  </a:cubicBezTo>
                  <a:lnTo>
                    <a:pt x="2057" y="237"/>
                  </a:lnTo>
                  <a:cubicBezTo>
                    <a:pt x="2020" y="237"/>
                    <a:pt x="2006" y="267"/>
                    <a:pt x="1998" y="304"/>
                  </a:cubicBezTo>
                  <a:cubicBezTo>
                    <a:pt x="1953" y="304"/>
                    <a:pt x="1886" y="311"/>
                    <a:pt x="1842" y="289"/>
                  </a:cubicBezTo>
                  <a:cubicBezTo>
                    <a:pt x="1783" y="267"/>
                    <a:pt x="1820" y="200"/>
                    <a:pt x="1820" y="148"/>
                  </a:cubicBezTo>
                  <a:cubicBezTo>
                    <a:pt x="1783" y="148"/>
                    <a:pt x="1738" y="141"/>
                    <a:pt x="1701" y="141"/>
                  </a:cubicBezTo>
                  <a:cubicBezTo>
                    <a:pt x="1679" y="148"/>
                    <a:pt x="1656" y="148"/>
                    <a:pt x="1641" y="155"/>
                  </a:cubicBezTo>
                  <a:cubicBezTo>
                    <a:pt x="1619" y="163"/>
                    <a:pt x="1612" y="178"/>
                    <a:pt x="1590" y="185"/>
                  </a:cubicBezTo>
                  <a:cubicBezTo>
                    <a:pt x="1567" y="193"/>
                    <a:pt x="1552" y="193"/>
                    <a:pt x="1530" y="193"/>
                  </a:cubicBezTo>
                  <a:cubicBezTo>
                    <a:pt x="1493" y="193"/>
                    <a:pt x="1501" y="193"/>
                    <a:pt x="1478" y="215"/>
                  </a:cubicBezTo>
                  <a:cubicBezTo>
                    <a:pt x="1449" y="237"/>
                    <a:pt x="1426" y="252"/>
                    <a:pt x="1396" y="267"/>
                  </a:cubicBezTo>
                  <a:cubicBezTo>
                    <a:pt x="1396" y="304"/>
                    <a:pt x="1300" y="282"/>
                    <a:pt x="1270" y="282"/>
                  </a:cubicBezTo>
                  <a:cubicBezTo>
                    <a:pt x="1211" y="282"/>
                    <a:pt x="1189" y="267"/>
                    <a:pt x="1151" y="222"/>
                  </a:cubicBezTo>
                  <a:cubicBezTo>
                    <a:pt x="1144" y="207"/>
                    <a:pt x="1122" y="170"/>
                    <a:pt x="1107" y="163"/>
                  </a:cubicBezTo>
                  <a:cubicBezTo>
                    <a:pt x="1092" y="155"/>
                    <a:pt x="1055" y="163"/>
                    <a:pt x="1040" y="163"/>
                  </a:cubicBezTo>
                  <a:cubicBezTo>
                    <a:pt x="1018" y="163"/>
                    <a:pt x="996" y="155"/>
                    <a:pt x="981" y="148"/>
                  </a:cubicBezTo>
                  <a:cubicBezTo>
                    <a:pt x="958" y="148"/>
                    <a:pt x="944" y="141"/>
                    <a:pt x="936" y="170"/>
                  </a:cubicBezTo>
                  <a:cubicBezTo>
                    <a:pt x="914" y="178"/>
                    <a:pt x="906" y="163"/>
                    <a:pt x="891" y="155"/>
                  </a:cubicBezTo>
                  <a:cubicBezTo>
                    <a:pt x="869" y="148"/>
                    <a:pt x="877" y="148"/>
                    <a:pt x="854" y="155"/>
                  </a:cubicBezTo>
                  <a:cubicBezTo>
                    <a:pt x="825" y="163"/>
                    <a:pt x="795" y="178"/>
                    <a:pt x="758" y="155"/>
                  </a:cubicBezTo>
                  <a:cubicBezTo>
                    <a:pt x="750" y="155"/>
                    <a:pt x="736" y="133"/>
                    <a:pt x="721" y="126"/>
                  </a:cubicBezTo>
                  <a:cubicBezTo>
                    <a:pt x="706" y="126"/>
                    <a:pt x="699" y="148"/>
                    <a:pt x="691" y="148"/>
                  </a:cubicBezTo>
                  <a:cubicBezTo>
                    <a:pt x="639" y="170"/>
                    <a:pt x="639" y="133"/>
                    <a:pt x="632" y="96"/>
                  </a:cubicBezTo>
                  <a:cubicBezTo>
                    <a:pt x="602" y="96"/>
                    <a:pt x="580" y="148"/>
                    <a:pt x="572" y="170"/>
                  </a:cubicBezTo>
                  <a:cubicBezTo>
                    <a:pt x="542" y="170"/>
                    <a:pt x="550" y="103"/>
                    <a:pt x="542" y="81"/>
                  </a:cubicBezTo>
                  <a:cubicBezTo>
                    <a:pt x="513" y="29"/>
                    <a:pt x="513" y="111"/>
                    <a:pt x="513" y="133"/>
                  </a:cubicBezTo>
                  <a:cubicBezTo>
                    <a:pt x="505" y="178"/>
                    <a:pt x="498" y="200"/>
                    <a:pt x="491" y="237"/>
                  </a:cubicBezTo>
                  <a:cubicBezTo>
                    <a:pt x="476" y="267"/>
                    <a:pt x="483" y="311"/>
                    <a:pt x="461" y="341"/>
                  </a:cubicBezTo>
                  <a:cubicBezTo>
                    <a:pt x="394" y="341"/>
                    <a:pt x="320" y="334"/>
                    <a:pt x="245" y="334"/>
                  </a:cubicBezTo>
                  <a:cubicBezTo>
                    <a:pt x="231" y="334"/>
                    <a:pt x="208" y="334"/>
                    <a:pt x="194" y="334"/>
                  </a:cubicBezTo>
                  <a:cubicBezTo>
                    <a:pt x="186" y="326"/>
                    <a:pt x="171" y="311"/>
                    <a:pt x="164" y="311"/>
                  </a:cubicBezTo>
                  <a:cubicBezTo>
                    <a:pt x="134" y="319"/>
                    <a:pt x="149" y="334"/>
                    <a:pt x="127" y="341"/>
                  </a:cubicBezTo>
                  <a:cubicBezTo>
                    <a:pt x="119" y="349"/>
                    <a:pt x="97" y="349"/>
                    <a:pt x="82" y="349"/>
                  </a:cubicBezTo>
                  <a:cubicBezTo>
                    <a:pt x="75" y="363"/>
                    <a:pt x="60" y="363"/>
                    <a:pt x="52" y="378"/>
                  </a:cubicBezTo>
                  <a:cubicBezTo>
                    <a:pt x="45" y="400"/>
                    <a:pt x="60" y="423"/>
                    <a:pt x="37" y="438"/>
                  </a:cubicBezTo>
                  <a:cubicBezTo>
                    <a:pt x="30" y="460"/>
                    <a:pt x="23" y="482"/>
                    <a:pt x="15" y="512"/>
                  </a:cubicBezTo>
                  <a:cubicBezTo>
                    <a:pt x="0" y="586"/>
                    <a:pt x="0" y="586"/>
                    <a:pt x="0" y="586"/>
                  </a:cubicBezTo>
                  <a:cubicBezTo>
                    <a:pt x="23" y="601"/>
                    <a:pt x="75" y="601"/>
                    <a:pt x="104" y="608"/>
                  </a:cubicBezTo>
                  <a:cubicBezTo>
                    <a:pt x="164" y="608"/>
                    <a:pt x="149" y="556"/>
                    <a:pt x="171" y="519"/>
                  </a:cubicBezTo>
                  <a:cubicBezTo>
                    <a:pt x="201" y="482"/>
                    <a:pt x="253" y="512"/>
                    <a:pt x="297" y="497"/>
                  </a:cubicBezTo>
                  <a:cubicBezTo>
                    <a:pt x="305" y="497"/>
                    <a:pt x="334" y="475"/>
                    <a:pt x="349" y="467"/>
                  </a:cubicBezTo>
                  <a:cubicBezTo>
                    <a:pt x="364" y="460"/>
                    <a:pt x="372" y="430"/>
                    <a:pt x="401" y="438"/>
                  </a:cubicBezTo>
                  <a:cubicBezTo>
                    <a:pt x="387" y="452"/>
                    <a:pt x="387" y="490"/>
                    <a:pt x="379" y="497"/>
                  </a:cubicBezTo>
                  <a:cubicBezTo>
                    <a:pt x="364" y="512"/>
                    <a:pt x="342" y="505"/>
                    <a:pt x="320" y="512"/>
                  </a:cubicBezTo>
                  <a:cubicBezTo>
                    <a:pt x="312" y="519"/>
                    <a:pt x="297" y="542"/>
                    <a:pt x="283" y="549"/>
                  </a:cubicBezTo>
                  <a:cubicBezTo>
                    <a:pt x="260" y="564"/>
                    <a:pt x="260" y="564"/>
                    <a:pt x="231" y="564"/>
                  </a:cubicBezTo>
                  <a:cubicBezTo>
                    <a:pt x="208" y="564"/>
                    <a:pt x="201" y="564"/>
                    <a:pt x="201" y="571"/>
                  </a:cubicBezTo>
                  <a:cubicBezTo>
                    <a:pt x="194" y="571"/>
                    <a:pt x="194" y="579"/>
                    <a:pt x="194" y="586"/>
                  </a:cubicBezTo>
                  <a:cubicBezTo>
                    <a:pt x="179" y="608"/>
                    <a:pt x="186" y="668"/>
                    <a:pt x="186" y="690"/>
                  </a:cubicBezTo>
                  <a:cubicBezTo>
                    <a:pt x="208" y="683"/>
                    <a:pt x="231" y="690"/>
                    <a:pt x="238" y="720"/>
                  </a:cubicBezTo>
                  <a:cubicBezTo>
                    <a:pt x="245" y="750"/>
                    <a:pt x="223" y="727"/>
                    <a:pt x="208" y="757"/>
                  </a:cubicBezTo>
                  <a:cubicBezTo>
                    <a:pt x="231" y="757"/>
                    <a:pt x="260" y="765"/>
                    <a:pt x="283" y="779"/>
                  </a:cubicBezTo>
                  <a:cubicBezTo>
                    <a:pt x="320" y="794"/>
                    <a:pt x="260" y="816"/>
                    <a:pt x="268" y="854"/>
                  </a:cubicBezTo>
                  <a:cubicBezTo>
                    <a:pt x="290" y="854"/>
                    <a:pt x="290" y="816"/>
                    <a:pt x="320" y="816"/>
                  </a:cubicBezTo>
                  <a:cubicBezTo>
                    <a:pt x="320" y="839"/>
                    <a:pt x="320" y="846"/>
                    <a:pt x="305" y="861"/>
                  </a:cubicBezTo>
                  <a:cubicBezTo>
                    <a:pt x="297" y="876"/>
                    <a:pt x="275" y="868"/>
                    <a:pt x="290" y="891"/>
                  </a:cubicBezTo>
                  <a:cubicBezTo>
                    <a:pt x="312" y="883"/>
                    <a:pt x="334" y="839"/>
                    <a:pt x="364" y="854"/>
                  </a:cubicBezTo>
                  <a:lnTo>
                    <a:pt x="364" y="861"/>
                  </a:lnTo>
                  <a:cubicBezTo>
                    <a:pt x="327" y="868"/>
                    <a:pt x="342" y="920"/>
                    <a:pt x="305" y="920"/>
                  </a:cubicBezTo>
                  <a:cubicBezTo>
                    <a:pt x="327" y="943"/>
                    <a:pt x="342" y="957"/>
                    <a:pt x="349" y="987"/>
                  </a:cubicBezTo>
                  <a:cubicBezTo>
                    <a:pt x="394" y="987"/>
                    <a:pt x="439" y="1054"/>
                    <a:pt x="476" y="1076"/>
                  </a:cubicBezTo>
                  <a:cubicBezTo>
                    <a:pt x="520" y="1099"/>
                    <a:pt x="557" y="1121"/>
                    <a:pt x="602" y="1158"/>
                  </a:cubicBezTo>
                  <a:cubicBezTo>
                    <a:pt x="617" y="1173"/>
                    <a:pt x="639" y="1188"/>
                    <a:pt x="654" y="1202"/>
                  </a:cubicBezTo>
                  <a:cubicBezTo>
                    <a:pt x="676" y="1225"/>
                    <a:pt x="691" y="1247"/>
                    <a:pt x="721" y="1262"/>
                  </a:cubicBezTo>
                  <a:cubicBezTo>
                    <a:pt x="758" y="1269"/>
                    <a:pt x="825" y="1247"/>
                    <a:pt x="825" y="1314"/>
                  </a:cubicBezTo>
                  <a:cubicBezTo>
                    <a:pt x="839" y="1314"/>
                    <a:pt x="862" y="1314"/>
                    <a:pt x="869" y="1307"/>
                  </a:cubicBezTo>
                  <a:cubicBezTo>
                    <a:pt x="869" y="1277"/>
                    <a:pt x="951" y="1307"/>
                    <a:pt x="981" y="1307"/>
                  </a:cubicBezTo>
                  <a:cubicBezTo>
                    <a:pt x="1003" y="1307"/>
                    <a:pt x="1033" y="1321"/>
                    <a:pt x="1062" y="1321"/>
                  </a:cubicBezTo>
                  <a:cubicBezTo>
                    <a:pt x="1085" y="1314"/>
                    <a:pt x="1092" y="1307"/>
                    <a:pt x="1122" y="1307"/>
                  </a:cubicBezTo>
                  <a:cubicBezTo>
                    <a:pt x="1122" y="1299"/>
                    <a:pt x="1122" y="1299"/>
                    <a:pt x="1122" y="1292"/>
                  </a:cubicBezTo>
                  <a:cubicBezTo>
                    <a:pt x="1166" y="1262"/>
                    <a:pt x="1218" y="1292"/>
                    <a:pt x="1270" y="1277"/>
                  </a:cubicBezTo>
                  <a:cubicBezTo>
                    <a:pt x="1293" y="1262"/>
                    <a:pt x="1300" y="1232"/>
                    <a:pt x="1330" y="1225"/>
                  </a:cubicBezTo>
                  <a:cubicBezTo>
                    <a:pt x="1344" y="1225"/>
                    <a:pt x="1374" y="1240"/>
                    <a:pt x="1396" y="1232"/>
                  </a:cubicBezTo>
                  <a:cubicBezTo>
                    <a:pt x="1404" y="1225"/>
                    <a:pt x="1426" y="1188"/>
                    <a:pt x="1411" y="1188"/>
                  </a:cubicBezTo>
                  <a:cubicBezTo>
                    <a:pt x="1396" y="1188"/>
                    <a:pt x="1389" y="1188"/>
                    <a:pt x="1374" y="1188"/>
                  </a:cubicBezTo>
                  <a:cubicBezTo>
                    <a:pt x="1374" y="1165"/>
                    <a:pt x="1396" y="1150"/>
                    <a:pt x="1419" y="1158"/>
                  </a:cubicBezTo>
                  <a:cubicBezTo>
                    <a:pt x="1449" y="1173"/>
                    <a:pt x="1426" y="1202"/>
                    <a:pt x="1471" y="1180"/>
                  </a:cubicBezTo>
                  <a:cubicBezTo>
                    <a:pt x="1471" y="1128"/>
                    <a:pt x="1530" y="1106"/>
                    <a:pt x="1567" y="1113"/>
                  </a:cubicBezTo>
                  <a:cubicBezTo>
                    <a:pt x="1567" y="1158"/>
                    <a:pt x="1612" y="1165"/>
                    <a:pt x="1649" y="1143"/>
                  </a:cubicBezTo>
                  <a:cubicBezTo>
                    <a:pt x="1634" y="1158"/>
                    <a:pt x="1627" y="1173"/>
                    <a:pt x="1612" y="1188"/>
                  </a:cubicBezTo>
                  <a:cubicBezTo>
                    <a:pt x="1597" y="1202"/>
                    <a:pt x="1582" y="1202"/>
                    <a:pt x="1575" y="1232"/>
                  </a:cubicBezTo>
                  <a:cubicBezTo>
                    <a:pt x="1552" y="1269"/>
                    <a:pt x="1538" y="1307"/>
                    <a:pt x="1530" y="1359"/>
                  </a:cubicBezTo>
                  <a:cubicBezTo>
                    <a:pt x="1501" y="1366"/>
                    <a:pt x="1471" y="1410"/>
                    <a:pt x="1441" y="1440"/>
                  </a:cubicBezTo>
                  <a:cubicBezTo>
                    <a:pt x="1426" y="1448"/>
                    <a:pt x="1404" y="1462"/>
                    <a:pt x="1389" y="1477"/>
                  </a:cubicBezTo>
                  <a:cubicBezTo>
                    <a:pt x="1382" y="1492"/>
                    <a:pt x="1389" y="1514"/>
                    <a:pt x="1382" y="1529"/>
                  </a:cubicBezTo>
                  <a:cubicBezTo>
                    <a:pt x="1352" y="1529"/>
                    <a:pt x="1330" y="1522"/>
                    <a:pt x="1300" y="1522"/>
                  </a:cubicBezTo>
                  <a:cubicBezTo>
                    <a:pt x="1285" y="1529"/>
                    <a:pt x="1300" y="1544"/>
                    <a:pt x="1278" y="1537"/>
                  </a:cubicBezTo>
                  <a:cubicBezTo>
                    <a:pt x="1263" y="1529"/>
                    <a:pt x="1270" y="1514"/>
                    <a:pt x="1248" y="1507"/>
                  </a:cubicBezTo>
                  <a:cubicBezTo>
                    <a:pt x="1241" y="1499"/>
                    <a:pt x="1218" y="1507"/>
                    <a:pt x="1211" y="1507"/>
                  </a:cubicBezTo>
                  <a:cubicBezTo>
                    <a:pt x="1196" y="1514"/>
                    <a:pt x="1181" y="1522"/>
                    <a:pt x="1159" y="1537"/>
                  </a:cubicBezTo>
                  <a:cubicBezTo>
                    <a:pt x="1174" y="1537"/>
                    <a:pt x="1189" y="1537"/>
                    <a:pt x="1204" y="1537"/>
                  </a:cubicBezTo>
                  <a:cubicBezTo>
                    <a:pt x="1196" y="1566"/>
                    <a:pt x="1144" y="1589"/>
                    <a:pt x="1144" y="1618"/>
                  </a:cubicBezTo>
                  <a:cubicBezTo>
                    <a:pt x="1136" y="1618"/>
                    <a:pt x="1122" y="1626"/>
                    <a:pt x="1114" y="1626"/>
                  </a:cubicBezTo>
                  <a:cubicBezTo>
                    <a:pt x="1114" y="1626"/>
                    <a:pt x="1114" y="1626"/>
                    <a:pt x="1114" y="1633"/>
                  </a:cubicBezTo>
                  <a:cubicBezTo>
                    <a:pt x="1107" y="1633"/>
                    <a:pt x="1099" y="1633"/>
                    <a:pt x="1092" y="1626"/>
                  </a:cubicBezTo>
                  <a:cubicBezTo>
                    <a:pt x="1099" y="1574"/>
                    <a:pt x="1033" y="1604"/>
                    <a:pt x="1010" y="1618"/>
                  </a:cubicBezTo>
                  <a:cubicBezTo>
                    <a:pt x="1010" y="1626"/>
                    <a:pt x="1010" y="1633"/>
                    <a:pt x="1010" y="1641"/>
                  </a:cubicBezTo>
                  <a:cubicBezTo>
                    <a:pt x="1003" y="1641"/>
                    <a:pt x="996" y="1641"/>
                    <a:pt x="988" y="1641"/>
                  </a:cubicBezTo>
                  <a:cubicBezTo>
                    <a:pt x="973" y="1648"/>
                    <a:pt x="951" y="1633"/>
                    <a:pt x="958" y="1663"/>
                  </a:cubicBezTo>
                  <a:cubicBezTo>
                    <a:pt x="958" y="1670"/>
                    <a:pt x="951" y="1670"/>
                    <a:pt x="944" y="1670"/>
                  </a:cubicBezTo>
                  <a:cubicBezTo>
                    <a:pt x="944" y="1663"/>
                    <a:pt x="936" y="1648"/>
                    <a:pt x="936" y="1641"/>
                  </a:cubicBezTo>
                  <a:cubicBezTo>
                    <a:pt x="899" y="1633"/>
                    <a:pt x="862" y="1648"/>
                    <a:pt x="825" y="1648"/>
                  </a:cubicBezTo>
                  <a:lnTo>
                    <a:pt x="832" y="1648"/>
                  </a:lnTo>
                  <a:cubicBezTo>
                    <a:pt x="839" y="1655"/>
                    <a:pt x="839" y="1670"/>
                    <a:pt x="832" y="1678"/>
                  </a:cubicBezTo>
                  <a:cubicBezTo>
                    <a:pt x="802" y="1693"/>
                    <a:pt x="802" y="1655"/>
                    <a:pt x="780" y="1648"/>
                  </a:cubicBezTo>
                  <a:cubicBezTo>
                    <a:pt x="765" y="1648"/>
                    <a:pt x="743" y="1663"/>
                    <a:pt x="728" y="1663"/>
                  </a:cubicBezTo>
                  <a:cubicBezTo>
                    <a:pt x="706" y="1670"/>
                    <a:pt x="684" y="1670"/>
                    <a:pt x="661" y="1678"/>
                  </a:cubicBezTo>
                  <a:cubicBezTo>
                    <a:pt x="646" y="1685"/>
                    <a:pt x="639" y="1700"/>
                    <a:pt x="624" y="1707"/>
                  </a:cubicBezTo>
                  <a:cubicBezTo>
                    <a:pt x="624" y="1685"/>
                    <a:pt x="654" y="1693"/>
                    <a:pt x="654" y="1663"/>
                  </a:cubicBezTo>
                  <a:cubicBezTo>
                    <a:pt x="580" y="1670"/>
                    <a:pt x="646" y="1604"/>
                    <a:pt x="661" y="1566"/>
                  </a:cubicBezTo>
                  <a:cubicBezTo>
                    <a:pt x="639" y="1581"/>
                    <a:pt x="624" y="1566"/>
                    <a:pt x="602" y="1566"/>
                  </a:cubicBezTo>
                  <a:cubicBezTo>
                    <a:pt x="587" y="1574"/>
                    <a:pt x="572" y="1589"/>
                    <a:pt x="557" y="1589"/>
                  </a:cubicBezTo>
                  <a:cubicBezTo>
                    <a:pt x="528" y="1581"/>
                    <a:pt x="513" y="1559"/>
                    <a:pt x="542" y="1537"/>
                  </a:cubicBezTo>
                  <a:cubicBezTo>
                    <a:pt x="557" y="1529"/>
                    <a:pt x="580" y="1544"/>
                    <a:pt x="580" y="1514"/>
                  </a:cubicBezTo>
                  <a:cubicBezTo>
                    <a:pt x="557" y="1514"/>
                    <a:pt x="535" y="1507"/>
                    <a:pt x="520" y="1522"/>
                  </a:cubicBezTo>
                  <a:cubicBezTo>
                    <a:pt x="505" y="1529"/>
                    <a:pt x="520" y="1544"/>
                    <a:pt x="513" y="1552"/>
                  </a:cubicBezTo>
                  <a:cubicBezTo>
                    <a:pt x="505" y="1566"/>
                    <a:pt x="498" y="1566"/>
                    <a:pt x="491" y="1581"/>
                  </a:cubicBezTo>
                  <a:cubicBezTo>
                    <a:pt x="424" y="1604"/>
                    <a:pt x="513" y="1700"/>
                    <a:pt x="528" y="1737"/>
                  </a:cubicBezTo>
                  <a:cubicBezTo>
                    <a:pt x="550" y="1767"/>
                    <a:pt x="557" y="1797"/>
                    <a:pt x="580" y="1826"/>
                  </a:cubicBezTo>
                  <a:cubicBezTo>
                    <a:pt x="624" y="1900"/>
                    <a:pt x="684" y="1959"/>
                    <a:pt x="728" y="2026"/>
                  </a:cubicBezTo>
                  <a:cubicBezTo>
                    <a:pt x="758" y="2063"/>
                    <a:pt x="765" y="2085"/>
                    <a:pt x="802" y="2108"/>
                  </a:cubicBezTo>
                  <a:cubicBezTo>
                    <a:pt x="839" y="2137"/>
                    <a:pt x="854" y="2167"/>
                    <a:pt x="891" y="2197"/>
                  </a:cubicBezTo>
                  <a:cubicBezTo>
                    <a:pt x="921" y="2226"/>
                    <a:pt x="944" y="2248"/>
                    <a:pt x="966" y="2286"/>
                  </a:cubicBezTo>
                  <a:cubicBezTo>
                    <a:pt x="981" y="2315"/>
                    <a:pt x="996" y="2345"/>
                    <a:pt x="1033" y="2338"/>
                  </a:cubicBezTo>
                  <a:cubicBezTo>
                    <a:pt x="1025" y="2345"/>
                    <a:pt x="1025" y="2345"/>
                    <a:pt x="1018" y="2353"/>
                  </a:cubicBezTo>
                  <a:cubicBezTo>
                    <a:pt x="1025" y="2427"/>
                    <a:pt x="1114" y="2501"/>
                    <a:pt x="1166" y="2546"/>
                  </a:cubicBezTo>
                  <a:cubicBezTo>
                    <a:pt x="1196" y="2575"/>
                    <a:pt x="1218" y="2605"/>
                    <a:pt x="1248" y="2627"/>
                  </a:cubicBezTo>
                  <a:cubicBezTo>
                    <a:pt x="1278" y="2650"/>
                    <a:pt x="1293" y="2650"/>
                    <a:pt x="1307" y="2672"/>
                  </a:cubicBezTo>
                  <a:cubicBezTo>
                    <a:pt x="1322" y="2694"/>
                    <a:pt x="1337" y="2709"/>
                    <a:pt x="1352" y="2724"/>
                  </a:cubicBezTo>
                  <a:cubicBezTo>
                    <a:pt x="1382" y="2754"/>
                    <a:pt x="1419" y="2761"/>
                    <a:pt x="1449" y="2791"/>
                  </a:cubicBezTo>
                  <a:cubicBezTo>
                    <a:pt x="1471" y="2805"/>
                    <a:pt x="1478" y="2828"/>
                    <a:pt x="1493" y="2835"/>
                  </a:cubicBezTo>
                  <a:cubicBezTo>
                    <a:pt x="1515" y="2850"/>
                    <a:pt x="1523" y="2850"/>
                    <a:pt x="1545" y="2850"/>
                  </a:cubicBezTo>
                  <a:cubicBezTo>
                    <a:pt x="1590" y="2858"/>
                    <a:pt x="1604" y="2910"/>
                    <a:pt x="1649" y="2902"/>
                  </a:cubicBezTo>
                  <a:cubicBezTo>
                    <a:pt x="1664" y="2902"/>
                    <a:pt x="1671" y="2887"/>
                    <a:pt x="1694" y="2887"/>
                  </a:cubicBezTo>
                  <a:cubicBezTo>
                    <a:pt x="1716" y="2887"/>
                    <a:pt x="1723" y="2902"/>
                    <a:pt x="1746" y="2910"/>
                  </a:cubicBezTo>
                  <a:cubicBezTo>
                    <a:pt x="1768" y="2902"/>
                    <a:pt x="1805" y="2917"/>
                    <a:pt x="1827" y="2939"/>
                  </a:cubicBezTo>
                  <a:cubicBezTo>
                    <a:pt x="1849" y="2917"/>
                    <a:pt x="1886" y="2910"/>
                    <a:pt x="1894" y="2895"/>
                  </a:cubicBezTo>
                  <a:cubicBezTo>
                    <a:pt x="1931" y="2895"/>
                    <a:pt x="1968" y="2902"/>
                    <a:pt x="1998" y="2880"/>
                  </a:cubicBezTo>
                  <a:cubicBezTo>
                    <a:pt x="2028" y="2872"/>
                    <a:pt x="2028" y="2858"/>
                    <a:pt x="2057" y="2850"/>
                  </a:cubicBezTo>
                  <a:cubicBezTo>
                    <a:pt x="2080" y="2850"/>
                    <a:pt x="2095" y="2858"/>
                    <a:pt x="2117" y="2858"/>
                  </a:cubicBezTo>
                  <a:cubicBezTo>
                    <a:pt x="2132" y="2828"/>
                    <a:pt x="2146" y="2813"/>
                    <a:pt x="2184" y="2805"/>
                  </a:cubicBezTo>
                  <a:cubicBezTo>
                    <a:pt x="2206" y="2805"/>
                    <a:pt x="2258" y="2813"/>
                    <a:pt x="2258" y="2776"/>
                  </a:cubicBezTo>
                  <a:cubicBezTo>
                    <a:pt x="2236" y="2783"/>
                    <a:pt x="2206" y="2776"/>
                    <a:pt x="2198" y="2805"/>
                  </a:cubicBezTo>
                  <a:cubicBezTo>
                    <a:pt x="2176" y="2768"/>
                    <a:pt x="2258" y="2754"/>
                    <a:pt x="2280" y="2754"/>
                  </a:cubicBezTo>
                  <a:cubicBezTo>
                    <a:pt x="2317" y="2761"/>
                    <a:pt x="2354" y="2768"/>
                    <a:pt x="2392" y="2746"/>
                  </a:cubicBezTo>
                  <a:cubicBezTo>
                    <a:pt x="2406" y="2716"/>
                    <a:pt x="2436" y="2724"/>
                    <a:pt x="2466" y="2716"/>
                  </a:cubicBezTo>
                  <a:cubicBezTo>
                    <a:pt x="2496" y="2716"/>
                    <a:pt x="2518" y="2702"/>
                    <a:pt x="2540" y="2687"/>
                  </a:cubicBezTo>
                  <a:cubicBezTo>
                    <a:pt x="2570" y="2672"/>
                    <a:pt x="2585" y="2642"/>
                    <a:pt x="2614" y="2642"/>
                  </a:cubicBezTo>
                  <a:cubicBezTo>
                    <a:pt x="2622" y="2627"/>
                    <a:pt x="2622" y="2613"/>
                    <a:pt x="2622" y="2605"/>
                  </a:cubicBezTo>
                  <a:lnTo>
                    <a:pt x="2629" y="2598"/>
                  </a:lnTo>
                  <a:cubicBezTo>
                    <a:pt x="2659" y="2546"/>
                    <a:pt x="2689" y="2516"/>
                    <a:pt x="2733" y="2471"/>
                  </a:cubicBezTo>
                  <a:cubicBezTo>
                    <a:pt x="2778" y="2434"/>
                    <a:pt x="2763" y="2382"/>
                    <a:pt x="2770" y="2323"/>
                  </a:cubicBezTo>
                  <a:cubicBezTo>
                    <a:pt x="2800" y="2323"/>
                    <a:pt x="2785" y="2263"/>
                    <a:pt x="2785" y="2241"/>
                  </a:cubicBezTo>
                  <a:cubicBezTo>
                    <a:pt x="2785" y="2226"/>
                    <a:pt x="2793" y="2204"/>
                    <a:pt x="2785" y="2189"/>
                  </a:cubicBezTo>
                  <a:cubicBezTo>
                    <a:pt x="2785" y="2174"/>
                    <a:pt x="2770" y="2167"/>
                    <a:pt x="2770" y="2152"/>
                  </a:cubicBezTo>
                  <a:cubicBezTo>
                    <a:pt x="2763" y="2122"/>
                    <a:pt x="2770" y="2093"/>
                    <a:pt x="2785" y="2070"/>
                  </a:cubicBezTo>
                  <a:cubicBezTo>
                    <a:pt x="2800" y="2048"/>
                    <a:pt x="2822" y="2033"/>
                    <a:pt x="2830" y="2011"/>
                  </a:cubicBezTo>
                  <a:cubicBezTo>
                    <a:pt x="2837" y="2003"/>
                    <a:pt x="2837" y="2003"/>
                    <a:pt x="2845" y="1996"/>
                  </a:cubicBezTo>
                  <a:cubicBezTo>
                    <a:pt x="2822" y="1996"/>
                    <a:pt x="2800" y="1989"/>
                    <a:pt x="2785" y="1981"/>
                  </a:cubicBezTo>
                  <a:cubicBezTo>
                    <a:pt x="2815" y="1966"/>
                    <a:pt x="2815" y="1944"/>
                    <a:pt x="2822" y="1914"/>
                  </a:cubicBezTo>
                  <a:cubicBezTo>
                    <a:pt x="2859" y="1907"/>
                    <a:pt x="2867" y="1944"/>
                    <a:pt x="2897" y="1944"/>
                  </a:cubicBezTo>
                  <a:cubicBezTo>
                    <a:pt x="2926" y="1944"/>
                    <a:pt x="2919" y="1914"/>
                    <a:pt x="2956" y="1922"/>
                  </a:cubicBezTo>
                  <a:cubicBezTo>
                    <a:pt x="2956" y="1914"/>
                    <a:pt x="2956" y="1907"/>
                    <a:pt x="2956" y="1907"/>
                  </a:cubicBezTo>
                  <a:cubicBezTo>
                    <a:pt x="2934" y="1900"/>
                    <a:pt x="2911" y="1907"/>
                    <a:pt x="2889" y="1900"/>
                  </a:cubicBezTo>
                  <a:cubicBezTo>
                    <a:pt x="2897" y="1885"/>
                    <a:pt x="2911" y="1885"/>
                    <a:pt x="2934" y="1885"/>
                  </a:cubicBezTo>
                  <a:cubicBezTo>
                    <a:pt x="2948" y="1804"/>
                    <a:pt x="3053" y="1892"/>
                    <a:pt x="3082" y="1907"/>
                  </a:cubicBezTo>
                  <a:cubicBezTo>
                    <a:pt x="3119" y="1937"/>
                    <a:pt x="3208" y="1929"/>
                    <a:pt x="3253" y="1907"/>
                  </a:cubicBezTo>
                  <a:cubicBezTo>
                    <a:pt x="3260" y="1907"/>
                    <a:pt x="3260" y="1907"/>
                    <a:pt x="3260" y="1907"/>
                  </a:cubicBezTo>
                  <a:cubicBezTo>
                    <a:pt x="3260" y="1907"/>
                    <a:pt x="3260" y="1907"/>
                    <a:pt x="3253" y="1907"/>
                  </a:cubicBezTo>
                  <a:cubicBezTo>
                    <a:pt x="3238" y="1914"/>
                    <a:pt x="3208" y="1959"/>
                    <a:pt x="3186" y="1966"/>
                  </a:cubicBezTo>
                  <a:cubicBezTo>
                    <a:pt x="3164" y="1981"/>
                    <a:pt x="3164" y="1966"/>
                    <a:pt x="3134" y="1959"/>
                  </a:cubicBezTo>
                  <a:cubicBezTo>
                    <a:pt x="3119" y="1959"/>
                    <a:pt x="3097" y="1959"/>
                    <a:pt x="3082" y="1944"/>
                  </a:cubicBezTo>
                  <a:cubicBezTo>
                    <a:pt x="3045" y="1922"/>
                    <a:pt x="3038" y="1870"/>
                    <a:pt x="3000" y="1922"/>
                  </a:cubicBezTo>
                  <a:cubicBezTo>
                    <a:pt x="2978" y="1944"/>
                    <a:pt x="2986" y="1996"/>
                    <a:pt x="2963" y="2011"/>
                  </a:cubicBezTo>
                  <a:cubicBezTo>
                    <a:pt x="2978" y="2018"/>
                    <a:pt x="2993" y="2026"/>
                    <a:pt x="2993" y="2048"/>
                  </a:cubicBezTo>
                  <a:cubicBezTo>
                    <a:pt x="2963" y="2048"/>
                    <a:pt x="2963" y="2122"/>
                    <a:pt x="2963" y="2145"/>
                  </a:cubicBezTo>
                  <a:cubicBezTo>
                    <a:pt x="2978" y="2152"/>
                    <a:pt x="2993" y="2152"/>
                    <a:pt x="3008" y="2152"/>
                  </a:cubicBezTo>
                  <a:cubicBezTo>
                    <a:pt x="3023" y="2122"/>
                    <a:pt x="3134" y="2115"/>
                    <a:pt x="3156" y="2130"/>
                  </a:cubicBezTo>
                  <a:cubicBezTo>
                    <a:pt x="3119" y="2145"/>
                    <a:pt x="3097" y="2167"/>
                    <a:pt x="3053" y="2167"/>
                  </a:cubicBezTo>
                  <a:cubicBezTo>
                    <a:pt x="3030" y="2167"/>
                    <a:pt x="2986" y="2152"/>
                    <a:pt x="2971" y="2182"/>
                  </a:cubicBezTo>
                  <a:cubicBezTo>
                    <a:pt x="2956" y="2204"/>
                    <a:pt x="2971" y="2234"/>
                    <a:pt x="2971" y="2256"/>
                  </a:cubicBezTo>
                  <a:cubicBezTo>
                    <a:pt x="2971" y="2286"/>
                    <a:pt x="2948" y="2308"/>
                    <a:pt x="2956" y="2330"/>
                  </a:cubicBezTo>
                  <a:cubicBezTo>
                    <a:pt x="2963" y="2338"/>
                    <a:pt x="3090" y="2345"/>
                    <a:pt x="3090" y="2360"/>
                  </a:cubicBezTo>
                  <a:cubicBezTo>
                    <a:pt x="3090" y="2368"/>
                    <a:pt x="3090" y="2368"/>
                    <a:pt x="3090" y="2375"/>
                  </a:cubicBezTo>
                  <a:cubicBezTo>
                    <a:pt x="3045" y="2375"/>
                    <a:pt x="3000" y="2368"/>
                    <a:pt x="2963" y="2375"/>
                  </a:cubicBezTo>
                  <a:cubicBezTo>
                    <a:pt x="2971" y="2382"/>
                    <a:pt x="2971" y="2382"/>
                    <a:pt x="2978" y="2390"/>
                  </a:cubicBezTo>
                  <a:cubicBezTo>
                    <a:pt x="2978" y="2397"/>
                    <a:pt x="2986" y="2405"/>
                    <a:pt x="2986" y="2419"/>
                  </a:cubicBezTo>
                  <a:cubicBezTo>
                    <a:pt x="3015" y="2419"/>
                    <a:pt x="3045" y="2419"/>
                    <a:pt x="3067" y="2397"/>
                  </a:cubicBezTo>
                  <a:cubicBezTo>
                    <a:pt x="3090" y="2382"/>
                    <a:pt x="3105" y="2368"/>
                    <a:pt x="3134" y="2375"/>
                  </a:cubicBezTo>
                  <a:cubicBezTo>
                    <a:pt x="3127" y="2375"/>
                    <a:pt x="3119" y="2382"/>
                    <a:pt x="3119" y="2382"/>
                  </a:cubicBezTo>
                  <a:cubicBezTo>
                    <a:pt x="3112" y="2412"/>
                    <a:pt x="3075" y="2427"/>
                    <a:pt x="3060" y="2449"/>
                  </a:cubicBezTo>
                  <a:cubicBezTo>
                    <a:pt x="3045" y="2464"/>
                    <a:pt x="3045" y="2471"/>
                    <a:pt x="3030" y="2479"/>
                  </a:cubicBezTo>
                  <a:cubicBezTo>
                    <a:pt x="3015" y="2494"/>
                    <a:pt x="2993" y="2486"/>
                    <a:pt x="3000" y="2516"/>
                  </a:cubicBezTo>
                  <a:lnTo>
                    <a:pt x="3008" y="2516"/>
                  </a:lnTo>
                  <a:cubicBezTo>
                    <a:pt x="3008" y="2546"/>
                    <a:pt x="3008" y="2568"/>
                    <a:pt x="2993" y="2590"/>
                  </a:cubicBezTo>
                  <a:cubicBezTo>
                    <a:pt x="2986" y="2605"/>
                    <a:pt x="2978" y="2605"/>
                    <a:pt x="2978" y="2627"/>
                  </a:cubicBezTo>
                  <a:cubicBezTo>
                    <a:pt x="2978" y="2642"/>
                    <a:pt x="2986" y="2650"/>
                    <a:pt x="2993" y="2657"/>
                  </a:cubicBezTo>
                  <a:cubicBezTo>
                    <a:pt x="2986" y="2672"/>
                    <a:pt x="2971" y="2687"/>
                    <a:pt x="2978" y="2709"/>
                  </a:cubicBezTo>
                  <a:cubicBezTo>
                    <a:pt x="3000" y="2709"/>
                    <a:pt x="3045" y="2702"/>
                    <a:pt x="3045" y="2724"/>
                  </a:cubicBezTo>
                  <a:cubicBezTo>
                    <a:pt x="3030" y="2724"/>
                    <a:pt x="3008" y="2739"/>
                    <a:pt x="3000" y="2754"/>
                  </a:cubicBezTo>
                  <a:cubicBezTo>
                    <a:pt x="3030" y="2761"/>
                    <a:pt x="3060" y="2754"/>
                    <a:pt x="3090" y="2754"/>
                  </a:cubicBezTo>
                  <a:cubicBezTo>
                    <a:pt x="3090" y="2761"/>
                    <a:pt x="3090" y="2768"/>
                    <a:pt x="3090" y="2776"/>
                  </a:cubicBezTo>
                  <a:cubicBezTo>
                    <a:pt x="3067" y="2768"/>
                    <a:pt x="3053" y="2776"/>
                    <a:pt x="3038" y="2783"/>
                  </a:cubicBezTo>
                  <a:cubicBezTo>
                    <a:pt x="3060" y="2798"/>
                    <a:pt x="3053" y="2828"/>
                    <a:pt x="3053" y="2850"/>
                  </a:cubicBezTo>
                  <a:cubicBezTo>
                    <a:pt x="3075" y="2850"/>
                    <a:pt x="3105" y="2843"/>
                    <a:pt x="3134" y="2850"/>
                  </a:cubicBezTo>
                  <a:cubicBezTo>
                    <a:pt x="3127" y="2865"/>
                    <a:pt x="3127" y="2880"/>
                    <a:pt x="3127" y="2887"/>
                  </a:cubicBezTo>
                  <a:cubicBezTo>
                    <a:pt x="3097" y="2895"/>
                    <a:pt x="3075" y="2902"/>
                    <a:pt x="3053" y="2910"/>
                  </a:cubicBezTo>
                  <a:cubicBezTo>
                    <a:pt x="3060" y="2924"/>
                    <a:pt x="3067" y="2954"/>
                    <a:pt x="3082" y="2962"/>
                  </a:cubicBezTo>
                  <a:cubicBezTo>
                    <a:pt x="3097" y="2976"/>
                    <a:pt x="3112" y="2976"/>
                    <a:pt x="3134" y="2976"/>
                  </a:cubicBezTo>
                  <a:cubicBezTo>
                    <a:pt x="3142" y="3013"/>
                    <a:pt x="3105" y="2999"/>
                    <a:pt x="3082" y="3013"/>
                  </a:cubicBezTo>
                  <a:cubicBezTo>
                    <a:pt x="3075" y="3073"/>
                    <a:pt x="3075" y="3125"/>
                    <a:pt x="3060" y="3177"/>
                  </a:cubicBezTo>
                  <a:cubicBezTo>
                    <a:pt x="3053" y="3184"/>
                    <a:pt x="3053" y="3199"/>
                    <a:pt x="3045" y="3207"/>
                  </a:cubicBezTo>
                  <a:cubicBezTo>
                    <a:pt x="3038" y="3221"/>
                    <a:pt x="3038" y="3236"/>
                    <a:pt x="3038" y="3244"/>
                  </a:cubicBezTo>
                  <a:cubicBezTo>
                    <a:pt x="3045" y="3251"/>
                    <a:pt x="3053" y="3251"/>
                    <a:pt x="3053" y="3259"/>
                  </a:cubicBezTo>
                </a:path>
              </a:pathLst>
            </a:custGeom>
            <a:grpFill/>
            <a:ln w="9525" cap="flat">
              <a:solidFill>
                <a:schemeClr val="tx2"/>
              </a:solidFill>
              <a:bevel/>
              <a:headEnd/>
              <a:tailEnd/>
            </a:ln>
            <a:effectLst/>
          </p:spPr>
          <p:txBody>
            <a:bodyPr wrap="none" lIns="121853" tIns="60926" rIns="121853" bIns="60926" anchor="ctr"/>
            <a:lstStyle/>
            <a:p>
              <a:endParaRPr lang="en-US" dirty="0">
                <a:latin typeface="Lato Regular" charset="0"/>
              </a:endParaRPr>
            </a:p>
          </p:txBody>
        </p:sp>
        <p:sp>
          <p:nvSpPr>
            <p:cNvPr id="45" name="Freeform 3">
              <a:extLst>
                <a:ext uri="{FF2B5EF4-FFF2-40B4-BE49-F238E27FC236}">
                  <a16:creationId xmlns:a16="http://schemas.microsoft.com/office/drawing/2014/main" id="{FBC5A6E1-734E-8848-B222-5E0D1F3EA75C}"/>
                </a:ext>
              </a:extLst>
            </p:cNvPr>
            <p:cNvSpPr>
              <a:spLocks noChangeArrowheads="1"/>
            </p:cNvSpPr>
            <p:nvPr/>
          </p:nvSpPr>
          <p:spPr bwMode="auto">
            <a:xfrm>
              <a:off x="9434072" y="7604497"/>
              <a:ext cx="3813" cy="1904"/>
            </a:xfrm>
            <a:custGeom>
              <a:avLst/>
              <a:gdLst>
                <a:gd name="T0" fmla="*/ 0 w 8"/>
                <a:gd name="T1" fmla="*/ 0 h 1"/>
                <a:gd name="T2" fmla="*/ 0 w 8"/>
                <a:gd name="T3" fmla="*/ 0 h 1"/>
                <a:gd name="T4" fmla="*/ 7 w 8"/>
                <a:gd name="T5" fmla="*/ 0 h 1"/>
                <a:gd name="T6" fmla="*/ 0 w 8"/>
                <a:gd name="T7" fmla="*/ 0 h 1"/>
              </a:gdLst>
              <a:ahLst/>
              <a:cxnLst>
                <a:cxn ang="0">
                  <a:pos x="T0" y="T1"/>
                </a:cxn>
                <a:cxn ang="0">
                  <a:pos x="T2" y="T3"/>
                </a:cxn>
                <a:cxn ang="0">
                  <a:pos x="T4" y="T5"/>
                </a:cxn>
                <a:cxn ang="0">
                  <a:pos x="T6" y="T7"/>
                </a:cxn>
              </a:cxnLst>
              <a:rect l="0" t="0" r="r" b="b"/>
              <a:pathLst>
                <a:path w="8" h="1">
                  <a:moveTo>
                    <a:pt x="0" y="0"/>
                  </a:moveTo>
                  <a:lnTo>
                    <a:pt x="0" y="0"/>
                  </a:lnTo>
                  <a:cubicBezTo>
                    <a:pt x="7" y="0"/>
                    <a:pt x="7" y="0"/>
                    <a:pt x="7" y="0"/>
                  </a:cubicBezTo>
                  <a:cubicBezTo>
                    <a:pt x="7" y="0"/>
                    <a:pt x="7" y="0"/>
                    <a:pt x="0" y="0"/>
                  </a:cubicBezTo>
                </a:path>
              </a:pathLst>
            </a:custGeom>
            <a:grpFill/>
            <a:ln w="9525" cap="flat">
              <a:solidFill>
                <a:schemeClr val="tx2"/>
              </a:solidFill>
              <a:bevel/>
              <a:headEnd/>
              <a:tailEnd/>
            </a:ln>
            <a:effectLst/>
          </p:spPr>
          <p:txBody>
            <a:bodyPr wrap="none" lIns="121853" tIns="60926" rIns="121853" bIns="60926" anchor="ctr"/>
            <a:lstStyle/>
            <a:p>
              <a:endParaRPr lang="en-US" dirty="0">
                <a:latin typeface="Lato Regular" charset="0"/>
              </a:endParaRPr>
            </a:p>
          </p:txBody>
        </p:sp>
        <p:sp>
          <p:nvSpPr>
            <p:cNvPr id="46" name="Freeform 4">
              <a:extLst>
                <a:ext uri="{FF2B5EF4-FFF2-40B4-BE49-F238E27FC236}">
                  <a16:creationId xmlns:a16="http://schemas.microsoft.com/office/drawing/2014/main" id="{746D4A00-D971-2045-8A6D-07510C825100}"/>
                </a:ext>
              </a:extLst>
            </p:cNvPr>
            <p:cNvSpPr>
              <a:spLocks noChangeArrowheads="1"/>
            </p:cNvSpPr>
            <p:nvPr/>
          </p:nvSpPr>
          <p:spPr bwMode="auto">
            <a:xfrm>
              <a:off x="9430260" y="9663906"/>
              <a:ext cx="200167" cy="299101"/>
            </a:xfrm>
            <a:custGeom>
              <a:avLst/>
              <a:gdLst>
                <a:gd name="T0" fmla="*/ 312 w 462"/>
                <a:gd name="T1" fmla="*/ 660 h 691"/>
                <a:gd name="T2" fmla="*/ 312 w 462"/>
                <a:gd name="T3" fmla="*/ 660 h 691"/>
                <a:gd name="T4" fmla="*/ 372 w 462"/>
                <a:gd name="T5" fmla="*/ 683 h 691"/>
                <a:gd name="T6" fmla="*/ 394 w 462"/>
                <a:gd name="T7" fmla="*/ 631 h 691"/>
                <a:gd name="T8" fmla="*/ 409 w 462"/>
                <a:gd name="T9" fmla="*/ 534 h 691"/>
                <a:gd name="T10" fmla="*/ 416 w 462"/>
                <a:gd name="T11" fmla="*/ 534 h 691"/>
                <a:gd name="T12" fmla="*/ 379 w 462"/>
                <a:gd name="T13" fmla="*/ 475 h 691"/>
                <a:gd name="T14" fmla="*/ 431 w 462"/>
                <a:gd name="T15" fmla="*/ 460 h 691"/>
                <a:gd name="T16" fmla="*/ 454 w 462"/>
                <a:gd name="T17" fmla="*/ 445 h 691"/>
                <a:gd name="T18" fmla="*/ 402 w 462"/>
                <a:gd name="T19" fmla="*/ 371 h 691"/>
                <a:gd name="T20" fmla="*/ 416 w 462"/>
                <a:gd name="T21" fmla="*/ 274 h 691"/>
                <a:gd name="T22" fmla="*/ 402 w 462"/>
                <a:gd name="T23" fmla="*/ 200 h 691"/>
                <a:gd name="T24" fmla="*/ 342 w 462"/>
                <a:gd name="T25" fmla="*/ 170 h 691"/>
                <a:gd name="T26" fmla="*/ 327 w 462"/>
                <a:gd name="T27" fmla="*/ 170 h 691"/>
                <a:gd name="T28" fmla="*/ 186 w 462"/>
                <a:gd name="T29" fmla="*/ 141 h 691"/>
                <a:gd name="T30" fmla="*/ 127 w 462"/>
                <a:gd name="T31" fmla="*/ 0 h 691"/>
                <a:gd name="T32" fmla="*/ 60 w 462"/>
                <a:gd name="T33" fmla="*/ 29 h 691"/>
                <a:gd name="T34" fmla="*/ 0 w 462"/>
                <a:gd name="T35" fmla="*/ 29 h 691"/>
                <a:gd name="T36" fmla="*/ 30 w 462"/>
                <a:gd name="T37" fmla="*/ 111 h 691"/>
                <a:gd name="T38" fmla="*/ 67 w 462"/>
                <a:gd name="T39" fmla="*/ 193 h 691"/>
                <a:gd name="T40" fmla="*/ 157 w 462"/>
                <a:gd name="T41" fmla="*/ 222 h 691"/>
                <a:gd name="T42" fmla="*/ 105 w 462"/>
                <a:gd name="T43" fmla="*/ 259 h 691"/>
                <a:gd name="T44" fmla="*/ 186 w 462"/>
                <a:gd name="T45" fmla="*/ 282 h 691"/>
                <a:gd name="T46" fmla="*/ 119 w 462"/>
                <a:gd name="T47" fmla="*/ 282 h 691"/>
                <a:gd name="T48" fmla="*/ 186 w 462"/>
                <a:gd name="T49" fmla="*/ 475 h 691"/>
                <a:gd name="T50" fmla="*/ 179 w 462"/>
                <a:gd name="T51" fmla="*/ 475 h 691"/>
                <a:gd name="T52" fmla="*/ 208 w 462"/>
                <a:gd name="T53" fmla="*/ 527 h 691"/>
                <a:gd name="T54" fmla="*/ 246 w 462"/>
                <a:gd name="T55" fmla="*/ 586 h 691"/>
                <a:gd name="T56" fmla="*/ 260 w 462"/>
                <a:gd name="T57" fmla="*/ 653 h 691"/>
                <a:gd name="T58" fmla="*/ 305 w 462"/>
                <a:gd name="T59" fmla="*/ 690 h 691"/>
                <a:gd name="T60" fmla="*/ 312 w 462"/>
                <a:gd name="T61" fmla="*/ 690 h 691"/>
                <a:gd name="T62" fmla="*/ 312 w 462"/>
                <a:gd name="T63" fmla="*/ 660 h 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62" h="691">
                  <a:moveTo>
                    <a:pt x="312" y="660"/>
                  </a:moveTo>
                  <a:lnTo>
                    <a:pt x="312" y="660"/>
                  </a:lnTo>
                  <a:cubicBezTo>
                    <a:pt x="335" y="660"/>
                    <a:pt x="350" y="690"/>
                    <a:pt x="372" y="683"/>
                  </a:cubicBezTo>
                  <a:cubicBezTo>
                    <a:pt x="379" y="660"/>
                    <a:pt x="372" y="645"/>
                    <a:pt x="394" y="631"/>
                  </a:cubicBezTo>
                  <a:cubicBezTo>
                    <a:pt x="424" y="608"/>
                    <a:pt x="409" y="564"/>
                    <a:pt x="409" y="534"/>
                  </a:cubicBezTo>
                  <a:cubicBezTo>
                    <a:pt x="416" y="534"/>
                    <a:pt x="416" y="534"/>
                    <a:pt x="416" y="534"/>
                  </a:cubicBezTo>
                  <a:cubicBezTo>
                    <a:pt x="431" y="490"/>
                    <a:pt x="379" y="512"/>
                    <a:pt x="379" y="475"/>
                  </a:cubicBezTo>
                  <a:cubicBezTo>
                    <a:pt x="394" y="475"/>
                    <a:pt x="431" y="475"/>
                    <a:pt x="431" y="460"/>
                  </a:cubicBezTo>
                  <a:cubicBezTo>
                    <a:pt x="439" y="445"/>
                    <a:pt x="439" y="445"/>
                    <a:pt x="454" y="445"/>
                  </a:cubicBezTo>
                  <a:cubicBezTo>
                    <a:pt x="461" y="408"/>
                    <a:pt x="439" y="386"/>
                    <a:pt x="402" y="371"/>
                  </a:cubicBezTo>
                  <a:cubicBezTo>
                    <a:pt x="402" y="348"/>
                    <a:pt x="431" y="304"/>
                    <a:pt x="416" y="274"/>
                  </a:cubicBezTo>
                  <a:cubicBezTo>
                    <a:pt x="454" y="259"/>
                    <a:pt x="416" y="215"/>
                    <a:pt x="402" y="200"/>
                  </a:cubicBezTo>
                  <a:cubicBezTo>
                    <a:pt x="379" y="178"/>
                    <a:pt x="365" y="170"/>
                    <a:pt x="342" y="170"/>
                  </a:cubicBezTo>
                  <a:cubicBezTo>
                    <a:pt x="335" y="170"/>
                    <a:pt x="327" y="170"/>
                    <a:pt x="327" y="170"/>
                  </a:cubicBezTo>
                  <a:cubicBezTo>
                    <a:pt x="283" y="170"/>
                    <a:pt x="231" y="148"/>
                    <a:pt x="186" y="141"/>
                  </a:cubicBezTo>
                  <a:cubicBezTo>
                    <a:pt x="186" y="81"/>
                    <a:pt x="142" y="59"/>
                    <a:pt x="127" y="0"/>
                  </a:cubicBezTo>
                  <a:cubicBezTo>
                    <a:pt x="90" y="0"/>
                    <a:pt x="67" y="0"/>
                    <a:pt x="60" y="29"/>
                  </a:cubicBezTo>
                  <a:cubicBezTo>
                    <a:pt x="38" y="37"/>
                    <a:pt x="23" y="29"/>
                    <a:pt x="0" y="29"/>
                  </a:cubicBezTo>
                  <a:cubicBezTo>
                    <a:pt x="15" y="59"/>
                    <a:pt x="23" y="81"/>
                    <a:pt x="30" y="111"/>
                  </a:cubicBezTo>
                  <a:cubicBezTo>
                    <a:pt x="45" y="141"/>
                    <a:pt x="45" y="170"/>
                    <a:pt x="67" y="193"/>
                  </a:cubicBezTo>
                  <a:cubicBezTo>
                    <a:pt x="82" y="200"/>
                    <a:pt x="142" y="222"/>
                    <a:pt x="157" y="222"/>
                  </a:cubicBezTo>
                  <a:cubicBezTo>
                    <a:pt x="134" y="222"/>
                    <a:pt x="67" y="222"/>
                    <a:pt x="105" y="259"/>
                  </a:cubicBezTo>
                  <a:cubicBezTo>
                    <a:pt x="127" y="282"/>
                    <a:pt x="171" y="252"/>
                    <a:pt x="186" y="282"/>
                  </a:cubicBezTo>
                  <a:cubicBezTo>
                    <a:pt x="164" y="282"/>
                    <a:pt x="134" y="274"/>
                    <a:pt x="119" y="282"/>
                  </a:cubicBezTo>
                  <a:cubicBezTo>
                    <a:pt x="149" y="341"/>
                    <a:pt x="194" y="400"/>
                    <a:pt x="186" y="475"/>
                  </a:cubicBezTo>
                  <a:cubicBezTo>
                    <a:pt x="179" y="475"/>
                    <a:pt x="179" y="475"/>
                    <a:pt x="179" y="475"/>
                  </a:cubicBezTo>
                  <a:cubicBezTo>
                    <a:pt x="171" y="497"/>
                    <a:pt x="201" y="505"/>
                    <a:pt x="208" y="527"/>
                  </a:cubicBezTo>
                  <a:cubicBezTo>
                    <a:pt x="223" y="549"/>
                    <a:pt x="231" y="564"/>
                    <a:pt x="246" y="586"/>
                  </a:cubicBezTo>
                  <a:cubicBezTo>
                    <a:pt x="260" y="616"/>
                    <a:pt x="253" y="631"/>
                    <a:pt x="260" y="653"/>
                  </a:cubicBezTo>
                  <a:cubicBezTo>
                    <a:pt x="268" y="675"/>
                    <a:pt x="290" y="675"/>
                    <a:pt x="305" y="690"/>
                  </a:cubicBezTo>
                  <a:lnTo>
                    <a:pt x="312" y="690"/>
                  </a:lnTo>
                  <a:cubicBezTo>
                    <a:pt x="312" y="683"/>
                    <a:pt x="312" y="668"/>
                    <a:pt x="312" y="660"/>
                  </a:cubicBezTo>
                </a:path>
              </a:pathLst>
            </a:custGeom>
            <a:grpFill/>
            <a:ln w="9525" cap="flat">
              <a:solidFill>
                <a:schemeClr val="tx2"/>
              </a:solidFill>
              <a:bevel/>
              <a:headEnd/>
              <a:tailEnd/>
            </a:ln>
            <a:effectLst/>
          </p:spPr>
          <p:txBody>
            <a:bodyPr wrap="none" lIns="121853" tIns="60926" rIns="121853" bIns="60926" anchor="ctr"/>
            <a:lstStyle/>
            <a:p>
              <a:endParaRPr lang="en-US" dirty="0">
                <a:latin typeface="Lato Regular" charset="0"/>
              </a:endParaRPr>
            </a:p>
          </p:txBody>
        </p:sp>
        <p:sp>
          <p:nvSpPr>
            <p:cNvPr id="47" name="Freeform 5">
              <a:extLst>
                <a:ext uri="{FF2B5EF4-FFF2-40B4-BE49-F238E27FC236}">
                  <a16:creationId xmlns:a16="http://schemas.microsoft.com/office/drawing/2014/main" id="{06AAFD94-4F75-C74B-9201-A180961B5A56}"/>
                </a:ext>
              </a:extLst>
            </p:cNvPr>
            <p:cNvSpPr>
              <a:spLocks noChangeArrowheads="1"/>
            </p:cNvSpPr>
            <p:nvPr/>
          </p:nvSpPr>
          <p:spPr bwMode="auto">
            <a:xfrm>
              <a:off x="9523671" y="8919014"/>
              <a:ext cx="1416430" cy="2179432"/>
            </a:xfrm>
            <a:custGeom>
              <a:avLst/>
              <a:gdLst>
                <a:gd name="T0" fmla="*/ 720 w 3276"/>
                <a:gd name="T1" fmla="*/ 4158 h 5043"/>
                <a:gd name="T2" fmla="*/ 809 w 3276"/>
                <a:gd name="T3" fmla="*/ 4262 h 5043"/>
                <a:gd name="T4" fmla="*/ 891 w 3276"/>
                <a:gd name="T5" fmla="*/ 4411 h 5043"/>
                <a:gd name="T6" fmla="*/ 1262 w 3276"/>
                <a:gd name="T7" fmla="*/ 4745 h 5043"/>
                <a:gd name="T8" fmla="*/ 1500 w 3276"/>
                <a:gd name="T9" fmla="*/ 4864 h 5043"/>
                <a:gd name="T10" fmla="*/ 1730 w 3276"/>
                <a:gd name="T11" fmla="*/ 4968 h 5043"/>
                <a:gd name="T12" fmla="*/ 2050 w 3276"/>
                <a:gd name="T13" fmla="*/ 4886 h 5043"/>
                <a:gd name="T14" fmla="*/ 2398 w 3276"/>
                <a:gd name="T15" fmla="*/ 4938 h 5043"/>
                <a:gd name="T16" fmla="*/ 2629 w 3276"/>
                <a:gd name="T17" fmla="*/ 4634 h 5043"/>
                <a:gd name="T18" fmla="*/ 2525 w 3276"/>
                <a:gd name="T19" fmla="*/ 4262 h 5043"/>
                <a:gd name="T20" fmla="*/ 2941 w 3276"/>
                <a:gd name="T21" fmla="*/ 4180 h 5043"/>
                <a:gd name="T22" fmla="*/ 3067 w 3276"/>
                <a:gd name="T23" fmla="*/ 4040 h 5043"/>
                <a:gd name="T24" fmla="*/ 3253 w 3276"/>
                <a:gd name="T25" fmla="*/ 3787 h 5043"/>
                <a:gd name="T26" fmla="*/ 2993 w 3276"/>
                <a:gd name="T27" fmla="*/ 3601 h 5043"/>
                <a:gd name="T28" fmla="*/ 2933 w 3276"/>
                <a:gd name="T29" fmla="*/ 3497 h 5043"/>
                <a:gd name="T30" fmla="*/ 2822 w 3276"/>
                <a:gd name="T31" fmla="*/ 3297 h 5043"/>
                <a:gd name="T32" fmla="*/ 2673 w 3276"/>
                <a:gd name="T33" fmla="*/ 3393 h 5043"/>
                <a:gd name="T34" fmla="*/ 2473 w 3276"/>
                <a:gd name="T35" fmla="*/ 3430 h 5043"/>
                <a:gd name="T36" fmla="*/ 2131 w 3276"/>
                <a:gd name="T37" fmla="*/ 3386 h 5043"/>
                <a:gd name="T38" fmla="*/ 2064 w 3276"/>
                <a:gd name="T39" fmla="*/ 3119 h 5043"/>
                <a:gd name="T40" fmla="*/ 2406 w 3276"/>
                <a:gd name="T41" fmla="*/ 3289 h 5043"/>
                <a:gd name="T42" fmla="*/ 2465 w 3276"/>
                <a:gd name="T43" fmla="*/ 3030 h 5043"/>
                <a:gd name="T44" fmla="*/ 2361 w 3276"/>
                <a:gd name="T45" fmla="*/ 2992 h 5043"/>
                <a:gd name="T46" fmla="*/ 2109 w 3276"/>
                <a:gd name="T47" fmla="*/ 2985 h 5043"/>
                <a:gd name="T48" fmla="*/ 2101 w 3276"/>
                <a:gd name="T49" fmla="*/ 2888 h 5043"/>
                <a:gd name="T50" fmla="*/ 2042 w 3276"/>
                <a:gd name="T51" fmla="*/ 2658 h 5043"/>
                <a:gd name="T52" fmla="*/ 2191 w 3276"/>
                <a:gd name="T53" fmla="*/ 2480 h 5043"/>
                <a:gd name="T54" fmla="*/ 2198 w 3276"/>
                <a:gd name="T55" fmla="*/ 2198 h 5043"/>
                <a:gd name="T56" fmla="*/ 2599 w 3276"/>
                <a:gd name="T57" fmla="*/ 1864 h 5043"/>
                <a:gd name="T58" fmla="*/ 2421 w 3276"/>
                <a:gd name="T59" fmla="*/ 1470 h 5043"/>
                <a:gd name="T60" fmla="*/ 2569 w 3276"/>
                <a:gd name="T61" fmla="*/ 1225 h 5043"/>
                <a:gd name="T62" fmla="*/ 2614 w 3276"/>
                <a:gd name="T63" fmla="*/ 883 h 5043"/>
                <a:gd name="T64" fmla="*/ 2658 w 3276"/>
                <a:gd name="T65" fmla="*/ 601 h 5043"/>
                <a:gd name="T66" fmla="*/ 2822 w 3276"/>
                <a:gd name="T67" fmla="*/ 230 h 5043"/>
                <a:gd name="T68" fmla="*/ 2718 w 3276"/>
                <a:gd name="T69" fmla="*/ 156 h 5043"/>
                <a:gd name="T70" fmla="*/ 2495 w 3276"/>
                <a:gd name="T71" fmla="*/ 141 h 5043"/>
                <a:gd name="T72" fmla="*/ 2302 w 3276"/>
                <a:gd name="T73" fmla="*/ 334 h 5043"/>
                <a:gd name="T74" fmla="*/ 2176 w 3276"/>
                <a:gd name="T75" fmla="*/ 430 h 5043"/>
                <a:gd name="T76" fmla="*/ 1856 w 3276"/>
                <a:gd name="T77" fmla="*/ 534 h 5043"/>
                <a:gd name="T78" fmla="*/ 1760 w 3276"/>
                <a:gd name="T79" fmla="*/ 720 h 5043"/>
                <a:gd name="T80" fmla="*/ 1396 w 3276"/>
                <a:gd name="T81" fmla="*/ 616 h 5043"/>
                <a:gd name="T82" fmla="*/ 1322 w 3276"/>
                <a:gd name="T83" fmla="*/ 928 h 5043"/>
                <a:gd name="T84" fmla="*/ 1002 w 3276"/>
                <a:gd name="T85" fmla="*/ 1024 h 5043"/>
                <a:gd name="T86" fmla="*/ 676 w 3276"/>
                <a:gd name="T87" fmla="*/ 1106 h 5043"/>
                <a:gd name="T88" fmla="*/ 356 w 3276"/>
                <a:gd name="T89" fmla="*/ 1173 h 5043"/>
                <a:gd name="T90" fmla="*/ 260 w 3276"/>
                <a:gd name="T91" fmla="*/ 1411 h 5043"/>
                <a:gd name="T92" fmla="*/ 289 w 3276"/>
                <a:gd name="T93" fmla="*/ 1730 h 5043"/>
                <a:gd name="T94" fmla="*/ 89 w 3276"/>
                <a:gd name="T95" fmla="*/ 1886 h 5043"/>
                <a:gd name="T96" fmla="*/ 200 w 3276"/>
                <a:gd name="T97" fmla="*/ 1997 h 5043"/>
                <a:gd name="T98" fmla="*/ 200 w 3276"/>
                <a:gd name="T99" fmla="*/ 2257 h 5043"/>
                <a:gd name="T100" fmla="*/ 96 w 3276"/>
                <a:gd name="T101" fmla="*/ 2413 h 5043"/>
                <a:gd name="T102" fmla="*/ 104 w 3276"/>
                <a:gd name="T103" fmla="*/ 2487 h 5043"/>
                <a:gd name="T104" fmla="*/ 260 w 3276"/>
                <a:gd name="T105" fmla="*/ 2688 h 5043"/>
                <a:gd name="T106" fmla="*/ 275 w 3276"/>
                <a:gd name="T107" fmla="*/ 2851 h 5043"/>
                <a:gd name="T108" fmla="*/ 394 w 3276"/>
                <a:gd name="T109" fmla="*/ 3170 h 5043"/>
                <a:gd name="T110" fmla="*/ 379 w 3276"/>
                <a:gd name="T111" fmla="*/ 3505 h 5043"/>
                <a:gd name="T112" fmla="*/ 468 w 3276"/>
                <a:gd name="T113" fmla="*/ 3750 h 5043"/>
                <a:gd name="T114" fmla="*/ 616 w 3276"/>
                <a:gd name="T115" fmla="*/ 4114 h 5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76" h="5043">
                  <a:moveTo>
                    <a:pt x="616" y="4114"/>
                  </a:moveTo>
                  <a:lnTo>
                    <a:pt x="616" y="4114"/>
                  </a:lnTo>
                  <a:cubicBezTo>
                    <a:pt x="639" y="4106"/>
                    <a:pt x="668" y="4143"/>
                    <a:pt x="639" y="4151"/>
                  </a:cubicBezTo>
                  <a:cubicBezTo>
                    <a:pt x="646" y="4166"/>
                    <a:pt x="654" y="4180"/>
                    <a:pt x="668" y="4173"/>
                  </a:cubicBezTo>
                  <a:cubicBezTo>
                    <a:pt x="676" y="4143"/>
                    <a:pt x="691" y="4136"/>
                    <a:pt x="720" y="4158"/>
                  </a:cubicBezTo>
                  <a:cubicBezTo>
                    <a:pt x="757" y="4180"/>
                    <a:pt x="720" y="4188"/>
                    <a:pt x="728" y="4210"/>
                  </a:cubicBezTo>
                  <a:cubicBezTo>
                    <a:pt x="743" y="4210"/>
                    <a:pt x="757" y="4210"/>
                    <a:pt x="772" y="4218"/>
                  </a:cubicBezTo>
                  <a:cubicBezTo>
                    <a:pt x="772" y="4225"/>
                    <a:pt x="765" y="4240"/>
                    <a:pt x="772" y="4247"/>
                  </a:cubicBezTo>
                  <a:cubicBezTo>
                    <a:pt x="772" y="4240"/>
                    <a:pt x="809" y="4210"/>
                    <a:pt x="817" y="4210"/>
                  </a:cubicBezTo>
                  <a:cubicBezTo>
                    <a:pt x="817" y="4225"/>
                    <a:pt x="817" y="4247"/>
                    <a:pt x="809" y="4262"/>
                  </a:cubicBezTo>
                  <a:cubicBezTo>
                    <a:pt x="839" y="4270"/>
                    <a:pt x="839" y="4292"/>
                    <a:pt x="854" y="4314"/>
                  </a:cubicBezTo>
                  <a:cubicBezTo>
                    <a:pt x="861" y="4314"/>
                    <a:pt x="869" y="4314"/>
                    <a:pt x="876" y="4314"/>
                  </a:cubicBezTo>
                  <a:cubicBezTo>
                    <a:pt x="876" y="4292"/>
                    <a:pt x="921" y="4292"/>
                    <a:pt x="913" y="4322"/>
                  </a:cubicBezTo>
                  <a:cubicBezTo>
                    <a:pt x="899" y="4337"/>
                    <a:pt x="876" y="4344"/>
                    <a:pt x="876" y="4366"/>
                  </a:cubicBezTo>
                  <a:cubicBezTo>
                    <a:pt x="876" y="4381"/>
                    <a:pt x="891" y="4388"/>
                    <a:pt x="891" y="4411"/>
                  </a:cubicBezTo>
                  <a:cubicBezTo>
                    <a:pt x="891" y="4455"/>
                    <a:pt x="906" y="4448"/>
                    <a:pt x="951" y="4463"/>
                  </a:cubicBezTo>
                  <a:cubicBezTo>
                    <a:pt x="980" y="4470"/>
                    <a:pt x="1017" y="4537"/>
                    <a:pt x="1010" y="4567"/>
                  </a:cubicBezTo>
                  <a:cubicBezTo>
                    <a:pt x="1047" y="4567"/>
                    <a:pt x="1069" y="4604"/>
                    <a:pt x="1091" y="4619"/>
                  </a:cubicBezTo>
                  <a:cubicBezTo>
                    <a:pt x="1121" y="4641"/>
                    <a:pt x="1188" y="4626"/>
                    <a:pt x="1196" y="4663"/>
                  </a:cubicBezTo>
                  <a:cubicBezTo>
                    <a:pt x="1203" y="4708"/>
                    <a:pt x="1210" y="4730"/>
                    <a:pt x="1262" y="4745"/>
                  </a:cubicBezTo>
                  <a:cubicBezTo>
                    <a:pt x="1277" y="4752"/>
                    <a:pt x="1299" y="4752"/>
                    <a:pt x="1322" y="4752"/>
                  </a:cubicBezTo>
                  <a:cubicBezTo>
                    <a:pt x="1344" y="4752"/>
                    <a:pt x="1381" y="4730"/>
                    <a:pt x="1403" y="4737"/>
                  </a:cubicBezTo>
                  <a:cubicBezTo>
                    <a:pt x="1403" y="4760"/>
                    <a:pt x="1403" y="4782"/>
                    <a:pt x="1403" y="4804"/>
                  </a:cubicBezTo>
                  <a:cubicBezTo>
                    <a:pt x="1426" y="4804"/>
                    <a:pt x="1463" y="4797"/>
                    <a:pt x="1478" y="4819"/>
                  </a:cubicBezTo>
                  <a:cubicBezTo>
                    <a:pt x="1485" y="4827"/>
                    <a:pt x="1485" y="4864"/>
                    <a:pt x="1500" y="4864"/>
                  </a:cubicBezTo>
                  <a:cubicBezTo>
                    <a:pt x="1500" y="4856"/>
                    <a:pt x="1500" y="4856"/>
                    <a:pt x="1500" y="4856"/>
                  </a:cubicBezTo>
                  <a:cubicBezTo>
                    <a:pt x="1530" y="4849"/>
                    <a:pt x="1545" y="4893"/>
                    <a:pt x="1567" y="4908"/>
                  </a:cubicBezTo>
                  <a:cubicBezTo>
                    <a:pt x="1596" y="4916"/>
                    <a:pt x="1634" y="4901"/>
                    <a:pt x="1648" y="4931"/>
                  </a:cubicBezTo>
                  <a:cubicBezTo>
                    <a:pt x="1648" y="4938"/>
                    <a:pt x="1648" y="4945"/>
                    <a:pt x="1648" y="4968"/>
                  </a:cubicBezTo>
                  <a:cubicBezTo>
                    <a:pt x="1671" y="4960"/>
                    <a:pt x="1708" y="4953"/>
                    <a:pt x="1730" y="4968"/>
                  </a:cubicBezTo>
                  <a:cubicBezTo>
                    <a:pt x="1738" y="4975"/>
                    <a:pt x="1745" y="5034"/>
                    <a:pt x="1738" y="5034"/>
                  </a:cubicBezTo>
                  <a:cubicBezTo>
                    <a:pt x="1760" y="5042"/>
                    <a:pt x="1782" y="5027"/>
                    <a:pt x="1797" y="5020"/>
                  </a:cubicBezTo>
                  <a:cubicBezTo>
                    <a:pt x="1827" y="5020"/>
                    <a:pt x="1856" y="5020"/>
                    <a:pt x="1879" y="5027"/>
                  </a:cubicBezTo>
                  <a:cubicBezTo>
                    <a:pt x="1946" y="5034"/>
                    <a:pt x="1946" y="5020"/>
                    <a:pt x="1960" y="4968"/>
                  </a:cubicBezTo>
                  <a:cubicBezTo>
                    <a:pt x="1968" y="4923"/>
                    <a:pt x="2005" y="4893"/>
                    <a:pt x="2050" y="4886"/>
                  </a:cubicBezTo>
                  <a:cubicBezTo>
                    <a:pt x="2072" y="4886"/>
                    <a:pt x="2094" y="4879"/>
                    <a:pt x="2116" y="4893"/>
                  </a:cubicBezTo>
                  <a:cubicBezTo>
                    <a:pt x="2124" y="4908"/>
                    <a:pt x="2131" y="4938"/>
                    <a:pt x="2153" y="4931"/>
                  </a:cubicBezTo>
                  <a:cubicBezTo>
                    <a:pt x="2161" y="4923"/>
                    <a:pt x="2161" y="4908"/>
                    <a:pt x="2161" y="4901"/>
                  </a:cubicBezTo>
                  <a:cubicBezTo>
                    <a:pt x="2205" y="4886"/>
                    <a:pt x="2243" y="4893"/>
                    <a:pt x="2287" y="4908"/>
                  </a:cubicBezTo>
                  <a:cubicBezTo>
                    <a:pt x="2317" y="4908"/>
                    <a:pt x="2369" y="4938"/>
                    <a:pt x="2398" y="4938"/>
                  </a:cubicBezTo>
                  <a:cubicBezTo>
                    <a:pt x="2406" y="4901"/>
                    <a:pt x="2406" y="4856"/>
                    <a:pt x="2436" y="4827"/>
                  </a:cubicBezTo>
                  <a:cubicBezTo>
                    <a:pt x="2473" y="4789"/>
                    <a:pt x="2532" y="4804"/>
                    <a:pt x="2577" y="4804"/>
                  </a:cubicBezTo>
                  <a:cubicBezTo>
                    <a:pt x="2577" y="4782"/>
                    <a:pt x="2577" y="4760"/>
                    <a:pt x="2599" y="4745"/>
                  </a:cubicBezTo>
                  <a:cubicBezTo>
                    <a:pt x="2606" y="4737"/>
                    <a:pt x="2621" y="4737"/>
                    <a:pt x="2621" y="4722"/>
                  </a:cubicBezTo>
                  <a:cubicBezTo>
                    <a:pt x="2629" y="4693"/>
                    <a:pt x="2636" y="4663"/>
                    <a:pt x="2629" y="4634"/>
                  </a:cubicBezTo>
                  <a:cubicBezTo>
                    <a:pt x="2606" y="4574"/>
                    <a:pt x="2465" y="4619"/>
                    <a:pt x="2428" y="4574"/>
                  </a:cubicBezTo>
                  <a:cubicBezTo>
                    <a:pt x="2450" y="4552"/>
                    <a:pt x="2503" y="4522"/>
                    <a:pt x="2525" y="4500"/>
                  </a:cubicBezTo>
                  <a:cubicBezTo>
                    <a:pt x="2547" y="4470"/>
                    <a:pt x="2540" y="4426"/>
                    <a:pt x="2540" y="4381"/>
                  </a:cubicBezTo>
                  <a:cubicBezTo>
                    <a:pt x="2532" y="4388"/>
                    <a:pt x="2525" y="4381"/>
                    <a:pt x="2517" y="4381"/>
                  </a:cubicBezTo>
                  <a:cubicBezTo>
                    <a:pt x="2532" y="4351"/>
                    <a:pt x="2525" y="4299"/>
                    <a:pt x="2525" y="4262"/>
                  </a:cubicBezTo>
                  <a:cubicBezTo>
                    <a:pt x="2562" y="4262"/>
                    <a:pt x="2644" y="4277"/>
                    <a:pt x="2666" y="4232"/>
                  </a:cubicBezTo>
                  <a:cubicBezTo>
                    <a:pt x="2681" y="4203"/>
                    <a:pt x="2681" y="4166"/>
                    <a:pt x="2688" y="4129"/>
                  </a:cubicBezTo>
                  <a:cubicBezTo>
                    <a:pt x="2695" y="4099"/>
                    <a:pt x="2785" y="4121"/>
                    <a:pt x="2800" y="4143"/>
                  </a:cubicBezTo>
                  <a:cubicBezTo>
                    <a:pt x="2844" y="4203"/>
                    <a:pt x="2844" y="4114"/>
                    <a:pt x="2889" y="4129"/>
                  </a:cubicBezTo>
                  <a:cubicBezTo>
                    <a:pt x="2911" y="4143"/>
                    <a:pt x="2918" y="4166"/>
                    <a:pt x="2941" y="4180"/>
                  </a:cubicBezTo>
                  <a:cubicBezTo>
                    <a:pt x="2955" y="4188"/>
                    <a:pt x="2978" y="4188"/>
                    <a:pt x="3000" y="4195"/>
                  </a:cubicBezTo>
                  <a:cubicBezTo>
                    <a:pt x="3000" y="4195"/>
                    <a:pt x="3000" y="4203"/>
                    <a:pt x="3008" y="4203"/>
                  </a:cubicBezTo>
                  <a:cubicBezTo>
                    <a:pt x="3015" y="4173"/>
                    <a:pt x="3022" y="4136"/>
                    <a:pt x="3037" y="4129"/>
                  </a:cubicBezTo>
                  <a:cubicBezTo>
                    <a:pt x="3052" y="4121"/>
                    <a:pt x="3104" y="4121"/>
                    <a:pt x="3097" y="4091"/>
                  </a:cubicBezTo>
                  <a:cubicBezTo>
                    <a:pt x="3060" y="4091"/>
                    <a:pt x="3015" y="4047"/>
                    <a:pt x="3067" y="4040"/>
                  </a:cubicBezTo>
                  <a:cubicBezTo>
                    <a:pt x="3111" y="4040"/>
                    <a:pt x="3119" y="4114"/>
                    <a:pt x="3156" y="4114"/>
                  </a:cubicBezTo>
                  <a:cubicBezTo>
                    <a:pt x="3200" y="4114"/>
                    <a:pt x="3163" y="4025"/>
                    <a:pt x="3163" y="4002"/>
                  </a:cubicBezTo>
                  <a:cubicBezTo>
                    <a:pt x="3171" y="3965"/>
                    <a:pt x="3193" y="3965"/>
                    <a:pt x="3230" y="3965"/>
                  </a:cubicBezTo>
                  <a:cubicBezTo>
                    <a:pt x="3230" y="3950"/>
                    <a:pt x="3223" y="3913"/>
                    <a:pt x="3245" y="3913"/>
                  </a:cubicBezTo>
                  <a:cubicBezTo>
                    <a:pt x="3253" y="3891"/>
                    <a:pt x="3275" y="3802"/>
                    <a:pt x="3253" y="3787"/>
                  </a:cubicBezTo>
                  <a:cubicBezTo>
                    <a:pt x="3215" y="3765"/>
                    <a:pt x="3163" y="3780"/>
                    <a:pt x="3126" y="3780"/>
                  </a:cubicBezTo>
                  <a:cubicBezTo>
                    <a:pt x="3126" y="3765"/>
                    <a:pt x="3119" y="3750"/>
                    <a:pt x="3111" y="3735"/>
                  </a:cubicBezTo>
                  <a:cubicBezTo>
                    <a:pt x="3111" y="3713"/>
                    <a:pt x="3111" y="3690"/>
                    <a:pt x="3119" y="3668"/>
                  </a:cubicBezTo>
                  <a:cubicBezTo>
                    <a:pt x="3119" y="3646"/>
                    <a:pt x="3134" y="3594"/>
                    <a:pt x="3111" y="3579"/>
                  </a:cubicBezTo>
                  <a:cubicBezTo>
                    <a:pt x="3089" y="3564"/>
                    <a:pt x="2993" y="3564"/>
                    <a:pt x="2993" y="3601"/>
                  </a:cubicBezTo>
                  <a:cubicBezTo>
                    <a:pt x="2985" y="3601"/>
                    <a:pt x="2985" y="3601"/>
                    <a:pt x="2978" y="3601"/>
                  </a:cubicBezTo>
                  <a:cubicBezTo>
                    <a:pt x="2978" y="3572"/>
                    <a:pt x="2985" y="3557"/>
                    <a:pt x="2985" y="3535"/>
                  </a:cubicBezTo>
                  <a:cubicBezTo>
                    <a:pt x="2978" y="3527"/>
                    <a:pt x="2970" y="3527"/>
                    <a:pt x="2963" y="3520"/>
                  </a:cubicBezTo>
                  <a:cubicBezTo>
                    <a:pt x="2941" y="3512"/>
                    <a:pt x="2933" y="3527"/>
                    <a:pt x="2911" y="3520"/>
                  </a:cubicBezTo>
                  <a:cubicBezTo>
                    <a:pt x="2889" y="3497"/>
                    <a:pt x="2911" y="3497"/>
                    <a:pt x="2933" y="3497"/>
                  </a:cubicBezTo>
                  <a:cubicBezTo>
                    <a:pt x="2941" y="3468"/>
                    <a:pt x="2963" y="3378"/>
                    <a:pt x="2926" y="3364"/>
                  </a:cubicBezTo>
                  <a:cubicBezTo>
                    <a:pt x="2903" y="3356"/>
                    <a:pt x="2844" y="3356"/>
                    <a:pt x="2851" y="3386"/>
                  </a:cubicBezTo>
                  <a:cubicBezTo>
                    <a:pt x="2844" y="3386"/>
                    <a:pt x="2829" y="3386"/>
                    <a:pt x="2829" y="3386"/>
                  </a:cubicBezTo>
                  <a:cubicBezTo>
                    <a:pt x="2822" y="3349"/>
                    <a:pt x="2851" y="3334"/>
                    <a:pt x="2851" y="3297"/>
                  </a:cubicBezTo>
                  <a:cubicBezTo>
                    <a:pt x="2844" y="3297"/>
                    <a:pt x="2829" y="3297"/>
                    <a:pt x="2822" y="3297"/>
                  </a:cubicBezTo>
                  <a:cubicBezTo>
                    <a:pt x="2822" y="3304"/>
                    <a:pt x="2822" y="3319"/>
                    <a:pt x="2822" y="3327"/>
                  </a:cubicBezTo>
                  <a:cubicBezTo>
                    <a:pt x="2814" y="3327"/>
                    <a:pt x="2807" y="3327"/>
                    <a:pt x="2800" y="3327"/>
                  </a:cubicBezTo>
                  <a:cubicBezTo>
                    <a:pt x="2800" y="3297"/>
                    <a:pt x="2740" y="3304"/>
                    <a:pt x="2718" y="3304"/>
                  </a:cubicBezTo>
                  <a:cubicBezTo>
                    <a:pt x="2733" y="3319"/>
                    <a:pt x="2725" y="3334"/>
                    <a:pt x="2725" y="3349"/>
                  </a:cubicBezTo>
                  <a:cubicBezTo>
                    <a:pt x="2703" y="3356"/>
                    <a:pt x="2688" y="3371"/>
                    <a:pt x="2673" y="3393"/>
                  </a:cubicBezTo>
                  <a:cubicBezTo>
                    <a:pt x="2658" y="3408"/>
                    <a:pt x="2629" y="3408"/>
                    <a:pt x="2606" y="3408"/>
                  </a:cubicBezTo>
                  <a:cubicBezTo>
                    <a:pt x="2606" y="3416"/>
                    <a:pt x="2606" y="3416"/>
                    <a:pt x="2606" y="3423"/>
                  </a:cubicBezTo>
                  <a:cubicBezTo>
                    <a:pt x="2569" y="3423"/>
                    <a:pt x="2525" y="3423"/>
                    <a:pt x="2488" y="3423"/>
                  </a:cubicBezTo>
                  <a:cubicBezTo>
                    <a:pt x="2488" y="3430"/>
                    <a:pt x="2488" y="3453"/>
                    <a:pt x="2473" y="3453"/>
                  </a:cubicBezTo>
                  <a:cubicBezTo>
                    <a:pt x="2473" y="3453"/>
                    <a:pt x="2465" y="3438"/>
                    <a:pt x="2473" y="3430"/>
                  </a:cubicBezTo>
                  <a:cubicBezTo>
                    <a:pt x="2428" y="3430"/>
                    <a:pt x="2436" y="3386"/>
                    <a:pt x="2436" y="3349"/>
                  </a:cubicBezTo>
                  <a:cubicBezTo>
                    <a:pt x="2398" y="3349"/>
                    <a:pt x="2332" y="3349"/>
                    <a:pt x="2302" y="3327"/>
                  </a:cubicBezTo>
                  <a:cubicBezTo>
                    <a:pt x="2280" y="3312"/>
                    <a:pt x="2272" y="3282"/>
                    <a:pt x="2235" y="3289"/>
                  </a:cubicBezTo>
                  <a:cubicBezTo>
                    <a:pt x="2235" y="3304"/>
                    <a:pt x="2250" y="3393"/>
                    <a:pt x="2228" y="3393"/>
                  </a:cubicBezTo>
                  <a:cubicBezTo>
                    <a:pt x="2198" y="3401"/>
                    <a:pt x="2161" y="3393"/>
                    <a:pt x="2131" y="3386"/>
                  </a:cubicBezTo>
                  <a:cubicBezTo>
                    <a:pt x="2124" y="3364"/>
                    <a:pt x="2139" y="3334"/>
                    <a:pt x="2146" y="3312"/>
                  </a:cubicBezTo>
                  <a:cubicBezTo>
                    <a:pt x="2198" y="3312"/>
                    <a:pt x="2198" y="3260"/>
                    <a:pt x="2168" y="3230"/>
                  </a:cubicBezTo>
                  <a:cubicBezTo>
                    <a:pt x="2153" y="3215"/>
                    <a:pt x="2139" y="3215"/>
                    <a:pt x="2131" y="3208"/>
                  </a:cubicBezTo>
                  <a:cubicBezTo>
                    <a:pt x="2109" y="3193"/>
                    <a:pt x="2131" y="3163"/>
                    <a:pt x="2131" y="3141"/>
                  </a:cubicBezTo>
                  <a:cubicBezTo>
                    <a:pt x="2109" y="3141"/>
                    <a:pt x="2087" y="3119"/>
                    <a:pt x="2064" y="3119"/>
                  </a:cubicBezTo>
                  <a:cubicBezTo>
                    <a:pt x="2064" y="3104"/>
                    <a:pt x="2064" y="3096"/>
                    <a:pt x="2072" y="3089"/>
                  </a:cubicBezTo>
                  <a:cubicBezTo>
                    <a:pt x="2124" y="3089"/>
                    <a:pt x="2161" y="3119"/>
                    <a:pt x="2176" y="3170"/>
                  </a:cubicBezTo>
                  <a:cubicBezTo>
                    <a:pt x="2191" y="3215"/>
                    <a:pt x="2250" y="3185"/>
                    <a:pt x="2250" y="3252"/>
                  </a:cubicBezTo>
                  <a:cubicBezTo>
                    <a:pt x="2265" y="3252"/>
                    <a:pt x="2280" y="3245"/>
                    <a:pt x="2280" y="3230"/>
                  </a:cubicBezTo>
                  <a:cubicBezTo>
                    <a:pt x="2339" y="3223"/>
                    <a:pt x="2376" y="3238"/>
                    <a:pt x="2406" y="3289"/>
                  </a:cubicBezTo>
                  <a:cubicBezTo>
                    <a:pt x="2428" y="3356"/>
                    <a:pt x="2503" y="3267"/>
                    <a:pt x="2443" y="3252"/>
                  </a:cubicBezTo>
                  <a:cubicBezTo>
                    <a:pt x="2398" y="3238"/>
                    <a:pt x="2391" y="3170"/>
                    <a:pt x="2421" y="3141"/>
                  </a:cubicBezTo>
                  <a:cubicBezTo>
                    <a:pt x="2443" y="3119"/>
                    <a:pt x="2532" y="3156"/>
                    <a:pt x="2517" y="3104"/>
                  </a:cubicBezTo>
                  <a:cubicBezTo>
                    <a:pt x="2495" y="3104"/>
                    <a:pt x="2480" y="3081"/>
                    <a:pt x="2473" y="3059"/>
                  </a:cubicBezTo>
                  <a:cubicBezTo>
                    <a:pt x="2473" y="3052"/>
                    <a:pt x="2465" y="3044"/>
                    <a:pt x="2465" y="3030"/>
                  </a:cubicBezTo>
                  <a:cubicBezTo>
                    <a:pt x="2458" y="3000"/>
                    <a:pt x="2443" y="3015"/>
                    <a:pt x="2428" y="3000"/>
                  </a:cubicBezTo>
                  <a:cubicBezTo>
                    <a:pt x="2428" y="3015"/>
                    <a:pt x="2443" y="3074"/>
                    <a:pt x="2443" y="3081"/>
                  </a:cubicBezTo>
                  <a:cubicBezTo>
                    <a:pt x="2436" y="3096"/>
                    <a:pt x="2398" y="3052"/>
                    <a:pt x="2376" y="3052"/>
                  </a:cubicBezTo>
                  <a:cubicBezTo>
                    <a:pt x="2376" y="3030"/>
                    <a:pt x="2369" y="3007"/>
                    <a:pt x="2369" y="2992"/>
                  </a:cubicBezTo>
                  <a:cubicBezTo>
                    <a:pt x="2369" y="2992"/>
                    <a:pt x="2369" y="2992"/>
                    <a:pt x="2361" y="2992"/>
                  </a:cubicBezTo>
                  <a:cubicBezTo>
                    <a:pt x="2354" y="3022"/>
                    <a:pt x="2317" y="3007"/>
                    <a:pt x="2295" y="3007"/>
                  </a:cubicBezTo>
                  <a:cubicBezTo>
                    <a:pt x="2243" y="2992"/>
                    <a:pt x="2243" y="3030"/>
                    <a:pt x="2235" y="3067"/>
                  </a:cubicBezTo>
                  <a:cubicBezTo>
                    <a:pt x="2220" y="3067"/>
                    <a:pt x="2213" y="3067"/>
                    <a:pt x="2198" y="3067"/>
                  </a:cubicBezTo>
                  <a:cubicBezTo>
                    <a:pt x="2191" y="3044"/>
                    <a:pt x="2153" y="3059"/>
                    <a:pt x="2131" y="3052"/>
                  </a:cubicBezTo>
                  <a:cubicBezTo>
                    <a:pt x="2094" y="3052"/>
                    <a:pt x="2109" y="3007"/>
                    <a:pt x="2109" y="2985"/>
                  </a:cubicBezTo>
                  <a:cubicBezTo>
                    <a:pt x="2079" y="2985"/>
                    <a:pt x="2079" y="2963"/>
                    <a:pt x="2079" y="2948"/>
                  </a:cubicBezTo>
                  <a:lnTo>
                    <a:pt x="2087" y="2948"/>
                  </a:lnTo>
                  <a:cubicBezTo>
                    <a:pt x="2094" y="2933"/>
                    <a:pt x="2094" y="2940"/>
                    <a:pt x="2101" y="2933"/>
                  </a:cubicBezTo>
                  <a:cubicBezTo>
                    <a:pt x="2101" y="2911"/>
                    <a:pt x="2116" y="2903"/>
                    <a:pt x="2139" y="2903"/>
                  </a:cubicBezTo>
                  <a:cubicBezTo>
                    <a:pt x="2146" y="2873"/>
                    <a:pt x="2116" y="2881"/>
                    <a:pt x="2101" y="2888"/>
                  </a:cubicBezTo>
                  <a:cubicBezTo>
                    <a:pt x="2072" y="2888"/>
                    <a:pt x="2064" y="2859"/>
                    <a:pt x="2035" y="2851"/>
                  </a:cubicBezTo>
                  <a:cubicBezTo>
                    <a:pt x="2042" y="2829"/>
                    <a:pt x="2027" y="2829"/>
                    <a:pt x="2012" y="2814"/>
                  </a:cubicBezTo>
                  <a:cubicBezTo>
                    <a:pt x="1998" y="2799"/>
                    <a:pt x="1998" y="2770"/>
                    <a:pt x="1998" y="2747"/>
                  </a:cubicBezTo>
                  <a:cubicBezTo>
                    <a:pt x="2005" y="2740"/>
                    <a:pt x="2020" y="2666"/>
                    <a:pt x="2020" y="2666"/>
                  </a:cubicBezTo>
                  <a:cubicBezTo>
                    <a:pt x="2027" y="2666"/>
                    <a:pt x="2035" y="2658"/>
                    <a:pt x="2042" y="2658"/>
                  </a:cubicBezTo>
                  <a:cubicBezTo>
                    <a:pt x="2050" y="2614"/>
                    <a:pt x="2057" y="2569"/>
                    <a:pt x="2064" y="2517"/>
                  </a:cubicBezTo>
                  <a:cubicBezTo>
                    <a:pt x="2012" y="2517"/>
                    <a:pt x="2005" y="2502"/>
                    <a:pt x="2012" y="2458"/>
                  </a:cubicBezTo>
                  <a:cubicBezTo>
                    <a:pt x="2027" y="2458"/>
                    <a:pt x="2027" y="2435"/>
                    <a:pt x="2035" y="2421"/>
                  </a:cubicBezTo>
                  <a:cubicBezTo>
                    <a:pt x="2057" y="2443"/>
                    <a:pt x="2072" y="2495"/>
                    <a:pt x="2109" y="2487"/>
                  </a:cubicBezTo>
                  <a:cubicBezTo>
                    <a:pt x="2139" y="2487"/>
                    <a:pt x="2168" y="2473"/>
                    <a:pt x="2191" y="2480"/>
                  </a:cubicBezTo>
                  <a:cubicBezTo>
                    <a:pt x="2228" y="2487"/>
                    <a:pt x="2243" y="2510"/>
                    <a:pt x="2265" y="2473"/>
                  </a:cubicBezTo>
                  <a:cubicBezTo>
                    <a:pt x="2287" y="2443"/>
                    <a:pt x="2324" y="2435"/>
                    <a:pt x="2309" y="2391"/>
                  </a:cubicBezTo>
                  <a:cubicBezTo>
                    <a:pt x="2309" y="2383"/>
                    <a:pt x="2287" y="2383"/>
                    <a:pt x="2287" y="2376"/>
                  </a:cubicBezTo>
                  <a:cubicBezTo>
                    <a:pt x="2272" y="2361"/>
                    <a:pt x="2280" y="2324"/>
                    <a:pt x="2280" y="2302"/>
                  </a:cubicBezTo>
                  <a:cubicBezTo>
                    <a:pt x="2280" y="2257"/>
                    <a:pt x="2220" y="2228"/>
                    <a:pt x="2198" y="2198"/>
                  </a:cubicBezTo>
                  <a:cubicBezTo>
                    <a:pt x="2168" y="2176"/>
                    <a:pt x="2228" y="2153"/>
                    <a:pt x="2228" y="2116"/>
                  </a:cubicBezTo>
                  <a:cubicBezTo>
                    <a:pt x="2235" y="2071"/>
                    <a:pt x="2235" y="2049"/>
                    <a:pt x="2287" y="2049"/>
                  </a:cubicBezTo>
                  <a:cubicBezTo>
                    <a:pt x="2287" y="2034"/>
                    <a:pt x="2287" y="2020"/>
                    <a:pt x="2280" y="2005"/>
                  </a:cubicBezTo>
                  <a:cubicBezTo>
                    <a:pt x="2243" y="1990"/>
                    <a:pt x="2243" y="1945"/>
                    <a:pt x="2250" y="1908"/>
                  </a:cubicBezTo>
                  <a:cubicBezTo>
                    <a:pt x="2295" y="1767"/>
                    <a:pt x="2495" y="1864"/>
                    <a:pt x="2599" y="1864"/>
                  </a:cubicBezTo>
                  <a:cubicBezTo>
                    <a:pt x="2606" y="1789"/>
                    <a:pt x="2569" y="1648"/>
                    <a:pt x="2621" y="1581"/>
                  </a:cubicBezTo>
                  <a:cubicBezTo>
                    <a:pt x="2658" y="1581"/>
                    <a:pt x="2688" y="1589"/>
                    <a:pt x="2688" y="1537"/>
                  </a:cubicBezTo>
                  <a:cubicBezTo>
                    <a:pt x="2673" y="1537"/>
                    <a:pt x="2666" y="1537"/>
                    <a:pt x="2651" y="1537"/>
                  </a:cubicBezTo>
                  <a:cubicBezTo>
                    <a:pt x="2644" y="1507"/>
                    <a:pt x="2584" y="1515"/>
                    <a:pt x="2562" y="1507"/>
                  </a:cubicBezTo>
                  <a:cubicBezTo>
                    <a:pt x="2510" y="1507"/>
                    <a:pt x="2473" y="1470"/>
                    <a:pt x="2421" y="1470"/>
                  </a:cubicBezTo>
                  <a:cubicBezTo>
                    <a:pt x="2406" y="1403"/>
                    <a:pt x="2495" y="1440"/>
                    <a:pt x="2532" y="1426"/>
                  </a:cubicBezTo>
                  <a:cubicBezTo>
                    <a:pt x="2540" y="1403"/>
                    <a:pt x="2562" y="1374"/>
                    <a:pt x="2584" y="1374"/>
                  </a:cubicBezTo>
                  <a:cubicBezTo>
                    <a:pt x="2584" y="1359"/>
                    <a:pt x="2584" y="1344"/>
                    <a:pt x="2599" y="1336"/>
                  </a:cubicBezTo>
                  <a:cubicBezTo>
                    <a:pt x="2599" y="1321"/>
                    <a:pt x="2592" y="1307"/>
                    <a:pt x="2569" y="1307"/>
                  </a:cubicBezTo>
                  <a:cubicBezTo>
                    <a:pt x="2584" y="1277"/>
                    <a:pt x="2562" y="1247"/>
                    <a:pt x="2569" y="1225"/>
                  </a:cubicBezTo>
                  <a:cubicBezTo>
                    <a:pt x="2584" y="1225"/>
                    <a:pt x="2592" y="1225"/>
                    <a:pt x="2606" y="1225"/>
                  </a:cubicBezTo>
                  <a:cubicBezTo>
                    <a:pt x="2614" y="1188"/>
                    <a:pt x="2569" y="1166"/>
                    <a:pt x="2592" y="1129"/>
                  </a:cubicBezTo>
                  <a:cubicBezTo>
                    <a:pt x="2621" y="1084"/>
                    <a:pt x="2621" y="1047"/>
                    <a:pt x="2629" y="1002"/>
                  </a:cubicBezTo>
                  <a:cubicBezTo>
                    <a:pt x="2644" y="950"/>
                    <a:pt x="2614" y="965"/>
                    <a:pt x="2584" y="950"/>
                  </a:cubicBezTo>
                  <a:cubicBezTo>
                    <a:pt x="2540" y="921"/>
                    <a:pt x="2584" y="876"/>
                    <a:pt x="2614" y="883"/>
                  </a:cubicBezTo>
                  <a:cubicBezTo>
                    <a:pt x="2629" y="802"/>
                    <a:pt x="2740" y="720"/>
                    <a:pt x="2814" y="713"/>
                  </a:cubicBezTo>
                  <a:cubicBezTo>
                    <a:pt x="2829" y="675"/>
                    <a:pt x="2763" y="675"/>
                    <a:pt x="2740" y="668"/>
                  </a:cubicBezTo>
                  <a:cubicBezTo>
                    <a:pt x="2718" y="668"/>
                    <a:pt x="2695" y="675"/>
                    <a:pt x="2673" y="668"/>
                  </a:cubicBezTo>
                  <a:cubicBezTo>
                    <a:pt x="2644" y="668"/>
                    <a:pt x="2636" y="646"/>
                    <a:pt x="2606" y="638"/>
                  </a:cubicBezTo>
                  <a:cubicBezTo>
                    <a:pt x="2599" y="601"/>
                    <a:pt x="2629" y="601"/>
                    <a:pt x="2658" y="601"/>
                  </a:cubicBezTo>
                  <a:cubicBezTo>
                    <a:pt x="2666" y="557"/>
                    <a:pt x="2666" y="542"/>
                    <a:pt x="2710" y="542"/>
                  </a:cubicBezTo>
                  <a:cubicBezTo>
                    <a:pt x="2710" y="527"/>
                    <a:pt x="2710" y="505"/>
                    <a:pt x="2710" y="482"/>
                  </a:cubicBezTo>
                  <a:cubicBezTo>
                    <a:pt x="2740" y="490"/>
                    <a:pt x="2800" y="438"/>
                    <a:pt x="2807" y="408"/>
                  </a:cubicBezTo>
                  <a:cubicBezTo>
                    <a:pt x="2814" y="371"/>
                    <a:pt x="2755" y="282"/>
                    <a:pt x="2814" y="282"/>
                  </a:cubicBezTo>
                  <a:cubicBezTo>
                    <a:pt x="2822" y="267"/>
                    <a:pt x="2822" y="245"/>
                    <a:pt x="2822" y="230"/>
                  </a:cubicBezTo>
                  <a:cubicBezTo>
                    <a:pt x="2800" y="230"/>
                    <a:pt x="2807" y="178"/>
                    <a:pt x="2807" y="163"/>
                  </a:cubicBezTo>
                  <a:cubicBezTo>
                    <a:pt x="2814" y="163"/>
                    <a:pt x="2822" y="163"/>
                    <a:pt x="2829" y="163"/>
                  </a:cubicBezTo>
                  <a:cubicBezTo>
                    <a:pt x="2829" y="163"/>
                    <a:pt x="2822" y="119"/>
                    <a:pt x="2822" y="111"/>
                  </a:cubicBezTo>
                  <a:cubicBezTo>
                    <a:pt x="2822" y="111"/>
                    <a:pt x="2755" y="96"/>
                    <a:pt x="2725" y="104"/>
                  </a:cubicBezTo>
                  <a:cubicBezTo>
                    <a:pt x="2725" y="119"/>
                    <a:pt x="2718" y="148"/>
                    <a:pt x="2718" y="156"/>
                  </a:cubicBezTo>
                  <a:cubicBezTo>
                    <a:pt x="2718" y="148"/>
                    <a:pt x="2725" y="119"/>
                    <a:pt x="2725" y="104"/>
                  </a:cubicBezTo>
                  <a:cubicBezTo>
                    <a:pt x="2718" y="104"/>
                    <a:pt x="2718" y="104"/>
                    <a:pt x="2710" y="104"/>
                  </a:cubicBezTo>
                  <a:cubicBezTo>
                    <a:pt x="2651" y="200"/>
                    <a:pt x="2666" y="37"/>
                    <a:pt x="2658" y="7"/>
                  </a:cubicBezTo>
                  <a:cubicBezTo>
                    <a:pt x="2599" y="0"/>
                    <a:pt x="2614" y="14"/>
                    <a:pt x="2584" y="59"/>
                  </a:cubicBezTo>
                  <a:cubicBezTo>
                    <a:pt x="2562" y="96"/>
                    <a:pt x="2517" y="104"/>
                    <a:pt x="2495" y="141"/>
                  </a:cubicBezTo>
                  <a:cubicBezTo>
                    <a:pt x="2458" y="200"/>
                    <a:pt x="2354" y="104"/>
                    <a:pt x="2324" y="200"/>
                  </a:cubicBezTo>
                  <a:cubicBezTo>
                    <a:pt x="2339" y="200"/>
                    <a:pt x="2354" y="215"/>
                    <a:pt x="2354" y="230"/>
                  </a:cubicBezTo>
                  <a:cubicBezTo>
                    <a:pt x="2354" y="267"/>
                    <a:pt x="2354" y="267"/>
                    <a:pt x="2317" y="267"/>
                  </a:cubicBezTo>
                  <a:cubicBezTo>
                    <a:pt x="2317" y="282"/>
                    <a:pt x="2324" y="304"/>
                    <a:pt x="2317" y="312"/>
                  </a:cubicBezTo>
                  <a:cubicBezTo>
                    <a:pt x="2317" y="312"/>
                    <a:pt x="2295" y="334"/>
                    <a:pt x="2302" y="334"/>
                  </a:cubicBezTo>
                  <a:cubicBezTo>
                    <a:pt x="2265" y="349"/>
                    <a:pt x="2228" y="356"/>
                    <a:pt x="2191" y="334"/>
                  </a:cubicBezTo>
                  <a:cubicBezTo>
                    <a:pt x="2191" y="327"/>
                    <a:pt x="2191" y="319"/>
                    <a:pt x="2191" y="312"/>
                  </a:cubicBezTo>
                  <a:cubicBezTo>
                    <a:pt x="2183" y="312"/>
                    <a:pt x="2183" y="312"/>
                    <a:pt x="2183" y="312"/>
                  </a:cubicBezTo>
                  <a:cubicBezTo>
                    <a:pt x="2176" y="334"/>
                    <a:pt x="2161" y="364"/>
                    <a:pt x="2183" y="378"/>
                  </a:cubicBezTo>
                  <a:cubicBezTo>
                    <a:pt x="2213" y="401"/>
                    <a:pt x="2205" y="423"/>
                    <a:pt x="2176" y="430"/>
                  </a:cubicBezTo>
                  <a:cubicBezTo>
                    <a:pt x="2131" y="445"/>
                    <a:pt x="2124" y="534"/>
                    <a:pt x="2094" y="453"/>
                  </a:cubicBezTo>
                  <a:cubicBezTo>
                    <a:pt x="2064" y="453"/>
                    <a:pt x="2042" y="438"/>
                    <a:pt x="2012" y="438"/>
                  </a:cubicBezTo>
                  <a:cubicBezTo>
                    <a:pt x="1975" y="445"/>
                    <a:pt x="1975" y="467"/>
                    <a:pt x="1953" y="490"/>
                  </a:cubicBezTo>
                  <a:cubicBezTo>
                    <a:pt x="1938" y="505"/>
                    <a:pt x="1953" y="549"/>
                    <a:pt x="1931" y="549"/>
                  </a:cubicBezTo>
                  <a:cubicBezTo>
                    <a:pt x="1901" y="549"/>
                    <a:pt x="1879" y="534"/>
                    <a:pt x="1856" y="534"/>
                  </a:cubicBezTo>
                  <a:cubicBezTo>
                    <a:pt x="1849" y="549"/>
                    <a:pt x="1856" y="564"/>
                    <a:pt x="1864" y="579"/>
                  </a:cubicBezTo>
                  <a:cubicBezTo>
                    <a:pt x="1871" y="601"/>
                    <a:pt x="1856" y="609"/>
                    <a:pt x="1849" y="631"/>
                  </a:cubicBezTo>
                  <a:cubicBezTo>
                    <a:pt x="1849" y="661"/>
                    <a:pt x="1856" y="705"/>
                    <a:pt x="1886" y="720"/>
                  </a:cubicBezTo>
                  <a:cubicBezTo>
                    <a:pt x="1886" y="735"/>
                    <a:pt x="1871" y="742"/>
                    <a:pt x="1864" y="764"/>
                  </a:cubicBezTo>
                  <a:cubicBezTo>
                    <a:pt x="1827" y="735"/>
                    <a:pt x="1812" y="720"/>
                    <a:pt x="1760" y="720"/>
                  </a:cubicBezTo>
                  <a:cubicBezTo>
                    <a:pt x="1753" y="720"/>
                    <a:pt x="1656" y="683"/>
                    <a:pt x="1656" y="683"/>
                  </a:cubicBezTo>
                  <a:lnTo>
                    <a:pt x="1656" y="698"/>
                  </a:lnTo>
                  <a:cubicBezTo>
                    <a:pt x="1626" y="713"/>
                    <a:pt x="1582" y="698"/>
                    <a:pt x="1552" y="698"/>
                  </a:cubicBezTo>
                  <a:cubicBezTo>
                    <a:pt x="1537" y="668"/>
                    <a:pt x="1500" y="616"/>
                    <a:pt x="1470" y="616"/>
                  </a:cubicBezTo>
                  <a:cubicBezTo>
                    <a:pt x="1463" y="638"/>
                    <a:pt x="1411" y="624"/>
                    <a:pt x="1396" y="616"/>
                  </a:cubicBezTo>
                  <a:cubicBezTo>
                    <a:pt x="1374" y="586"/>
                    <a:pt x="1366" y="557"/>
                    <a:pt x="1322" y="564"/>
                  </a:cubicBezTo>
                  <a:cubicBezTo>
                    <a:pt x="1322" y="601"/>
                    <a:pt x="1307" y="638"/>
                    <a:pt x="1307" y="668"/>
                  </a:cubicBezTo>
                  <a:cubicBezTo>
                    <a:pt x="1299" y="705"/>
                    <a:pt x="1337" y="735"/>
                    <a:pt x="1329" y="772"/>
                  </a:cubicBezTo>
                  <a:cubicBezTo>
                    <a:pt x="1307" y="787"/>
                    <a:pt x="1292" y="809"/>
                    <a:pt x="1307" y="839"/>
                  </a:cubicBezTo>
                  <a:cubicBezTo>
                    <a:pt x="1322" y="869"/>
                    <a:pt x="1314" y="891"/>
                    <a:pt x="1322" y="928"/>
                  </a:cubicBezTo>
                  <a:cubicBezTo>
                    <a:pt x="1322" y="943"/>
                    <a:pt x="1322" y="995"/>
                    <a:pt x="1285" y="972"/>
                  </a:cubicBezTo>
                  <a:cubicBezTo>
                    <a:pt x="1255" y="950"/>
                    <a:pt x="1285" y="928"/>
                    <a:pt x="1233" y="935"/>
                  </a:cubicBezTo>
                  <a:cubicBezTo>
                    <a:pt x="1233" y="943"/>
                    <a:pt x="1233" y="958"/>
                    <a:pt x="1233" y="972"/>
                  </a:cubicBezTo>
                  <a:cubicBezTo>
                    <a:pt x="1166" y="980"/>
                    <a:pt x="1069" y="950"/>
                    <a:pt x="1010" y="972"/>
                  </a:cubicBezTo>
                  <a:cubicBezTo>
                    <a:pt x="1010" y="987"/>
                    <a:pt x="1025" y="1017"/>
                    <a:pt x="1002" y="1024"/>
                  </a:cubicBezTo>
                  <a:cubicBezTo>
                    <a:pt x="980" y="1032"/>
                    <a:pt x="943" y="1039"/>
                    <a:pt x="928" y="1017"/>
                  </a:cubicBezTo>
                  <a:cubicBezTo>
                    <a:pt x="891" y="965"/>
                    <a:pt x="817" y="958"/>
                    <a:pt x="757" y="958"/>
                  </a:cubicBezTo>
                  <a:cubicBezTo>
                    <a:pt x="772" y="965"/>
                    <a:pt x="765" y="1010"/>
                    <a:pt x="765" y="1024"/>
                  </a:cubicBezTo>
                  <a:cubicBezTo>
                    <a:pt x="757" y="1024"/>
                    <a:pt x="750" y="1024"/>
                    <a:pt x="735" y="1024"/>
                  </a:cubicBezTo>
                  <a:cubicBezTo>
                    <a:pt x="735" y="1069"/>
                    <a:pt x="720" y="1099"/>
                    <a:pt x="676" y="1106"/>
                  </a:cubicBezTo>
                  <a:cubicBezTo>
                    <a:pt x="654" y="1106"/>
                    <a:pt x="601" y="1114"/>
                    <a:pt x="594" y="1136"/>
                  </a:cubicBezTo>
                  <a:cubicBezTo>
                    <a:pt x="542" y="1136"/>
                    <a:pt x="512" y="1173"/>
                    <a:pt x="549" y="1210"/>
                  </a:cubicBezTo>
                  <a:cubicBezTo>
                    <a:pt x="520" y="1203"/>
                    <a:pt x="497" y="1218"/>
                    <a:pt x="460" y="1218"/>
                  </a:cubicBezTo>
                  <a:cubicBezTo>
                    <a:pt x="460" y="1195"/>
                    <a:pt x="460" y="1173"/>
                    <a:pt x="438" y="1158"/>
                  </a:cubicBezTo>
                  <a:cubicBezTo>
                    <a:pt x="416" y="1158"/>
                    <a:pt x="371" y="1151"/>
                    <a:pt x="356" y="1173"/>
                  </a:cubicBezTo>
                  <a:cubicBezTo>
                    <a:pt x="341" y="1210"/>
                    <a:pt x="371" y="1203"/>
                    <a:pt x="319" y="1210"/>
                  </a:cubicBezTo>
                  <a:cubicBezTo>
                    <a:pt x="289" y="1218"/>
                    <a:pt x="289" y="1232"/>
                    <a:pt x="289" y="1255"/>
                  </a:cubicBezTo>
                  <a:cubicBezTo>
                    <a:pt x="260" y="1262"/>
                    <a:pt x="252" y="1225"/>
                    <a:pt x="223" y="1232"/>
                  </a:cubicBezTo>
                  <a:cubicBezTo>
                    <a:pt x="223" y="1269"/>
                    <a:pt x="312" y="1329"/>
                    <a:pt x="282" y="1359"/>
                  </a:cubicBezTo>
                  <a:cubicBezTo>
                    <a:pt x="260" y="1381"/>
                    <a:pt x="245" y="1374"/>
                    <a:pt x="260" y="1411"/>
                  </a:cubicBezTo>
                  <a:cubicBezTo>
                    <a:pt x="260" y="1433"/>
                    <a:pt x="282" y="1463"/>
                    <a:pt x="297" y="1426"/>
                  </a:cubicBezTo>
                  <a:cubicBezTo>
                    <a:pt x="364" y="1418"/>
                    <a:pt x="386" y="1529"/>
                    <a:pt x="379" y="1574"/>
                  </a:cubicBezTo>
                  <a:cubicBezTo>
                    <a:pt x="341" y="1574"/>
                    <a:pt x="312" y="1566"/>
                    <a:pt x="282" y="1581"/>
                  </a:cubicBezTo>
                  <a:cubicBezTo>
                    <a:pt x="267" y="1633"/>
                    <a:pt x="319" y="1619"/>
                    <a:pt x="349" y="1633"/>
                  </a:cubicBezTo>
                  <a:cubicBezTo>
                    <a:pt x="386" y="1663"/>
                    <a:pt x="319" y="1723"/>
                    <a:pt x="289" y="1730"/>
                  </a:cubicBezTo>
                  <a:cubicBezTo>
                    <a:pt x="289" y="1745"/>
                    <a:pt x="289" y="1767"/>
                    <a:pt x="289" y="1782"/>
                  </a:cubicBezTo>
                  <a:cubicBezTo>
                    <a:pt x="260" y="1782"/>
                    <a:pt x="245" y="1767"/>
                    <a:pt x="215" y="1767"/>
                  </a:cubicBezTo>
                  <a:lnTo>
                    <a:pt x="215" y="1774"/>
                  </a:lnTo>
                  <a:cubicBezTo>
                    <a:pt x="230" y="1782"/>
                    <a:pt x="238" y="1789"/>
                    <a:pt x="238" y="1804"/>
                  </a:cubicBezTo>
                  <a:cubicBezTo>
                    <a:pt x="193" y="1797"/>
                    <a:pt x="74" y="1819"/>
                    <a:pt x="89" y="1886"/>
                  </a:cubicBezTo>
                  <a:cubicBezTo>
                    <a:pt x="104" y="1886"/>
                    <a:pt x="119" y="1886"/>
                    <a:pt x="126" y="1893"/>
                  </a:cubicBezTo>
                  <a:cubicBezTo>
                    <a:pt x="149" y="1893"/>
                    <a:pt x="178" y="1886"/>
                    <a:pt x="186" y="1886"/>
                  </a:cubicBezTo>
                  <a:cubicBezTo>
                    <a:pt x="178" y="1886"/>
                    <a:pt x="149" y="1893"/>
                    <a:pt x="126" y="1893"/>
                  </a:cubicBezTo>
                  <a:cubicBezTo>
                    <a:pt x="149" y="1893"/>
                    <a:pt x="163" y="1901"/>
                    <a:pt x="186" y="1923"/>
                  </a:cubicBezTo>
                  <a:cubicBezTo>
                    <a:pt x="200" y="1938"/>
                    <a:pt x="238" y="1982"/>
                    <a:pt x="200" y="1997"/>
                  </a:cubicBezTo>
                  <a:cubicBezTo>
                    <a:pt x="215" y="2027"/>
                    <a:pt x="186" y="2071"/>
                    <a:pt x="186" y="2094"/>
                  </a:cubicBezTo>
                  <a:cubicBezTo>
                    <a:pt x="223" y="2109"/>
                    <a:pt x="245" y="2131"/>
                    <a:pt x="238" y="2168"/>
                  </a:cubicBezTo>
                  <a:cubicBezTo>
                    <a:pt x="223" y="2168"/>
                    <a:pt x="223" y="2168"/>
                    <a:pt x="215" y="2183"/>
                  </a:cubicBezTo>
                  <a:cubicBezTo>
                    <a:pt x="215" y="2198"/>
                    <a:pt x="178" y="2198"/>
                    <a:pt x="163" y="2198"/>
                  </a:cubicBezTo>
                  <a:cubicBezTo>
                    <a:pt x="163" y="2235"/>
                    <a:pt x="215" y="2213"/>
                    <a:pt x="200" y="2257"/>
                  </a:cubicBezTo>
                  <a:cubicBezTo>
                    <a:pt x="200" y="2257"/>
                    <a:pt x="200" y="2257"/>
                    <a:pt x="193" y="2257"/>
                  </a:cubicBezTo>
                  <a:cubicBezTo>
                    <a:pt x="193" y="2287"/>
                    <a:pt x="208" y="2331"/>
                    <a:pt x="178" y="2354"/>
                  </a:cubicBezTo>
                  <a:cubicBezTo>
                    <a:pt x="156" y="2368"/>
                    <a:pt x="163" y="2383"/>
                    <a:pt x="156" y="2406"/>
                  </a:cubicBezTo>
                  <a:cubicBezTo>
                    <a:pt x="134" y="2413"/>
                    <a:pt x="119" y="2383"/>
                    <a:pt x="96" y="2383"/>
                  </a:cubicBezTo>
                  <a:cubicBezTo>
                    <a:pt x="96" y="2391"/>
                    <a:pt x="96" y="2406"/>
                    <a:pt x="96" y="2413"/>
                  </a:cubicBezTo>
                  <a:lnTo>
                    <a:pt x="89" y="2413"/>
                  </a:lnTo>
                  <a:lnTo>
                    <a:pt x="96" y="2421"/>
                  </a:lnTo>
                  <a:cubicBezTo>
                    <a:pt x="67" y="2428"/>
                    <a:pt x="0" y="2406"/>
                    <a:pt x="15" y="2450"/>
                  </a:cubicBezTo>
                  <a:cubicBezTo>
                    <a:pt x="44" y="2458"/>
                    <a:pt x="37" y="2480"/>
                    <a:pt x="52" y="2487"/>
                  </a:cubicBezTo>
                  <a:cubicBezTo>
                    <a:pt x="67" y="2495"/>
                    <a:pt x="89" y="2480"/>
                    <a:pt x="104" y="2487"/>
                  </a:cubicBezTo>
                  <a:cubicBezTo>
                    <a:pt x="119" y="2495"/>
                    <a:pt x="119" y="2517"/>
                    <a:pt x="134" y="2525"/>
                  </a:cubicBezTo>
                  <a:cubicBezTo>
                    <a:pt x="149" y="2532"/>
                    <a:pt x="171" y="2517"/>
                    <a:pt x="178" y="2532"/>
                  </a:cubicBezTo>
                  <a:cubicBezTo>
                    <a:pt x="186" y="2547"/>
                    <a:pt x="178" y="2576"/>
                    <a:pt x="186" y="2591"/>
                  </a:cubicBezTo>
                  <a:cubicBezTo>
                    <a:pt x="193" y="2606"/>
                    <a:pt x="200" y="2606"/>
                    <a:pt x="208" y="2628"/>
                  </a:cubicBezTo>
                  <a:cubicBezTo>
                    <a:pt x="215" y="2666"/>
                    <a:pt x="208" y="2695"/>
                    <a:pt x="260" y="2688"/>
                  </a:cubicBezTo>
                  <a:cubicBezTo>
                    <a:pt x="267" y="2710"/>
                    <a:pt x="245" y="2710"/>
                    <a:pt x="238" y="2725"/>
                  </a:cubicBezTo>
                  <a:cubicBezTo>
                    <a:pt x="238" y="2740"/>
                    <a:pt x="245" y="2762"/>
                    <a:pt x="252" y="2777"/>
                  </a:cubicBezTo>
                  <a:cubicBezTo>
                    <a:pt x="260" y="2792"/>
                    <a:pt x="260" y="2799"/>
                    <a:pt x="267" y="2814"/>
                  </a:cubicBezTo>
                  <a:cubicBezTo>
                    <a:pt x="275" y="2829"/>
                    <a:pt x="297" y="2822"/>
                    <a:pt x="282" y="2851"/>
                  </a:cubicBezTo>
                  <a:cubicBezTo>
                    <a:pt x="282" y="2851"/>
                    <a:pt x="282" y="2851"/>
                    <a:pt x="275" y="2851"/>
                  </a:cubicBezTo>
                  <a:cubicBezTo>
                    <a:pt x="275" y="2859"/>
                    <a:pt x="275" y="2866"/>
                    <a:pt x="275" y="2866"/>
                  </a:cubicBezTo>
                  <a:cubicBezTo>
                    <a:pt x="327" y="2873"/>
                    <a:pt x="289" y="2963"/>
                    <a:pt x="275" y="2978"/>
                  </a:cubicBezTo>
                  <a:cubicBezTo>
                    <a:pt x="304" y="3000"/>
                    <a:pt x="356" y="3059"/>
                    <a:pt x="371" y="3096"/>
                  </a:cubicBezTo>
                  <a:cubicBezTo>
                    <a:pt x="379" y="3111"/>
                    <a:pt x="379" y="3126"/>
                    <a:pt x="386" y="3141"/>
                  </a:cubicBezTo>
                  <a:cubicBezTo>
                    <a:pt x="386" y="3156"/>
                    <a:pt x="394" y="3156"/>
                    <a:pt x="394" y="3170"/>
                  </a:cubicBezTo>
                  <a:cubicBezTo>
                    <a:pt x="401" y="3200"/>
                    <a:pt x="394" y="3230"/>
                    <a:pt x="394" y="3252"/>
                  </a:cubicBezTo>
                  <a:cubicBezTo>
                    <a:pt x="416" y="3252"/>
                    <a:pt x="453" y="3252"/>
                    <a:pt x="446" y="3282"/>
                  </a:cubicBezTo>
                  <a:cubicBezTo>
                    <a:pt x="379" y="3304"/>
                    <a:pt x="423" y="3327"/>
                    <a:pt x="431" y="3371"/>
                  </a:cubicBezTo>
                  <a:cubicBezTo>
                    <a:pt x="438" y="3416"/>
                    <a:pt x="438" y="3445"/>
                    <a:pt x="431" y="3482"/>
                  </a:cubicBezTo>
                  <a:cubicBezTo>
                    <a:pt x="423" y="3490"/>
                    <a:pt x="379" y="3497"/>
                    <a:pt x="379" y="3505"/>
                  </a:cubicBezTo>
                  <a:cubicBezTo>
                    <a:pt x="379" y="3520"/>
                    <a:pt x="401" y="3527"/>
                    <a:pt x="416" y="3535"/>
                  </a:cubicBezTo>
                  <a:cubicBezTo>
                    <a:pt x="438" y="3549"/>
                    <a:pt x="431" y="3542"/>
                    <a:pt x="438" y="3572"/>
                  </a:cubicBezTo>
                  <a:cubicBezTo>
                    <a:pt x="446" y="3594"/>
                    <a:pt x="453" y="3609"/>
                    <a:pt x="460" y="3631"/>
                  </a:cubicBezTo>
                  <a:cubicBezTo>
                    <a:pt x="468" y="3646"/>
                    <a:pt x="475" y="3661"/>
                    <a:pt x="475" y="3683"/>
                  </a:cubicBezTo>
                  <a:cubicBezTo>
                    <a:pt x="475" y="3705"/>
                    <a:pt x="475" y="3727"/>
                    <a:pt x="468" y="3750"/>
                  </a:cubicBezTo>
                  <a:cubicBezTo>
                    <a:pt x="468" y="3765"/>
                    <a:pt x="468" y="3787"/>
                    <a:pt x="475" y="3809"/>
                  </a:cubicBezTo>
                  <a:cubicBezTo>
                    <a:pt x="483" y="3824"/>
                    <a:pt x="497" y="3824"/>
                    <a:pt x="520" y="3839"/>
                  </a:cubicBezTo>
                  <a:cubicBezTo>
                    <a:pt x="475" y="3861"/>
                    <a:pt x="520" y="3913"/>
                    <a:pt x="535" y="3950"/>
                  </a:cubicBezTo>
                  <a:cubicBezTo>
                    <a:pt x="549" y="3995"/>
                    <a:pt x="549" y="4047"/>
                    <a:pt x="572" y="4091"/>
                  </a:cubicBezTo>
                  <a:cubicBezTo>
                    <a:pt x="601" y="4106"/>
                    <a:pt x="616" y="4114"/>
                    <a:pt x="616" y="4114"/>
                  </a:cubicBezTo>
                </a:path>
              </a:pathLst>
            </a:custGeom>
            <a:grpFill/>
            <a:ln w="9525" cap="flat">
              <a:solidFill>
                <a:schemeClr val="tx2"/>
              </a:solidFill>
              <a:bevel/>
              <a:headEnd/>
              <a:tailEnd/>
            </a:ln>
            <a:effectLst/>
          </p:spPr>
          <p:txBody>
            <a:bodyPr wrap="none" lIns="121853" tIns="60926" rIns="121853" bIns="60926" anchor="ctr"/>
            <a:lstStyle/>
            <a:p>
              <a:endParaRPr lang="en-US" dirty="0">
                <a:latin typeface="Lato Regular" charset="0"/>
              </a:endParaRPr>
            </a:p>
          </p:txBody>
        </p:sp>
        <p:sp>
          <p:nvSpPr>
            <p:cNvPr id="48" name="Freeform 6">
              <a:extLst>
                <a:ext uri="{FF2B5EF4-FFF2-40B4-BE49-F238E27FC236}">
                  <a16:creationId xmlns:a16="http://schemas.microsoft.com/office/drawing/2014/main" id="{0B9DD944-D7E4-8E44-8C5E-CE60BC87116A}"/>
                </a:ext>
              </a:extLst>
            </p:cNvPr>
            <p:cNvSpPr>
              <a:spLocks noChangeArrowheads="1"/>
            </p:cNvSpPr>
            <p:nvPr/>
          </p:nvSpPr>
          <p:spPr bwMode="auto">
            <a:xfrm>
              <a:off x="10021232" y="4925927"/>
              <a:ext cx="890272" cy="1074476"/>
            </a:xfrm>
            <a:custGeom>
              <a:avLst/>
              <a:gdLst>
                <a:gd name="T0" fmla="*/ 1931 w 2058"/>
                <a:gd name="T1" fmla="*/ 2250 h 2489"/>
                <a:gd name="T2" fmla="*/ 1916 w 2058"/>
                <a:gd name="T3" fmla="*/ 2191 h 2489"/>
                <a:gd name="T4" fmla="*/ 1886 w 2058"/>
                <a:gd name="T5" fmla="*/ 2050 h 2489"/>
                <a:gd name="T6" fmla="*/ 1767 w 2058"/>
                <a:gd name="T7" fmla="*/ 1812 h 2489"/>
                <a:gd name="T8" fmla="*/ 1730 w 2058"/>
                <a:gd name="T9" fmla="*/ 1812 h 2489"/>
                <a:gd name="T10" fmla="*/ 1686 w 2058"/>
                <a:gd name="T11" fmla="*/ 1849 h 2489"/>
                <a:gd name="T12" fmla="*/ 1663 w 2058"/>
                <a:gd name="T13" fmla="*/ 1812 h 2489"/>
                <a:gd name="T14" fmla="*/ 1649 w 2058"/>
                <a:gd name="T15" fmla="*/ 1790 h 2489"/>
                <a:gd name="T16" fmla="*/ 1612 w 2058"/>
                <a:gd name="T17" fmla="*/ 1782 h 2489"/>
                <a:gd name="T18" fmla="*/ 1567 w 2058"/>
                <a:gd name="T19" fmla="*/ 1790 h 2489"/>
                <a:gd name="T20" fmla="*/ 1530 w 2058"/>
                <a:gd name="T21" fmla="*/ 1768 h 2489"/>
                <a:gd name="T22" fmla="*/ 1544 w 2058"/>
                <a:gd name="T23" fmla="*/ 1716 h 2489"/>
                <a:gd name="T24" fmla="*/ 1582 w 2058"/>
                <a:gd name="T25" fmla="*/ 1693 h 2489"/>
                <a:gd name="T26" fmla="*/ 1582 w 2058"/>
                <a:gd name="T27" fmla="*/ 1649 h 2489"/>
                <a:gd name="T28" fmla="*/ 1619 w 2058"/>
                <a:gd name="T29" fmla="*/ 1597 h 2489"/>
                <a:gd name="T30" fmla="*/ 1671 w 2058"/>
                <a:gd name="T31" fmla="*/ 1582 h 2489"/>
                <a:gd name="T32" fmla="*/ 1686 w 2058"/>
                <a:gd name="T33" fmla="*/ 1003 h 2489"/>
                <a:gd name="T34" fmla="*/ 1760 w 2058"/>
                <a:gd name="T35" fmla="*/ 869 h 2489"/>
                <a:gd name="T36" fmla="*/ 1894 w 2058"/>
                <a:gd name="T37" fmla="*/ 706 h 2489"/>
                <a:gd name="T38" fmla="*/ 2027 w 2058"/>
                <a:gd name="T39" fmla="*/ 438 h 2489"/>
                <a:gd name="T40" fmla="*/ 2027 w 2058"/>
                <a:gd name="T41" fmla="*/ 431 h 2489"/>
                <a:gd name="T42" fmla="*/ 1782 w 2058"/>
                <a:gd name="T43" fmla="*/ 327 h 2489"/>
                <a:gd name="T44" fmla="*/ 1641 w 2058"/>
                <a:gd name="T45" fmla="*/ 60 h 2489"/>
                <a:gd name="T46" fmla="*/ 1604 w 2058"/>
                <a:gd name="T47" fmla="*/ 208 h 2489"/>
                <a:gd name="T48" fmla="*/ 1559 w 2058"/>
                <a:gd name="T49" fmla="*/ 349 h 2489"/>
                <a:gd name="T50" fmla="*/ 1493 w 2058"/>
                <a:gd name="T51" fmla="*/ 372 h 2489"/>
                <a:gd name="T52" fmla="*/ 1389 w 2058"/>
                <a:gd name="T53" fmla="*/ 475 h 2489"/>
                <a:gd name="T54" fmla="*/ 1389 w 2058"/>
                <a:gd name="T55" fmla="*/ 580 h 2489"/>
                <a:gd name="T56" fmla="*/ 1285 w 2058"/>
                <a:gd name="T57" fmla="*/ 550 h 2489"/>
                <a:gd name="T58" fmla="*/ 1144 w 2058"/>
                <a:gd name="T59" fmla="*/ 676 h 2489"/>
                <a:gd name="T60" fmla="*/ 1114 w 2058"/>
                <a:gd name="T61" fmla="*/ 795 h 2489"/>
                <a:gd name="T62" fmla="*/ 1069 w 2058"/>
                <a:gd name="T63" fmla="*/ 832 h 2489"/>
                <a:gd name="T64" fmla="*/ 817 w 2058"/>
                <a:gd name="T65" fmla="*/ 825 h 2489"/>
                <a:gd name="T66" fmla="*/ 550 w 2058"/>
                <a:gd name="T67" fmla="*/ 936 h 2489"/>
                <a:gd name="T68" fmla="*/ 445 w 2058"/>
                <a:gd name="T69" fmla="*/ 891 h 2489"/>
                <a:gd name="T70" fmla="*/ 468 w 2058"/>
                <a:gd name="T71" fmla="*/ 780 h 2489"/>
                <a:gd name="T72" fmla="*/ 171 w 2058"/>
                <a:gd name="T73" fmla="*/ 617 h 2489"/>
                <a:gd name="T74" fmla="*/ 0 w 2058"/>
                <a:gd name="T75" fmla="*/ 617 h 2489"/>
                <a:gd name="T76" fmla="*/ 67 w 2058"/>
                <a:gd name="T77" fmla="*/ 706 h 2489"/>
                <a:gd name="T78" fmla="*/ 89 w 2058"/>
                <a:gd name="T79" fmla="*/ 847 h 2489"/>
                <a:gd name="T80" fmla="*/ 0 w 2058"/>
                <a:gd name="T81" fmla="*/ 1047 h 2489"/>
                <a:gd name="T82" fmla="*/ 186 w 2058"/>
                <a:gd name="T83" fmla="*/ 1129 h 2489"/>
                <a:gd name="T84" fmla="*/ 342 w 2058"/>
                <a:gd name="T85" fmla="*/ 1188 h 2489"/>
                <a:gd name="T86" fmla="*/ 587 w 2058"/>
                <a:gd name="T87" fmla="*/ 1322 h 2489"/>
                <a:gd name="T88" fmla="*/ 653 w 2058"/>
                <a:gd name="T89" fmla="*/ 1679 h 2489"/>
                <a:gd name="T90" fmla="*/ 847 w 2058"/>
                <a:gd name="T91" fmla="*/ 1901 h 2489"/>
                <a:gd name="T92" fmla="*/ 995 w 2058"/>
                <a:gd name="T93" fmla="*/ 2302 h 2489"/>
                <a:gd name="T94" fmla="*/ 1151 w 2058"/>
                <a:gd name="T95" fmla="*/ 2184 h 2489"/>
                <a:gd name="T96" fmla="*/ 1114 w 2058"/>
                <a:gd name="T97" fmla="*/ 2065 h 2489"/>
                <a:gd name="T98" fmla="*/ 1448 w 2058"/>
                <a:gd name="T99" fmla="*/ 2124 h 2489"/>
                <a:gd name="T100" fmla="*/ 1559 w 2058"/>
                <a:gd name="T101" fmla="*/ 2139 h 2489"/>
                <a:gd name="T102" fmla="*/ 1619 w 2058"/>
                <a:gd name="T103" fmla="*/ 2421 h 2489"/>
                <a:gd name="T104" fmla="*/ 1842 w 2058"/>
                <a:gd name="T105" fmla="*/ 2287 h 2489"/>
                <a:gd name="T106" fmla="*/ 1842 w 2058"/>
                <a:gd name="T107" fmla="*/ 2287 h 2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58" h="2489">
                  <a:moveTo>
                    <a:pt x="1923" y="2280"/>
                  </a:moveTo>
                  <a:lnTo>
                    <a:pt x="1923" y="2280"/>
                  </a:lnTo>
                  <a:cubicBezTo>
                    <a:pt x="1923" y="2273"/>
                    <a:pt x="1931" y="2258"/>
                    <a:pt x="1931" y="2250"/>
                  </a:cubicBezTo>
                  <a:cubicBezTo>
                    <a:pt x="1923" y="2243"/>
                    <a:pt x="1923" y="2243"/>
                    <a:pt x="1923" y="2236"/>
                  </a:cubicBezTo>
                  <a:cubicBezTo>
                    <a:pt x="1916" y="2228"/>
                    <a:pt x="1916" y="2213"/>
                    <a:pt x="1916" y="2198"/>
                  </a:cubicBezTo>
                  <a:lnTo>
                    <a:pt x="1916" y="2191"/>
                  </a:lnTo>
                  <a:cubicBezTo>
                    <a:pt x="1916" y="2147"/>
                    <a:pt x="1916" y="2109"/>
                    <a:pt x="1894" y="2065"/>
                  </a:cubicBezTo>
                  <a:lnTo>
                    <a:pt x="1894" y="2057"/>
                  </a:lnTo>
                  <a:cubicBezTo>
                    <a:pt x="1886" y="2057"/>
                    <a:pt x="1886" y="2050"/>
                    <a:pt x="1886" y="2050"/>
                  </a:cubicBezTo>
                  <a:cubicBezTo>
                    <a:pt x="1871" y="2005"/>
                    <a:pt x="1849" y="1968"/>
                    <a:pt x="1819" y="1939"/>
                  </a:cubicBezTo>
                  <a:cubicBezTo>
                    <a:pt x="1790" y="1901"/>
                    <a:pt x="1790" y="1879"/>
                    <a:pt x="1782" y="1834"/>
                  </a:cubicBezTo>
                  <a:cubicBezTo>
                    <a:pt x="1782" y="1834"/>
                    <a:pt x="1775" y="1820"/>
                    <a:pt x="1767" y="1812"/>
                  </a:cubicBezTo>
                  <a:lnTo>
                    <a:pt x="1767" y="1812"/>
                  </a:lnTo>
                  <a:cubicBezTo>
                    <a:pt x="1760" y="1820"/>
                    <a:pt x="1760" y="1812"/>
                    <a:pt x="1752" y="1805"/>
                  </a:cubicBezTo>
                  <a:cubicBezTo>
                    <a:pt x="1745" y="1805"/>
                    <a:pt x="1738" y="1812"/>
                    <a:pt x="1730" y="1812"/>
                  </a:cubicBezTo>
                  <a:cubicBezTo>
                    <a:pt x="1715" y="1827"/>
                    <a:pt x="1730" y="1827"/>
                    <a:pt x="1730" y="1842"/>
                  </a:cubicBezTo>
                  <a:cubicBezTo>
                    <a:pt x="1723" y="1849"/>
                    <a:pt x="1700" y="1864"/>
                    <a:pt x="1686" y="1857"/>
                  </a:cubicBezTo>
                  <a:cubicBezTo>
                    <a:pt x="1686" y="1857"/>
                    <a:pt x="1686" y="1857"/>
                    <a:pt x="1686" y="1849"/>
                  </a:cubicBezTo>
                  <a:cubicBezTo>
                    <a:pt x="1678" y="1849"/>
                    <a:pt x="1678" y="1849"/>
                    <a:pt x="1678" y="1842"/>
                  </a:cubicBezTo>
                  <a:cubicBezTo>
                    <a:pt x="1678" y="1834"/>
                    <a:pt x="1663" y="1834"/>
                    <a:pt x="1663" y="1827"/>
                  </a:cubicBezTo>
                  <a:cubicBezTo>
                    <a:pt x="1656" y="1827"/>
                    <a:pt x="1656" y="1820"/>
                    <a:pt x="1663" y="1812"/>
                  </a:cubicBezTo>
                  <a:cubicBezTo>
                    <a:pt x="1663" y="1805"/>
                    <a:pt x="1663" y="1805"/>
                    <a:pt x="1663" y="1797"/>
                  </a:cubicBezTo>
                  <a:cubicBezTo>
                    <a:pt x="1663" y="1797"/>
                    <a:pt x="1656" y="1797"/>
                    <a:pt x="1649" y="1797"/>
                  </a:cubicBezTo>
                  <a:lnTo>
                    <a:pt x="1649" y="1790"/>
                  </a:lnTo>
                  <a:cubicBezTo>
                    <a:pt x="1641" y="1790"/>
                    <a:pt x="1641" y="1790"/>
                    <a:pt x="1634" y="1790"/>
                  </a:cubicBezTo>
                  <a:cubicBezTo>
                    <a:pt x="1626" y="1790"/>
                    <a:pt x="1619" y="1782"/>
                    <a:pt x="1619" y="1775"/>
                  </a:cubicBezTo>
                  <a:cubicBezTo>
                    <a:pt x="1612" y="1768"/>
                    <a:pt x="1597" y="1775"/>
                    <a:pt x="1612" y="1782"/>
                  </a:cubicBezTo>
                  <a:cubicBezTo>
                    <a:pt x="1612" y="1782"/>
                    <a:pt x="1612" y="1782"/>
                    <a:pt x="1604" y="1782"/>
                  </a:cubicBezTo>
                  <a:cubicBezTo>
                    <a:pt x="1597" y="1790"/>
                    <a:pt x="1597" y="1782"/>
                    <a:pt x="1589" y="1782"/>
                  </a:cubicBezTo>
                  <a:cubicBezTo>
                    <a:pt x="1582" y="1790"/>
                    <a:pt x="1582" y="1790"/>
                    <a:pt x="1567" y="1790"/>
                  </a:cubicBezTo>
                  <a:cubicBezTo>
                    <a:pt x="1559" y="1790"/>
                    <a:pt x="1552" y="1790"/>
                    <a:pt x="1544" y="1790"/>
                  </a:cubicBezTo>
                  <a:cubicBezTo>
                    <a:pt x="1537" y="1797"/>
                    <a:pt x="1537" y="1790"/>
                    <a:pt x="1544" y="1782"/>
                  </a:cubicBezTo>
                  <a:cubicBezTo>
                    <a:pt x="1544" y="1782"/>
                    <a:pt x="1537" y="1768"/>
                    <a:pt x="1530" y="1768"/>
                  </a:cubicBezTo>
                  <a:cubicBezTo>
                    <a:pt x="1522" y="1768"/>
                    <a:pt x="1522" y="1760"/>
                    <a:pt x="1522" y="1753"/>
                  </a:cubicBezTo>
                  <a:cubicBezTo>
                    <a:pt x="1522" y="1738"/>
                    <a:pt x="1530" y="1745"/>
                    <a:pt x="1537" y="1738"/>
                  </a:cubicBezTo>
                  <a:cubicBezTo>
                    <a:pt x="1537" y="1731"/>
                    <a:pt x="1537" y="1723"/>
                    <a:pt x="1544" y="1716"/>
                  </a:cubicBezTo>
                  <a:cubicBezTo>
                    <a:pt x="1544" y="1716"/>
                    <a:pt x="1552" y="1716"/>
                    <a:pt x="1559" y="1716"/>
                  </a:cubicBezTo>
                  <a:cubicBezTo>
                    <a:pt x="1567" y="1708"/>
                    <a:pt x="1559" y="1708"/>
                    <a:pt x="1567" y="1701"/>
                  </a:cubicBezTo>
                  <a:cubicBezTo>
                    <a:pt x="1567" y="1693"/>
                    <a:pt x="1574" y="1693"/>
                    <a:pt x="1582" y="1693"/>
                  </a:cubicBezTo>
                  <a:lnTo>
                    <a:pt x="1582" y="1679"/>
                  </a:lnTo>
                  <a:cubicBezTo>
                    <a:pt x="1589" y="1671"/>
                    <a:pt x="1582" y="1671"/>
                    <a:pt x="1582" y="1671"/>
                  </a:cubicBezTo>
                  <a:cubicBezTo>
                    <a:pt x="1574" y="1664"/>
                    <a:pt x="1589" y="1656"/>
                    <a:pt x="1582" y="1649"/>
                  </a:cubicBezTo>
                  <a:cubicBezTo>
                    <a:pt x="1574" y="1642"/>
                    <a:pt x="1574" y="1619"/>
                    <a:pt x="1574" y="1612"/>
                  </a:cubicBezTo>
                  <a:cubicBezTo>
                    <a:pt x="1582" y="1604"/>
                    <a:pt x="1589" y="1597"/>
                    <a:pt x="1597" y="1590"/>
                  </a:cubicBezTo>
                  <a:cubicBezTo>
                    <a:pt x="1604" y="1590"/>
                    <a:pt x="1612" y="1597"/>
                    <a:pt x="1619" y="1597"/>
                  </a:cubicBezTo>
                  <a:cubicBezTo>
                    <a:pt x="1626" y="1590"/>
                    <a:pt x="1626" y="1582"/>
                    <a:pt x="1634" y="1575"/>
                  </a:cubicBezTo>
                  <a:cubicBezTo>
                    <a:pt x="1641" y="1567"/>
                    <a:pt x="1656" y="1575"/>
                    <a:pt x="1671" y="1575"/>
                  </a:cubicBezTo>
                  <a:cubicBezTo>
                    <a:pt x="1671" y="1582"/>
                    <a:pt x="1671" y="1582"/>
                    <a:pt x="1671" y="1582"/>
                  </a:cubicBezTo>
                  <a:lnTo>
                    <a:pt x="1678" y="1582"/>
                  </a:lnTo>
                  <a:cubicBezTo>
                    <a:pt x="1678" y="1485"/>
                    <a:pt x="1678" y="1330"/>
                    <a:pt x="1656" y="1255"/>
                  </a:cubicBezTo>
                  <a:cubicBezTo>
                    <a:pt x="1634" y="1181"/>
                    <a:pt x="1656" y="1077"/>
                    <a:pt x="1686" y="1003"/>
                  </a:cubicBezTo>
                  <a:lnTo>
                    <a:pt x="1693" y="1003"/>
                  </a:lnTo>
                  <a:cubicBezTo>
                    <a:pt x="1708" y="980"/>
                    <a:pt x="1708" y="951"/>
                    <a:pt x="1730" y="929"/>
                  </a:cubicBezTo>
                  <a:cubicBezTo>
                    <a:pt x="1745" y="914"/>
                    <a:pt x="1760" y="899"/>
                    <a:pt x="1760" y="869"/>
                  </a:cubicBezTo>
                  <a:cubicBezTo>
                    <a:pt x="1760" y="832"/>
                    <a:pt x="1752" y="773"/>
                    <a:pt x="1812" y="773"/>
                  </a:cubicBezTo>
                  <a:cubicBezTo>
                    <a:pt x="1819" y="750"/>
                    <a:pt x="1834" y="750"/>
                    <a:pt x="1834" y="728"/>
                  </a:cubicBezTo>
                  <a:cubicBezTo>
                    <a:pt x="1842" y="698"/>
                    <a:pt x="1871" y="706"/>
                    <a:pt x="1894" y="706"/>
                  </a:cubicBezTo>
                  <a:cubicBezTo>
                    <a:pt x="1901" y="624"/>
                    <a:pt x="1990" y="580"/>
                    <a:pt x="2020" y="505"/>
                  </a:cubicBezTo>
                  <a:cubicBezTo>
                    <a:pt x="2027" y="505"/>
                    <a:pt x="2042" y="490"/>
                    <a:pt x="2057" y="475"/>
                  </a:cubicBezTo>
                  <a:cubicBezTo>
                    <a:pt x="2042" y="468"/>
                    <a:pt x="2035" y="453"/>
                    <a:pt x="2027" y="438"/>
                  </a:cubicBezTo>
                  <a:cubicBezTo>
                    <a:pt x="2020" y="446"/>
                    <a:pt x="2012" y="446"/>
                    <a:pt x="2005" y="446"/>
                  </a:cubicBezTo>
                  <a:cubicBezTo>
                    <a:pt x="2012" y="446"/>
                    <a:pt x="2020" y="446"/>
                    <a:pt x="2027" y="438"/>
                  </a:cubicBezTo>
                  <a:lnTo>
                    <a:pt x="2027" y="431"/>
                  </a:lnTo>
                  <a:cubicBezTo>
                    <a:pt x="2005" y="446"/>
                    <a:pt x="1990" y="453"/>
                    <a:pt x="1990" y="401"/>
                  </a:cubicBezTo>
                  <a:cubicBezTo>
                    <a:pt x="1953" y="401"/>
                    <a:pt x="1916" y="409"/>
                    <a:pt x="1894" y="372"/>
                  </a:cubicBezTo>
                  <a:cubicBezTo>
                    <a:pt x="1864" y="335"/>
                    <a:pt x="1827" y="327"/>
                    <a:pt x="1782" y="327"/>
                  </a:cubicBezTo>
                  <a:cubicBezTo>
                    <a:pt x="1782" y="283"/>
                    <a:pt x="1790" y="245"/>
                    <a:pt x="1782" y="208"/>
                  </a:cubicBezTo>
                  <a:cubicBezTo>
                    <a:pt x="1782" y="178"/>
                    <a:pt x="1738" y="156"/>
                    <a:pt x="1715" y="141"/>
                  </a:cubicBezTo>
                  <a:cubicBezTo>
                    <a:pt x="1686" y="112"/>
                    <a:pt x="1663" y="82"/>
                    <a:pt x="1641" y="60"/>
                  </a:cubicBezTo>
                  <a:cubicBezTo>
                    <a:pt x="1626" y="45"/>
                    <a:pt x="1612" y="23"/>
                    <a:pt x="1604" y="0"/>
                  </a:cubicBezTo>
                  <a:cubicBezTo>
                    <a:pt x="1597" y="38"/>
                    <a:pt x="1574" y="104"/>
                    <a:pt x="1544" y="127"/>
                  </a:cubicBezTo>
                  <a:cubicBezTo>
                    <a:pt x="1559" y="164"/>
                    <a:pt x="1574" y="193"/>
                    <a:pt x="1604" y="208"/>
                  </a:cubicBezTo>
                  <a:cubicBezTo>
                    <a:pt x="1626" y="230"/>
                    <a:pt x="1612" y="260"/>
                    <a:pt x="1612" y="290"/>
                  </a:cubicBezTo>
                  <a:cubicBezTo>
                    <a:pt x="1612" y="305"/>
                    <a:pt x="1619" y="409"/>
                    <a:pt x="1597" y="409"/>
                  </a:cubicBezTo>
                  <a:cubicBezTo>
                    <a:pt x="1582" y="386"/>
                    <a:pt x="1582" y="357"/>
                    <a:pt x="1559" y="349"/>
                  </a:cubicBezTo>
                  <a:cubicBezTo>
                    <a:pt x="1544" y="349"/>
                    <a:pt x="1522" y="342"/>
                    <a:pt x="1522" y="327"/>
                  </a:cubicBezTo>
                  <a:cubicBezTo>
                    <a:pt x="1507" y="320"/>
                    <a:pt x="1485" y="320"/>
                    <a:pt x="1478" y="335"/>
                  </a:cubicBezTo>
                  <a:cubicBezTo>
                    <a:pt x="1470" y="357"/>
                    <a:pt x="1470" y="372"/>
                    <a:pt x="1493" y="372"/>
                  </a:cubicBezTo>
                  <a:cubicBezTo>
                    <a:pt x="1500" y="394"/>
                    <a:pt x="1493" y="409"/>
                    <a:pt x="1493" y="431"/>
                  </a:cubicBezTo>
                  <a:cubicBezTo>
                    <a:pt x="1470" y="431"/>
                    <a:pt x="1448" y="431"/>
                    <a:pt x="1433" y="446"/>
                  </a:cubicBezTo>
                  <a:cubicBezTo>
                    <a:pt x="1418" y="453"/>
                    <a:pt x="1411" y="475"/>
                    <a:pt x="1389" y="475"/>
                  </a:cubicBezTo>
                  <a:cubicBezTo>
                    <a:pt x="1389" y="475"/>
                    <a:pt x="1389" y="483"/>
                    <a:pt x="1389" y="490"/>
                  </a:cubicBezTo>
                  <a:cubicBezTo>
                    <a:pt x="1418" y="490"/>
                    <a:pt x="1433" y="498"/>
                    <a:pt x="1433" y="528"/>
                  </a:cubicBezTo>
                  <a:cubicBezTo>
                    <a:pt x="1433" y="565"/>
                    <a:pt x="1418" y="557"/>
                    <a:pt x="1389" y="580"/>
                  </a:cubicBezTo>
                  <a:cubicBezTo>
                    <a:pt x="1381" y="587"/>
                    <a:pt x="1366" y="624"/>
                    <a:pt x="1344" y="594"/>
                  </a:cubicBezTo>
                  <a:cubicBezTo>
                    <a:pt x="1337" y="580"/>
                    <a:pt x="1337" y="557"/>
                    <a:pt x="1329" y="542"/>
                  </a:cubicBezTo>
                  <a:cubicBezTo>
                    <a:pt x="1322" y="498"/>
                    <a:pt x="1285" y="505"/>
                    <a:pt x="1285" y="550"/>
                  </a:cubicBezTo>
                  <a:cubicBezTo>
                    <a:pt x="1277" y="587"/>
                    <a:pt x="1196" y="542"/>
                    <a:pt x="1173" y="535"/>
                  </a:cubicBezTo>
                  <a:cubicBezTo>
                    <a:pt x="1166" y="565"/>
                    <a:pt x="1173" y="602"/>
                    <a:pt x="1158" y="632"/>
                  </a:cubicBezTo>
                  <a:cubicBezTo>
                    <a:pt x="1158" y="646"/>
                    <a:pt x="1151" y="661"/>
                    <a:pt x="1144" y="676"/>
                  </a:cubicBezTo>
                  <a:cubicBezTo>
                    <a:pt x="1144" y="698"/>
                    <a:pt x="1136" y="758"/>
                    <a:pt x="1173" y="750"/>
                  </a:cubicBezTo>
                  <a:cubicBezTo>
                    <a:pt x="1173" y="765"/>
                    <a:pt x="1158" y="773"/>
                    <a:pt x="1151" y="787"/>
                  </a:cubicBezTo>
                  <a:cubicBezTo>
                    <a:pt x="1144" y="795"/>
                    <a:pt x="1121" y="787"/>
                    <a:pt x="1114" y="795"/>
                  </a:cubicBezTo>
                  <a:cubicBezTo>
                    <a:pt x="1099" y="802"/>
                    <a:pt x="1107" y="817"/>
                    <a:pt x="1092" y="825"/>
                  </a:cubicBezTo>
                  <a:cubicBezTo>
                    <a:pt x="1092" y="817"/>
                    <a:pt x="1084" y="817"/>
                    <a:pt x="1077" y="810"/>
                  </a:cubicBezTo>
                  <a:cubicBezTo>
                    <a:pt x="1077" y="817"/>
                    <a:pt x="1069" y="825"/>
                    <a:pt x="1069" y="832"/>
                  </a:cubicBezTo>
                  <a:cubicBezTo>
                    <a:pt x="1040" y="847"/>
                    <a:pt x="1062" y="862"/>
                    <a:pt x="1025" y="854"/>
                  </a:cubicBezTo>
                  <a:cubicBezTo>
                    <a:pt x="1002" y="847"/>
                    <a:pt x="980" y="847"/>
                    <a:pt x="950" y="847"/>
                  </a:cubicBezTo>
                  <a:cubicBezTo>
                    <a:pt x="950" y="773"/>
                    <a:pt x="809" y="765"/>
                    <a:pt x="817" y="825"/>
                  </a:cubicBezTo>
                  <a:cubicBezTo>
                    <a:pt x="772" y="825"/>
                    <a:pt x="735" y="817"/>
                    <a:pt x="698" y="795"/>
                  </a:cubicBezTo>
                  <a:cubicBezTo>
                    <a:pt x="653" y="780"/>
                    <a:pt x="639" y="817"/>
                    <a:pt x="616" y="854"/>
                  </a:cubicBezTo>
                  <a:cubicBezTo>
                    <a:pt x="602" y="877"/>
                    <a:pt x="550" y="899"/>
                    <a:pt x="550" y="936"/>
                  </a:cubicBezTo>
                  <a:cubicBezTo>
                    <a:pt x="550" y="973"/>
                    <a:pt x="542" y="988"/>
                    <a:pt x="505" y="980"/>
                  </a:cubicBezTo>
                  <a:cubicBezTo>
                    <a:pt x="497" y="958"/>
                    <a:pt x="497" y="936"/>
                    <a:pt x="483" y="921"/>
                  </a:cubicBezTo>
                  <a:cubicBezTo>
                    <a:pt x="475" y="914"/>
                    <a:pt x="445" y="899"/>
                    <a:pt x="445" y="891"/>
                  </a:cubicBezTo>
                  <a:cubicBezTo>
                    <a:pt x="453" y="854"/>
                    <a:pt x="497" y="832"/>
                    <a:pt x="497" y="795"/>
                  </a:cubicBezTo>
                  <a:cubicBezTo>
                    <a:pt x="497" y="787"/>
                    <a:pt x="505" y="758"/>
                    <a:pt x="483" y="758"/>
                  </a:cubicBezTo>
                  <a:cubicBezTo>
                    <a:pt x="468" y="758"/>
                    <a:pt x="475" y="773"/>
                    <a:pt x="468" y="780"/>
                  </a:cubicBezTo>
                  <a:cubicBezTo>
                    <a:pt x="423" y="825"/>
                    <a:pt x="438" y="698"/>
                    <a:pt x="438" y="691"/>
                  </a:cubicBezTo>
                  <a:cubicBezTo>
                    <a:pt x="401" y="654"/>
                    <a:pt x="401" y="758"/>
                    <a:pt x="349" y="669"/>
                  </a:cubicBezTo>
                  <a:cubicBezTo>
                    <a:pt x="312" y="617"/>
                    <a:pt x="223" y="617"/>
                    <a:pt x="171" y="617"/>
                  </a:cubicBezTo>
                  <a:cubicBezTo>
                    <a:pt x="163" y="632"/>
                    <a:pt x="148" y="632"/>
                    <a:pt x="148" y="646"/>
                  </a:cubicBezTo>
                  <a:cubicBezTo>
                    <a:pt x="97" y="676"/>
                    <a:pt x="59" y="624"/>
                    <a:pt x="15" y="617"/>
                  </a:cubicBezTo>
                  <a:cubicBezTo>
                    <a:pt x="7" y="617"/>
                    <a:pt x="0" y="617"/>
                    <a:pt x="0" y="617"/>
                  </a:cubicBezTo>
                  <a:cubicBezTo>
                    <a:pt x="0" y="624"/>
                    <a:pt x="0" y="632"/>
                    <a:pt x="0" y="632"/>
                  </a:cubicBezTo>
                  <a:cubicBezTo>
                    <a:pt x="0" y="654"/>
                    <a:pt x="7" y="676"/>
                    <a:pt x="22" y="691"/>
                  </a:cubicBezTo>
                  <a:cubicBezTo>
                    <a:pt x="30" y="698"/>
                    <a:pt x="67" y="698"/>
                    <a:pt x="67" y="706"/>
                  </a:cubicBezTo>
                  <a:cubicBezTo>
                    <a:pt x="74" y="713"/>
                    <a:pt x="74" y="735"/>
                    <a:pt x="67" y="750"/>
                  </a:cubicBezTo>
                  <a:cubicBezTo>
                    <a:pt x="15" y="750"/>
                    <a:pt x="30" y="802"/>
                    <a:pt x="30" y="840"/>
                  </a:cubicBezTo>
                  <a:cubicBezTo>
                    <a:pt x="45" y="840"/>
                    <a:pt x="67" y="840"/>
                    <a:pt x="89" y="847"/>
                  </a:cubicBezTo>
                  <a:cubicBezTo>
                    <a:pt x="89" y="884"/>
                    <a:pt x="89" y="906"/>
                    <a:pt x="67" y="936"/>
                  </a:cubicBezTo>
                  <a:cubicBezTo>
                    <a:pt x="52" y="973"/>
                    <a:pt x="74" y="1010"/>
                    <a:pt x="67" y="1047"/>
                  </a:cubicBezTo>
                  <a:cubicBezTo>
                    <a:pt x="45" y="1047"/>
                    <a:pt x="22" y="1047"/>
                    <a:pt x="0" y="1047"/>
                  </a:cubicBezTo>
                  <a:cubicBezTo>
                    <a:pt x="0" y="1077"/>
                    <a:pt x="30" y="1085"/>
                    <a:pt x="52" y="1092"/>
                  </a:cubicBezTo>
                  <a:cubicBezTo>
                    <a:pt x="52" y="1107"/>
                    <a:pt x="59" y="1114"/>
                    <a:pt x="59" y="1129"/>
                  </a:cubicBezTo>
                  <a:cubicBezTo>
                    <a:pt x="104" y="1114"/>
                    <a:pt x="148" y="1122"/>
                    <a:pt x="186" y="1129"/>
                  </a:cubicBezTo>
                  <a:cubicBezTo>
                    <a:pt x="193" y="1062"/>
                    <a:pt x="275" y="1122"/>
                    <a:pt x="312" y="1137"/>
                  </a:cubicBezTo>
                  <a:cubicBezTo>
                    <a:pt x="312" y="1151"/>
                    <a:pt x="312" y="1174"/>
                    <a:pt x="312" y="1188"/>
                  </a:cubicBezTo>
                  <a:cubicBezTo>
                    <a:pt x="319" y="1188"/>
                    <a:pt x="334" y="1196"/>
                    <a:pt x="342" y="1188"/>
                  </a:cubicBezTo>
                  <a:cubicBezTo>
                    <a:pt x="364" y="1277"/>
                    <a:pt x="497" y="1196"/>
                    <a:pt x="535" y="1203"/>
                  </a:cubicBezTo>
                  <a:cubicBezTo>
                    <a:pt x="535" y="1211"/>
                    <a:pt x="542" y="1218"/>
                    <a:pt x="542" y="1226"/>
                  </a:cubicBezTo>
                  <a:cubicBezTo>
                    <a:pt x="602" y="1226"/>
                    <a:pt x="594" y="1277"/>
                    <a:pt x="587" y="1322"/>
                  </a:cubicBezTo>
                  <a:cubicBezTo>
                    <a:pt x="587" y="1337"/>
                    <a:pt x="587" y="1367"/>
                    <a:pt x="594" y="1382"/>
                  </a:cubicBezTo>
                  <a:cubicBezTo>
                    <a:pt x="602" y="1389"/>
                    <a:pt x="639" y="1411"/>
                    <a:pt x="639" y="1396"/>
                  </a:cubicBezTo>
                  <a:cubicBezTo>
                    <a:pt x="624" y="1485"/>
                    <a:pt x="602" y="1604"/>
                    <a:pt x="653" y="1679"/>
                  </a:cubicBezTo>
                  <a:cubicBezTo>
                    <a:pt x="676" y="1716"/>
                    <a:pt x="676" y="1745"/>
                    <a:pt x="691" y="1782"/>
                  </a:cubicBezTo>
                  <a:cubicBezTo>
                    <a:pt x="705" y="1820"/>
                    <a:pt x="757" y="1805"/>
                    <a:pt x="787" y="1805"/>
                  </a:cubicBezTo>
                  <a:cubicBezTo>
                    <a:pt x="787" y="1857"/>
                    <a:pt x="802" y="1879"/>
                    <a:pt x="847" y="1901"/>
                  </a:cubicBezTo>
                  <a:cubicBezTo>
                    <a:pt x="891" y="1924"/>
                    <a:pt x="936" y="1983"/>
                    <a:pt x="950" y="2035"/>
                  </a:cubicBezTo>
                  <a:cubicBezTo>
                    <a:pt x="973" y="2102"/>
                    <a:pt x="817" y="2280"/>
                    <a:pt x="958" y="2302"/>
                  </a:cubicBezTo>
                  <a:cubicBezTo>
                    <a:pt x="973" y="2302"/>
                    <a:pt x="988" y="2302"/>
                    <a:pt x="995" y="2302"/>
                  </a:cubicBezTo>
                  <a:cubicBezTo>
                    <a:pt x="1017" y="2295"/>
                    <a:pt x="1032" y="2317"/>
                    <a:pt x="1054" y="2310"/>
                  </a:cubicBezTo>
                  <a:cubicBezTo>
                    <a:pt x="1054" y="2273"/>
                    <a:pt x="1032" y="2243"/>
                    <a:pt x="1040" y="2206"/>
                  </a:cubicBezTo>
                  <a:cubicBezTo>
                    <a:pt x="1047" y="2161"/>
                    <a:pt x="1121" y="2184"/>
                    <a:pt x="1151" y="2184"/>
                  </a:cubicBezTo>
                  <a:cubicBezTo>
                    <a:pt x="1136" y="2154"/>
                    <a:pt x="1129" y="2132"/>
                    <a:pt x="1129" y="2102"/>
                  </a:cubicBezTo>
                  <a:cubicBezTo>
                    <a:pt x="1144" y="2102"/>
                    <a:pt x="1144" y="2094"/>
                    <a:pt x="1151" y="2094"/>
                  </a:cubicBezTo>
                  <a:cubicBezTo>
                    <a:pt x="1129" y="2094"/>
                    <a:pt x="1107" y="2087"/>
                    <a:pt x="1114" y="2065"/>
                  </a:cubicBezTo>
                  <a:cubicBezTo>
                    <a:pt x="1233" y="2042"/>
                    <a:pt x="1247" y="2198"/>
                    <a:pt x="1352" y="2191"/>
                  </a:cubicBezTo>
                  <a:cubicBezTo>
                    <a:pt x="1366" y="2176"/>
                    <a:pt x="1352" y="2139"/>
                    <a:pt x="1374" y="2124"/>
                  </a:cubicBezTo>
                  <a:cubicBezTo>
                    <a:pt x="1389" y="2109"/>
                    <a:pt x="1426" y="2124"/>
                    <a:pt x="1448" y="2124"/>
                  </a:cubicBezTo>
                  <a:cubicBezTo>
                    <a:pt x="1448" y="2102"/>
                    <a:pt x="1455" y="2087"/>
                    <a:pt x="1455" y="2065"/>
                  </a:cubicBezTo>
                  <a:cubicBezTo>
                    <a:pt x="1493" y="2042"/>
                    <a:pt x="1522" y="2117"/>
                    <a:pt x="1567" y="2124"/>
                  </a:cubicBezTo>
                  <a:cubicBezTo>
                    <a:pt x="1559" y="2124"/>
                    <a:pt x="1567" y="2132"/>
                    <a:pt x="1559" y="2139"/>
                  </a:cubicBezTo>
                  <a:cubicBezTo>
                    <a:pt x="1507" y="2161"/>
                    <a:pt x="1522" y="2280"/>
                    <a:pt x="1515" y="2325"/>
                  </a:cubicBezTo>
                  <a:cubicBezTo>
                    <a:pt x="1507" y="2362"/>
                    <a:pt x="1470" y="2488"/>
                    <a:pt x="1544" y="2466"/>
                  </a:cubicBezTo>
                  <a:cubicBezTo>
                    <a:pt x="1552" y="2421"/>
                    <a:pt x="1582" y="2414"/>
                    <a:pt x="1619" y="2421"/>
                  </a:cubicBezTo>
                  <a:cubicBezTo>
                    <a:pt x="1619" y="2399"/>
                    <a:pt x="1619" y="2384"/>
                    <a:pt x="1612" y="2369"/>
                  </a:cubicBezTo>
                  <a:cubicBezTo>
                    <a:pt x="1649" y="2392"/>
                    <a:pt x="1730" y="2384"/>
                    <a:pt x="1760" y="2362"/>
                  </a:cubicBezTo>
                  <a:cubicBezTo>
                    <a:pt x="1790" y="2339"/>
                    <a:pt x="1804" y="2302"/>
                    <a:pt x="1842" y="2287"/>
                  </a:cubicBezTo>
                  <a:cubicBezTo>
                    <a:pt x="1834" y="2280"/>
                    <a:pt x="1827" y="2265"/>
                    <a:pt x="1819" y="2258"/>
                  </a:cubicBezTo>
                  <a:cubicBezTo>
                    <a:pt x="1827" y="2265"/>
                    <a:pt x="1834" y="2280"/>
                    <a:pt x="1842" y="2287"/>
                  </a:cubicBezTo>
                  <a:lnTo>
                    <a:pt x="1842" y="2287"/>
                  </a:lnTo>
                  <a:cubicBezTo>
                    <a:pt x="1864" y="2280"/>
                    <a:pt x="1901" y="2295"/>
                    <a:pt x="1923" y="2280"/>
                  </a:cubicBezTo>
                </a:path>
              </a:pathLst>
            </a:custGeom>
            <a:grpFill/>
            <a:ln w="9525" cap="flat">
              <a:solidFill>
                <a:schemeClr val="tx2"/>
              </a:solidFill>
              <a:bevel/>
              <a:headEnd/>
              <a:tailEnd/>
            </a:ln>
            <a:effectLst/>
          </p:spPr>
          <p:txBody>
            <a:bodyPr wrap="none" lIns="121853" tIns="60926" rIns="121853" bIns="60926" anchor="ctr"/>
            <a:lstStyle/>
            <a:p>
              <a:endParaRPr lang="en-US" dirty="0">
                <a:latin typeface="Lato Regular" charset="0"/>
              </a:endParaRPr>
            </a:p>
          </p:txBody>
        </p:sp>
        <p:sp>
          <p:nvSpPr>
            <p:cNvPr id="49" name="Freeform 7">
              <a:extLst>
                <a:ext uri="{FF2B5EF4-FFF2-40B4-BE49-F238E27FC236}">
                  <a16:creationId xmlns:a16="http://schemas.microsoft.com/office/drawing/2014/main" id="{238A5E0F-4408-0347-A680-727A37EB449C}"/>
                </a:ext>
              </a:extLst>
            </p:cNvPr>
            <p:cNvSpPr>
              <a:spLocks noChangeArrowheads="1"/>
            </p:cNvSpPr>
            <p:nvPr/>
          </p:nvSpPr>
          <p:spPr bwMode="auto">
            <a:xfrm>
              <a:off x="9251061" y="7745474"/>
              <a:ext cx="2497338" cy="1992732"/>
            </a:xfrm>
            <a:custGeom>
              <a:avLst/>
              <a:gdLst>
                <a:gd name="T0" fmla="*/ 757 w 5778"/>
                <a:gd name="T1" fmla="*/ 4611 h 4612"/>
                <a:gd name="T2" fmla="*/ 920 w 5778"/>
                <a:gd name="T3" fmla="*/ 4448 h 4612"/>
                <a:gd name="T4" fmla="*/ 913 w 5778"/>
                <a:gd name="T5" fmla="*/ 4077 h 4612"/>
                <a:gd name="T6" fmla="*/ 1091 w 5778"/>
                <a:gd name="T7" fmla="*/ 3936 h 4612"/>
                <a:gd name="T8" fmla="*/ 1388 w 5778"/>
                <a:gd name="T9" fmla="*/ 3676 h 4612"/>
                <a:gd name="T10" fmla="*/ 1916 w 5778"/>
                <a:gd name="T11" fmla="*/ 3690 h 4612"/>
                <a:gd name="T12" fmla="*/ 2027 w 5778"/>
                <a:gd name="T13" fmla="*/ 3334 h 4612"/>
                <a:gd name="T14" fmla="*/ 2495 w 5778"/>
                <a:gd name="T15" fmla="*/ 3482 h 4612"/>
                <a:gd name="T16" fmla="*/ 2584 w 5778"/>
                <a:gd name="T17" fmla="*/ 3208 h 4612"/>
                <a:gd name="T18" fmla="*/ 2822 w 5778"/>
                <a:gd name="T19" fmla="*/ 3030 h 4612"/>
                <a:gd name="T20" fmla="*/ 2955 w 5778"/>
                <a:gd name="T21" fmla="*/ 2918 h 4612"/>
                <a:gd name="T22" fmla="*/ 3364 w 5778"/>
                <a:gd name="T23" fmla="*/ 2792 h 4612"/>
                <a:gd name="T24" fmla="*/ 3512 w 5778"/>
                <a:gd name="T25" fmla="*/ 2495 h 4612"/>
                <a:gd name="T26" fmla="*/ 3653 w 5778"/>
                <a:gd name="T27" fmla="*/ 2027 h 4612"/>
                <a:gd name="T28" fmla="*/ 3780 w 5778"/>
                <a:gd name="T29" fmla="*/ 1997 h 4612"/>
                <a:gd name="T30" fmla="*/ 3965 w 5778"/>
                <a:gd name="T31" fmla="*/ 1626 h 4612"/>
                <a:gd name="T32" fmla="*/ 4396 w 5778"/>
                <a:gd name="T33" fmla="*/ 1864 h 4612"/>
                <a:gd name="T34" fmla="*/ 4589 w 5778"/>
                <a:gd name="T35" fmla="*/ 1849 h 4612"/>
                <a:gd name="T36" fmla="*/ 4782 w 5778"/>
                <a:gd name="T37" fmla="*/ 1960 h 4612"/>
                <a:gd name="T38" fmla="*/ 5094 w 5778"/>
                <a:gd name="T39" fmla="*/ 2005 h 4612"/>
                <a:gd name="T40" fmla="*/ 5116 w 5778"/>
                <a:gd name="T41" fmla="*/ 2540 h 4612"/>
                <a:gd name="T42" fmla="*/ 5287 w 5778"/>
                <a:gd name="T43" fmla="*/ 2554 h 4612"/>
                <a:gd name="T44" fmla="*/ 5532 w 5778"/>
                <a:gd name="T45" fmla="*/ 2101 h 4612"/>
                <a:gd name="T46" fmla="*/ 5740 w 5778"/>
                <a:gd name="T47" fmla="*/ 2079 h 4612"/>
                <a:gd name="T48" fmla="*/ 5450 w 5778"/>
                <a:gd name="T49" fmla="*/ 1804 h 4612"/>
                <a:gd name="T50" fmla="*/ 5435 w 5778"/>
                <a:gd name="T51" fmla="*/ 1485 h 4612"/>
                <a:gd name="T52" fmla="*/ 5554 w 5778"/>
                <a:gd name="T53" fmla="*/ 987 h 4612"/>
                <a:gd name="T54" fmla="*/ 5629 w 5778"/>
                <a:gd name="T55" fmla="*/ 750 h 4612"/>
                <a:gd name="T56" fmla="*/ 5354 w 5778"/>
                <a:gd name="T57" fmla="*/ 497 h 4612"/>
                <a:gd name="T58" fmla="*/ 4797 w 5778"/>
                <a:gd name="T59" fmla="*/ 482 h 4612"/>
                <a:gd name="T60" fmla="*/ 4418 w 5778"/>
                <a:gd name="T61" fmla="*/ 438 h 4612"/>
                <a:gd name="T62" fmla="*/ 4017 w 5778"/>
                <a:gd name="T63" fmla="*/ 453 h 4612"/>
                <a:gd name="T64" fmla="*/ 3379 w 5778"/>
                <a:gd name="T65" fmla="*/ 431 h 4612"/>
                <a:gd name="T66" fmla="*/ 3193 w 5778"/>
                <a:gd name="T67" fmla="*/ 341 h 4612"/>
                <a:gd name="T68" fmla="*/ 2807 w 5778"/>
                <a:gd name="T69" fmla="*/ 571 h 4612"/>
                <a:gd name="T70" fmla="*/ 2502 w 5778"/>
                <a:gd name="T71" fmla="*/ 683 h 4612"/>
                <a:gd name="T72" fmla="*/ 2005 w 5778"/>
                <a:gd name="T73" fmla="*/ 460 h 4612"/>
                <a:gd name="T74" fmla="*/ 1336 w 5778"/>
                <a:gd name="T75" fmla="*/ 0 h 4612"/>
                <a:gd name="T76" fmla="*/ 1099 w 5778"/>
                <a:gd name="T77" fmla="*/ 52 h 4612"/>
                <a:gd name="T78" fmla="*/ 928 w 5778"/>
                <a:gd name="T79" fmla="*/ 260 h 4612"/>
                <a:gd name="T80" fmla="*/ 1032 w 5778"/>
                <a:gd name="T81" fmla="*/ 416 h 4612"/>
                <a:gd name="T82" fmla="*/ 735 w 5778"/>
                <a:gd name="T83" fmla="*/ 601 h 4612"/>
                <a:gd name="T84" fmla="*/ 765 w 5778"/>
                <a:gd name="T85" fmla="*/ 995 h 4612"/>
                <a:gd name="T86" fmla="*/ 564 w 5778"/>
                <a:gd name="T87" fmla="*/ 1047 h 4612"/>
                <a:gd name="T88" fmla="*/ 386 w 5778"/>
                <a:gd name="T89" fmla="*/ 1322 h 4612"/>
                <a:gd name="T90" fmla="*/ 104 w 5778"/>
                <a:gd name="T91" fmla="*/ 1181 h 4612"/>
                <a:gd name="T92" fmla="*/ 67 w 5778"/>
                <a:gd name="T93" fmla="*/ 1396 h 4612"/>
                <a:gd name="T94" fmla="*/ 126 w 5778"/>
                <a:gd name="T95" fmla="*/ 1633 h 4612"/>
                <a:gd name="T96" fmla="*/ 67 w 5778"/>
                <a:gd name="T97" fmla="*/ 1916 h 4612"/>
                <a:gd name="T98" fmla="*/ 185 w 5778"/>
                <a:gd name="T99" fmla="*/ 1916 h 4612"/>
                <a:gd name="T100" fmla="*/ 111 w 5778"/>
                <a:gd name="T101" fmla="*/ 2131 h 4612"/>
                <a:gd name="T102" fmla="*/ 81 w 5778"/>
                <a:gd name="T103" fmla="*/ 2287 h 4612"/>
                <a:gd name="T104" fmla="*/ 81 w 5778"/>
                <a:gd name="T105" fmla="*/ 2480 h 4612"/>
                <a:gd name="T106" fmla="*/ 81 w 5778"/>
                <a:gd name="T107" fmla="*/ 2562 h 4612"/>
                <a:gd name="T108" fmla="*/ 185 w 5778"/>
                <a:gd name="T109" fmla="*/ 3059 h 4612"/>
                <a:gd name="T110" fmla="*/ 215 w 5778"/>
                <a:gd name="T111" fmla="*/ 3356 h 4612"/>
                <a:gd name="T112" fmla="*/ 245 w 5778"/>
                <a:gd name="T113" fmla="*/ 3728 h 4612"/>
                <a:gd name="T114" fmla="*/ 312 w 5778"/>
                <a:gd name="T115" fmla="*/ 4166 h 4612"/>
                <a:gd name="T116" fmla="*/ 475 w 5778"/>
                <a:gd name="T117" fmla="*/ 4470 h 4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78" h="4612">
                  <a:moveTo>
                    <a:pt x="475" y="4470"/>
                  </a:moveTo>
                  <a:lnTo>
                    <a:pt x="475" y="4470"/>
                  </a:lnTo>
                  <a:cubicBezTo>
                    <a:pt x="482" y="4441"/>
                    <a:pt x="505" y="4441"/>
                    <a:pt x="542" y="4441"/>
                  </a:cubicBezTo>
                  <a:cubicBezTo>
                    <a:pt x="557" y="4500"/>
                    <a:pt x="601" y="4522"/>
                    <a:pt x="601" y="4582"/>
                  </a:cubicBezTo>
                  <a:cubicBezTo>
                    <a:pt x="646" y="4589"/>
                    <a:pt x="698" y="4611"/>
                    <a:pt x="742" y="4611"/>
                  </a:cubicBezTo>
                  <a:cubicBezTo>
                    <a:pt x="742" y="4611"/>
                    <a:pt x="750" y="4611"/>
                    <a:pt x="757" y="4611"/>
                  </a:cubicBezTo>
                  <a:cubicBezTo>
                    <a:pt x="750" y="4604"/>
                    <a:pt x="735" y="4604"/>
                    <a:pt x="720" y="4604"/>
                  </a:cubicBezTo>
                  <a:cubicBezTo>
                    <a:pt x="705" y="4537"/>
                    <a:pt x="824" y="4515"/>
                    <a:pt x="869" y="4522"/>
                  </a:cubicBezTo>
                  <a:cubicBezTo>
                    <a:pt x="869" y="4507"/>
                    <a:pt x="861" y="4500"/>
                    <a:pt x="846" y="4492"/>
                  </a:cubicBezTo>
                  <a:lnTo>
                    <a:pt x="846" y="4485"/>
                  </a:lnTo>
                  <a:cubicBezTo>
                    <a:pt x="876" y="4485"/>
                    <a:pt x="891" y="4500"/>
                    <a:pt x="920" y="4500"/>
                  </a:cubicBezTo>
                  <a:cubicBezTo>
                    <a:pt x="920" y="4485"/>
                    <a:pt x="920" y="4463"/>
                    <a:pt x="920" y="4448"/>
                  </a:cubicBezTo>
                  <a:cubicBezTo>
                    <a:pt x="950" y="4441"/>
                    <a:pt x="1017" y="4381"/>
                    <a:pt x="980" y="4351"/>
                  </a:cubicBezTo>
                  <a:cubicBezTo>
                    <a:pt x="950" y="4337"/>
                    <a:pt x="898" y="4351"/>
                    <a:pt x="913" y="4299"/>
                  </a:cubicBezTo>
                  <a:cubicBezTo>
                    <a:pt x="943" y="4284"/>
                    <a:pt x="972" y="4292"/>
                    <a:pt x="1010" y="4292"/>
                  </a:cubicBezTo>
                  <a:cubicBezTo>
                    <a:pt x="1017" y="4247"/>
                    <a:pt x="995" y="4136"/>
                    <a:pt x="928" y="4144"/>
                  </a:cubicBezTo>
                  <a:cubicBezTo>
                    <a:pt x="913" y="4181"/>
                    <a:pt x="891" y="4151"/>
                    <a:pt x="891" y="4129"/>
                  </a:cubicBezTo>
                  <a:cubicBezTo>
                    <a:pt x="876" y="4092"/>
                    <a:pt x="891" y="4099"/>
                    <a:pt x="913" y="4077"/>
                  </a:cubicBezTo>
                  <a:cubicBezTo>
                    <a:pt x="943" y="4047"/>
                    <a:pt x="854" y="3987"/>
                    <a:pt x="854" y="3950"/>
                  </a:cubicBezTo>
                  <a:cubicBezTo>
                    <a:pt x="883" y="3943"/>
                    <a:pt x="891" y="3980"/>
                    <a:pt x="920" y="3973"/>
                  </a:cubicBezTo>
                  <a:cubicBezTo>
                    <a:pt x="920" y="3950"/>
                    <a:pt x="920" y="3936"/>
                    <a:pt x="950" y="3928"/>
                  </a:cubicBezTo>
                  <a:cubicBezTo>
                    <a:pt x="1002" y="3921"/>
                    <a:pt x="972" y="3928"/>
                    <a:pt x="987" y="3891"/>
                  </a:cubicBezTo>
                  <a:cubicBezTo>
                    <a:pt x="1002" y="3869"/>
                    <a:pt x="1047" y="3876"/>
                    <a:pt x="1069" y="3876"/>
                  </a:cubicBezTo>
                  <a:cubicBezTo>
                    <a:pt x="1091" y="3891"/>
                    <a:pt x="1091" y="3913"/>
                    <a:pt x="1091" y="3936"/>
                  </a:cubicBezTo>
                  <a:cubicBezTo>
                    <a:pt x="1128" y="3936"/>
                    <a:pt x="1151" y="3921"/>
                    <a:pt x="1180" y="3928"/>
                  </a:cubicBezTo>
                  <a:cubicBezTo>
                    <a:pt x="1143" y="3891"/>
                    <a:pt x="1173" y="3854"/>
                    <a:pt x="1225" y="3854"/>
                  </a:cubicBezTo>
                  <a:cubicBezTo>
                    <a:pt x="1232" y="3832"/>
                    <a:pt x="1285" y="3824"/>
                    <a:pt x="1307" y="3824"/>
                  </a:cubicBezTo>
                  <a:cubicBezTo>
                    <a:pt x="1351" y="3817"/>
                    <a:pt x="1366" y="3787"/>
                    <a:pt x="1366" y="3742"/>
                  </a:cubicBezTo>
                  <a:cubicBezTo>
                    <a:pt x="1381" y="3742"/>
                    <a:pt x="1388" y="3742"/>
                    <a:pt x="1396" y="3742"/>
                  </a:cubicBezTo>
                  <a:cubicBezTo>
                    <a:pt x="1396" y="3728"/>
                    <a:pt x="1403" y="3683"/>
                    <a:pt x="1388" y="3676"/>
                  </a:cubicBezTo>
                  <a:cubicBezTo>
                    <a:pt x="1448" y="3676"/>
                    <a:pt x="1522" y="3683"/>
                    <a:pt x="1559" y="3735"/>
                  </a:cubicBezTo>
                  <a:cubicBezTo>
                    <a:pt x="1574" y="3757"/>
                    <a:pt x="1611" y="3750"/>
                    <a:pt x="1633" y="3742"/>
                  </a:cubicBezTo>
                  <a:cubicBezTo>
                    <a:pt x="1656" y="3735"/>
                    <a:pt x="1641" y="3705"/>
                    <a:pt x="1641" y="3690"/>
                  </a:cubicBezTo>
                  <a:cubicBezTo>
                    <a:pt x="1700" y="3668"/>
                    <a:pt x="1797" y="3698"/>
                    <a:pt x="1864" y="3690"/>
                  </a:cubicBezTo>
                  <a:cubicBezTo>
                    <a:pt x="1864" y="3676"/>
                    <a:pt x="1864" y="3661"/>
                    <a:pt x="1864" y="3653"/>
                  </a:cubicBezTo>
                  <a:cubicBezTo>
                    <a:pt x="1916" y="3646"/>
                    <a:pt x="1886" y="3668"/>
                    <a:pt x="1916" y="3690"/>
                  </a:cubicBezTo>
                  <a:cubicBezTo>
                    <a:pt x="1953" y="3713"/>
                    <a:pt x="1953" y="3661"/>
                    <a:pt x="1953" y="3646"/>
                  </a:cubicBezTo>
                  <a:cubicBezTo>
                    <a:pt x="1945" y="3609"/>
                    <a:pt x="1953" y="3587"/>
                    <a:pt x="1938" y="3557"/>
                  </a:cubicBezTo>
                  <a:cubicBezTo>
                    <a:pt x="1923" y="3527"/>
                    <a:pt x="1938" y="3505"/>
                    <a:pt x="1960" y="3490"/>
                  </a:cubicBezTo>
                  <a:cubicBezTo>
                    <a:pt x="1968" y="3453"/>
                    <a:pt x="1930" y="3423"/>
                    <a:pt x="1938" y="3386"/>
                  </a:cubicBezTo>
                  <a:cubicBezTo>
                    <a:pt x="1938" y="3356"/>
                    <a:pt x="1953" y="3319"/>
                    <a:pt x="1953" y="3282"/>
                  </a:cubicBezTo>
                  <a:cubicBezTo>
                    <a:pt x="1997" y="3275"/>
                    <a:pt x="2005" y="3304"/>
                    <a:pt x="2027" y="3334"/>
                  </a:cubicBezTo>
                  <a:cubicBezTo>
                    <a:pt x="2042" y="3342"/>
                    <a:pt x="2094" y="3356"/>
                    <a:pt x="2101" y="3334"/>
                  </a:cubicBezTo>
                  <a:cubicBezTo>
                    <a:pt x="2131" y="3334"/>
                    <a:pt x="2168" y="3386"/>
                    <a:pt x="2183" y="3416"/>
                  </a:cubicBezTo>
                  <a:cubicBezTo>
                    <a:pt x="2213" y="3416"/>
                    <a:pt x="2257" y="3431"/>
                    <a:pt x="2287" y="3416"/>
                  </a:cubicBezTo>
                  <a:lnTo>
                    <a:pt x="2287" y="3401"/>
                  </a:lnTo>
                  <a:cubicBezTo>
                    <a:pt x="2287" y="3401"/>
                    <a:pt x="2384" y="3438"/>
                    <a:pt x="2391" y="3438"/>
                  </a:cubicBezTo>
                  <a:cubicBezTo>
                    <a:pt x="2443" y="3438"/>
                    <a:pt x="2458" y="3453"/>
                    <a:pt x="2495" y="3482"/>
                  </a:cubicBezTo>
                  <a:cubicBezTo>
                    <a:pt x="2502" y="3460"/>
                    <a:pt x="2517" y="3453"/>
                    <a:pt x="2517" y="3438"/>
                  </a:cubicBezTo>
                  <a:cubicBezTo>
                    <a:pt x="2487" y="3423"/>
                    <a:pt x="2480" y="3379"/>
                    <a:pt x="2480" y="3349"/>
                  </a:cubicBezTo>
                  <a:cubicBezTo>
                    <a:pt x="2487" y="3327"/>
                    <a:pt x="2502" y="3319"/>
                    <a:pt x="2495" y="3297"/>
                  </a:cubicBezTo>
                  <a:cubicBezTo>
                    <a:pt x="2487" y="3282"/>
                    <a:pt x="2480" y="3267"/>
                    <a:pt x="2487" y="3252"/>
                  </a:cubicBezTo>
                  <a:cubicBezTo>
                    <a:pt x="2510" y="3252"/>
                    <a:pt x="2532" y="3267"/>
                    <a:pt x="2562" y="3267"/>
                  </a:cubicBezTo>
                  <a:cubicBezTo>
                    <a:pt x="2584" y="3267"/>
                    <a:pt x="2569" y="3223"/>
                    <a:pt x="2584" y="3208"/>
                  </a:cubicBezTo>
                  <a:cubicBezTo>
                    <a:pt x="2606" y="3185"/>
                    <a:pt x="2606" y="3163"/>
                    <a:pt x="2643" y="3156"/>
                  </a:cubicBezTo>
                  <a:cubicBezTo>
                    <a:pt x="2673" y="3156"/>
                    <a:pt x="2695" y="3171"/>
                    <a:pt x="2725" y="3171"/>
                  </a:cubicBezTo>
                  <a:cubicBezTo>
                    <a:pt x="2755" y="3252"/>
                    <a:pt x="2762" y="3163"/>
                    <a:pt x="2807" y="3148"/>
                  </a:cubicBezTo>
                  <a:cubicBezTo>
                    <a:pt x="2836" y="3141"/>
                    <a:pt x="2844" y="3119"/>
                    <a:pt x="2814" y="3096"/>
                  </a:cubicBezTo>
                  <a:cubicBezTo>
                    <a:pt x="2792" y="3082"/>
                    <a:pt x="2807" y="3052"/>
                    <a:pt x="2814" y="3030"/>
                  </a:cubicBezTo>
                  <a:cubicBezTo>
                    <a:pt x="2814" y="3030"/>
                    <a:pt x="2814" y="3030"/>
                    <a:pt x="2822" y="3030"/>
                  </a:cubicBezTo>
                  <a:cubicBezTo>
                    <a:pt x="2822" y="3037"/>
                    <a:pt x="2822" y="3045"/>
                    <a:pt x="2822" y="3052"/>
                  </a:cubicBezTo>
                  <a:cubicBezTo>
                    <a:pt x="2859" y="3074"/>
                    <a:pt x="2896" y="3067"/>
                    <a:pt x="2933" y="3052"/>
                  </a:cubicBezTo>
                  <a:cubicBezTo>
                    <a:pt x="2926" y="3052"/>
                    <a:pt x="2948" y="3030"/>
                    <a:pt x="2948" y="3030"/>
                  </a:cubicBezTo>
                  <a:cubicBezTo>
                    <a:pt x="2955" y="3022"/>
                    <a:pt x="2948" y="3000"/>
                    <a:pt x="2948" y="2985"/>
                  </a:cubicBezTo>
                  <a:cubicBezTo>
                    <a:pt x="2985" y="2985"/>
                    <a:pt x="2985" y="2985"/>
                    <a:pt x="2985" y="2948"/>
                  </a:cubicBezTo>
                  <a:cubicBezTo>
                    <a:pt x="2985" y="2933"/>
                    <a:pt x="2970" y="2918"/>
                    <a:pt x="2955" y="2918"/>
                  </a:cubicBezTo>
                  <a:cubicBezTo>
                    <a:pt x="2985" y="2822"/>
                    <a:pt x="3089" y="2918"/>
                    <a:pt x="3126" y="2859"/>
                  </a:cubicBezTo>
                  <a:cubicBezTo>
                    <a:pt x="3148" y="2822"/>
                    <a:pt x="3193" y="2814"/>
                    <a:pt x="3215" y="2777"/>
                  </a:cubicBezTo>
                  <a:cubicBezTo>
                    <a:pt x="3245" y="2732"/>
                    <a:pt x="3230" y="2718"/>
                    <a:pt x="3289" y="2725"/>
                  </a:cubicBezTo>
                  <a:cubicBezTo>
                    <a:pt x="3297" y="2755"/>
                    <a:pt x="3282" y="2918"/>
                    <a:pt x="3341" y="2822"/>
                  </a:cubicBezTo>
                  <a:cubicBezTo>
                    <a:pt x="3349" y="2822"/>
                    <a:pt x="3349" y="2822"/>
                    <a:pt x="3356" y="2822"/>
                  </a:cubicBezTo>
                  <a:cubicBezTo>
                    <a:pt x="3356" y="2807"/>
                    <a:pt x="3356" y="2799"/>
                    <a:pt x="3364" y="2792"/>
                  </a:cubicBezTo>
                  <a:cubicBezTo>
                    <a:pt x="3371" y="2762"/>
                    <a:pt x="3394" y="2732"/>
                    <a:pt x="3379" y="2695"/>
                  </a:cubicBezTo>
                  <a:cubicBezTo>
                    <a:pt x="3371" y="2673"/>
                    <a:pt x="3356" y="2673"/>
                    <a:pt x="3356" y="2643"/>
                  </a:cubicBezTo>
                  <a:cubicBezTo>
                    <a:pt x="3379" y="2636"/>
                    <a:pt x="3379" y="2621"/>
                    <a:pt x="3371" y="2606"/>
                  </a:cubicBezTo>
                  <a:cubicBezTo>
                    <a:pt x="3394" y="2606"/>
                    <a:pt x="3408" y="2599"/>
                    <a:pt x="3401" y="2577"/>
                  </a:cubicBezTo>
                  <a:cubicBezTo>
                    <a:pt x="3423" y="2562"/>
                    <a:pt x="3460" y="2584"/>
                    <a:pt x="3482" y="2577"/>
                  </a:cubicBezTo>
                  <a:cubicBezTo>
                    <a:pt x="3497" y="2577"/>
                    <a:pt x="3505" y="2502"/>
                    <a:pt x="3512" y="2495"/>
                  </a:cubicBezTo>
                  <a:cubicBezTo>
                    <a:pt x="3534" y="2450"/>
                    <a:pt x="3564" y="2413"/>
                    <a:pt x="3601" y="2398"/>
                  </a:cubicBezTo>
                  <a:cubicBezTo>
                    <a:pt x="3631" y="2383"/>
                    <a:pt x="3646" y="2376"/>
                    <a:pt x="3639" y="2339"/>
                  </a:cubicBezTo>
                  <a:lnTo>
                    <a:pt x="3609" y="2339"/>
                  </a:lnTo>
                  <a:cubicBezTo>
                    <a:pt x="3616" y="2287"/>
                    <a:pt x="3482" y="2220"/>
                    <a:pt x="3579" y="2190"/>
                  </a:cubicBezTo>
                  <a:cubicBezTo>
                    <a:pt x="3624" y="2175"/>
                    <a:pt x="3594" y="2131"/>
                    <a:pt x="3616" y="2094"/>
                  </a:cubicBezTo>
                  <a:cubicBezTo>
                    <a:pt x="3631" y="2072"/>
                    <a:pt x="3661" y="2064"/>
                    <a:pt x="3653" y="2027"/>
                  </a:cubicBezTo>
                  <a:cubicBezTo>
                    <a:pt x="3668" y="2020"/>
                    <a:pt x="3683" y="2020"/>
                    <a:pt x="3698" y="2027"/>
                  </a:cubicBezTo>
                  <a:cubicBezTo>
                    <a:pt x="3691" y="2064"/>
                    <a:pt x="3750" y="2072"/>
                    <a:pt x="3728" y="2116"/>
                  </a:cubicBezTo>
                  <a:cubicBezTo>
                    <a:pt x="3750" y="2086"/>
                    <a:pt x="3794" y="2094"/>
                    <a:pt x="3824" y="2094"/>
                  </a:cubicBezTo>
                  <a:cubicBezTo>
                    <a:pt x="3831" y="2086"/>
                    <a:pt x="3839" y="2079"/>
                    <a:pt x="3839" y="2079"/>
                  </a:cubicBezTo>
                  <a:cubicBezTo>
                    <a:pt x="3824" y="2064"/>
                    <a:pt x="3824" y="2035"/>
                    <a:pt x="3802" y="2020"/>
                  </a:cubicBezTo>
                  <a:cubicBezTo>
                    <a:pt x="3787" y="2012"/>
                    <a:pt x="3780" y="2012"/>
                    <a:pt x="3780" y="1997"/>
                  </a:cubicBezTo>
                  <a:cubicBezTo>
                    <a:pt x="3839" y="1990"/>
                    <a:pt x="3876" y="1997"/>
                    <a:pt x="3921" y="1945"/>
                  </a:cubicBezTo>
                  <a:cubicBezTo>
                    <a:pt x="3943" y="1923"/>
                    <a:pt x="3943" y="1841"/>
                    <a:pt x="3943" y="1812"/>
                  </a:cubicBezTo>
                  <a:cubicBezTo>
                    <a:pt x="3943" y="1789"/>
                    <a:pt x="3913" y="1797"/>
                    <a:pt x="3928" y="1775"/>
                  </a:cubicBezTo>
                  <a:cubicBezTo>
                    <a:pt x="3936" y="1760"/>
                    <a:pt x="3958" y="1767"/>
                    <a:pt x="3965" y="1752"/>
                  </a:cubicBezTo>
                  <a:cubicBezTo>
                    <a:pt x="4002" y="1708"/>
                    <a:pt x="3936" y="1685"/>
                    <a:pt x="3936" y="1648"/>
                  </a:cubicBezTo>
                  <a:cubicBezTo>
                    <a:pt x="3943" y="1648"/>
                    <a:pt x="3958" y="1633"/>
                    <a:pt x="3965" y="1626"/>
                  </a:cubicBezTo>
                  <a:cubicBezTo>
                    <a:pt x="3980" y="1648"/>
                    <a:pt x="4077" y="1678"/>
                    <a:pt x="4077" y="1715"/>
                  </a:cubicBezTo>
                  <a:cubicBezTo>
                    <a:pt x="4121" y="1723"/>
                    <a:pt x="4166" y="1693"/>
                    <a:pt x="4210" y="1708"/>
                  </a:cubicBezTo>
                  <a:cubicBezTo>
                    <a:pt x="4247" y="1723"/>
                    <a:pt x="4285" y="1723"/>
                    <a:pt x="4322" y="1723"/>
                  </a:cubicBezTo>
                  <a:cubicBezTo>
                    <a:pt x="4322" y="1760"/>
                    <a:pt x="4322" y="1797"/>
                    <a:pt x="4322" y="1827"/>
                  </a:cubicBezTo>
                  <a:cubicBezTo>
                    <a:pt x="4351" y="1834"/>
                    <a:pt x="4388" y="1819"/>
                    <a:pt x="4418" y="1827"/>
                  </a:cubicBezTo>
                  <a:cubicBezTo>
                    <a:pt x="4426" y="1849"/>
                    <a:pt x="4411" y="1856"/>
                    <a:pt x="4396" y="1864"/>
                  </a:cubicBezTo>
                  <a:cubicBezTo>
                    <a:pt x="4374" y="1878"/>
                    <a:pt x="4374" y="1908"/>
                    <a:pt x="4374" y="1930"/>
                  </a:cubicBezTo>
                  <a:cubicBezTo>
                    <a:pt x="4411" y="1938"/>
                    <a:pt x="4455" y="1930"/>
                    <a:pt x="4493" y="1938"/>
                  </a:cubicBezTo>
                  <a:cubicBezTo>
                    <a:pt x="4493" y="1930"/>
                    <a:pt x="4493" y="1930"/>
                    <a:pt x="4500" y="1923"/>
                  </a:cubicBezTo>
                  <a:cubicBezTo>
                    <a:pt x="4537" y="1923"/>
                    <a:pt x="4544" y="1975"/>
                    <a:pt x="4589" y="1968"/>
                  </a:cubicBezTo>
                  <a:cubicBezTo>
                    <a:pt x="4574" y="1953"/>
                    <a:pt x="4559" y="1923"/>
                    <a:pt x="4589" y="1908"/>
                  </a:cubicBezTo>
                  <a:cubicBezTo>
                    <a:pt x="4589" y="1893"/>
                    <a:pt x="4589" y="1871"/>
                    <a:pt x="4589" y="1849"/>
                  </a:cubicBezTo>
                  <a:cubicBezTo>
                    <a:pt x="4596" y="1849"/>
                    <a:pt x="4604" y="1849"/>
                    <a:pt x="4611" y="1849"/>
                  </a:cubicBezTo>
                  <a:cubicBezTo>
                    <a:pt x="4619" y="1856"/>
                    <a:pt x="4619" y="1878"/>
                    <a:pt x="4626" y="1878"/>
                  </a:cubicBezTo>
                  <a:cubicBezTo>
                    <a:pt x="4641" y="1893"/>
                    <a:pt x="4671" y="1886"/>
                    <a:pt x="4693" y="1886"/>
                  </a:cubicBezTo>
                  <a:cubicBezTo>
                    <a:pt x="4693" y="1893"/>
                    <a:pt x="4693" y="1908"/>
                    <a:pt x="4693" y="1916"/>
                  </a:cubicBezTo>
                  <a:cubicBezTo>
                    <a:pt x="4700" y="1916"/>
                    <a:pt x="4715" y="1916"/>
                    <a:pt x="4723" y="1916"/>
                  </a:cubicBezTo>
                  <a:cubicBezTo>
                    <a:pt x="4715" y="1945"/>
                    <a:pt x="4760" y="1997"/>
                    <a:pt x="4782" y="1960"/>
                  </a:cubicBezTo>
                  <a:cubicBezTo>
                    <a:pt x="4790" y="1945"/>
                    <a:pt x="4775" y="1930"/>
                    <a:pt x="4790" y="1916"/>
                  </a:cubicBezTo>
                  <a:cubicBezTo>
                    <a:pt x="4804" y="1908"/>
                    <a:pt x="4819" y="1930"/>
                    <a:pt x="4819" y="1945"/>
                  </a:cubicBezTo>
                  <a:cubicBezTo>
                    <a:pt x="4841" y="1945"/>
                    <a:pt x="4849" y="1923"/>
                    <a:pt x="4849" y="1901"/>
                  </a:cubicBezTo>
                  <a:cubicBezTo>
                    <a:pt x="4886" y="1901"/>
                    <a:pt x="4908" y="1916"/>
                    <a:pt x="4945" y="1908"/>
                  </a:cubicBezTo>
                  <a:cubicBezTo>
                    <a:pt x="4960" y="1901"/>
                    <a:pt x="4968" y="1908"/>
                    <a:pt x="4983" y="1923"/>
                  </a:cubicBezTo>
                  <a:cubicBezTo>
                    <a:pt x="5005" y="1953"/>
                    <a:pt x="5049" y="1997"/>
                    <a:pt x="5094" y="2005"/>
                  </a:cubicBezTo>
                  <a:cubicBezTo>
                    <a:pt x="5094" y="2027"/>
                    <a:pt x="5116" y="2035"/>
                    <a:pt x="5116" y="2057"/>
                  </a:cubicBezTo>
                  <a:cubicBezTo>
                    <a:pt x="5116" y="2086"/>
                    <a:pt x="5109" y="2101"/>
                    <a:pt x="5101" y="2124"/>
                  </a:cubicBezTo>
                  <a:cubicBezTo>
                    <a:pt x="5087" y="2168"/>
                    <a:pt x="5101" y="2220"/>
                    <a:pt x="5072" y="2257"/>
                  </a:cubicBezTo>
                  <a:cubicBezTo>
                    <a:pt x="5035" y="2287"/>
                    <a:pt x="5012" y="2324"/>
                    <a:pt x="5064" y="2346"/>
                  </a:cubicBezTo>
                  <a:cubicBezTo>
                    <a:pt x="5094" y="2361"/>
                    <a:pt x="5109" y="2458"/>
                    <a:pt x="5101" y="2487"/>
                  </a:cubicBezTo>
                  <a:cubicBezTo>
                    <a:pt x="5057" y="2487"/>
                    <a:pt x="5101" y="2532"/>
                    <a:pt x="5116" y="2540"/>
                  </a:cubicBezTo>
                  <a:cubicBezTo>
                    <a:pt x="5153" y="2577"/>
                    <a:pt x="5205" y="2584"/>
                    <a:pt x="5250" y="2599"/>
                  </a:cubicBezTo>
                  <a:cubicBezTo>
                    <a:pt x="5265" y="2599"/>
                    <a:pt x="5272" y="2599"/>
                    <a:pt x="5280" y="2599"/>
                  </a:cubicBezTo>
                  <a:cubicBezTo>
                    <a:pt x="5280" y="2591"/>
                    <a:pt x="5280" y="2591"/>
                    <a:pt x="5280" y="2591"/>
                  </a:cubicBezTo>
                  <a:cubicBezTo>
                    <a:pt x="5280" y="2591"/>
                    <a:pt x="5280" y="2591"/>
                    <a:pt x="5280" y="2599"/>
                  </a:cubicBezTo>
                  <a:lnTo>
                    <a:pt x="5287" y="2599"/>
                  </a:lnTo>
                  <a:cubicBezTo>
                    <a:pt x="5287" y="2577"/>
                    <a:pt x="5287" y="2554"/>
                    <a:pt x="5287" y="2554"/>
                  </a:cubicBezTo>
                  <a:cubicBezTo>
                    <a:pt x="5272" y="2502"/>
                    <a:pt x="5324" y="2517"/>
                    <a:pt x="5361" y="2495"/>
                  </a:cubicBezTo>
                  <a:cubicBezTo>
                    <a:pt x="5421" y="2458"/>
                    <a:pt x="5346" y="2428"/>
                    <a:pt x="5332" y="2406"/>
                  </a:cubicBezTo>
                  <a:cubicBezTo>
                    <a:pt x="5317" y="2383"/>
                    <a:pt x="5302" y="2294"/>
                    <a:pt x="5339" y="2287"/>
                  </a:cubicBezTo>
                  <a:cubicBezTo>
                    <a:pt x="5384" y="2280"/>
                    <a:pt x="5339" y="2213"/>
                    <a:pt x="5384" y="2205"/>
                  </a:cubicBezTo>
                  <a:cubicBezTo>
                    <a:pt x="5384" y="2198"/>
                    <a:pt x="5384" y="2198"/>
                    <a:pt x="5384" y="2190"/>
                  </a:cubicBezTo>
                  <a:cubicBezTo>
                    <a:pt x="5428" y="2198"/>
                    <a:pt x="5502" y="2079"/>
                    <a:pt x="5532" y="2101"/>
                  </a:cubicBezTo>
                  <a:cubicBezTo>
                    <a:pt x="5554" y="2116"/>
                    <a:pt x="5562" y="2153"/>
                    <a:pt x="5591" y="2161"/>
                  </a:cubicBezTo>
                  <a:cubicBezTo>
                    <a:pt x="5614" y="2168"/>
                    <a:pt x="5651" y="2175"/>
                    <a:pt x="5681" y="2168"/>
                  </a:cubicBezTo>
                  <a:cubicBezTo>
                    <a:pt x="5688" y="2153"/>
                    <a:pt x="5703" y="2153"/>
                    <a:pt x="5718" y="2146"/>
                  </a:cubicBezTo>
                  <a:cubicBezTo>
                    <a:pt x="5725" y="2131"/>
                    <a:pt x="5725" y="2138"/>
                    <a:pt x="5733" y="2131"/>
                  </a:cubicBezTo>
                  <a:cubicBezTo>
                    <a:pt x="5733" y="2109"/>
                    <a:pt x="5747" y="2101"/>
                    <a:pt x="5762" y="2086"/>
                  </a:cubicBezTo>
                  <a:cubicBezTo>
                    <a:pt x="5755" y="2086"/>
                    <a:pt x="5747" y="2079"/>
                    <a:pt x="5740" y="2079"/>
                  </a:cubicBezTo>
                  <a:cubicBezTo>
                    <a:pt x="5733" y="2049"/>
                    <a:pt x="5777" y="2035"/>
                    <a:pt x="5770" y="2005"/>
                  </a:cubicBezTo>
                  <a:cubicBezTo>
                    <a:pt x="5755" y="1968"/>
                    <a:pt x="5695" y="1968"/>
                    <a:pt x="5658" y="1968"/>
                  </a:cubicBezTo>
                  <a:cubicBezTo>
                    <a:pt x="5658" y="1953"/>
                    <a:pt x="5651" y="1945"/>
                    <a:pt x="5651" y="1930"/>
                  </a:cubicBezTo>
                  <a:cubicBezTo>
                    <a:pt x="5599" y="1930"/>
                    <a:pt x="5599" y="1908"/>
                    <a:pt x="5599" y="1849"/>
                  </a:cubicBezTo>
                  <a:cubicBezTo>
                    <a:pt x="5562" y="1841"/>
                    <a:pt x="5569" y="1797"/>
                    <a:pt x="5540" y="1775"/>
                  </a:cubicBezTo>
                  <a:cubicBezTo>
                    <a:pt x="5502" y="1752"/>
                    <a:pt x="5480" y="1789"/>
                    <a:pt x="5450" y="1804"/>
                  </a:cubicBezTo>
                  <a:cubicBezTo>
                    <a:pt x="5428" y="1775"/>
                    <a:pt x="5458" y="1775"/>
                    <a:pt x="5473" y="1745"/>
                  </a:cubicBezTo>
                  <a:cubicBezTo>
                    <a:pt x="5480" y="1723"/>
                    <a:pt x="5450" y="1708"/>
                    <a:pt x="5458" y="1685"/>
                  </a:cubicBezTo>
                  <a:cubicBezTo>
                    <a:pt x="5517" y="1678"/>
                    <a:pt x="5525" y="1678"/>
                    <a:pt x="5525" y="1611"/>
                  </a:cubicBezTo>
                  <a:cubicBezTo>
                    <a:pt x="5532" y="1559"/>
                    <a:pt x="5510" y="1552"/>
                    <a:pt x="5465" y="1530"/>
                  </a:cubicBezTo>
                  <a:cubicBezTo>
                    <a:pt x="5458" y="1537"/>
                    <a:pt x="5443" y="1544"/>
                    <a:pt x="5435" y="1544"/>
                  </a:cubicBezTo>
                  <a:cubicBezTo>
                    <a:pt x="5428" y="1522"/>
                    <a:pt x="5428" y="1500"/>
                    <a:pt x="5435" y="1485"/>
                  </a:cubicBezTo>
                  <a:cubicBezTo>
                    <a:pt x="5443" y="1463"/>
                    <a:pt x="5465" y="1455"/>
                    <a:pt x="5458" y="1433"/>
                  </a:cubicBezTo>
                  <a:cubicBezTo>
                    <a:pt x="5465" y="1463"/>
                    <a:pt x="5554" y="1411"/>
                    <a:pt x="5562" y="1396"/>
                  </a:cubicBezTo>
                  <a:cubicBezTo>
                    <a:pt x="5584" y="1359"/>
                    <a:pt x="5577" y="1329"/>
                    <a:pt x="5577" y="1299"/>
                  </a:cubicBezTo>
                  <a:cubicBezTo>
                    <a:pt x="5577" y="1270"/>
                    <a:pt x="5584" y="1240"/>
                    <a:pt x="5584" y="1203"/>
                  </a:cubicBezTo>
                  <a:cubicBezTo>
                    <a:pt x="5554" y="1203"/>
                    <a:pt x="5532" y="1225"/>
                    <a:pt x="5510" y="1218"/>
                  </a:cubicBezTo>
                  <a:cubicBezTo>
                    <a:pt x="5510" y="1143"/>
                    <a:pt x="5606" y="1069"/>
                    <a:pt x="5554" y="987"/>
                  </a:cubicBezTo>
                  <a:cubicBezTo>
                    <a:pt x="5532" y="958"/>
                    <a:pt x="5495" y="973"/>
                    <a:pt x="5480" y="936"/>
                  </a:cubicBezTo>
                  <a:cubicBezTo>
                    <a:pt x="5465" y="913"/>
                    <a:pt x="5480" y="883"/>
                    <a:pt x="5473" y="854"/>
                  </a:cubicBezTo>
                  <a:cubicBezTo>
                    <a:pt x="5473" y="831"/>
                    <a:pt x="5465" y="817"/>
                    <a:pt x="5465" y="794"/>
                  </a:cubicBezTo>
                  <a:cubicBezTo>
                    <a:pt x="5488" y="787"/>
                    <a:pt x="5510" y="794"/>
                    <a:pt x="5502" y="824"/>
                  </a:cubicBezTo>
                  <a:cubicBezTo>
                    <a:pt x="5532" y="824"/>
                    <a:pt x="5547" y="787"/>
                    <a:pt x="5569" y="787"/>
                  </a:cubicBezTo>
                  <a:cubicBezTo>
                    <a:pt x="5599" y="779"/>
                    <a:pt x="5621" y="772"/>
                    <a:pt x="5629" y="750"/>
                  </a:cubicBezTo>
                  <a:cubicBezTo>
                    <a:pt x="5643" y="713"/>
                    <a:pt x="5629" y="698"/>
                    <a:pt x="5614" y="690"/>
                  </a:cubicBezTo>
                  <a:cubicBezTo>
                    <a:pt x="5599" y="705"/>
                    <a:pt x="5584" y="713"/>
                    <a:pt x="5554" y="713"/>
                  </a:cubicBezTo>
                  <a:cubicBezTo>
                    <a:pt x="5584" y="713"/>
                    <a:pt x="5599" y="705"/>
                    <a:pt x="5614" y="690"/>
                  </a:cubicBezTo>
                  <a:cubicBezTo>
                    <a:pt x="5599" y="676"/>
                    <a:pt x="5569" y="676"/>
                    <a:pt x="5547" y="668"/>
                  </a:cubicBezTo>
                  <a:cubicBezTo>
                    <a:pt x="5480" y="661"/>
                    <a:pt x="5435" y="609"/>
                    <a:pt x="5413" y="549"/>
                  </a:cubicBezTo>
                  <a:cubicBezTo>
                    <a:pt x="5398" y="520"/>
                    <a:pt x="5361" y="520"/>
                    <a:pt x="5354" y="497"/>
                  </a:cubicBezTo>
                  <a:cubicBezTo>
                    <a:pt x="5324" y="497"/>
                    <a:pt x="5317" y="497"/>
                    <a:pt x="5294" y="475"/>
                  </a:cubicBezTo>
                  <a:cubicBezTo>
                    <a:pt x="5287" y="468"/>
                    <a:pt x="5265" y="482"/>
                    <a:pt x="5257" y="490"/>
                  </a:cubicBezTo>
                  <a:cubicBezTo>
                    <a:pt x="5228" y="520"/>
                    <a:pt x="5213" y="527"/>
                    <a:pt x="5168" y="527"/>
                  </a:cubicBezTo>
                  <a:cubicBezTo>
                    <a:pt x="5124" y="534"/>
                    <a:pt x="5079" y="534"/>
                    <a:pt x="5042" y="520"/>
                  </a:cubicBezTo>
                  <a:cubicBezTo>
                    <a:pt x="4990" y="490"/>
                    <a:pt x="4960" y="482"/>
                    <a:pt x="4901" y="490"/>
                  </a:cubicBezTo>
                  <a:cubicBezTo>
                    <a:pt x="4886" y="490"/>
                    <a:pt x="4797" y="520"/>
                    <a:pt x="4797" y="482"/>
                  </a:cubicBezTo>
                  <a:cubicBezTo>
                    <a:pt x="4797" y="438"/>
                    <a:pt x="4760" y="431"/>
                    <a:pt x="4723" y="431"/>
                  </a:cubicBezTo>
                  <a:cubicBezTo>
                    <a:pt x="4671" y="431"/>
                    <a:pt x="4678" y="393"/>
                    <a:pt x="4648" y="371"/>
                  </a:cubicBezTo>
                  <a:cubicBezTo>
                    <a:pt x="4611" y="341"/>
                    <a:pt x="4604" y="408"/>
                    <a:pt x="4596" y="431"/>
                  </a:cubicBezTo>
                  <a:cubicBezTo>
                    <a:pt x="4582" y="431"/>
                    <a:pt x="4567" y="431"/>
                    <a:pt x="4552" y="431"/>
                  </a:cubicBezTo>
                  <a:cubicBezTo>
                    <a:pt x="4552" y="445"/>
                    <a:pt x="4552" y="453"/>
                    <a:pt x="4552" y="460"/>
                  </a:cubicBezTo>
                  <a:cubicBezTo>
                    <a:pt x="4507" y="460"/>
                    <a:pt x="4463" y="431"/>
                    <a:pt x="4418" y="438"/>
                  </a:cubicBezTo>
                  <a:cubicBezTo>
                    <a:pt x="4418" y="468"/>
                    <a:pt x="4418" y="490"/>
                    <a:pt x="4418" y="520"/>
                  </a:cubicBezTo>
                  <a:cubicBezTo>
                    <a:pt x="4359" y="520"/>
                    <a:pt x="4292" y="557"/>
                    <a:pt x="4233" y="527"/>
                  </a:cubicBezTo>
                  <a:cubicBezTo>
                    <a:pt x="4196" y="512"/>
                    <a:pt x="4166" y="460"/>
                    <a:pt x="4121" y="468"/>
                  </a:cubicBezTo>
                  <a:cubicBezTo>
                    <a:pt x="4114" y="490"/>
                    <a:pt x="4077" y="520"/>
                    <a:pt x="4062" y="482"/>
                  </a:cubicBezTo>
                  <a:cubicBezTo>
                    <a:pt x="4054" y="460"/>
                    <a:pt x="4062" y="438"/>
                    <a:pt x="4062" y="408"/>
                  </a:cubicBezTo>
                  <a:cubicBezTo>
                    <a:pt x="4032" y="401"/>
                    <a:pt x="4039" y="438"/>
                    <a:pt x="4017" y="453"/>
                  </a:cubicBezTo>
                  <a:cubicBezTo>
                    <a:pt x="3995" y="460"/>
                    <a:pt x="3973" y="445"/>
                    <a:pt x="3950" y="438"/>
                  </a:cubicBezTo>
                  <a:cubicBezTo>
                    <a:pt x="3898" y="408"/>
                    <a:pt x="3854" y="460"/>
                    <a:pt x="3846" y="505"/>
                  </a:cubicBezTo>
                  <a:cubicBezTo>
                    <a:pt x="3750" y="505"/>
                    <a:pt x="3668" y="564"/>
                    <a:pt x="3557" y="542"/>
                  </a:cubicBezTo>
                  <a:cubicBezTo>
                    <a:pt x="3520" y="534"/>
                    <a:pt x="3512" y="549"/>
                    <a:pt x="3482" y="512"/>
                  </a:cubicBezTo>
                  <a:cubicBezTo>
                    <a:pt x="3468" y="475"/>
                    <a:pt x="3438" y="534"/>
                    <a:pt x="3438" y="549"/>
                  </a:cubicBezTo>
                  <a:cubicBezTo>
                    <a:pt x="3401" y="542"/>
                    <a:pt x="3394" y="460"/>
                    <a:pt x="3379" y="431"/>
                  </a:cubicBezTo>
                  <a:cubicBezTo>
                    <a:pt x="3408" y="431"/>
                    <a:pt x="3453" y="445"/>
                    <a:pt x="3475" y="431"/>
                  </a:cubicBezTo>
                  <a:cubicBezTo>
                    <a:pt x="3475" y="438"/>
                    <a:pt x="3482" y="453"/>
                    <a:pt x="3482" y="460"/>
                  </a:cubicBezTo>
                  <a:cubicBezTo>
                    <a:pt x="3490" y="445"/>
                    <a:pt x="3505" y="438"/>
                    <a:pt x="3520" y="438"/>
                  </a:cubicBezTo>
                  <a:cubicBezTo>
                    <a:pt x="3475" y="386"/>
                    <a:pt x="3468" y="282"/>
                    <a:pt x="3401" y="267"/>
                  </a:cubicBezTo>
                  <a:cubicBezTo>
                    <a:pt x="3326" y="252"/>
                    <a:pt x="3297" y="282"/>
                    <a:pt x="3260" y="334"/>
                  </a:cubicBezTo>
                  <a:cubicBezTo>
                    <a:pt x="3237" y="334"/>
                    <a:pt x="3208" y="326"/>
                    <a:pt x="3193" y="341"/>
                  </a:cubicBezTo>
                  <a:cubicBezTo>
                    <a:pt x="3193" y="304"/>
                    <a:pt x="3126" y="312"/>
                    <a:pt x="3104" y="319"/>
                  </a:cubicBezTo>
                  <a:cubicBezTo>
                    <a:pt x="3059" y="326"/>
                    <a:pt x="3029" y="356"/>
                    <a:pt x="2978" y="356"/>
                  </a:cubicBezTo>
                  <a:cubicBezTo>
                    <a:pt x="2978" y="386"/>
                    <a:pt x="2970" y="401"/>
                    <a:pt x="2933" y="408"/>
                  </a:cubicBezTo>
                  <a:cubicBezTo>
                    <a:pt x="2940" y="431"/>
                    <a:pt x="2940" y="468"/>
                    <a:pt x="2911" y="482"/>
                  </a:cubicBezTo>
                  <a:cubicBezTo>
                    <a:pt x="2896" y="490"/>
                    <a:pt x="2881" y="490"/>
                    <a:pt x="2881" y="512"/>
                  </a:cubicBezTo>
                  <a:cubicBezTo>
                    <a:pt x="2844" y="512"/>
                    <a:pt x="2822" y="549"/>
                    <a:pt x="2807" y="571"/>
                  </a:cubicBezTo>
                  <a:cubicBezTo>
                    <a:pt x="2836" y="586"/>
                    <a:pt x="2851" y="594"/>
                    <a:pt x="2844" y="631"/>
                  </a:cubicBezTo>
                  <a:cubicBezTo>
                    <a:pt x="2822" y="624"/>
                    <a:pt x="2807" y="653"/>
                    <a:pt x="2784" y="661"/>
                  </a:cubicBezTo>
                  <a:cubicBezTo>
                    <a:pt x="2762" y="668"/>
                    <a:pt x="2732" y="653"/>
                    <a:pt x="2710" y="653"/>
                  </a:cubicBezTo>
                  <a:cubicBezTo>
                    <a:pt x="2703" y="676"/>
                    <a:pt x="2718" y="713"/>
                    <a:pt x="2688" y="713"/>
                  </a:cubicBezTo>
                  <a:cubicBezTo>
                    <a:pt x="2666" y="720"/>
                    <a:pt x="2643" y="713"/>
                    <a:pt x="2621" y="713"/>
                  </a:cubicBezTo>
                  <a:cubicBezTo>
                    <a:pt x="2591" y="713"/>
                    <a:pt x="2502" y="728"/>
                    <a:pt x="2502" y="683"/>
                  </a:cubicBezTo>
                  <a:cubicBezTo>
                    <a:pt x="2502" y="683"/>
                    <a:pt x="2502" y="683"/>
                    <a:pt x="2510" y="683"/>
                  </a:cubicBezTo>
                  <a:cubicBezTo>
                    <a:pt x="2524" y="646"/>
                    <a:pt x="2517" y="534"/>
                    <a:pt x="2480" y="520"/>
                  </a:cubicBezTo>
                  <a:cubicBezTo>
                    <a:pt x="2458" y="512"/>
                    <a:pt x="2421" y="512"/>
                    <a:pt x="2413" y="497"/>
                  </a:cubicBezTo>
                  <a:cubicBezTo>
                    <a:pt x="2391" y="460"/>
                    <a:pt x="2369" y="468"/>
                    <a:pt x="2332" y="468"/>
                  </a:cubicBezTo>
                  <a:cubicBezTo>
                    <a:pt x="2257" y="460"/>
                    <a:pt x="2168" y="497"/>
                    <a:pt x="2101" y="468"/>
                  </a:cubicBezTo>
                  <a:cubicBezTo>
                    <a:pt x="2064" y="445"/>
                    <a:pt x="2042" y="453"/>
                    <a:pt x="2005" y="460"/>
                  </a:cubicBezTo>
                  <a:cubicBezTo>
                    <a:pt x="1975" y="468"/>
                    <a:pt x="1953" y="445"/>
                    <a:pt x="1916" y="445"/>
                  </a:cubicBezTo>
                  <a:cubicBezTo>
                    <a:pt x="1849" y="453"/>
                    <a:pt x="1834" y="416"/>
                    <a:pt x="1804" y="356"/>
                  </a:cubicBezTo>
                  <a:cubicBezTo>
                    <a:pt x="1775" y="289"/>
                    <a:pt x="1745" y="267"/>
                    <a:pt x="1670" y="260"/>
                  </a:cubicBezTo>
                  <a:cubicBezTo>
                    <a:pt x="1611" y="252"/>
                    <a:pt x="1522" y="304"/>
                    <a:pt x="1470" y="252"/>
                  </a:cubicBezTo>
                  <a:cubicBezTo>
                    <a:pt x="1418" y="200"/>
                    <a:pt x="1425" y="134"/>
                    <a:pt x="1418" y="67"/>
                  </a:cubicBezTo>
                  <a:cubicBezTo>
                    <a:pt x="1418" y="74"/>
                    <a:pt x="1344" y="0"/>
                    <a:pt x="1336" y="0"/>
                  </a:cubicBezTo>
                  <a:cubicBezTo>
                    <a:pt x="1285" y="0"/>
                    <a:pt x="1299" y="81"/>
                    <a:pt x="1225" y="59"/>
                  </a:cubicBezTo>
                  <a:cubicBezTo>
                    <a:pt x="1203" y="52"/>
                    <a:pt x="1180" y="37"/>
                    <a:pt x="1158" y="29"/>
                  </a:cubicBezTo>
                  <a:cubicBezTo>
                    <a:pt x="1158" y="37"/>
                    <a:pt x="1166" y="37"/>
                    <a:pt x="1166" y="37"/>
                  </a:cubicBezTo>
                  <a:cubicBezTo>
                    <a:pt x="1166" y="37"/>
                    <a:pt x="1158" y="37"/>
                    <a:pt x="1158" y="29"/>
                  </a:cubicBezTo>
                  <a:lnTo>
                    <a:pt x="1151" y="29"/>
                  </a:lnTo>
                  <a:cubicBezTo>
                    <a:pt x="1128" y="37"/>
                    <a:pt x="1114" y="52"/>
                    <a:pt x="1099" y="52"/>
                  </a:cubicBezTo>
                  <a:cubicBezTo>
                    <a:pt x="1084" y="52"/>
                    <a:pt x="1069" y="59"/>
                    <a:pt x="1054" y="59"/>
                  </a:cubicBezTo>
                  <a:cubicBezTo>
                    <a:pt x="1017" y="67"/>
                    <a:pt x="1017" y="104"/>
                    <a:pt x="995" y="111"/>
                  </a:cubicBezTo>
                  <a:cubicBezTo>
                    <a:pt x="972" y="119"/>
                    <a:pt x="950" y="111"/>
                    <a:pt x="928" y="111"/>
                  </a:cubicBezTo>
                  <a:cubicBezTo>
                    <a:pt x="913" y="141"/>
                    <a:pt x="943" y="141"/>
                    <a:pt x="965" y="148"/>
                  </a:cubicBezTo>
                  <a:cubicBezTo>
                    <a:pt x="965" y="171"/>
                    <a:pt x="965" y="185"/>
                    <a:pt x="965" y="208"/>
                  </a:cubicBezTo>
                  <a:cubicBezTo>
                    <a:pt x="950" y="208"/>
                    <a:pt x="928" y="245"/>
                    <a:pt x="928" y="260"/>
                  </a:cubicBezTo>
                  <a:cubicBezTo>
                    <a:pt x="987" y="260"/>
                    <a:pt x="950" y="401"/>
                    <a:pt x="1047" y="319"/>
                  </a:cubicBezTo>
                  <a:cubicBezTo>
                    <a:pt x="1106" y="260"/>
                    <a:pt x="1225" y="319"/>
                    <a:pt x="1270" y="364"/>
                  </a:cubicBezTo>
                  <a:cubicBezTo>
                    <a:pt x="1247" y="356"/>
                    <a:pt x="1225" y="379"/>
                    <a:pt x="1203" y="379"/>
                  </a:cubicBezTo>
                  <a:cubicBezTo>
                    <a:pt x="1173" y="379"/>
                    <a:pt x="1151" y="364"/>
                    <a:pt x="1121" y="371"/>
                  </a:cubicBezTo>
                  <a:cubicBezTo>
                    <a:pt x="1114" y="379"/>
                    <a:pt x="1106" y="393"/>
                    <a:pt x="1099" y="401"/>
                  </a:cubicBezTo>
                  <a:cubicBezTo>
                    <a:pt x="1077" y="416"/>
                    <a:pt x="1054" y="416"/>
                    <a:pt x="1032" y="416"/>
                  </a:cubicBezTo>
                  <a:cubicBezTo>
                    <a:pt x="1032" y="423"/>
                    <a:pt x="1025" y="438"/>
                    <a:pt x="1025" y="453"/>
                  </a:cubicBezTo>
                  <a:cubicBezTo>
                    <a:pt x="995" y="460"/>
                    <a:pt x="935" y="445"/>
                    <a:pt x="913" y="482"/>
                  </a:cubicBezTo>
                  <a:cubicBezTo>
                    <a:pt x="898" y="505"/>
                    <a:pt x="913" y="542"/>
                    <a:pt x="883" y="549"/>
                  </a:cubicBezTo>
                  <a:cubicBezTo>
                    <a:pt x="861" y="557"/>
                    <a:pt x="846" y="571"/>
                    <a:pt x="824" y="571"/>
                  </a:cubicBezTo>
                  <a:cubicBezTo>
                    <a:pt x="794" y="586"/>
                    <a:pt x="765" y="571"/>
                    <a:pt x="727" y="571"/>
                  </a:cubicBezTo>
                  <a:cubicBezTo>
                    <a:pt x="727" y="571"/>
                    <a:pt x="735" y="594"/>
                    <a:pt x="735" y="601"/>
                  </a:cubicBezTo>
                  <a:cubicBezTo>
                    <a:pt x="742" y="609"/>
                    <a:pt x="772" y="609"/>
                    <a:pt x="780" y="609"/>
                  </a:cubicBezTo>
                  <a:cubicBezTo>
                    <a:pt x="831" y="609"/>
                    <a:pt x="831" y="631"/>
                    <a:pt x="869" y="661"/>
                  </a:cubicBezTo>
                  <a:cubicBezTo>
                    <a:pt x="935" y="720"/>
                    <a:pt x="950" y="779"/>
                    <a:pt x="943" y="869"/>
                  </a:cubicBezTo>
                  <a:cubicBezTo>
                    <a:pt x="928" y="869"/>
                    <a:pt x="854" y="869"/>
                    <a:pt x="854" y="883"/>
                  </a:cubicBezTo>
                  <a:cubicBezTo>
                    <a:pt x="846" y="898"/>
                    <a:pt x="869" y="913"/>
                    <a:pt x="869" y="928"/>
                  </a:cubicBezTo>
                  <a:cubicBezTo>
                    <a:pt x="869" y="987"/>
                    <a:pt x="780" y="943"/>
                    <a:pt x="765" y="995"/>
                  </a:cubicBezTo>
                  <a:cubicBezTo>
                    <a:pt x="750" y="973"/>
                    <a:pt x="742" y="958"/>
                    <a:pt x="713" y="965"/>
                  </a:cubicBezTo>
                  <a:cubicBezTo>
                    <a:pt x="713" y="943"/>
                    <a:pt x="713" y="928"/>
                    <a:pt x="713" y="913"/>
                  </a:cubicBezTo>
                  <a:cubicBezTo>
                    <a:pt x="683" y="906"/>
                    <a:pt x="653" y="913"/>
                    <a:pt x="631" y="891"/>
                  </a:cubicBezTo>
                  <a:cubicBezTo>
                    <a:pt x="609" y="869"/>
                    <a:pt x="616" y="846"/>
                    <a:pt x="579" y="854"/>
                  </a:cubicBezTo>
                  <a:cubicBezTo>
                    <a:pt x="579" y="869"/>
                    <a:pt x="564" y="883"/>
                    <a:pt x="557" y="906"/>
                  </a:cubicBezTo>
                  <a:cubicBezTo>
                    <a:pt x="623" y="913"/>
                    <a:pt x="579" y="1017"/>
                    <a:pt x="564" y="1047"/>
                  </a:cubicBezTo>
                  <a:cubicBezTo>
                    <a:pt x="557" y="1076"/>
                    <a:pt x="579" y="1121"/>
                    <a:pt x="549" y="1136"/>
                  </a:cubicBezTo>
                  <a:cubicBezTo>
                    <a:pt x="520" y="1151"/>
                    <a:pt x="527" y="1210"/>
                    <a:pt x="527" y="1240"/>
                  </a:cubicBezTo>
                  <a:cubicBezTo>
                    <a:pt x="505" y="1240"/>
                    <a:pt x="490" y="1240"/>
                    <a:pt x="475" y="1240"/>
                  </a:cubicBezTo>
                  <a:cubicBezTo>
                    <a:pt x="468" y="1240"/>
                    <a:pt x="460" y="1262"/>
                    <a:pt x="453" y="1262"/>
                  </a:cubicBezTo>
                  <a:cubicBezTo>
                    <a:pt x="430" y="1270"/>
                    <a:pt x="408" y="1255"/>
                    <a:pt x="386" y="1262"/>
                  </a:cubicBezTo>
                  <a:cubicBezTo>
                    <a:pt x="386" y="1284"/>
                    <a:pt x="386" y="1307"/>
                    <a:pt x="386" y="1322"/>
                  </a:cubicBezTo>
                  <a:cubicBezTo>
                    <a:pt x="230" y="1329"/>
                    <a:pt x="215" y="1463"/>
                    <a:pt x="170" y="1247"/>
                  </a:cubicBezTo>
                  <a:cubicBezTo>
                    <a:pt x="163" y="1218"/>
                    <a:pt x="163" y="1121"/>
                    <a:pt x="178" y="1069"/>
                  </a:cubicBezTo>
                  <a:cubicBezTo>
                    <a:pt x="178" y="1069"/>
                    <a:pt x="170" y="1069"/>
                    <a:pt x="163" y="1069"/>
                  </a:cubicBezTo>
                  <a:cubicBezTo>
                    <a:pt x="163" y="1076"/>
                    <a:pt x="163" y="1084"/>
                    <a:pt x="156" y="1091"/>
                  </a:cubicBezTo>
                  <a:cubicBezTo>
                    <a:pt x="141" y="1114"/>
                    <a:pt x="96" y="1099"/>
                    <a:pt x="89" y="1121"/>
                  </a:cubicBezTo>
                  <a:cubicBezTo>
                    <a:pt x="81" y="1136"/>
                    <a:pt x="111" y="1158"/>
                    <a:pt x="104" y="1181"/>
                  </a:cubicBezTo>
                  <a:cubicBezTo>
                    <a:pt x="96" y="1218"/>
                    <a:pt x="74" y="1195"/>
                    <a:pt x="59" y="1225"/>
                  </a:cubicBezTo>
                  <a:cubicBezTo>
                    <a:pt x="37" y="1270"/>
                    <a:pt x="104" y="1299"/>
                    <a:pt x="96" y="1344"/>
                  </a:cubicBezTo>
                  <a:cubicBezTo>
                    <a:pt x="89" y="1329"/>
                    <a:pt x="74" y="1329"/>
                    <a:pt x="74" y="1307"/>
                  </a:cubicBezTo>
                  <a:cubicBezTo>
                    <a:pt x="59" y="1307"/>
                    <a:pt x="44" y="1307"/>
                    <a:pt x="37" y="1307"/>
                  </a:cubicBezTo>
                  <a:cubicBezTo>
                    <a:pt x="22" y="1329"/>
                    <a:pt x="29" y="1336"/>
                    <a:pt x="37" y="1359"/>
                  </a:cubicBezTo>
                  <a:cubicBezTo>
                    <a:pt x="44" y="1359"/>
                    <a:pt x="74" y="1396"/>
                    <a:pt x="67" y="1396"/>
                  </a:cubicBezTo>
                  <a:cubicBezTo>
                    <a:pt x="59" y="1403"/>
                    <a:pt x="44" y="1403"/>
                    <a:pt x="37" y="1403"/>
                  </a:cubicBezTo>
                  <a:cubicBezTo>
                    <a:pt x="37" y="1440"/>
                    <a:pt x="15" y="1470"/>
                    <a:pt x="22" y="1507"/>
                  </a:cubicBezTo>
                  <a:cubicBezTo>
                    <a:pt x="74" y="1500"/>
                    <a:pt x="0" y="1641"/>
                    <a:pt x="22" y="1641"/>
                  </a:cubicBezTo>
                  <a:cubicBezTo>
                    <a:pt x="37" y="1641"/>
                    <a:pt x="52" y="1641"/>
                    <a:pt x="67" y="1641"/>
                  </a:cubicBezTo>
                  <a:cubicBezTo>
                    <a:pt x="67" y="1626"/>
                    <a:pt x="59" y="1589"/>
                    <a:pt x="81" y="1589"/>
                  </a:cubicBezTo>
                  <a:cubicBezTo>
                    <a:pt x="89" y="1589"/>
                    <a:pt x="111" y="1626"/>
                    <a:pt x="126" y="1633"/>
                  </a:cubicBezTo>
                  <a:cubicBezTo>
                    <a:pt x="104" y="1656"/>
                    <a:pt x="52" y="1648"/>
                    <a:pt x="44" y="1685"/>
                  </a:cubicBezTo>
                  <a:cubicBezTo>
                    <a:pt x="37" y="1708"/>
                    <a:pt x="52" y="1708"/>
                    <a:pt x="59" y="1723"/>
                  </a:cubicBezTo>
                  <a:cubicBezTo>
                    <a:pt x="59" y="1745"/>
                    <a:pt x="59" y="1767"/>
                    <a:pt x="59" y="1782"/>
                  </a:cubicBezTo>
                  <a:cubicBezTo>
                    <a:pt x="89" y="1789"/>
                    <a:pt x="118" y="1782"/>
                    <a:pt x="148" y="1789"/>
                  </a:cubicBezTo>
                  <a:cubicBezTo>
                    <a:pt x="118" y="1804"/>
                    <a:pt x="59" y="1782"/>
                    <a:pt x="44" y="1819"/>
                  </a:cubicBezTo>
                  <a:cubicBezTo>
                    <a:pt x="44" y="1834"/>
                    <a:pt x="52" y="1908"/>
                    <a:pt x="67" y="1916"/>
                  </a:cubicBezTo>
                  <a:cubicBezTo>
                    <a:pt x="67" y="1930"/>
                    <a:pt x="67" y="1945"/>
                    <a:pt x="67" y="1960"/>
                  </a:cubicBezTo>
                  <a:cubicBezTo>
                    <a:pt x="37" y="1968"/>
                    <a:pt x="67" y="1990"/>
                    <a:pt x="59" y="2005"/>
                  </a:cubicBezTo>
                  <a:cubicBezTo>
                    <a:pt x="37" y="2012"/>
                    <a:pt x="37" y="2079"/>
                    <a:pt x="67" y="2072"/>
                  </a:cubicBezTo>
                  <a:cubicBezTo>
                    <a:pt x="81" y="2049"/>
                    <a:pt x="96" y="2027"/>
                    <a:pt x="104" y="1997"/>
                  </a:cubicBezTo>
                  <a:cubicBezTo>
                    <a:pt x="118" y="1997"/>
                    <a:pt x="141" y="1997"/>
                    <a:pt x="163" y="1997"/>
                  </a:cubicBezTo>
                  <a:cubicBezTo>
                    <a:pt x="170" y="1975"/>
                    <a:pt x="156" y="1908"/>
                    <a:pt x="185" y="1916"/>
                  </a:cubicBezTo>
                  <a:cubicBezTo>
                    <a:pt x="185" y="1938"/>
                    <a:pt x="193" y="1945"/>
                    <a:pt x="200" y="1968"/>
                  </a:cubicBezTo>
                  <a:cubicBezTo>
                    <a:pt x="200" y="1983"/>
                    <a:pt x="200" y="2005"/>
                    <a:pt x="193" y="2020"/>
                  </a:cubicBezTo>
                  <a:cubicBezTo>
                    <a:pt x="178" y="2020"/>
                    <a:pt x="156" y="2012"/>
                    <a:pt x="148" y="2020"/>
                  </a:cubicBezTo>
                  <a:cubicBezTo>
                    <a:pt x="126" y="2027"/>
                    <a:pt x="141" y="2035"/>
                    <a:pt x="126" y="2042"/>
                  </a:cubicBezTo>
                  <a:cubicBezTo>
                    <a:pt x="118" y="2057"/>
                    <a:pt x="74" y="2094"/>
                    <a:pt x="111" y="2109"/>
                  </a:cubicBezTo>
                  <a:cubicBezTo>
                    <a:pt x="111" y="2116"/>
                    <a:pt x="118" y="2124"/>
                    <a:pt x="111" y="2131"/>
                  </a:cubicBezTo>
                  <a:cubicBezTo>
                    <a:pt x="133" y="2138"/>
                    <a:pt x="148" y="2131"/>
                    <a:pt x="163" y="2131"/>
                  </a:cubicBezTo>
                  <a:cubicBezTo>
                    <a:pt x="170" y="2138"/>
                    <a:pt x="178" y="2153"/>
                    <a:pt x="185" y="2161"/>
                  </a:cubicBezTo>
                  <a:cubicBezTo>
                    <a:pt x="170" y="2175"/>
                    <a:pt x="133" y="2168"/>
                    <a:pt x="111" y="2161"/>
                  </a:cubicBezTo>
                  <a:lnTo>
                    <a:pt x="111" y="2153"/>
                  </a:lnTo>
                  <a:cubicBezTo>
                    <a:pt x="44" y="2138"/>
                    <a:pt x="44" y="2228"/>
                    <a:pt x="59" y="2265"/>
                  </a:cubicBezTo>
                  <a:cubicBezTo>
                    <a:pt x="67" y="2272"/>
                    <a:pt x="81" y="2280"/>
                    <a:pt x="81" y="2287"/>
                  </a:cubicBezTo>
                  <a:cubicBezTo>
                    <a:pt x="89" y="2302"/>
                    <a:pt x="89" y="2309"/>
                    <a:pt x="89" y="2324"/>
                  </a:cubicBezTo>
                  <a:cubicBezTo>
                    <a:pt x="96" y="2346"/>
                    <a:pt x="111" y="2369"/>
                    <a:pt x="126" y="2383"/>
                  </a:cubicBezTo>
                  <a:cubicBezTo>
                    <a:pt x="118" y="2383"/>
                    <a:pt x="111" y="2383"/>
                    <a:pt x="104" y="2383"/>
                  </a:cubicBezTo>
                  <a:cubicBezTo>
                    <a:pt x="104" y="2376"/>
                    <a:pt x="104" y="2376"/>
                    <a:pt x="104" y="2369"/>
                  </a:cubicBezTo>
                  <a:cubicBezTo>
                    <a:pt x="96" y="2369"/>
                    <a:pt x="89" y="2369"/>
                    <a:pt x="89" y="2369"/>
                  </a:cubicBezTo>
                  <a:cubicBezTo>
                    <a:pt x="74" y="2406"/>
                    <a:pt x="74" y="2450"/>
                    <a:pt x="81" y="2480"/>
                  </a:cubicBezTo>
                  <a:cubicBezTo>
                    <a:pt x="89" y="2487"/>
                    <a:pt x="96" y="2495"/>
                    <a:pt x="111" y="2495"/>
                  </a:cubicBezTo>
                  <a:cubicBezTo>
                    <a:pt x="111" y="2517"/>
                    <a:pt x="111" y="2540"/>
                    <a:pt x="96" y="2547"/>
                  </a:cubicBezTo>
                  <a:cubicBezTo>
                    <a:pt x="111" y="2554"/>
                    <a:pt x="126" y="2554"/>
                    <a:pt x="141" y="2554"/>
                  </a:cubicBezTo>
                  <a:cubicBezTo>
                    <a:pt x="141" y="2540"/>
                    <a:pt x="156" y="2525"/>
                    <a:pt x="170" y="2532"/>
                  </a:cubicBezTo>
                  <a:cubicBezTo>
                    <a:pt x="163" y="2554"/>
                    <a:pt x="170" y="2577"/>
                    <a:pt x="163" y="2591"/>
                  </a:cubicBezTo>
                  <a:cubicBezTo>
                    <a:pt x="163" y="2554"/>
                    <a:pt x="111" y="2562"/>
                    <a:pt x="81" y="2562"/>
                  </a:cubicBezTo>
                  <a:cubicBezTo>
                    <a:pt x="74" y="2606"/>
                    <a:pt x="104" y="2606"/>
                    <a:pt x="126" y="2621"/>
                  </a:cubicBezTo>
                  <a:cubicBezTo>
                    <a:pt x="133" y="2651"/>
                    <a:pt x="111" y="2673"/>
                    <a:pt x="96" y="2695"/>
                  </a:cubicBezTo>
                  <a:cubicBezTo>
                    <a:pt x="111" y="2695"/>
                    <a:pt x="111" y="2695"/>
                    <a:pt x="118" y="2695"/>
                  </a:cubicBezTo>
                  <a:cubicBezTo>
                    <a:pt x="118" y="2725"/>
                    <a:pt x="126" y="2785"/>
                    <a:pt x="170" y="2777"/>
                  </a:cubicBezTo>
                  <a:cubicBezTo>
                    <a:pt x="104" y="2792"/>
                    <a:pt x="148" y="2859"/>
                    <a:pt x="170" y="2896"/>
                  </a:cubicBezTo>
                  <a:cubicBezTo>
                    <a:pt x="208" y="2948"/>
                    <a:pt x="178" y="3000"/>
                    <a:pt x="185" y="3059"/>
                  </a:cubicBezTo>
                  <a:cubicBezTo>
                    <a:pt x="200" y="3059"/>
                    <a:pt x="215" y="3059"/>
                    <a:pt x="230" y="3067"/>
                  </a:cubicBezTo>
                  <a:cubicBezTo>
                    <a:pt x="215" y="3082"/>
                    <a:pt x="200" y="3082"/>
                    <a:pt x="185" y="3089"/>
                  </a:cubicBezTo>
                  <a:cubicBezTo>
                    <a:pt x="200" y="3141"/>
                    <a:pt x="237" y="3230"/>
                    <a:pt x="193" y="3275"/>
                  </a:cubicBezTo>
                  <a:cubicBezTo>
                    <a:pt x="208" y="3275"/>
                    <a:pt x="223" y="3275"/>
                    <a:pt x="237" y="3282"/>
                  </a:cubicBezTo>
                  <a:cubicBezTo>
                    <a:pt x="237" y="3304"/>
                    <a:pt x="215" y="3297"/>
                    <a:pt x="215" y="3312"/>
                  </a:cubicBezTo>
                  <a:cubicBezTo>
                    <a:pt x="208" y="3319"/>
                    <a:pt x="215" y="3342"/>
                    <a:pt x="215" y="3356"/>
                  </a:cubicBezTo>
                  <a:cubicBezTo>
                    <a:pt x="230" y="3364"/>
                    <a:pt x="252" y="3371"/>
                    <a:pt x="245" y="3401"/>
                  </a:cubicBezTo>
                  <a:cubicBezTo>
                    <a:pt x="223" y="3393"/>
                    <a:pt x="215" y="3416"/>
                    <a:pt x="223" y="3431"/>
                  </a:cubicBezTo>
                  <a:cubicBezTo>
                    <a:pt x="260" y="3431"/>
                    <a:pt x="230" y="3497"/>
                    <a:pt x="230" y="3527"/>
                  </a:cubicBezTo>
                  <a:cubicBezTo>
                    <a:pt x="245" y="3527"/>
                    <a:pt x="252" y="3535"/>
                    <a:pt x="260" y="3535"/>
                  </a:cubicBezTo>
                  <a:cubicBezTo>
                    <a:pt x="267" y="3557"/>
                    <a:pt x="245" y="3557"/>
                    <a:pt x="223" y="3557"/>
                  </a:cubicBezTo>
                  <a:cubicBezTo>
                    <a:pt x="252" y="3594"/>
                    <a:pt x="245" y="3683"/>
                    <a:pt x="245" y="3728"/>
                  </a:cubicBezTo>
                  <a:cubicBezTo>
                    <a:pt x="245" y="3750"/>
                    <a:pt x="237" y="3780"/>
                    <a:pt x="237" y="3809"/>
                  </a:cubicBezTo>
                  <a:cubicBezTo>
                    <a:pt x="237" y="3839"/>
                    <a:pt x="252" y="3869"/>
                    <a:pt x="260" y="3898"/>
                  </a:cubicBezTo>
                  <a:cubicBezTo>
                    <a:pt x="260" y="3928"/>
                    <a:pt x="252" y="3958"/>
                    <a:pt x="267" y="3987"/>
                  </a:cubicBezTo>
                  <a:cubicBezTo>
                    <a:pt x="282" y="4017"/>
                    <a:pt x="282" y="4039"/>
                    <a:pt x="289" y="4077"/>
                  </a:cubicBezTo>
                  <a:cubicBezTo>
                    <a:pt x="289" y="4092"/>
                    <a:pt x="282" y="4114"/>
                    <a:pt x="289" y="4129"/>
                  </a:cubicBezTo>
                  <a:cubicBezTo>
                    <a:pt x="289" y="4144"/>
                    <a:pt x="312" y="4151"/>
                    <a:pt x="312" y="4166"/>
                  </a:cubicBezTo>
                  <a:cubicBezTo>
                    <a:pt x="312" y="4188"/>
                    <a:pt x="289" y="4203"/>
                    <a:pt x="275" y="4218"/>
                  </a:cubicBezTo>
                  <a:cubicBezTo>
                    <a:pt x="275" y="4240"/>
                    <a:pt x="297" y="4247"/>
                    <a:pt x="312" y="4262"/>
                  </a:cubicBezTo>
                  <a:cubicBezTo>
                    <a:pt x="326" y="4270"/>
                    <a:pt x="341" y="4292"/>
                    <a:pt x="356" y="4307"/>
                  </a:cubicBezTo>
                  <a:cubicBezTo>
                    <a:pt x="378" y="4344"/>
                    <a:pt x="378" y="4389"/>
                    <a:pt x="401" y="4433"/>
                  </a:cubicBezTo>
                  <a:cubicBezTo>
                    <a:pt x="408" y="4448"/>
                    <a:pt x="408" y="4463"/>
                    <a:pt x="415" y="4470"/>
                  </a:cubicBezTo>
                  <a:cubicBezTo>
                    <a:pt x="438" y="4470"/>
                    <a:pt x="453" y="4478"/>
                    <a:pt x="475" y="4470"/>
                  </a:cubicBezTo>
                </a:path>
              </a:pathLst>
            </a:custGeom>
            <a:grpFill/>
            <a:ln w="9525" cap="flat">
              <a:solidFill>
                <a:schemeClr val="tx2"/>
              </a:solidFill>
              <a:bevel/>
              <a:headEnd/>
              <a:tailEnd/>
            </a:ln>
            <a:effectLst/>
          </p:spPr>
          <p:txBody>
            <a:bodyPr wrap="none" lIns="121853" tIns="60926" rIns="121853" bIns="60926" anchor="ctr"/>
            <a:lstStyle/>
            <a:p>
              <a:endParaRPr lang="en-US" dirty="0">
                <a:latin typeface="Lato Regular" charset="0"/>
              </a:endParaRPr>
            </a:p>
          </p:txBody>
        </p:sp>
        <p:sp>
          <p:nvSpPr>
            <p:cNvPr id="50" name="Freeform 8">
              <a:extLst>
                <a:ext uri="{FF2B5EF4-FFF2-40B4-BE49-F238E27FC236}">
                  <a16:creationId xmlns:a16="http://schemas.microsoft.com/office/drawing/2014/main" id="{8C6C4BED-767E-614F-B391-37A3D52FE080}"/>
                </a:ext>
              </a:extLst>
            </p:cNvPr>
            <p:cNvSpPr>
              <a:spLocks noChangeArrowheads="1"/>
            </p:cNvSpPr>
            <p:nvPr/>
          </p:nvSpPr>
          <p:spPr bwMode="auto">
            <a:xfrm>
              <a:off x="8528547" y="5133583"/>
              <a:ext cx="2520215" cy="2255636"/>
            </a:xfrm>
            <a:custGeom>
              <a:avLst/>
              <a:gdLst>
                <a:gd name="T0" fmla="*/ 1181 w 5830"/>
                <a:gd name="T1" fmla="*/ 3906 h 5221"/>
                <a:gd name="T2" fmla="*/ 1485 w 5830"/>
                <a:gd name="T3" fmla="*/ 3921 h 5221"/>
                <a:gd name="T4" fmla="*/ 1693 w 5830"/>
                <a:gd name="T5" fmla="*/ 3884 h 5221"/>
                <a:gd name="T6" fmla="*/ 1908 w 5830"/>
                <a:gd name="T7" fmla="*/ 4121 h 5221"/>
                <a:gd name="T8" fmla="*/ 2213 w 5830"/>
                <a:gd name="T9" fmla="*/ 4225 h 5221"/>
                <a:gd name="T10" fmla="*/ 2413 w 5830"/>
                <a:gd name="T11" fmla="*/ 4233 h 5221"/>
                <a:gd name="T12" fmla="*/ 2532 w 5830"/>
                <a:gd name="T13" fmla="*/ 4530 h 5221"/>
                <a:gd name="T14" fmla="*/ 2614 w 5830"/>
                <a:gd name="T15" fmla="*/ 4938 h 5221"/>
                <a:gd name="T16" fmla="*/ 2896 w 5830"/>
                <a:gd name="T17" fmla="*/ 5035 h 5221"/>
                <a:gd name="T18" fmla="*/ 3037 w 5830"/>
                <a:gd name="T19" fmla="*/ 5220 h 5221"/>
                <a:gd name="T20" fmla="*/ 3186 w 5830"/>
                <a:gd name="T21" fmla="*/ 5042 h 5221"/>
                <a:gd name="T22" fmla="*/ 3468 w 5830"/>
                <a:gd name="T23" fmla="*/ 4649 h 5221"/>
                <a:gd name="T24" fmla="*/ 3371 w 5830"/>
                <a:gd name="T25" fmla="*/ 4374 h 5221"/>
                <a:gd name="T26" fmla="*/ 3371 w 5830"/>
                <a:gd name="T27" fmla="*/ 4121 h 5221"/>
                <a:gd name="T28" fmla="*/ 3542 w 5830"/>
                <a:gd name="T29" fmla="*/ 4055 h 5221"/>
                <a:gd name="T30" fmla="*/ 3653 w 5830"/>
                <a:gd name="T31" fmla="*/ 3817 h 5221"/>
                <a:gd name="T32" fmla="*/ 3735 w 5830"/>
                <a:gd name="T33" fmla="*/ 4047 h 5221"/>
                <a:gd name="T34" fmla="*/ 4114 w 5830"/>
                <a:gd name="T35" fmla="*/ 4166 h 5221"/>
                <a:gd name="T36" fmla="*/ 4092 w 5830"/>
                <a:gd name="T37" fmla="*/ 4396 h 5221"/>
                <a:gd name="T38" fmla="*/ 3928 w 5830"/>
                <a:gd name="T39" fmla="*/ 4567 h 5221"/>
                <a:gd name="T40" fmla="*/ 4144 w 5830"/>
                <a:gd name="T41" fmla="*/ 4693 h 5221"/>
                <a:gd name="T42" fmla="*/ 4307 w 5830"/>
                <a:gd name="T43" fmla="*/ 4433 h 5221"/>
                <a:gd name="T44" fmla="*/ 4656 w 5830"/>
                <a:gd name="T45" fmla="*/ 4441 h 5221"/>
                <a:gd name="T46" fmla="*/ 4782 w 5830"/>
                <a:gd name="T47" fmla="*/ 4560 h 5221"/>
                <a:gd name="T48" fmla="*/ 4975 w 5830"/>
                <a:gd name="T49" fmla="*/ 4196 h 5221"/>
                <a:gd name="T50" fmla="*/ 4849 w 5830"/>
                <a:gd name="T51" fmla="*/ 3928 h 5221"/>
                <a:gd name="T52" fmla="*/ 5139 w 5830"/>
                <a:gd name="T53" fmla="*/ 3854 h 5221"/>
                <a:gd name="T54" fmla="*/ 5094 w 5830"/>
                <a:gd name="T55" fmla="*/ 3683 h 5221"/>
                <a:gd name="T56" fmla="*/ 4663 w 5830"/>
                <a:gd name="T57" fmla="*/ 3565 h 5221"/>
                <a:gd name="T58" fmla="*/ 4968 w 5830"/>
                <a:gd name="T59" fmla="*/ 3060 h 5221"/>
                <a:gd name="T60" fmla="*/ 5391 w 5830"/>
                <a:gd name="T61" fmla="*/ 2859 h 5221"/>
                <a:gd name="T62" fmla="*/ 5770 w 5830"/>
                <a:gd name="T63" fmla="*/ 2658 h 5221"/>
                <a:gd name="T64" fmla="*/ 5748 w 5830"/>
                <a:gd name="T65" fmla="*/ 2525 h 5221"/>
                <a:gd name="T66" fmla="*/ 5569 w 5830"/>
                <a:gd name="T67" fmla="*/ 2555 h 5221"/>
                <a:gd name="T68" fmla="*/ 5339 w 5830"/>
                <a:gd name="T69" fmla="*/ 2525 h 5221"/>
                <a:gd name="T70" fmla="*/ 5384 w 5830"/>
                <a:gd name="T71" fmla="*/ 2428 h 5221"/>
                <a:gd name="T72" fmla="*/ 5428 w 5830"/>
                <a:gd name="T73" fmla="*/ 2228 h 5221"/>
                <a:gd name="T74" fmla="*/ 5295 w 5830"/>
                <a:gd name="T75" fmla="*/ 1804 h 5221"/>
                <a:gd name="T76" fmla="*/ 4997 w 5830"/>
                <a:gd name="T77" fmla="*/ 1983 h 5221"/>
                <a:gd name="T78" fmla="*/ 4908 w 5830"/>
                <a:gd name="T79" fmla="*/ 1582 h 5221"/>
                <a:gd name="T80" fmla="*/ 4567 w 5830"/>
                <a:gd name="T81" fmla="*/ 1582 h 5221"/>
                <a:gd name="T82" fmla="*/ 4493 w 5830"/>
                <a:gd name="T83" fmla="*/ 1723 h 5221"/>
                <a:gd name="T84" fmla="*/ 4403 w 5830"/>
                <a:gd name="T85" fmla="*/ 1552 h 5221"/>
                <a:gd name="T86" fmla="*/ 4106 w 5830"/>
                <a:gd name="T87" fmla="*/ 1196 h 5221"/>
                <a:gd name="T88" fmla="*/ 3995 w 5830"/>
                <a:gd name="T89" fmla="*/ 743 h 5221"/>
                <a:gd name="T90" fmla="*/ 3765 w 5830"/>
                <a:gd name="T91" fmla="*/ 654 h 5221"/>
                <a:gd name="T92" fmla="*/ 3453 w 5830"/>
                <a:gd name="T93" fmla="*/ 564 h 5221"/>
                <a:gd name="T94" fmla="*/ 3483 w 5830"/>
                <a:gd name="T95" fmla="*/ 357 h 5221"/>
                <a:gd name="T96" fmla="*/ 3453 w 5830"/>
                <a:gd name="T97" fmla="*/ 149 h 5221"/>
                <a:gd name="T98" fmla="*/ 3126 w 5830"/>
                <a:gd name="T99" fmla="*/ 74 h 5221"/>
                <a:gd name="T100" fmla="*/ 2785 w 5830"/>
                <a:gd name="T101" fmla="*/ 67 h 5221"/>
                <a:gd name="T102" fmla="*/ 2436 w 5830"/>
                <a:gd name="T103" fmla="*/ 735 h 5221"/>
                <a:gd name="T104" fmla="*/ 1938 w 5830"/>
                <a:gd name="T105" fmla="*/ 1151 h 5221"/>
                <a:gd name="T106" fmla="*/ 1374 w 5830"/>
                <a:gd name="T107" fmla="*/ 1485 h 5221"/>
                <a:gd name="T108" fmla="*/ 847 w 5830"/>
                <a:gd name="T109" fmla="*/ 1337 h 5221"/>
                <a:gd name="T110" fmla="*/ 319 w 5830"/>
                <a:gd name="T111" fmla="*/ 1701 h 5221"/>
                <a:gd name="T112" fmla="*/ 178 w 5830"/>
                <a:gd name="T113" fmla="*/ 2258 h 5221"/>
                <a:gd name="T114" fmla="*/ 423 w 5830"/>
                <a:gd name="T115" fmla="*/ 2347 h 5221"/>
                <a:gd name="T116" fmla="*/ 371 w 5830"/>
                <a:gd name="T117" fmla="*/ 2785 h 5221"/>
                <a:gd name="T118" fmla="*/ 512 w 5830"/>
                <a:gd name="T119" fmla="*/ 2978 h 5221"/>
                <a:gd name="T120" fmla="*/ 809 w 5830"/>
                <a:gd name="T121" fmla="*/ 3386 h 5221"/>
                <a:gd name="T122" fmla="*/ 943 w 5830"/>
                <a:gd name="T123" fmla="*/ 3854 h 5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830" h="5221">
                  <a:moveTo>
                    <a:pt x="1106" y="3832"/>
                  </a:moveTo>
                  <a:lnTo>
                    <a:pt x="1106" y="3832"/>
                  </a:lnTo>
                  <a:cubicBezTo>
                    <a:pt x="1121" y="3839"/>
                    <a:pt x="1114" y="3869"/>
                    <a:pt x="1121" y="3891"/>
                  </a:cubicBezTo>
                  <a:cubicBezTo>
                    <a:pt x="1129" y="3913"/>
                    <a:pt x="1158" y="3913"/>
                    <a:pt x="1181" y="3906"/>
                  </a:cubicBezTo>
                  <a:cubicBezTo>
                    <a:pt x="1181" y="3899"/>
                    <a:pt x="1188" y="3884"/>
                    <a:pt x="1188" y="3869"/>
                  </a:cubicBezTo>
                  <a:cubicBezTo>
                    <a:pt x="1225" y="3869"/>
                    <a:pt x="1277" y="3854"/>
                    <a:pt x="1314" y="3869"/>
                  </a:cubicBezTo>
                  <a:cubicBezTo>
                    <a:pt x="1344" y="3884"/>
                    <a:pt x="1366" y="3891"/>
                    <a:pt x="1403" y="3891"/>
                  </a:cubicBezTo>
                  <a:cubicBezTo>
                    <a:pt x="1441" y="3884"/>
                    <a:pt x="1470" y="3891"/>
                    <a:pt x="1485" y="3921"/>
                  </a:cubicBezTo>
                  <a:cubicBezTo>
                    <a:pt x="1492" y="3943"/>
                    <a:pt x="1500" y="3980"/>
                    <a:pt x="1530" y="3973"/>
                  </a:cubicBezTo>
                  <a:cubicBezTo>
                    <a:pt x="1530" y="3951"/>
                    <a:pt x="1544" y="3906"/>
                    <a:pt x="1574" y="3913"/>
                  </a:cubicBezTo>
                  <a:cubicBezTo>
                    <a:pt x="1574" y="3936"/>
                    <a:pt x="1582" y="3943"/>
                    <a:pt x="1604" y="3943"/>
                  </a:cubicBezTo>
                  <a:cubicBezTo>
                    <a:pt x="1611" y="3906"/>
                    <a:pt x="1663" y="3876"/>
                    <a:pt x="1693" y="3884"/>
                  </a:cubicBezTo>
                  <a:cubicBezTo>
                    <a:pt x="1700" y="3913"/>
                    <a:pt x="1693" y="3943"/>
                    <a:pt x="1723" y="3958"/>
                  </a:cubicBezTo>
                  <a:cubicBezTo>
                    <a:pt x="1752" y="3980"/>
                    <a:pt x="1812" y="3943"/>
                    <a:pt x="1834" y="3980"/>
                  </a:cubicBezTo>
                  <a:cubicBezTo>
                    <a:pt x="1849" y="4003"/>
                    <a:pt x="1841" y="4025"/>
                    <a:pt x="1864" y="4047"/>
                  </a:cubicBezTo>
                  <a:cubicBezTo>
                    <a:pt x="1894" y="4070"/>
                    <a:pt x="1901" y="4084"/>
                    <a:pt x="1908" y="4121"/>
                  </a:cubicBezTo>
                  <a:cubicBezTo>
                    <a:pt x="1938" y="4114"/>
                    <a:pt x="1938" y="4084"/>
                    <a:pt x="1960" y="4062"/>
                  </a:cubicBezTo>
                  <a:cubicBezTo>
                    <a:pt x="1990" y="4055"/>
                    <a:pt x="2027" y="4121"/>
                    <a:pt x="2057" y="4129"/>
                  </a:cubicBezTo>
                  <a:cubicBezTo>
                    <a:pt x="2057" y="4151"/>
                    <a:pt x="2057" y="4173"/>
                    <a:pt x="2064" y="4196"/>
                  </a:cubicBezTo>
                  <a:cubicBezTo>
                    <a:pt x="2109" y="4196"/>
                    <a:pt x="2198" y="4173"/>
                    <a:pt x="2213" y="4225"/>
                  </a:cubicBezTo>
                  <a:cubicBezTo>
                    <a:pt x="2257" y="4248"/>
                    <a:pt x="2250" y="4166"/>
                    <a:pt x="2265" y="4144"/>
                  </a:cubicBezTo>
                  <a:cubicBezTo>
                    <a:pt x="2287" y="4114"/>
                    <a:pt x="2324" y="4129"/>
                    <a:pt x="2361" y="4136"/>
                  </a:cubicBezTo>
                  <a:cubicBezTo>
                    <a:pt x="2361" y="4166"/>
                    <a:pt x="2346" y="4196"/>
                    <a:pt x="2354" y="4225"/>
                  </a:cubicBezTo>
                  <a:cubicBezTo>
                    <a:pt x="2376" y="4225"/>
                    <a:pt x="2398" y="4218"/>
                    <a:pt x="2413" y="4233"/>
                  </a:cubicBezTo>
                  <a:cubicBezTo>
                    <a:pt x="2369" y="4262"/>
                    <a:pt x="2324" y="4270"/>
                    <a:pt x="2317" y="4322"/>
                  </a:cubicBezTo>
                  <a:cubicBezTo>
                    <a:pt x="2309" y="4374"/>
                    <a:pt x="2339" y="4426"/>
                    <a:pt x="2391" y="4418"/>
                  </a:cubicBezTo>
                  <a:cubicBezTo>
                    <a:pt x="2376" y="4478"/>
                    <a:pt x="2406" y="4515"/>
                    <a:pt x="2451" y="4463"/>
                  </a:cubicBezTo>
                  <a:cubicBezTo>
                    <a:pt x="2495" y="4404"/>
                    <a:pt x="2547" y="4470"/>
                    <a:pt x="2532" y="4530"/>
                  </a:cubicBezTo>
                  <a:cubicBezTo>
                    <a:pt x="2517" y="4575"/>
                    <a:pt x="2421" y="4619"/>
                    <a:pt x="2443" y="4671"/>
                  </a:cubicBezTo>
                  <a:cubicBezTo>
                    <a:pt x="2458" y="4701"/>
                    <a:pt x="2495" y="4686"/>
                    <a:pt x="2510" y="4708"/>
                  </a:cubicBezTo>
                  <a:cubicBezTo>
                    <a:pt x="2532" y="4738"/>
                    <a:pt x="2510" y="4775"/>
                    <a:pt x="2540" y="4805"/>
                  </a:cubicBezTo>
                  <a:cubicBezTo>
                    <a:pt x="2666" y="4738"/>
                    <a:pt x="2569" y="4894"/>
                    <a:pt x="2614" y="4938"/>
                  </a:cubicBezTo>
                  <a:cubicBezTo>
                    <a:pt x="2643" y="4960"/>
                    <a:pt x="2696" y="4938"/>
                    <a:pt x="2725" y="4953"/>
                  </a:cubicBezTo>
                  <a:cubicBezTo>
                    <a:pt x="2762" y="4968"/>
                    <a:pt x="2755" y="5020"/>
                    <a:pt x="2799" y="5012"/>
                  </a:cubicBezTo>
                  <a:lnTo>
                    <a:pt x="2799" y="5020"/>
                  </a:lnTo>
                  <a:cubicBezTo>
                    <a:pt x="2829" y="5020"/>
                    <a:pt x="2874" y="5012"/>
                    <a:pt x="2896" y="5035"/>
                  </a:cubicBezTo>
                  <a:cubicBezTo>
                    <a:pt x="2933" y="5072"/>
                    <a:pt x="2911" y="5087"/>
                    <a:pt x="2911" y="5124"/>
                  </a:cubicBezTo>
                  <a:cubicBezTo>
                    <a:pt x="2896" y="5176"/>
                    <a:pt x="2970" y="5139"/>
                    <a:pt x="2993" y="5146"/>
                  </a:cubicBezTo>
                  <a:cubicBezTo>
                    <a:pt x="3022" y="5154"/>
                    <a:pt x="3022" y="5183"/>
                    <a:pt x="3022" y="5213"/>
                  </a:cubicBezTo>
                  <a:cubicBezTo>
                    <a:pt x="3030" y="5213"/>
                    <a:pt x="3030" y="5213"/>
                    <a:pt x="3037" y="5220"/>
                  </a:cubicBezTo>
                  <a:cubicBezTo>
                    <a:pt x="3045" y="5220"/>
                    <a:pt x="3045" y="5220"/>
                    <a:pt x="3045" y="5213"/>
                  </a:cubicBezTo>
                  <a:cubicBezTo>
                    <a:pt x="3052" y="5191"/>
                    <a:pt x="3104" y="5213"/>
                    <a:pt x="3111" y="5220"/>
                  </a:cubicBezTo>
                  <a:cubicBezTo>
                    <a:pt x="3156" y="5154"/>
                    <a:pt x="3245" y="5183"/>
                    <a:pt x="3297" y="5131"/>
                  </a:cubicBezTo>
                  <a:cubicBezTo>
                    <a:pt x="3334" y="5094"/>
                    <a:pt x="3208" y="5057"/>
                    <a:pt x="3186" y="5042"/>
                  </a:cubicBezTo>
                  <a:cubicBezTo>
                    <a:pt x="3223" y="5012"/>
                    <a:pt x="3201" y="4998"/>
                    <a:pt x="3201" y="4953"/>
                  </a:cubicBezTo>
                  <a:cubicBezTo>
                    <a:pt x="3267" y="4931"/>
                    <a:pt x="3349" y="4923"/>
                    <a:pt x="3408" y="4886"/>
                  </a:cubicBezTo>
                  <a:cubicBezTo>
                    <a:pt x="3460" y="4857"/>
                    <a:pt x="3468" y="4797"/>
                    <a:pt x="3468" y="4745"/>
                  </a:cubicBezTo>
                  <a:cubicBezTo>
                    <a:pt x="3468" y="4715"/>
                    <a:pt x="3460" y="4678"/>
                    <a:pt x="3468" y="4649"/>
                  </a:cubicBezTo>
                  <a:cubicBezTo>
                    <a:pt x="3468" y="4612"/>
                    <a:pt x="3490" y="4597"/>
                    <a:pt x="3512" y="4575"/>
                  </a:cubicBezTo>
                  <a:cubicBezTo>
                    <a:pt x="3535" y="4545"/>
                    <a:pt x="3520" y="4515"/>
                    <a:pt x="3505" y="4485"/>
                  </a:cubicBezTo>
                  <a:cubicBezTo>
                    <a:pt x="3490" y="4456"/>
                    <a:pt x="3490" y="4411"/>
                    <a:pt x="3490" y="4374"/>
                  </a:cubicBezTo>
                  <a:cubicBezTo>
                    <a:pt x="3453" y="4374"/>
                    <a:pt x="3408" y="4374"/>
                    <a:pt x="3371" y="4374"/>
                  </a:cubicBezTo>
                  <a:cubicBezTo>
                    <a:pt x="3386" y="4352"/>
                    <a:pt x="3408" y="4337"/>
                    <a:pt x="3416" y="4315"/>
                  </a:cubicBezTo>
                  <a:cubicBezTo>
                    <a:pt x="3431" y="4285"/>
                    <a:pt x="3408" y="4248"/>
                    <a:pt x="3438" y="4233"/>
                  </a:cubicBezTo>
                  <a:cubicBezTo>
                    <a:pt x="3431" y="4210"/>
                    <a:pt x="3393" y="4203"/>
                    <a:pt x="3371" y="4196"/>
                  </a:cubicBezTo>
                  <a:cubicBezTo>
                    <a:pt x="3371" y="4173"/>
                    <a:pt x="3356" y="4144"/>
                    <a:pt x="3371" y="4121"/>
                  </a:cubicBezTo>
                  <a:cubicBezTo>
                    <a:pt x="3386" y="4099"/>
                    <a:pt x="3431" y="4099"/>
                    <a:pt x="3431" y="4070"/>
                  </a:cubicBezTo>
                  <a:cubicBezTo>
                    <a:pt x="3431" y="4040"/>
                    <a:pt x="3379" y="3965"/>
                    <a:pt x="3453" y="3980"/>
                  </a:cubicBezTo>
                  <a:cubicBezTo>
                    <a:pt x="3446" y="4017"/>
                    <a:pt x="3468" y="3995"/>
                    <a:pt x="3483" y="4017"/>
                  </a:cubicBezTo>
                  <a:cubicBezTo>
                    <a:pt x="3505" y="4032"/>
                    <a:pt x="3512" y="4062"/>
                    <a:pt x="3542" y="4055"/>
                  </a:cubicBezTo>
                  <a:cubicBezTo>
                    <a:pt x="3542" y="3973"/>
                    <a:pt x="3408" y="3913"/>
                    <a:pt x="3468" y="3832"/>
                  </a:cubicBezTo>
                  <a:cubicBezTo>
                    <a:pt x="3498" y="3839"/>
                    <a:pt x="3498" y="3876"/>
                    <a:pt x="3512" y="3899"/>
                  </a:cubicBezTo>
                  <a:cubicBezTo>
                    <a:pt x="3535" y="3928"/>
                    <a:pt x="3587" y="3928"/>
                    <a:pt x="3616" y="3913"/>
                  </a:cubicBezTo>
                  <a:cubicBezTo>
                    <a:pt x="3653" y="3891"/>
                    <a:pt x="3639" y="3854"/>
                    <a:pt x="3653" y="3817"/>
                  </a:cubicBezTo>
                  <a:cubicBezTo>
                    <a:pt x="3683" y="3780"/>
                    <a:pt x="3750" y="3795"/>
                    <a:pt x="3795" y="3795"/>
                  </a:cubicBezTo>
                  <a:cubicBezTo>
                    <a:pt x="3795" y="3832"/>
                    <a:pt x="3795" y="3862"/>
                    <a:pt x="3787" y="3899"/>
                  </a:cubicBezTo>
                  <a:cubicBezTo>
                    <a:pt x="3735" y="3891"/>
                    <a:pt x="3750" y="3943"/>
                    <a:pt x="3750" y="3973"/>
                  </a:cubicBezTo>
                  <a:cubicBezTo>
                    <a:pt x="3698" y="3973"/>
                    <a:pt x="3683" y="4032"/>
                    <a:pt x="3735" y="4047"/>
                  </a:cubicBezTo>
                  <a:cubicBezTo>
                    <a:pt x="3795" y="4055"/>
                    <a:pt x="3869" y="4062"/>
                    <a:pt x="3928" y="4070"/>
                  </a:cubicBezTo>
                  <a:cubicBezTo>
                    <a:pt x="3913" y="4136"/>
                    <a:pt x="3980" y="4084"/>
                    <a:pt x="4003" y="4070"/>
                  </a:cubicBezTo>
                  <a:cubicBezTo>
                    <a:pt x="4040" y="4047"/>
                    <a:pt x="4055" y="4040"/>
                    <a:pt x="4114" y="4047"/>
                  </a:cubicBezTo>
                  <a:cubicBezTo>
                    <a:pt x="4114" y="4084"/>
                    <a:pt x="4106" y="4121"/>
                    <a:pt x="4114" y="4166"/>
                  </a:cubicBezTo>
                  <a:cubicBezTo>
                    <a:pt x="4129" y="4173"/>
                    <a:pt x="4151" y="4173"/>
                    <a:pt x="4173" y="4173"/>
                  </a:cubicBezTo>
                  <a:cubicBezTo>
                    <a:pt x="4181" y="4218"/>
                    <a:pt x="4173" y="4337"/>
                    <a:pt x="4099" y="4262"/>
                  </a:cubicBezTo>
                  <a:cubicBezTo>
                    <a:pt x="4069" y="4270"/>
                    <a:pt x="4055" y="4315"/>
                    <a:pt x="4062" y="4344"/>
                  </a:cubicBezTo>
                  <a:cubicBezTo>
                    <a:pt x="4062" y="4366"/>
                    <a:pt x="4099" y="4344"/>
                    <a:pt x="4092" y="4396"/>
                  </a:cubicBezTo>
                  <a:cubicBezTo>
                    <a:pt x="4092" y="4426"/>
                    <a:pt x="4069" y="4456"/>
                    <a:pt x="4077" y="4478"/>
                  </a:cubicBezTo>
                  <a:cubicBezTo>
                    <a:pt x="4084" y="4515"/>
                    <a:pt x="4129" y="4507"/>
                    <a:pt x="4136" y="4537"/>
                  </a:cubicBezTo>
                  <a:cubicBezTo>
                    <a:pt x="4092" y="4552"/>
                    <a:pt x="4069" y="4575"/>
                    <a:pt x="4025" y="4582"/>
                  </a:cubicBezTo>
                  <a:cubicBezTo>
                    <a:pt x="3980" y="4589"/>
                    <a:pt x="3965" y="4582"/>
                    <a:pt x="3928" y="4567"/>
                  </a:cubicBezTo>
                  <a:cubicBezTo>
                    <a:pt x="3869" y="4530"/>
                    <a:pt x="3869" y="4664"/>
                    <a:pt x="3876" y="4693"/>
                  </a:cubicBezTo>
                  <a:cubicBezTo>
                    <a:pt x="3950" y="4693"/>
                    <a:pt x="3943" y="4730"/>
                    <a:pt x="3995" y="4760"/>
                  </a:cubicBezTo>
                  <a:cubicBezTo>
                    <a:pt x="4010" y="4738"/>
                    <a:pt x="3995" y="4708"/>
                    <a:pt x="4010" y="4686"/>
                  </a:cubicBezTo>
                  <a:cubicBezTo>
                    <a:pt x="4055" y="4671"/>
                    <a:pt x="4099" y="4693"/>
                    <a:pt x="4144" y="4693"/>
                  </a:cubicBezTo>
                  <a:cubicBezTo>
                    <a:pt x="4151" y="4671"/>
                    <a:pt x="4166" y="4664"/>
                    <a:pt x="4188" y="4664"/>
                  </a:cubicBezTo>
                  <a:cubicBezTo>
                    <a:pt x="4195" y="4634"/>
                    <a:pt x="4173" y="4612"/>
                    <a:pt x="4173" y="4589"/>
                  </a:cubicBezTo>
                  <a:cubicBezTo>
                    <a:pt x="4203" y="4575"/>
                    <a:pt x="4233" y="4582"/>
                    <a:pt x="4255" y="4560"/>
                  </a:cubicBezTo>
                  <a:cubicBezTo>
                    <a:pt x="4285" y="4522"/>
                    <a:pt x="4307" y="4470"/>
                    <a:pt x="4307" y="4433"/>
                  </a:cubicBezTo>
                  <a:cubicBezTo>
                    <a:pt x="4359" y="4418"/>
                    <a:pt x="4403" y="4441"/>
                    <a:pt x="4448" y="4456"/>
                  </a:cubicBezTo>
                  <a:cubicBezTo>
                    <a:pt x="4500" y="4463"/>
                    <a:pt x="4552" y="4463"/>
                    <a:pt x="4597" y="4485"/>
                  </a:cubicBezTo>
                  <a:cubicBezTo>
                    <a:pt x="4597" y="4470"/>
                    <a:pt x="4604" y="4456"/>
                    <a:pt x="4597" y="4448"/>
                  </a:cubicBezTo>
                  <a:cubicBezTo>
                    <a:pt x="4619" y="4448"/>
                    <a:pt x="4641" y="4448"/>
                    <a:pt x="4656" y="4441"/>
                  </a:cubicBezTo>
                  <a:lnTo>
                    <a:pt x="4663" y="4433"/>
                  </a:lnTo>
                  <a:cubicBezTo>
                    <a:pt x="4663" y="4448"/>
                    <a:pt x="4663" y="4470"/>
                    <a:pt x="4663" y="4493"/>
                  </a:cubicBezTo>
                  <a:cubicBezTo>
                    <a:pt x="4693" y="4493"/>
                    <a:pt x="4708" y="4515"/>
                    <a:pt x="4745" y="4507"/>
                  </a:cubicBezTo>
                  <a:cubicBezTo>
                    <a:pt x="4738" y="4537"/>
                    <a:pt x="4752" y="4567"/>
                    <a:pt x="4782" y="4560"/>
                  </a:cubicBezTo>
                  <a:cubicBezTo>
                    <a:pt x="4782" y="4522"/>
                    <a:pt x="4857" y="4530"/>
                    <a:pt x="4857" y="4485"/>
                  </a:cubicBezTo>
                  <a:cubicBezTo>
                    <a:pt x="4797" y="4470"/>
                    <a:pt x="4827" y="4292"/>
                    <a:pt x="4812" y="4248"/>
                  </a:cubicBezTo>
                  <a:cubicBezTo>
                    <a:pt x="4857" y="4233"/>
                    <a:pt x="4864" y="4277"/>
                    <a:pt x="4901" y="4285"/>
                  </a:cubicBezTo>
                  <a:cubicBezTo>
                    <a:pt x="4953" y="4300"/>
                    <a:pt x="4968" y="4233"/>
                    <a:pt x="4975" y="4196"/>
                  </a:cubicBezTo>
                  <a:cubicBezTo>
                    <a:pt x="4975" y="4144"/>
                    <a:pt x="4953" y="4121"/>
                    <a:pt x="4908" y="4107"/>
                  </a:cubicBezTo>
                  <a:cubicBezTo>
                    <a:pt x="4849" y="4099"/>
                    <a:pt x="4819" y="4084"/>
                    <a:pt x="4805" y="4032"/>
                  </a:cubicBezTo>
                  <a:cubicBezTo>
                    <a:pt x="4834" y="4032"/>
                    <a:pt x="4894" y="4040"/>
                    <a:pt x="4886" y="3995"/>
                  </a:cubicBezTo>
                  <a:cubicBezTo>
                    <a:pt x="4886" y="3965"/>
                    <a:pt x="4857" y="3958"/>
                    <a:pt x="4849" y="3928"/>
                  </a:cubicBezTo>
                  <a:cubicBezTo>
                    <a:pt x="4842" y="3906"/>
                    <a:pt x="4849" y="3884"/>
                    <a:pt x="4857" y="3862"/>
                  </a:cubicBezTo>
                  <a:cubicBezTo>
                    <a:pt x="4908" y="3854"/>
                    <a:pt x="4960" y="3869"/>
                    <a:pt x="5020" y="3862"/>
                  </a:cubicBezTo>
                  <a:cubicBezTo>
                    <a:pt x="5065" y="3862"/>
                    <a:pt x="5094" y="3832"/>
                    <a:pt x="5139" y="3817"/>
                  </a:cubicBezTo>
                  <a:cubicBezTo>
                    <a:pt x="5131" y="3824"/>
                    <a:pt x="5139" y="3847"/>
                    <a:pt x="5139" y="3854"/>
                  </a:cubicBezTo>
                  <a:cubicBezTo>
                    <a:pt x="5161" y="3854"/>
                    <a:pt x="5183" y="3847"/>
                    <a:pt x="5205" y="3847"/>
                  </a:cubicBezTo>
                  <a:cubicBezTo>
                    <a:pt x="5213" y="3795"/>
                    <a:pt x="5213" y="3743"/>
                    <a:pt x="5213" y="3691"/>
                  </a:cubicBezTo>
                  <a:cubicBezTo>
                    <a:pt x="5161" y="3691"/>
                    <a:pt x="5183" y="3639"/>
                    <a:pt x="5176" y="3609"/>
                  </a:cubicBezTo>
                  <a:cubicBezTo>
                    <a:pt x="5116" y="3602"/>
                    <a:pt x="5109" y="3631"/>
                    <a:pt x="5094" y="3683"/>
                  </a:cubicBezTo>
                  <a:cubicBezTo>
                    <a:pt x="5072" y="3676"/>
                    <a:pt x="5057" y="3661"/>
                    <a:pt x="5035" y="3661"/>
                  </a:cubicBezTo>
                  <a:cubicBezTo>
                    <a:pt x="5012" y="3654"/>
                    <a:pt x="4997" y="3668"/>
                    <a:pt x="4975" y="3676"/>
                  </a:cubicBezTo>
                  <a:cubicBezTo>
                    <a:pt x="4901" y="3683"/>
                    <a:pt x="4805" y="3668"/>
                    <a:pt x="4738" y="3646"/>
                  </a:cubicBezTo>
                  <a:cubicBezTo>
                    <a:pt x="4700" y="3631"/>
                    <a:pt x="4671" y="3609"/>
                    <a:pt x="4663" y="3565"/>
                  </a:cubicBezTo>
                  <a:cubicBezTo>
                    <a:pt x="4649" y="3498"/>
                    <a:pt x="4626" y="3431"/>
                    <a:pt x="4604" y="3364"/>
                  </a:cubicBezTo>
                  <a:cubicBezTo>
                    <a:pt x="4663" y="3371"/>
                    <a:pt x="4634" y="3297"/>
                    <a:pt x="4671" y="3275"/>
                  </a:cubicBezTo>
                  <a:cubicBezTo>
                    <a:pt x="4730" y="3275"/>
                    <a:pt x="4790" y="3253"/>
                    <a:pt x="4819" y="3201"/>
                  </a:cubicBezTo>
                  <a:cubicBezTo>
                    <a:pt x="4849" y="3149"/>
                    <a:pt x="4901" y="3074"/>
                    <a:pt x="4968" y="3060"/>
                  </a:cubicBezTo>
                  <a:cubicBezTo>
                    <a:pt x="5005" y="3052"/>
                    <a:pt x="5042" y="3060"/>
                    <a:pt x="5065" y="3022"/>
                  </a:cubicBezTo>
                  <a:cubicBezTo>
                    <a:pt x="5079" y="3000"/>
                    <a:pt x="5094" y="2985"/>
                    <a:pt x="5116" y="2970"/>
                  </a:cubicBezTo>
                  <a:cubicBezTo>
                    <a:pt x="5161" y="2948"/>
                    <a:pt x="5235" y="2948"/>
                    <a:pt x="5257" y="2903"/>
                  </a:cubicBezTo>
                  <a:cubicBezTo>
                    <a:pt x="5302" y="2903"/>
                    <a:pt x="5354" y="2889"/>
                    <a:pt x="5391" y="2859"/>
                  </a:cubicBezTo>
                  <a:cubicBezTo>
                    <a:pt x="5406" y="2852"/>
                    <a:pt x="5413" y="2837"/>
                    <a:pt x="5428" y="2822"/>
                  </a:cubicBezTo>
                  <a:cubicBezTo>
                    <a:pt x="5451" y="2800"/>
                    <a:pt x="5488" y="2807"/>
                    <a:pt x="5517" y="2792"/>
                  </a:cubicBezTo>
                  <a:cubicBezTo>
                    <a:pt x="5532" y="2681"/>
                    <a:pt x="5673" y="2725"/>
                    <a:pt x="5748" y="2718"/>
                  </a:cubicBezTo>
                  <a:lnTo>
                    <a:pt x="5770" y="2658"/>
                  </a:lnTo>
                  <a:cubicBezTo>
                    <a:pt x="5777" y="2644"/>
                    <a:pt x="5800" y="2621"/>
                    <a:pt x="5814" y="2599"/>
                  </a:cubicBezTo>
                  <a:cubicBezTo>
                    <a:pt x="5807" y="2584"/>
                    <a:pt x="5814" y="2562"/>
                    <a:pt x="5829" y="2555"/>
                  </a:cubicBezTo>
                  <a:cubicBezTo>
                    <a:pt x="5800" y="2555"/>
                    <a:pt x="5785" y="2525"/>
                    <a:pt x="5777" y="2495"/>
                  </a:cubicBezTo>
                  <a:cubicBezTo>
                    <a:pt x="5755" y="2503"/>
                    <a:pt x="5748" y="2510"/>
                    <a:pt x="5748" y="2525"/>
                  </a:cubicBezTo>
                  <a:cubicBezTo>
                    <a:pt x="5740" y="2525"/>
                    <a:pt x="5733" y="2532"/>
                    <a:pt x="5725" y="2532"/>
                  </a:cubicBezTo>
                  <a:cubicBezTo>
                    <a:pt x="5718" y="2547"/>
                    <a:pt x="5710" y="2569"/>
                    <a:pt x="5710" y="2584"/>
                  </a:cubicBezTo>
                  <a:cubicBezTo>
                    <a:pt x="5673" y="2592"/>
                    <a:pt x="5673" y="2562"/>
                    <a:pt x="5666" y="2532"/>
                  </a:cubicBezTo>
                  <a:cubicBezTo>
                    <a:pt x="5636" y="2525"/>
                    <a:pt x="5592" y="2584"/>
                    <a:pt x="5569" y="2555"/>
                  </a:cubicBezTo>
                  <a:cubicBezTo>
                    <a:pt x="5540" y="2525"/>
                    <a:pt x="5517" y="2525"/>
                    <a:pt x="5480" y="2532"/>
                  </a:cubicBezTo>
                  <a:cubicBezTo>
                    <a:pt x="5480" y="2547"/>
                    <a:pt x="5473" y="2562"/>
                    <a:pt x="5473" y="2584"/>
                  </a:cubicBezTo>
                  <a:cubicBezTo>
                    <a:pt x="5406" y="2584"/>
                    <a:pt x="5295" y="2547"/>
                    <a:pt x="5302" y="2644"/>
                  </a:cubicBezTo>
                  <a:cubicBezTo>
                    <a:pt x="5243" y="2644"/>
                    <a:pt x="5272" y="2525"/>
                    <a:pt x="5339" y="2525"/>
                  </a:cubicBezTo>
                  <a:cubicBezTo>
                    <a:pt x="5339" y="2517"/>
                    <a:pt x="5339" y="2517"/>
                    <a:pt x="5347" y="2510"/>
                  </a:cubicBezTo>
                  <a:cubicBezTo>
                    <a:pt x="5369" y="2510"/>
                    <a:pt x="5399" y="2517"/>
                    <a:pt x="5428" y="2510"/>
                  </a:cubicBezTo>
                  <a:cubicBezTo>
                    <a:pt x="5428" y="2473"/>
                    <a:pt x="5480" y="2480"/>
                    <a:pt x="5510" y="2480"/>
                  </a:cubicBezTo>
                  <a:cubicBezTo>
                    <a:pt x="5502" y="2428"/>
                    <a:pt x="5428" y="2436"/>
                    <a:pt x="5384" y="2428"/>
                  </a:cubicBezTo>
                  <a:cubicBezTo>
                    <a:pt x="5384" y="2391"/>
                    <a:pt x="5384" y="2354"/>
                    <a:pt x="5436" y="2369"/>
                  </a:cubicBezTo>
                  <a:cubicBezTo>
                    <a:pt x="5428" y="2347"/>
                    <a:pt x="5436" y="2332"/>
                    <a:pt x="5451" y="2324"/>
                  </a:cubicBezTo>
                  <a:cubicBezTo>
                    <a:pt x="5473" y="2258"/>
                    <a:pt x="5391" y="2302"/>
                    <a:pt x="5399" y="2258"/>
                  </a:cubicBezTo>
                  <a:cubicBezTo>
                    <a:pt x="5399" y="2250"/>
                    <a:pt x="5451" y="2250"/>
                    <a:pt x="5428" y="2228"/>
                  </a:cubicBezTo>
                  <a:cubicBezTo>
                    <a:pt x="5421" y="2213"/>
                    <a:pt x="5399" y="2213"/>
                    <a:pt x="5384" y="2206"/>
                  </a:cubicBezTo>
                  <a:cubicBezTo>
                    <a:pt x="5347" y="2191"/>
                    <a:pt x="5295" y="2198"/>
                    <a:pt x="5295" y="2146"/>
                  </a:cubicBezTo>
                  <a:cubicBezTo>
                    <a:pt x="5295" y="2072"/>
                    <a:pt x="5198" y="1938"/>
                    <a:pt x="5265" y="1871"/>
                  </a:cubicBezTo>
                  <a:cubicBezTo>
                    <a:pt x="5287" y="1849"/>
                    <a:pt x="5295" y="1827"/>
                    <a:pt x="5295" y="1804"/>
                  </a:cubicBezTo>
                  <a:cubicBezTo>
                    <a:pt x="5257" y="1819"/>
                    <a:pt x="5243" y="1856"/>
                    <a:pt x="5213" y="1879"/>
                  </a:cubicBezTo>
                  <a:cubicBezTo>
                    <a:pt x="5183" y="1901"/>
                    <a:pt x="5102" y="1909"/>
                    <a:pt x="5065" y="1886"/>
                  </a:cubicBezTo>
                  <a:cubicBezTo>
                    <a:pt x="5072" y="1901"/>
                    <a:pt x="5072" y="1916"/>
                    <a:pt x="5072" y="1938"/>
                  </a:cubicBezTo>
                  <a:cubicBezTo>
                    <a:pt x="5035" y="1931"/>
                    <a:pt x="5005" y="1938"/>
                    <a:pt x="4997" y="1983"/>
                  </a:cubicBezTo>
                  <a:cubicBezTo>
                    <a:pt x="4923" y="2005"/>
                    <a:pt x="4960" y="1879"/>
                    <a:pt x="4968" y="1842"/>
                  </a:cubicBezTo>
                  <a:cubicBezTo>
                    <a:pt x="4975" y="1797"/>
                    <a:pt x="4960" y="1678"/>
                    <a:pt x="5012" y="1656"/>
                  </a:cubicBezTo>
                  <a:cubicBezTo>
                    <a:pt x="5020" y="1649"/>
                    <a:pt x="5012" y="1641"/>
                    <a:pt x="5020" y="1641"/>
                  </a:cubicBezTo>
                  <a:cubicBezTo>
                    <a:pt x="4975" y="1634"/>
                    <a:pt x="4946" y="1559"/>
                    <a:pt x="4908" y="1582"/>
                  </a:cubicBezTo>
                  <a:cubicBezTo>
                    <a:pt x="4908" y="1604"/>
                    <a:pt x="4901" y="1619"/>
                    <a:pt x="4901" y="1641"/>
                  </a:cubicBezTo>
                  <a:cubicBezTo>
                    <a:pt x="4879" y="1641"/>
                    <a:pt x="4842" y="1626"/>
                    <a:pt x="4827" y="1641"/>
                  </a:cubicBezTo>
                  <a:cubicBezTo>
                    <a:pt x="4805" y="1656"/>
                    <a:pt x="4819" y="1693"/>
                    <a:pt x="4805" y="1708"/>
                  </a:cubicBezTo>
                  <a:cubicBezTo>
                    <a:pt x="4700" y="1715"/>
                    <a:pt x="4686" y="1559"/>
                    <a:pt x="4567" y="1582"/>
                  </a:cubicBezTo>
                  <a:cubicBezTo>
                    <a:pt x="4560" y="1604"/>
                    <a:pt x="4582" y="1611"/>
                    <a:pt x="4604" y="1611"/>
                  </a:cubicBezTo>
                  <a:cubicBezTo>
                    <a:pt x="4597" y="1611"/>
                    <a:pt x="4597" y="1619"/>
                    <a:pt x="4582" y="1619"/>
                  </a:cubicBezTo>
                  <a:cubicBezTo>
                    <a:pt x="4582" y="1649"/>
                    <a:pt x="4589" y="1671"/>
                    <a:pt x="4604" y="1701"/>
                  </a:cubicBezTo>
                  <a:cubicBezTo>
                    <a:pt x="4574" y="1701"/>
                    <a:pt x="4500" y="1678"/>
                    <a:pt x="4493" y="1723"/>
                  </a:cubicBezTo>
                  <a:cubicBezTo>
                    <a:pt x="4485" y="1760"/>
                    <a:pt x="4507" y="1790"/>
                    <a:pt x="4507" y="1827"/>
                  </a:cubicBezTo>
                  <a:cubicBezTo>
                    <a:pt x="4485" y="1834"/>
                    <a:pt x="4470" y="1812"/>
                    <a:pt x="4448" y="1819"/>
                  </a:cubicBezTo>
                  <a:cubicBezTo>
                    <a:pt x="4441" y="1819"/>
                    <a:pt x="4426" y="1819"/>
                    <a:pt x="4411" y="1819"/>
                  </a:cubicBezTo>
                  <a:cubicBezTo>
                    <a:pt x="4270" y="1797"/>
                    <a:pt x="4426" y="1619"/>
                    <a:pt x="4403" y="1552"/>
                  </a:cubicBezTo>
                  <a:cubicBezTo>
                    <a:pt x="4389" y="1500"/>
                    <a:pt x="4344" y="1441"/>
                    <a:pt x="4300" y="1418"/>
                  </a:cubicBezTo>
                  <a:cubicBezTo>
                    <a:pt x="4255" y="1396"/>
                    <a:pt x="4240" y="1374"/>
                    <a:pt x="4240" y="1322"/>
                  </a:cubicBezTo>
                  <a:cubicBezTo>
                    <a:pt x="4210" y="1322"/>
                    <a:pt x="4158" y="1337"/>
                    <a:pt x="4144" y="1299"/>
                  </a:cubicBezTo>
                  <a:cubicBezTo>
                    <a:pt x="4129" y="1262"/>
                    <a:pt x="4129" y="1233"/>
                    <a:pt x="4106" y="1196"/>
                  </a:cubicBezTo>
                  <a:cubicBezTo>
                    <a:pt x="4055" y="1121"/>
                    <a:pt x="4077" y="1002"/>
                    <a:pt x="4092" y="913"/>
                  </a:cubicBezTo>
                  <a:cubicBezTo>
                    <a:pt x="4092" y="928"/>
                    <a:pt x="4055" y="906"/>
                    <a:pt x="4047" y="899"/>
                  </a:cubicBezTo>
                  <a:cubicBezTo>
                    <a:pt x="4040" y="884"/>
                    <a:pt x="4040" y="854"/>
                    <a:pt x="4040" y="839"/>
                  </a:cubicBezTo>
                  <a:cubicBezTo>
                    <a:pt x="4047" y="794"/>
                    <a:pt x="4055" y="743"/>
                    <a:pt x="3995" y="743"/>
                  </a:cubicBezTo>
                  <a:cubicBezTo>
                    <a:pt x="3995" y="735"/>
                    <a:pt x="3988" y="728"/>
                    <a:pt x="3988" y="720"/>
                  </a:cubicBezTo>
                  <a:cubicBezTo>
                    <a:pt x="3950" y="713"/>
                    <a:pt x="3817" y="794"/>
                    <a:pt x="3795" y="705"/>
                  </a:cubicBezTo>
                  <a:cubicBezTo>
                    <a:pt x="3787" y="713"/>
                    <a:pt x="3772" y="705"/>
                    <a:pt x="3765" y="705"/>
                  </a:cubicBezTo>
                  <a:cubicBezTo>
                    <a:pt x="3765" y="691"/>
                    <a:pt x="3765" y="668"/>
                    <a:pt x="3765" y="654"/>
                  </a:cubicBezTo>
                  <a:cubicBezTo>
                    <a:pt x="3728" y="639"/>
                    <a:pt x="3646" y="579"/>
                    <a:pt x="3639" y="646"/>
                  </a:cubicBezTo>
                  <a:cubicBezTo>
                    <a:pt x="3601" y="639"/>
                    <a:pt x="3557" y="631"/>
                    <a:pt x="3512" y="646"/>
                  </a:cubicBezTo>
                  <a:cubicBezTo>
                    <a:pt x="3512" y="631"/>
                    <a:pt x="3505" y="624"/>
                    <a:pt x="3505" y="609"/>
                  </a:cubicBezTo>
                  <a:cubicBezTo>
                    <a:pt x="3483" y="602"/>
                    <a:pt x="3453" y="594"/>
                    <a:pt x="3453" y="564"/>
                  </a:cubicBezTo>
                  <a:cubicBezTo>
                    <a:pt x="3475" y="564"/>
                    <a:pt x="3498" y="564"/>
                    <a:pt x="3520" y="564"/>
                  </a:cubicBezTo>
                  <a:cubicBezTo>
                    <a:pt x="3527" y="527"/>
                    <a:pt x="3505" y="490"/>
                    <a:pt x="3520" y="453"/>
                  </a:cubicBezTo>
                  <a:cubicBezTo>
                    <a:pt x="3542" y="423"/>
                    <a:pt x="3542" y="401"/>
                    <a:pt x="3542" y="364"/>
                  </a:cubicBezTo>
                  <a:cubicBezTo>
                    <a:pt x="3520" y="357"/>
                    <a:pt x="3498" y="357"/>
                    <a:pt x="3483" y="357"/>
                  </a:cubicBezTo>
                  <a:cubicBezTo>
                    <a:pt x="3483" y="319"/>
                    <a:pt x="3468" y="267"/>
                    <a:pt x="3520" y="267"/>
                  </a:cubicBezTo>
                  <a:cubicBezTo>
                    <a:pt x="3527" y="252"/>
                    <a:pt x="3527" y="230"/>
                    <a:pt x="3520" y="223"/>
                  </a:cubicBezTo>
                  <a:cubicBezTo>
                    <a:pt x="3520" y="215"/>
                    <a:pt x="3483" y="215"/>
                    <a:pt x="3475" y="208"/>
                  </a:cubicBezTo>
                  <a:cubicBezTo>
                    <a:pt x="3460" y="193"/>
                    <a:pt x="3453" y="171"/>
                    <a:pt x="3453" y="149"/>
                  </a:cubicBezTo>
                  <a:cubicBezTo>
                    <a:pt x="3453" y="149"/>
                    <a:pt x="3453" y="141"/>
                    <a:pt x="3453" y="134"/>
                  </a:cubicBezTo>
                  <a:cubicBezTo>
                    <a:pt x="3408" y="126"/>
                    <a:pt x="3364" y="134"/>
                    <a:pt x="3327" y="119"/>
                  </a:cubicBezTo>
                  <a:cubicBezTo>
                    <a:pt x="3282" y="104"/>
                    <a:pt x="3253" y="97"/>
                    <a:pt x="3208" y="97"/>
                  </a:cubicBezTo>
                  <a:cubicBezTo>
                    <a:pt x="3186" y="97"/>
                    <a:pt x="3126" y="104"/>
                    <a:pt x="3126" y="74"/>
                  </a:cubicBezTo>
                  <a:cubicBezTo>
                    <a:pt x="3134" y="37"/>
                    <a:pt x="3104" y="15"/>
                    <a:pt x="3074" y="0"/>
                  </a:cubicBezTo>
                  <a:cubicBezTo>
                    <a:pt x="3059" y="22"/>
                    <a:pt x="3052" y="45"/>
                    <a:pt x="3015" y="45"/>
                  </a:cubicBezTo>
                  <a:cubicBezTo>
                    <a:pt x="2985" y="45"/>
                    <a:pt x="2948" y="37"/>
                    <a:pt x="2911" y="30"/>
                  </a:cubicBezTo>
                  <a:cubicBezTo>
                    <a:pt x="2859" y="30"/>
                    <a:pt x="2829" y="45"/>
                    <a:pt x="2785" y="67"/>
                  </a:cubicBezTo>
                  <a:cubicBezTo>
                    <a:pt x="2777" y="149"/>
                    <a:pt x="2755" y="215"/>
                    <a:pt x="2725" y="290"/>
                  </a:cubicBezTo>
                  <a:cubicBezTo>
                    <a:pt x="2710" y="327"/>
                    <a:pt x="2696" y="371"/>
                    <a:pt x="2681" y="408"/>
                  </a:cubicBezTo>
                  <a:cubicBezTo>
                    <a:pt x="2666" y="446"/>
                    <a:pt x="2643" y="483"/>
                    <a:pt x="2614" y="505"/>
                  </a:cubicBezTo>
                  <a:cubicBezTo>
                    <a:pt x="2540" y="572"/>
                    <a:pt x="2525" y="676"/>
                    <a:pt x="2436" y="735"/>
                  </a:cubicBezTo>
                  <a:cubicBezTo>
                    <a:pt x="2361" y="787"/>
                    <a:pt x="2280" y="802"/>
                    <a:pt x="2213" y="854"/>
                  </a:cubicBezTo>
                  <a:cubicBezTo>
                    <a:pt x="2176" y="876"/>
                    <a:pt x="2146" y="869"/>
                    <a:pt x="2109" y="884"/>
                  </a:cubicBezTo>
                  <a:cubicBezTo>
                    <a:pt x="2035" y="906"/>
                    <a:pt x="1997" y="980"/>
                    <a:pt x="1968" y="1040"/>
                  </a:cubicBezTo>
                  <a:cubicBezTo>
                    <a:pt x="1916" y="1047"/>
                    <a:pt x="1953" y="1121"/>
                    <a:pt x="1938" y="1151"/>
                  </a:cubicBezTo>
                  <a:cubicBezTo>
                    <a:pt x="1923" y="1188"/>
                    <a:pt x="1901" y="1188"/>
                    <a:pt x="1871" y="1210"/>
                  </a:cubicBezTo>
                  <a:cubicBezTo>
                    <a:pt x="1834" y="1225"/>
                    <a:pt x="1804" y="1240"/>
                    <a:pt x="1782" y="1270"/>
                  </a:cubicBezTo>
                  <a:cubicBezTo>
                    <a:pt x="1738" y="1322"/>
                    <a:pt x="1745" y="1396"/>
                    <a:pt x="1686" y="1448"/>
                  </a:cubicBezTo>
                  <a:cubicBezTo>
                    <a:pt x="1596" y="1522"/>
                    <a:pt x="1485" y="1485"/>
                    <a:pt x="1374" y="1485"/>
                  </a:cubicBezTo>
                  <a:cubicBezTo>
                    <a:pt x="1307" y="1485"/>
                    <a:pt x="1247" y="1485"/>
                    <a:pt x="1188" y="1507"/>
                  </a:cubicBezTo>
                  <a:cubicBezTo>
                    <a:pt x="1129" y="1530"/>
                    <a:pt x="1062" y="1596"/>
                    <a:pt x="987" y="1574"/>
                  </a:cubicBezTo>
                  <a:cubicBezTo>
                    <a:pt x="950" y="1567"/>
                    <a:pt x="884" y="1493"/>
                    <a:pt x="869" y="1448"/>
                  </a:cubicBezTo>
                  <a:cubicBezTo>
                    <a:pt x="861" y="1396"/>
                    <a:pt x="884" y="1374"/>
                    <a:pt x="847" y="1337"/>
                  </a:cubicBezTo>
                  <a:cubicBezTo>
                    <a:pt x="757" y="1255"/>
                    <a:pt x="631" y="1329"/>
                    <a:pt x="572" y="1396"/>
                  </a:cubicBezTo>
                  <a:cubicBezTo>
                    <a:pt x="557" y="1411"/>
                    <a:pt x="549" y="1441"/>
                    <a:pt x="535" y="1456"/>
                  </a:cubicBezTo>
                  <a:cubicBezTo>
                    <a:pt x="505" y="1493"/>
                    <a:pt x="475" y="1530"/>
                    <a:pt x="445" y="1574"/>
                  </a:cubicBezTo>
                  <a:cubicBezTo>
                    <a:pt x="408" y="1611"/>
                    <a:pt x="364" y="1671"/>
                    <a:pt x="319" y="1701"/>
                  </a:cubicBezTo>
                  <a:cubicBezTo>
                    <a:pt x="275" y="1738"/>
                    <a:pt x="215" y="1760"/>
                    <a:pt x="163" y="1797"/>
                  </a:cubicBezTo>
                  <a:cubicBezTo>
                    <a:pt x="82" y="1842"/>
                    <a:pt x="89" y="1879"/>
                    <a:pt x="74" y="1961"/>
                  </a:cubicBezTo>
                  <a:cubicBezTo>
                    <a:pt x="67" y="2005"/>
                    <a:pt x="45" y="2020"/>
                    <a:pt x="30" y="2057"/>
                  </a:cubicBezTo>
                  <a:cubicBezTo>
                    <a:pt x="0" y="2183"/>
                    <a:pt x="96" y="2191"/>
                    <a:pt x="178" y="2258"/>
                  </a:cubicBezTo>
                  <a:cubicBezTo>
                    <a:pt x="193" y="2272"/>
                    <a:pt x="208" y="2287"/>
                    <a:pt x="223" y="2302"/>
                  </a:cubicBezTo>
                  <a:cubicBezTo>
                    <a:pt x="237" y="2309"/>
                    <a:pt x="230" y="2324"/>
                    <a:pt x="252" y="2332"/>
                  </a:cubicBezTo>
                  <a:cubicBezTo>
                    <a:pt x="267" y="2332"/>
                    <a:pt x="267" y="2309"/>
                    <a:pt x="282" y="2309"/>
                  </a:cubicBezTo>
                  <a:cubicBezTo>
                    <a:pt x="327" y="2309"/>
                    <a:pt x="386" y="2324"/>
                    <a:pt x="423" y="2347"/>
                  </a:cubicBezTo>
                  <a:cubicBezTo>
                    <a:pt x="475" y="2384"/>
                    <a:pt x="453" y="2443"/>
                    <a:pt x="453" y="2503"/>
                  </a:cubicBezTo>
                  <a:cubicBezTo>
                    <a:pt x="453" y="2532"/>
                    <a:pt x="453" y="2555"/>
                    <a:pt x="438" y="2577"/>
                  </a:cubicBezTo>
                  <a:cubicBezTo>
                    <a:pt x="423" y="2606"/>
                    <a:pt x="401" y="2614"/>
                    <a:pt x="386" y="2629"/>
                  </a:cubicBezTo>
                  <a:cubicBezTo>
                    <a:pt x="364" y="2658"/>
                    <a:pt x="356" y="2748"/>
                    <a:pt x="371" y="2785"/>
                  </a:cubicBezTo>
                  <a:cubicBezTo>
                    <a:pt x="379" y="2807"/>
                    <a:pt x="408" y="2807"/>
                    <a:pt x="408" y="2829"/>
                  </a:cubicBezTo>
                  <a:cubicBezTo>
                    <a:pt x="423" y="2844"/>
                    <a:pt x="408" y="2881"/>
                    <a:pt x="416" y="2903"/>
                  </a:cubicBezTo>
                  <a:cubicBezTo>
                    <a:pt x="460" y="2911"/>
                    <a:pt x="438" y="2933"/>
                    <a:pt x="453" y="2956"/>
                  </a:cubicBezTo>
                  <a:cubicBezTo>
                    <a:pt x="468" y="2963"/>
                    <a:pt x="490" y="2978"/>
                    <a:pt x="512" y="2978"/>
                  </a:cubicBezTo>
                  <a:cubicBezTo>
                    <a:pt x="557" y="3000"/>
                    <a:pt x="601" y="3000"/>
                    <a:pt x="653" y="3008"/>
                  </a:cubicBezTo>
                  <a:cubicBezTo>
                    <a:pt x="742" y="3008"/>
                    <a:pt x="735" y="3022"/>
                    <a:pt x="735" y="3097"/>
                  </a:cubicBezTo>
                  <a:cubicBezTo>
                    <a:pt x="735" y="3156"/>
                    <a:pt x="735" y="3201"/>
                    <a:pt x="750" y="3245"/>
                  </a:cubicBezTo>
                  <a:cubicBezTo>
                    <a:pt x="765" y="3297"/>
                    <a:pt x="787" y="3342"/>
                    <a:pt x="809" y="3386"/>
                  </a:cubicBezTo>
                  <a:cubicBezTo>
                    <a:pt x="824" y="3431"/>
                    <a:pt x="861" y="3460"/>
                    <a:pt x="869" y="3513"/>
                  </a:cubicBezTo>
                  <a:cubicBezTo>
                    <a:pt x="884" y="3572"/>
                    <a:pt x="906" y="3587"/>
                    <a:pt x="936" y="3639"/>
                  </a:cubicBezTo>
                  <a:cubicBezTo>
                    <a:pt x="965" y="3683"/>
                    <a:pt x="1039" y="3765"/>
                    <a:pt x="1025" y="3817"/>
                  </a:cubicBezTo>
                  <a:cubicBezTo>
                    <a:pt x="995" y="3810"/>
                    <a:pt x="950" y="3817"/>
                    <a:pt x="943" y="3854"/>
                  </a:cubicBezTo>
                  <a:cubicBezTo>
                    <a:pt x="950" y="3854"/>
                    <a:pt x="965" y="3847"/>
                    <a:pt x="973" y="3847"/>
                  </a:cubicBezTo>
                  <a:cubicBezTo>
                    <a:pt x="995" y="3832"/>
                    <a:pt x="1084" y="3810"/>
                    <a:pt x="1106" y="3832"/>
                  </a:cubicBezTo>
                </a:path>
              </a:pathLst>
            </a:custGeom>
            <a:grpFill/>
            <a:ln w="9525" cap="flat">
              <a:solidFill>
                <a:schemeClr val="tx2"/>
              </a:solidFill>
              <a:bevel/>
              <a:headEnd/>
              <a:tailEnd/>
            </a:ln>
            <a:effectLst/>
          </p:spPr>
          <p:txBody>
            <a:bodyPr wrap="none" lIns="121853" tIns="60926" rIns="121853" bIns="60926" anchor="ctr"/>
            <a:lstStyle/>
            <a:p>
              <a:endParaRPr lang="en-US" dirty="0">
                <a:latin typeface="Lato Regular" charset="0"/>
              </a:endParaRPr>
            </a:p>
          </p:txBody>
        </p:sp>
        <p:sp>
          <p:nvSpPr>
            <p:cNvPr id="51" name="Freeform 9">
              <a:extLst>
                <a:ext uri="{FF2B5EF4-FFF2-40B4-BE49-F238E27FC236}">
                  <a16:creationId xmlns:a16="http://schemas.microsoft.com/office/drawing/2014/main" id="{BAF0392D-D5C7-004A-BCAE-1C6FAAAD06F0}"/>
                </a:ext>
              </a:extLst>
            </p:cNvPr>
            <p:cNvSpPr>
              <a:spLocks noChangeArrowheads="1"/>
            </p:cNvSpPr>
            <p:nvPr/>
          </p:nvSpPr>
          <p:spPr bwMode="auto">
            <a:xfrm>
              <a:off x="10898161" y="4758280"/>
              <a:ext cx="993215" cy="931592"/>
            </a:xfrm>
            <a:custGeom>
              <a:avLst/>
              <a:gdLst>
                <a:gd name="T0" fmla="*/ 995 w 2296"/>
                <a:gd name="T1" fmla="*/ 312 h 2155"/>
                <a:gd name="T2" fmla="*/ 743 w 2296"/>
                <a:gd name="T3" fmla="*/ 238 h 2155"/>
                <a:gd name="T4" fmla="*/ 498 w 2296"/>
                <a:gd name="T5" fmla="*/ 193 h 2155"/>
                <a:gd name="T6" fmla="*/ 342 w 2296"/>
                <a:gd name="T7" fmla="*/ 297 h 2155"/>
                <a:gd name="T8" fmla="*/ 179 w 2296"/>
                <a:gd name="T9" fmla="*/ 371 h 2155"/>
                <a:gd name="T10" fmla="*/ 141 w 2296"/>
                <a:gd name="T11" fmla="*/ 394 h 2155"/>
                <a:gd name="T12" fmla="*/ 156 w 2296"/>
                <a:gd name="T13" fmla="*/ 461 h 2155"/>
                <a:gd name="T14" fmla="*/ 97 w 2296"/>
                <a:gd name="T15" fmla="*/ 594 h 2155"/>
                <a:gd name="T16" fmla="*/ 119 w 2296"/>
                <a:gd name="T17" fmla="*/ 758 h 2155"/>
                <a:gd name="T18" fmla="*/ 30 w 2296"/>
                <a:gd name="T19" fmla="*/ 861 h 2155"/>
                <a:gd name="T20" fmla="*/ 30 w 2296"/>
                <a:gd name="T21" fmla="*/ 861 h 2155"/>
                <a:gd name="T22" fmla="*/ 238 w 2296"/>
                <a:gd name="T23" fmla="*/ 980 h 2155"/>
                <a:gd name="T24" fmla="*/ 127 w 2296"/>
                <a:gd name="T25" fmla="*/ 1129 h 2155"/>
                <a:gd name="T26" fmla="*/ 97 w 2296"/>
                <a:gd name="T27" fmla="*/ 1352 h 2155"/>
                <a:gd name="T28" fmla="*/ 216 w 2296"/>
                <a:gd name="T29" fmla="*/ 1411 h 2155"/>
                <a:gd name="T30" fmla="*/ 357 w 2296"/>
                <a:gd name="T31" fmla="*/ 1389 h 2155"/>
                <a:gd name="T32" fmla="*/ 527 w 2296"/>
                <a:gd name="T33" fmla="*/ 1322 h 2155"/>
                <a:gd name="T34" fmla="*/ 758 w 2296"/>
                <a:gd name="T35" fmla="*/ 1560 h 2155"/>
                <a:gd name="T36" fmla="*/ 758 w 2296"/>
                <a:gd name="T37" fmla="*/ 1656 h 2155"/>
                <a:gd name="T38" fmla="*/ 832 w 2296"/>
                <a:gd name="T39" fmla="*/ 1782 h 2155"/>
                <a:gd name="T40" fmla="*/ 995 w 2296"/>
                <a:gd name="T41" fmla="*/ 1909 h 2155"/>
                <a:gd name="T42" fmla="*/ 1189 w 2296"/>
                <a:gd name="T43" fmla="*/ 2028 h 2155"/>
                <a:gd name="T44" fmla="*/ 1463 w 2296"/>
                <a:gd name="T45" fmla="*/ 2035 h 2155"/>
                <a:gd name="T46" fmla="*/ 1500 w 2296"/>
                <a:gd name="T47" fmla="*/ 2094 h 2155"/>
                <a:gd name="T48" fmla="*/ 1604 w 2296"/>
                <a:gd name="T49" fmla="*/ 2154 h 2155"/>
                <a:gd name="T50" fmla="*/ 1649 w 2296"/>
                <a:gd name="T51" fmla="*/ 2020 h 2155"/>
                <a:gd name="T52" fmla="*/ 1768 w 2296"/>
                <a:gd name="T53" fmla="*/ 1820 h 2155"/>
                <a:gd name="T54" fmla="*/ 1820 w 2296"/>
                <a:gd name="T55" fmla="*/ 1701 h 2155"/>
                <a:gd name="T56" fmla="*/ 1849 w 2296"/>
                <a:gd name="T57" fmla="*/ 1663 h 2155"/>
                <a:gd name="T58" fmla="*/ 1857 w 2296"/>
                <a:gd name="T59" fmla="*/ 1485 h 2155"/>
                <a:gd name="T60" fmla="*/ 1916 w 2296"/>
                <a:gd name="T61" fmla="*/ 1307 h 2155"/>
                <a:gd name="T62" fmla="*/ 2028 w 2296"/>
                <a:gd name="T63" fmla="*/ 1218 h 2155"/>
                <a:gd name="T64" fmla="*/ 2124 w 2296"/>
                <a:gd name="T65" fmla="*/ 1144 h 2155"/>
                <a:gd name="T66" fmla="*/ 2258 w 2296"/>
                <a:gd name="T67" fmla="*/ 1025 h 2155"/>
                <a:gd name="T68" fmla="*/ 2198 w 2296"/>
                <a:gd name="T69" fmla="*/ 921 h 2155"/>
                <a:gd name="T70" fmla="*/ 2072 w 2296"/>
                <a:gd name="T71" fmla="*/ 802 h 2155"/>
                <a:gd name="T72" fmla="*/ 1968 w 2296"/>
                <a:gd name="T73" fmla="*/ 750 h 2155"/>
                <a:gd name="T74" fmla="*/ 1782 w 2296"/>
                <a:gd name="T75" fmla="*/ 713 h 2155"/>
                <a:gd name="T76" fmla="*/ 1723 w 2296"/>
                <a:gd name="T77" fmla="*/ 550 h 2155"/>
                <a:gd name="T78" fmla="*/ 1671 w 2296"/>
                <a:gd name="T79" fmla="*/ 505 h 2155"/>
                <a:gd name="T80" fmla="*/ 1545 w 2296"/>
                <a:gd name="T81" fmla="*/ 401 h 2155"/>
                <a:gd name="T82" fmla="*/ 1396 w 2296"/>
                <a:gd name="T83" fmla="*/ 409 h 2155"/>
                <a:gd name="T84" fmla="*/ 1285 w 2296"/>
                <a:gd name="T85" fmla="*/ 319 h 2155"/>
                <a:gd name="T86" fmla="*/ 1196 w 2296"/>
                <a:gd name="T87" fmla="*/ 223 h 2155"/>
                <a:gd name="T88" fmla="*/ 1107 w 2296"/>
                <a:gd name="T89" fmla="*/ 104 h 2155"/>
                <a:gd name="T90" fmla="*/ 1040 w 2296"/>
                <a:gd name="T91" fmla="*/ 52 h 2155"/>
                <a:gd name="T92" fmla="*/ 981 w 2296"/>
                <a:gd name="T93" fmla="*/ 119 h 2155"/>
                <a:gd name="T94" fmla="*/ 958 w 2296"/>
                <a:gd name="T95" fmla="*/ 245 h 2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96" h="2155">
                  <a:moveTo>
                    <a:pt x="995" y="312"/>
                  </a:moveTo>
                  <a:lnTo>
                    <a:pt x="995" y="312"/>
                  </a:lnTo>
                  <a:cubicBezTo>
                    <a:pt x="995" y="327"/>
                    <a:pt x="899" y="319"/>
                    <a:pt x="884" y="319"/>
                  </a:cubicBezTo>
                  <a:cubicBezTo>
                    <a:pt x="891" y="253"/>
                    <a:pt x="787" y="238"/>
                    <a:pt x="743" y="238"/>
                  </a:cubicBezTo>
                  <a:cubicBezTo>
                    <a:pt x="698" y="238"/>
                    <a:pt x="676" y="238"/>
                    <a:pt x="639" y="223"/>
                  </a:cubicBezTo>
                  <a:cubicBezTo>
                    <a:pt x="602" y="208"/>
                    <a:pt x="535" y="193"/>
                    <a:pt x="498" y="193"/>
                  </a:cubicBezTo>
                  <a:cubicBezTo>
                    <a:pt x="468" y="245"/>
                    <a:pt x="409" y="208"/>
                    <a:pt x="372" y="238"/>
                  </a:cubicBezTo>
                  <a:cubicBezTo>
                    <a:pt x="364" y="253"/>
                    <a:pt x="357" y="297"/>
                    <a:pt x="342" y="297"/>
                  </a:cubicBezTo>
                  <a:cubicBezTo>
                    <a:pt x="320" y="305"/>
                    <a:pt x="305" y="275"/>
                    <a:pt x="290" y="267"/>
                  </a:cubicBezTo>
                  <a:cubicBezTo>
                    <a:pt x="245" y="253"/>
                    <a:pt x="179" y="334"/>
                    <a:pt x="179" y="371"/>
                  </a:cubicBezTo>
                  <a:cubicBezTo>
                    <a:pt x="186" y="371"/>
                    <a:pt x="193" y="379"/>
                    <a:pt x="201" y="371"/>
                  </a:cubicBezTo>
                  <a:cubicBezTo>
                    <a:pt x="208" y="409"/>
                    <a:pt x="156" y="394"/>
                    <a:pt x="141" y="394"/>
                  </a:cubicBezTo>
                  <a:cubicBezTo>
                    <a:pt x="134" y="424"/>
                    <a:pt x="141" y="438"/>
                    <a:pt x="149" y="461"/>
                  </a:cubicBezTo>
                  <a:cubicBezTo>
                    <a:pt x="156" y="461"/>
                    <a:pt x="156" y="461"/>
                    <a:pt x="156" y="461"/>
                  </a:cubicBezTo>
                  <a:cubicBezTo>
                    <a:pt x="156" y="468"/>
                    <a:pt x="156" y="475"/>
                    <a:pt x="156" y="475"/>
                  </a:cubicBezTo>
                  <a:cubicBezTo>
                    <a:pt x="127" y="468"/>
                    <a:pt x="89" y="572"/>
                    <a:pt x="97" y="594"/>
                  </a:cubicBezTo>
                  <a:cubicBezTo>
                    <a:pt x="141" y="594"/>
                    <a:pt x="104" y="676"/>
                    <a:pt x="97" y="706"/>
                  </a:cubicBezTo>
                  <a:cubicBezTo>
                    <a:pt x="134" y="706"/>
                    <a:pt x="141" y="743"/>
                    <a:pt x="119" y="758"/>
                  </a:cubicBezTo>
                  <a:cubicBezTo>
                    <a:pt x="97" y="772"/>
                    <a:pt x="37" y="802"/>
                    <a:pt x="0" y="824"/>
                  </a:cubicBezTo>
                  <a:cubicBezTo>
                    <a:pt x="8" y="839"/>
                    <a:pt x="15" y="854"/>
                    <a:pt x="30" y="861"/>
                  </a:cubicBezTo>
                  <a:cubicBezTo>
                    <a:pt x="45" y="854"/>
                    <a:pt x="52" y="847"/>
                    <a:pt x="60" y="839"/>
                  </a:cubicBezTo>
                  <a:cubicBezTo>
                    <a:pt x="52" y="847"/>
                    <a:pt x="45" y="854"/>
                    <a:pt x="30" y="861"/>
                  </a:cubicBezTo>
                  <a:cubicBezTo>
                    <a:pt x="45" y="884"/>
                    <a:pt x="67" y="891"/>
                    <a:pt x="82" y="906"/>
                  </a:cubicBezTo>
                  <a:cubicBezTo>
                    <a:pt x="127" y="943"/>
                    <a:pt x="186" y="951"/>
                    <a:pt x="238" y="980"/>
                  </a:cubicBezTo>
                  <a:cubicBezTo>
                    <a:pt x="216" y="973"/>
                    <a:pt x="193" y="988"/>
                    <a:pt x="179" y="995"/>
                  </a:cubicBezTo>
                  <a:cubicBezTo>
                    <a:pt x="164" y="1040"/>
                    <a:pt x="156" y="1092"/>
                    <a:pt x="127" y="1129"/>
                  </a:cubicBezTo>
                  <a:cubicBezTo>
                    <a:pt x="97" y="1166"/>
                    <a:pt x="37" y="1203"/>
                    <a:pt x="67" y="1248"/>
                  </a:cubicBezTo>
                  <a:cubicBezTo>
                    <a:pt x="89" y="1277"/>
                    <a:pt x="75" y="1337"/>
                    <a:pt x="97" y="1352"/>
                  </a:cubicBezTo>
                  <a:cubicBezTo>
                    <a:pt x="134" y="1374"/>
                    <a:pt x="193" y="1352"/>
                    <a:pt x="230" y="1344"/>
                  </a:cubicBezTo>
                  <a:cubicBezTo>
                    <a:pt x="223" y="1366"/>
                    <a:pt x="238" y="1389"/>
                    <a:pt x="216" y="1411"/>
                  </a:cubicBezTo>
                  <a:cubicBezTo>
                    <a:pt x="238" y="1418"/>
                    <a:pt x="275" y="1478"/>
                    <a:pt x="290" y="1456"/>
                  </a:cubicBezTo>
                  <a:cubicBezTo>
                    <a:pt x="327" y="1426"/>
                    <a:pt x="305" y="1404"/>
                    <a:pt x="357" y="1389"/>
                  </a:cubicBezTo>
                  <a:cubicBezTo>
                    <a:pt x="394" y="1374"/>
                    <a:pt x="387" y="1329"/>
                    <a:pt x="424" y="1329"/>
                  </a:cubicBezTo>
                  <a:cubicBezTo>
                    <a:pt x="468" y="1337"/>
                    <a:pt x="490" y="1292"/>
                    <a:pt x="527" y="1322"/>
                  </a:cubicBezTo>
                  <a:cubicBezTo>
                    <a:pt x="572" y="1352"/>
                    <a:pt x="579" y="1396"/>
                    <a:pt x="609" y="1441"/>
                  </a:cubicBezTo>
                  <a:cubicBezTo>
                    <a:pt x="646" y="1485"/>
                    <a:pt x="706" y="1515"/>
                    <a:pt x="758" y="1560"/>
                  </a:cubicBezTo>
                  <a:cubicBezTo>
                    <a:pt x="773" y="1574"/>
                    <a:pt x="847" y="1604"/>
                    <a:pt x="854" y="1626"/>
                  </a:cubicBezTo>
                  <a:cubicBezTo>
                    <a:pt x="854" y="1656"/>
                    <a:pt x="780" y="1656"/>
                    <a:pt x="758" y="1656"/>
                  </a:cubicBezTo>
                  <a:cubicBezTo>
                    <a:pt x="750" y="1671"/>
                    <a:pt x="743" y="1693"/>
                    <a:pt x="743" y="1708"/>
                  </a:cubicBezTo>
                  <a:cubicBezTo>
                    <a:pt x="787" y="1723"/>
                    <a:pt x="787" y="1775"/>
                    <a:pt x="832" y="1782"/>
                  </a:cubicBezTo>
                  <a:cubicBezTo>
                    <a:pt x="832" y="1849"/>
                    <a:pt x="891" y="1820"/>
                    <a:pt x="936" y="1820"/>
                  </a:cubicBezTo>
                  <a:cubicBezTo>
                    <a:pt x="1003" y="1820"/>
                    <a:pt x="995" y="1857"/>
                    <a:pt x="995" y="1909"/>
                  </a:cubicBezTo>
                  <a:cubicBezTo>
                    <a:pt x="1047" y="1909"/>
                    <a:pt x="1084" y="1953"/>
                    <a:pt x="1129" y="1968"/>
                  </a:cubicBezTo>
                  <a:cubicBezTo>
                    <a:pt x="1174" y="1976"/>
                    <a:pt x="1189" y="1983"/>
                    <a:pt x="1189" y="2028"/>
                  </a:cubicBezTo>
                  <a:cubicBezTo>
                    <a:pt x="1233" y="2035"/>
                    <a:pt x="1270" y="2028"/>
                    <a:pt x="1315" y="2035"/>
                  </a:cubicBezTo>
                  <a:cubicBezTo>
                    <a:pt x="1367" y="2050"/>
                    <a:pt x="1411" y="2020"/>
                    <a:pt x="1463" y="2035"/>
                  </a:cubicBezTo>
                  <a:cubicBezTo>
                    <a:pt x="1463" y="2057"/>
                    <a:pt x="1463" y="2079"/>
                    <a:pt x="1463" y="2094"/>
                  </a:cubicBezTo>
                  <a:cubicBezTo>
                    <a:pt x="1478" y="2094"/>
                    <a:pt x="1485" y="2094"/>
                    <a:pt x="1500" y="2094"/>
                  </a:cubicBezTo>
                  <a:cubicBezTo>
                    <a:pt x="1500" y="2131"/>
                    <a:pt x="1552" y="2094"/>
                    <a:pt x="1552" y="2154"/>
                  </a:cubicBezTo>
                  <a:cubicBezTo>
                    <a:pt x="1567" y="2154"/>
                    <a:pt x="1589" y="2154"/>
                    <a:pt x="1604" y="2154"/>
                  </a:cubicBezTo>
                  <a:cubicBezTo>
                    <a:pt x="1619" y="2139"/>
                    <a:pt x="1656" y="2087"/>
                    <a:pt x="1693" y="2050"/>
                  </a:cubicBezTo>
                  <a:cubicBezTo>
                    <a:pt x="1671" y="2042"/>
                    <a:pt x="1656" y="2035"/>
                    <a:pt x="1649" y="2020"/>
                  </a:cubicBezTo>
                  <a:cubicBezTo>
                    <a:pt x="1634" y="1990"/>
                    <a:pt x="1664" y="1961"/>
                    <a:pt x="1679" y="1938"/>
                  </a:cubicBezTo>
                  <a:cubicBezTo>
                    <a:pt x="1716" y="1901"/>
                    <a:pt x="1738" y="1864"/>
                    <a:pt x="1768" y="1820"/>
                  </a:cubicBezTo>
                  <a:cubicBezTo>
                    <a:pt x="1782" y="1790"/>
                    <a:pt x="1790" y="1738"/>
                    <a:pt x="1812" y="1723"/>
                  </a:cubicBezTo>
                  <a:cubicBezTo>
                    <a:pt x="1820" y="1716"/>
                    <a:pt x="1820" y="1708"/>
                    <a:pt x="1820" y="1701"/>
                  </a:cubicBezTo>
                  <a:cubicBezTo>
                    <a:pt x="1834" y="1701"/>
                    <a:pt x="1849" y="1701"/>
                    <a:pt x="1864" y="1701"/>
                  </a:cubicBezTo>
                  <a:cubicBezTo>
                    <a:pt x="1872" y="1686"/>
                    <a:pt x="1872" y="1663"/>
                    <a:pt x="1849" y="1663"/>
                  </a:cubicBezTo>
                  <a:cubicBezTo>
                    <a:pt x="1834" y="1626"/>
                    <a:pt x="1820" y="1582"/>
                    <a:pt x="1834" y="1545"/>
                  </a:cubicBezTo>
                  <a:cubicBezTo>
                    <a:pt x="1849" y="1537"/>
                    <a:pt x="1842" y="1508"/>
                    <a:pt x="1857" y="1485"/>
                  </a:cubicBezTo>
                  <a:cubicBezTo>
                    <a:pt x="1872" y="1463"/>
                    <a:pt x="1894" y="1478"/>
                    <a:pt x="1909" y="1456"/>
                  </a:cubicBezTo>
                  <a:cubicBezTo>
                    <a:pt x="1946" y="1426"/>
                    <a:pt x="1901" y="1352"/>
                    <a:pt x="1916" y="1307"/>
                  </a:cubicBezTo>
                  <a:cubicBezTo>
                    <a:pt x="1924" y="1285"/>
                    <a:pt x="1953" y="1285"/>
                    <a:pt x="1976" y="1277"/>
                  </a:cubicBezTo>
                  <a:cubicBezTo>
                    <a:pt x="2005" y="1263"/>
                    <a:pt x="2013" y="1248"/>
                    <a:pt x="2028" y="1218"/>
                  </a:cubicBezTo>
                  <a:cubicBezTo>
                    <a:pt x="2035" y="1203"/>
                    <a:pt x="2035" y="1173"/>
                    <a:pt x="2050" y="1159"/>
                  </a:cubicBezTo>
                  <a:cubicBezTo>
                    <a:pt x="2072" y="1144"/>
                    <a:pt x="2102" y="1151"/>
                    <a:pt x="2124" y="1144"/>
                  </a:cubicBezTo>
                  <a:cubicBezTo>
                    <a:pt x="2131" y="1114"/>
                    <a:pt x="2176" y="1084"/>
                    <a:pt x="2191" y="1047"/>
                  </a:cubicBezTo>
                  <a:cubicBezTo>
                    <a:pt x="2213" y="1018"/>
                    <a:pt x="2221" y="1018"/>
                    <a:pt x="2258" y="1025"/>
                  </a:cubicBezTo>
                  <a:cubicBezTo>
                    <a:pt x="2295" y="1032"/>
                    <a:pt x="2250" y="966"/>
                    <a:pt x="2250" y="966"/>
                  </a:cubicBezTo>
                  <a:cubicBezTo>
                    <a:pt x="2236" y="943"/>
                    <a:pt x="2228" y="928"/>
                    <a:pt x="2198" y="921"/>
                  </a:cubicBezTo>
                  <a:cubicBezTo>
                    <a:pt x="2154" y="914"/>
                    <a:pt x="2146" y="921"/>
                    <a:pt x="2117" y="876"/>
                  </a:cubicBezTo>
                  <a:cubicBezTo>
                    <a:pt x="2102" y="847"/>
                    <a:pt x="2102" y="817"/>
                    <a:pt x="2072" y="802"/>
                  </a:cubicBezTo>
                  <a:cubicBezTo>
                    <a:pt x="2057" y="802"/>
                    <a:pt x="2042" y="802"/>
                    <a:pt x="2028" y="795"/>
                  </a:cubicBezTo>
                  <a:cubicBezTo>
                    <a:pt x="1998" y="780"/>
                    <a:pt x="1991" y="765"/>
                    <a:pt x="1968" y="750"/>
                  </a:cubicBezTo>
                  <a:cubicBezTo>
                    <a:pt x="1938" y="743"/>
                    <a:pt x="1901" y="735"/>
                    <a:pt x="1872" y="735"/>
                  </a:cubicBezTo>
                  <a:cubicBezTo>
                    <a:pt x="1849" y="735"/>
                    <a:pt x="1797" y="735"/>
                    <a:pt x="1782" y="713"/>
                  </a:cubicBezTo>
                  <a:cubicBezTo>
                    <a:pt x="1760" y="683"/>
                    <a:pt x="1760" y="624"/>
                    <a:pt x="1768" y="587"/>
                  </a:cubicBezTo>
                  <a:cubicBezTo>
                    <a:pt x="1745" y="587"/>
                    <a:pt x="1731" y="564"/>
                    <a:pt x="1723" y="550"/>
                  </a:cubicBezTo>
                  <a:cubicBezTo>
                    <a:pt x="1716" y="542"/>
                    <a:pt x="1716" y="535"/>
                    <a:pt x="1708" y="520"/>
                  </a:cubicBezTo>
                  <a:cubicBezTo>
                    <a:pt x="1701" y="513"/>
                    <a:pt x="1686" y="505"/>
                    <a:pt x="1671" y="505"/>
                  </a:cubicBezTo>
                  <a:cubicBezTo>
                    <a:pt x="1656" y="498"/>
                    <a:pt x="1634" y="505"/>
                    <a:pt x="1612" y="498"/>
                  </a:cubicBezTo>
                  <a:cubicBezTo>
                    <a:pt x="1597" y="490"/>
                    <a:pt x="1537" y="431"/>
                    <a:pt x="1545" y="401"/>
                  </a:cubicBezTo>
                  <a:cubicBezTo>
                    <a:pt x="1515" y="394"/>
                    <a:pt x="1500" y="371"/>
                    <a:pt x="1463" y="379"/>
                  </a:cubicBezTo>
                  <a:cubicBezTo>
                    <a:pt x="1441" y="379"/>
                    <a:pt x="1419" y="401"/>
                    <a:pt x="1396" y="409"/>
                  </a:cubicBezTo>
                  <a:cubicBezTo>
                    <a:pt x="1396" y="409"/>
                    <a:pt x="1396" y="409"/>
                    <a:pt x="1396" y="416"/>
                  </a:cubicBezTo>
                  <a:cubicBezTo>
                    <a:pt x="1329" y="431"/>
                    <a:pt x="1315" y="357"/>
                    <a:pt x="1285" y="319"/>
                  </a:cubicBezTo>
                  <a:cubicBezTo>
                    <a:pt x="1263" y="305"/>
                    <a:pt x="1233" y="305"/>
                    <a:pt x="1218" y="282"/>
                  </a:cubicBezTo>
                  <a:cubicBezTo>
                    <a:pt x="1203" y="260"/>
                    <a:pt x="1218" y="238"/>
                    <a:pt x="1196" y="223"/>
                  </a:cubicBezTo>
                  <a:cubicBezTo>
                    <a:pt x="1144" y="208"/>
                    <a:pt x="1174" y="156"/>
                    <a:pt x="1159" y="104"/>
                  </a:cubicBezTo>
                  <a:cubicBezTo>
                    <a:pt x="1144" y="112"/>
                    <a:pt x="1122" y="97"/>
                    <a:pt x="1107" y="104"/>
                  </a:cubicBezTo>
                  <a:cubicBezTo>
                    <a:pt x="1136" y="97"/>
                    <a:pt x="1062" y="8"/>
                    <a:pt x="1040" y="0"/>
                  </a:cubicBezTo>
                  <a:cubicBezTo>
                    <a:pt x="1040" y="15"/>
                    <a:pt x="1047" y="37"/>
                    <a:pt x="1040" y="52"/>
                  </a:cubicBezTo>
                  <a:cubicBezTo>
                    <a:pt x="1025" y="59"/>
                    <a:pt x="1010" y="52"/>
                    <a:pt x="1003" y="59"/>
                  </a:cubicBezTo>
                  <a:cubicBezTo>
                    <a:pt x="973" y="74"/>
                    <a:pt x="995" y="97"/>
                    <a:pt x="981" y="119"/>
                  </a:cubicBezTo>
                  <a:cubicBezTo>
                    <a:pt x="973" y="141"/>
                    <a:pt x="951" y="141"/>
                    <a:pt x="936" y="141"/>
                  </a:cubicBezTo>
                  <a:cubicBezTo>
                    <a:pt x="943" y="186"/>
                    <a:pt x="951" y="230"/>
                    <a:pt x="958" y="245"/>
                  </a:cubicBezTo>
                  <a:cubicBezTo>
                    <a:pt x="973" y="267"/>
                    <a:pt x="988" y="290"/>
                    <a:pt x="995" y="312"/>
                  </a:cubicBezTo>
                </a:path>
              </a:pathLst>
            </a:custGeom>
            <a:grpFill/>
            <a:ln w="9525" cap="flat">
              <a:solidFill>
                <a:schemeClr val="tx2"/>
              </a:solidFill>
              <a:bevel/>
              <a:headEnd/>
              <a:tailEnd/>
            </a:ln>
            <a:effectLst/>
          </p:spPr>
          <p:txBody>
            <a:bodyPr wrap="none" lIns="121853" tIns="60926" rIns="121853" bIns="60926" anchor="ctr"/>
            <a:lstStyle/>
            <a:p>
              <a:endParaRPr lang="en-US" dirty="0">
                <a:latin typeface="Lato Regular" charset="0"/>
              </a:endParaRPr>
            </a:p>
          </p:txBody>
        </p:sp>
        <p:sp>
          <p:nvSpPr>
            <p:cNvPr id="52" name="Freeform 10">
              <a:extLst>
                <a:ext uri="{FF2B5EF4-FFF2-40B4-BE49-F238E27FC236}">
                  <a16:creationId xmlns:a16="http://schemas.microsoft.com/office/drawing/2014/main" id="{3986CC82-9CF8-6E47-84C4-11705CF01A03}"/>
                </a:ext>
              </a:extLst>
            </p:cNvPr>
            <p:cNvSpPr>
              <a:spLocks noChangeArrowheads="1"/>
            </p:cNvSpPr>
            <p:nvPr/>
          </p:nvSpPr>
          <p:spPr bwMode="auto">
            <a:xfrm>
              <a:off x="10728493" y="5131678"/>
              <a:ext cx="2148475" cy="2118469"/>
            </a:xfrm>
            <a:custGeom>
              <a:avLst/>
              <a:gdLst>
                <a:gd name="T0" fmla="*/ 1708 w 4968"/>
                <a:gd name="T1" fmla="*/ 1174 h 4903"/>
                <a:gd name="T2" fmla="*/ 1136 w 4968"/>
                <a:gd name="T3" fmla="*/ 847 h 4903"/>
                <a:gd name="T4" fmla="*/ 817 w 4968"/>
                <a:gd name="T5" fmla="*/ 468 h 4903"/>
                <a:gd name="T6" fmla="*/ 460 w 4968"/>
                <a:gd name="T7" fmla="*/ 387 h 4903"/>
                <a:gd name="T8" fmla="*/ 386 w 4968"/>
                <a:gd name="T9" fmla="*/ 30 h 4903"/>
                <a:gd name="T10" fmla="*/ 59 w 4968"/>
                <a:gd name="T11" fmla="*/ 528 h 4903"/>
                <a:gd name="T12" fmla="*/ 81 w 4968"/>
                <a:gd name="T13" fmla="*/ 1129 h 4903"/>
                <a:gd name="T14" fmla="*/ 104 w 4968"/>
                <a:gd name="T15" fmla="*/ 1174 h 4903"/>
                <a:gd name="T16" fmla="*/ 133 w 4968"/>
                <a:gd name="T17" fmla="*/ 1270 h 4903"/>
                <a:gd name="T18" fmla="*/ 260 w 4968"/>
                <a:gd name="T19" fmla="*/ 1582 h 4903"/>
                <a:gd name="T20" fmla="*/ 289 w 4968"/>
                <a:gd name="T21" fmla="*/ 1805 h 4903"/>
                <a:gd name="T22" fmla="*/ 341 w 4968"/>
                <a:gd name="T23" fmla="*/ 2236 h 4903"/>
                <a:gd name="T24" fmla="*/ 341 w 4968"/>
                <a:gd name="T25" fmla="*/ 2518 h 4903"/>
                <a:gd name="T26" fmla="*/ 482 w 4968"/>
                <a:gd name="T27" fmla="*/ 2563 h 4903"/>
                <a:gd name="T28" fmla="*/ 742 w 4968"/>
                <a:gd name="T29" fmla="*/ 2563 h 4903"/>
                <a:gd name="T30" fmla="*/ 935 w 4968"/>
                <a:gd name="T31" fmla="*/ 2644 h 4903"/>
                <a:gd name="T32" fmla="*/ 1284 w 4968"/>
                <a:gd name="T33" fmla="*/ 2889 h 4903"/>
                <a:gd name="T34" fmla="*/ 1069 w 4968"/>
                <a:gd name="T35" fmla="*/ 3402 h 4903"/>
                <a:gd name="T36" fmla="*/ 817 w 4968"/>
                <a:gd name="T37" fmla="*/ 3610 h 4903"/>
                <a:gd name="T38" fmla="*/ 705 w 4968"/>
                <a:gd name="T39" fmla="*/ 3988 h 4903"/>
                <a:gd name="T40" fmla="*/ 831 w 4968"/>
                <a:gd name="T41" fmla="*/ 4389 h 4903"/>
                <a:gd name="T42" fmla="*/ 1180 w 4968"/>
                <a:gd name="T43" fmla="*/ 4412 h 4903"/>
                <a:gd name="T44" fmla="*/ 1039 w 4968"/>
                <a:gd name="T45" fmla="*/ 4070 h 4903"/>
                <a:gd name="T46" fmla="*/ 980 w 4968"/>
                <a:gd name="T47" fmla="*/ 3691 h 4903"/>
                <a:gd name="T48" fmla="*/ 1173 w 4968"/>
                <a:gd name="T49" fmla="*/ 3691 h 4903"/>
                <a:gd name="T50" fmla="*/ 1136 w 4968"/>
                <a:gd name="T51" fmla="*/ 3825 h 4903"/>
                <a:gd name="T52" fmla="*/ 1396 w 4968"/>
                <a:gd name="T53" fmla="*/ 3862 h 4903"/>
                <a:gd name="T54" fmla="*/ 1485 w 4968"/>
                <a:gd name="T55" fmla="*/ 3884 h 4903"/>
                <a:gd name="T56" fmla="*/ 1975 w 4968"/>
                <a:gd name="T57" fmla="*/ 3736 h 4903"/>
                <a:gd name="T58" fmla="*/ 2101 w 4968"/>
                <a:gd name="T59" fmla="*/ 3951 h 4903"/>
                <a:gd name="T60" fmla="*/ 2198 w 4968"/>
                <a:gd name="T61" fmla="*/ 3929 h 4903"/>
                <a:gd name="T62" fmla="*/ 2346 w 4968"/>
                <a:gd name="T63" fmla="*/ 3914 h 4903"/>
                <a:gd name="T64" fmla="*/ 2435 w 4968"/>
                <a:gd name="T65" fmla="*/ 3973 h 4903"/>
                <a:gd name="T66" fmla="*/ 2740 w 4968"/>
                <a:gd name="T67" fmla="*/ 3936 h 4903"/>
                <a:gd name="T68" fmla="*/ 2948 w 4968"/>
                <a:gd name="T69" fmla="*/ 3981 h 4903"/>
                <a:gd name="T70" fmla="*/ 3364 w 4968"/>
                <a:gd name="T71" fmla="*/ 4196 h 4903"/>
                <a:gd name="T72" fmla="*/ 3637 w 4968"/>
                <a:gd name="T73" fmla="*/ 4263 h 4903"/>
                <a:gd name="T74" fmla="*/ 3697 w 4968"/>
                <a:gd name="T75" fmla="*/ 4441 h 4903"/>
                <a:gd name="T76" fmla="*/ 3704 w 4968"/>
                <a:gd name="T77" fmla="*/ 4746 h 4903"/>
                <a:gd name="T78" fmla="*/ 4001 w 4968"/>
                <a:gd name="T79" fmla="*/ 4887 h 4903"/>
                <a:gd name="T80" fmla="*/ 4113 w 4968"/>
                <a:gd name="T81" fmla="*/ 4701 h 4903"/>
                <a:gd name="T82" fmla="*/ 4105 w 4968"/>
                <a:gd name="T83" fmla="*/ 4412 h 4903"/>
                <a:gd name="T84" fmla="*/ 4105 w 4968"/>
                <a:gd name="T85" fmla="*/ 3936 h 4903"/>
                <a:gd name="T86" fmla="*/ 4595 w 4968"/>
                <a:gd name="T87" fmla="*/ 3543 h 4903"/>
                <a:gd name="T88" fmla="*/ 4662 w 4968"/>
                <a:gd name="T89" fmla="*/ 3313 h 4903"/>
                <a:gd name="T90" fmla="*/ 4506 w 4968"/>
                <a:gd name="T91" fmla="*/ 2986 h 4903"/>
                <a:gd name="T92" fmla="*/ 4714 w 4968"/>
                <a:gd name="T93" fmla="*/ 2785 h 4903"/>
                <a:gd name="T94" fmla="*/ 4417 w 4968"/>
                <a:gd name="T95" fmla="*/ 2258 h 4903"/>
                <a:gd name="T96" fmla="*/ 3994 w 4968"/>
                <a:gd name="T97" fmla="*/ 2184 h 4903"/>
                <a:gd name="T98" fmla="*/ 3475 w 4968"/>
                <a:gd name="T99" fmla="*/ 1961 h 4903"/>
                <a:gd name="T100" fmla="*/ 2985 w 4968"/>
                <a:gd name="T101" fmla="*/ 1783 h 4903"/>
                <a:gd name="T102" fmla="*/ 2718 w 4968"/>
                <a:gd name="T103" fmla="*/ 1501 h 4903"/>
                <a:gd name="T104" fmla="*/ 2369 w 4968"/>
                <a:gd name="T105" fmla="*/ 1307 h 4903"/>
                <a:gd name="T106" fmla="*/ 2094 w 4968"/>
                <a:gd name="T107" fmla="*/ 1189 h 4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968" h="4903">
                  <a:moveTo>
                    <a:pt x="1945" y="1293"/>
                  </a:moveTo>
                  <a:lnTo>
                    <a:pt x="1945" y="1293"/>
                  </a:lnTo>
                  <a:cubicBezTo>
                    <a:pt x="1945" y="1233"/>
                    <a:pt x="1893" y="1270"/>
                    <a:pt x="1893" y="1233"/>
                  </a:cubicBezTo>
                  <a:cubicBezTo>
                    <a:pt x="1878" y="1233"/>
                    <a:pt x="1871" y="1233"/>
                    <a:pt x="1856" y="1233"/>
                  </a:cubicBezTo>
                  <a:cubicBezTo>
                    <a:pt x="1856" y="1218"/>
                    <a:pt x="1856" y="1196"/>
                    <a:pt x="1856" y="1174"/>
                  </a:cubicBezTo>
                  <a:cubicBezTo>
                    <a:pt x="1804" y="1159"/>
                    <a:pt x="1760" y="1189"/>
                    <a:pt x="1708" y="1174"/>
                  </a:cubicBezTo>
                  <a:cubicBezTo>
                    <a:pt x="1663" y="1167"/>
                    <a:pt x="1626" y="1174"/>
                    <a:pt x="1582" y="1167"/>
                  </a:cubicBezTo>
                  <a:cubicBezTo>
                    <a:pt x="1582" y="1122"/>
                    <a:pt x="1567" y="1115"/>
                    <a:pt x="1522" y="1107"/>
                  </a:cubicBezTo>
                  <a:cubicBezTo>
                    <a:pt x="1477" y="1092"/>
                    <a:pt x="1440" y="1048"/>
                    <a:pt x="1388" y="1048"/>
                  </a:cubicBezTo>
                  <a:cubicBezTo>
                    <a:pt x="1388" y="996"/>
                    <a:pt x="1396" y="959"/>
                    <a:pt x="1329" y="959"/>
                  </a:cubicBezTo>
                  <a:cubicBezTo>
                    <a:pt x="1284" y="959"/>
                    <a:pt x="1225" y="988"/>
                    <a:pt x="1225" y="921"/>
                  </a:cubicBezTo>
                  <a:cubicBezTo>
                    <a:pt x="1180" y="914"/>
                    <a:pt x="1180" y="862"/>
                    <a:pt x="1136" y="847"/>
                  </a:cubicBezTo>
                  <a:cubicBezTo>
                    <a:pt x="1136" y="832"/>
                    <a:pt x="1143" y="810"/>
                    <a:pt x="1151" y="795"/>
                  </a:cubicBezTo>
                  <a:cubicBezTo>
                    <a:pt x="1173" y="795"/>
                    <a:pt x="1247" y="795"/>
                    <a:pt x="1247" y="765"/>
                  </a:cubicBezTo>
                  <a:cubicBezTo>
                    <a:pt x="1240" y="743"/>
                    <a:pt x="1166" y="713"/>
                    <a:pt x="1151" y="699"/>
                  </a:cubicBezTo>
                  <a:cubicBezTo>
                    <a:pt x="1099" y="654"/>
                    <a:pt x="1039" y="624"/>
                    <a:pt x="1002" y="580"/>
                  </a:cubicBezTo>
                  <a:cubicBezTo>
                    <a:pt x="972" y="535"/>
                    <a:pt x="965" y="491"/>
                    <a:pt x="920" y="461"/>
                  </a:cubicBezTo>
                  <a:cubicBezTo>
                    <a:pt x="883" y="431"/>
                    <a:pt x="861" y="476"/>
                    <a:pt x="817" y="468"/>
                  </a:cubicBezTo>
                  <a:cubicBezTo>
                    <a:pt x="780" y="468"/>
                    <a:pt x="787" y="513"/>
                    <a:pt x="750" y="528"/>
                  </a:cubicBezTo>
                  <a:cubicBezTo>
                    <a:pt x="698" y="543"/>
                    <a:pt x="720" y="565"/>
                    <a:pt x="683" y="595"/>
                  </a:cubicBezTo>
                  <a:cubicBezTo>
                    <a:pt x="668" y="617"/>
                    <a:pt x="631" y="557"/>
                    <a:pt x="609" y="550"/>
                  </a:cubicBezTo>
                  <a:cubicBezTo>
                    <a:pt x="631" y="528"/>
                    <a:pt x="616" y="505"/>
                    <a:pt x="623" y="483"/>
                  </a:cubicBezTo>
                  <a:cubicBezTo>
                    <a:pt x="586" y="491"/>
                    <a:pt x="527" y="513"/>
                    <a:pt x="490" y="491"/>
                  </a:cubicBezTo>
                  <a:cubicBezTo>
                    <a:pt x="468" y="476"/>
                    <a:pt x="482" y="416"/>
                    <a:pt x="460" y="387"/>
                  </a:cubicBezTo>
                  <a:cubicBezTo>
                    <a:pt x="430" y="342"/>
                    <a:pt x="490" y="305"/>
                    <a:pt x="520" y="268"/>
                  </a:cubicBezTo>
                  <a:cubicBezTo>
                    <a:pt x="549" y="231"/>
                    <a:pt x="557" y="179"/>
                    <a:pt x="572" y="134"/>
                  </a:cubicBezTo>
                  <a:cubicBezTo>
                    <a:pt x="586" y="127"/>
                    <a:pt x="609" y="112"/>
                    <a:pt x="631" y="119"/>
                  </a:cubicBezTo>
                  <a:cubicBezTo>
                    <a:pt x="579" y="90"/>
                    <a:pt x="520" y="82"/>
                    <a:pt x="475" y="45"/>
                  </a:cubicBezTo>
                  <a:cubicBezTo>
                    <a:pt x="460" y="30"/>
                    <a:pt x="438" y="23"/>
                    <a:pt x="423" y="0"/>
                  </a:cubicBezTo>
                  <a:cubicBezTo>
                    <a:pt x="408" y="15"/>
                    <a:pt x="393" y="30"/>
                    <a:pt x="386" y="30"/>
                  </a:cubicBezTo>
                  <a:cubicBezTo>
                    <a:pt x="356" y="105"/>
                    <a:pt x="267" y="149"/>
                    <a:pt x="260" y="231"/>
                  </a:cubicBezTo>
                  <a:cubicBezTo>
                    <a:pt x="237" y="231"/>
                    <a:pt x="208" y="223"/>
                    <a:pt x="200" y="253"/>
                  </a:cubicBezTo>
                  <a:cubicBezTo>
                    <a:pt x="200" y="275"/>
                    <a:pt x="185" y="275"/>
                    <a:pt x="178" y="298"/>
                  </a:cubicBezTo>
                  <a:cubicBezTo>
                    <a:pt x="118" y="298"/>
                    <a:pt x="126" y="357"/>
                    <a:pt x="126" y="394"/>
                  </a:cubicBezTo>
                  <a:cubicBezTo>
                    <a:pt x="126" y="424"/>
                    <a:pt x="111" y="439"/>
                    <a:pt x="96" y="454"/>
                  </a:cubicBezTo>
                  <a:cubicBezTo>
                    <a:pt x="74" y="476"/>
                    <a:pt x="74" y="505"/>
                    <a:pt x="59" y="528"/>
                  </a:cubicBezTo>
                  <a:lnTo>
                    <a:pt x="52" y="528"/>
                  </a:lnTo>
                  <a:cubicBezTo>
                    <a:pt x="22" y="602"/>
                    <a:pt x="0" y="706"/>
                    <a:pt x="22" y="780"/>
                  </a:cubicBezTo>
                  <a:cubicBezTo>
                    <a:pt x="44" y="855"/>
                    <a:pt x="44" y="1010"/>
                    <a:pt x="44" y="1107"/>
                  </a:cubicBezTo>
                  <a:cubicBezTo>
                    <a:pt x="44" y="1115"/>
                    <a:pt x="52" y="1115"/>
                    <a:pt x="52" y="1115"/>
                  </a:cubicBezTo>
                  <a:cubicBezTo>
                    <a:pt x="59" y="1115"/>
                    <a:pt x="59" y="1107"/>
                    <a:pt x="66" y="1107"/>
                  </a:cubicBezTo>
                  <a:cubicBezTo>
                    <a:pt x="74" y="1107"/>
                    <a:pt x="81" y="1129"/>
                    <a:pt x="81" y="1129"/>
                  </a:cubicBezTo>
                  <a:cubicBezTo>
                    <a:pt x="89" y="1144"/>
                    <a:pt x="74" y="1129"/>
                    <a:pt x="74" y="1137"/>
                  </a:cubicBezTo>
                  <a:cubicBezTo>
                    <a:pt x="66" y="1144"/>
                    <a:pt x="81" y="1152"/>
                    <a:pt x="81" y="1152"/>
                  </a:cubicBezTo>
                  <a:lnTo>
                    <a:pt x="89" y="1152"/>
                  </a:lnTo>
                  <a:cubicBezTo>
                    <a:pt x="89" y="1159"/>
                    <a:pt x="89" y="1159"/>
                    <a:pt x="89" y="1159"/>
                  </a:cubicBezTo>
                  <a:cubicBezTo>
                    <a:pt x="89" y="1159"/>
                    <a:pt x="89" y="1167"/>
                    <a:pt x="96" y="1174"/>
                  </a:cubicBezTo>
                  <a:cubicBezTo>
                    <a:pt x="96" y="1174"/>
                    <a:pt x="96" y="1174"/>
                    <a:pt x="104" y="1174"/>
                  </a:cubicBezTo>
                  <a:cubicBezTo>
                    <a:pt x="104" y="1181"/>
                    <a:pt x="104" y="1181"/>
                    <a:pt x="104" y="1181"/>
                  </a:cubicBezTo>
                  <a:cubicBezTo>
                    <a:pt x="111" y="1189"/>
                    <a:pt x="111" y="1189"/>
                    <a:pt x="118" y="1196"/>
                  </a:cubicBezTo>
                  <a:cubicBezTo>
                    <a:pt x="118" y="1211"/>
                    <a:pt x="126" y="1196"/>
                    <a:pt x="133" y="1196"/>
                  </a:cubicBezTo>
                  <a:cubicBezTo>
                    <a:pt x="141" y="1204"/>
                    <a:pt x="141" y="1218"/>
                    <a:pt x="133" y="1218"/>
                  </a:cubicBezTo>
                  <a:cubicBezTo>
                    <a:pt x="133" y="1226"/>
                    <a:pt x="133" y="1233"/>
                    <a:pt x="133" y="1241"/>
                  </a:cubicBezTo>
                  <a:cubicBezTo>
                    <a:pt x="141" y="1256"/>
                    <a:pt x="156" y="1263"/>
                    <a:pt x="133" y="1270"/>
                  </a:cubicBezTo>
                  <a:cubicBezTo>
                    <a:pt x="118" y="1278"/>
                    <a:pt x="118" y="1293"/>
                    <a:pt x="133" y="1300"/>
                  </a:cubicBezTo>
                  <a:cubicBezTo>
                    <a:pt x="141" y="1307"/>
                    <a:pt x="148" y="1322"/>
                    <a:pt x="133" y="1337"/>
                  </a:cubicBezTo>
                  <a:cubicBezTo>
                    <a:pt x="141" y="1345"/>
                    <a:pt x="148" y="1359"/>
                    <a:pt x="148" y="1359"/>
                  </a:cubicBezTo>
                  <a:cubicBezTo>
                    <a:pt x="156" y="1404"/>
                    <a:pt x="156" y="1426"/>
                    <a:pt x="185" y="1464"/>
                  </a:cubicBezTo>
                  <a:cubicBezTo>
                    <a:pt x="215" y="1493"/>
                    <a:pt x="237" y="1530"/>
                    <a:pt x="252" y="1575"/>
                  </a:cubicBezTo>
                  <a:cubicBezTo>
                    <a:pt x="252" y="1575"/>
                    <a:pt x="252" y="1582"/>
                    <a:pt x="260" y="1582"/>
                  </a:cubicBezTo>
                  <a:lnTo>
                    <a:pt x="260" y="1590"/>
                  </a:lnTo>
                  <a:cubicBezTo>
                    <a:pt x="282" y="1634"/>
                    <a:pt x="282" y="1672"/>
                    <a:pt x="282" y="1716"/>
                  </a:cubicBezTo>
                  <a:lnTo>
                    <a:pt x="282" y="1723"/>
                  </a:lnTo>
                  <a:cubicBezTo>
                    <a:pt x="282" y="1738"/>
                    <a:pt x="282" y="1753"/>
                    <a:pt x="289" y="1761"/>
                  </a:cubicBezTo>
                  <a:cubicBezTo>
                    <a:pt x="289" y="1768"/>
                    <a:pt x="289" y="1768"/>
                    <a:pt x="297" y="1775"/>
                  </a:cubicBezTo>
                  <a:cubicBezTo>
                    <a:pt x="297" y="1783"/>
                    <a:pt x="289" y="1798"/>
                    <a:pt x="289" y="1805"/>
                  </a:cubicBezTo>
                  <a:cubicBezTo>
                    <a:pt x="267" y="1820"/>
                    <a:pt x="230" y="1805"/>
                    <a:pt x="208" y="1812"/>
                  </a:cubicBezTo>
                  <a:lnTo>
                    <a:pt x="208" y="1812"/>
                  </a:lnTo>
                  <a:cubicBezTo>
                    <a:pt x="208" y="1835"/>
                    <a:pt x="200" y="1857"/>
                    <a:pt x="178" y="1879"/>
                  </a:cubicBezTo>
                  <a:cubicBezTo>
                    <a:pt x="111" y="1946"/>
                    <a:pt x="208" y="2080"/>
                    <a:pt x="208" y="2154"/>
                  </a:cubicBezTo>
                  <a:cubicBezTo>
                    <a:pt x="208" y="2206"/>
                    <a:pt x="260" y="2199"/>
                    <a:pt x="297" y="2214"/>
                  </a:cubicBezTo>
                  <a:cubicBezTo>
                    <a:pt x="312" y="2221"/>
                    <a:pt x="334" y="2221"/>
                    <a:pt x="341" y="2236"/>
                  </a:cubicBezTo>
                  <a:cubicBezTo>
                    <a:pt x="364" y="2258"/>
                    <a:pt x="312" y="2258"/>
                    <a:pt x="312" y="2266"/>
                  </a:cubicBezTo>
                  <a:cubicBezTo>
                    <a:pt x="304" y="2310"/>
                    <a:pt x="386" y="2266"/>
                    <a:pt x="364" y="2332"/>
                  </a:cubicBezTo>
                  <a:cubicBezTo>
                    <a:pt x="349" y="2340"/>
                    <a:pt x="341" y="2355"/>
                    <a:pt x="349" y="2377"/>
                  </a:cubicBezTo>
                  <a:cubicBezTo>
                    <a:pt x="297" y="2362"/>
                    <a:pt x="297" y="2399"/>
                    <a:pt x="297" y="2436"/>
                  </a:cubicBezTo>
                  <a:cubicBezTo>
                    <a:pt x="341" y="2444"/>
                    <a:pt x="415" y="2436"/>
                    <a:pt x="423" y="2488"/>
                  </a:cubicBezTo>
                  <a:cubicBezTo>
                    <a:pt x="393" y="2488"/>
                    <a:pt x="341" y="2481"/>
                    <a:pt x="341" y="2518"/>
                  </a:cubicBezTo>
                  <a:cubicBezTo>
                    <a:pt x="312" y="2525"/>
                    <a:pt x="282" y="2518"/>
                    <a:pt x="260" y="2518"/>
                  </a:cubicBezTo>
                  <a:cubicBezTo>
                    <a:pt x="252" y="2525"/>
                    <a:pt x="252" y="2525"/>
                    <a:pt x="252" y="2533"/>
                  </a:cubicBezTo>
                  <a:cubicBezTo>
                    <a:pt x="185" y="2533"/>
                    <a:pt x="156" y="2652"/>
                    <a:pt x="215" y="2652"/>
                  </a:cubicBezTo>
                  <a:cubicBezTo>
                    <a:pt x="208" y="2555"/>
                    <a:pt x="319" y="2592"/>
                    <a:pt x="386" y="2592"/>
                  </a:cubicBezTo>
                  <a:cubicBezTo>
                    <a:pt x="386" y="2570"/>
                    <a:pt x="393" y="2555"/>
                    <a:pt x="393" y="2540"/>
                  </a:cubicBezTo>
                  <a:cubicBezTo>
                    <a:pt x="430" y="2533"/>
                    <a:pt x="453" y="2533"/>
                    <a:pt x="482" y="2563"/>
                  </a:cubicBezTo>
                  <a:cubicBezTo>
                    <a:pt x="505" y="2592"/>
                    <a:pt x="549" y="2533"/>
                    <a:pt x="579" y="2540"/>
                  </a:cubicBezTo>
                  <a:cubicBezTo>
                    <a:pt x="586" y="2570"/>
                    <a:pt x="586" y="2600"/>
                    <a:pt x="623" y="2592"/>
                  </a:cubicBezTo>
                  <a:cubicBezTo>
                    <a:pt x="623" y="2577"/>
                    <a:pt x="631" y="2555"/>
                    <a:pt x="638" y="2540"/>
                  </a:cubicBezTo>
                  <a:cubicBezTo>
                    <a:pt x="646" y="2540"/>
                    <a:pt x="653" y="2533"/>
                    <a:pt x="661" y="2533"/>
                  </a:cubicBezTo>
                  <a:cubicBezTo>
                    <a:pt x="661" y="2518"/>
                    <a:pt x="668" y="2511"/>
                    <a:pt x="690" y="2503"/>
                  </a:cubicBezTo>
                  <a:cubicBezTo>
                    <a:pt x="698" y="2533"/>
                    <a:pt x="713" y="2563"/>
                    <a:pt x="742" y="2563"/>
                  </a:cubicBezTo>
                  <a:cubicBezTo>
                    <a:pt x="727" y="2570"/>
                    <a:pt x="720" y="2592"/>
                    <a:pt x="727" y="2607"/>
                  </a:cubicBezTo>
                  <a:cubicBezTo>
                    <a:pt x="750" y="2592"/>
                    <a:pt x="765" y="2577"/>
                    <a:pt x="780" y="2577"/>
                  </a:cubicBezTo>
                  <a:cubicBezTo>
                    <a:pt x="765" y="2577"/>
                    <a:pt x="750" y="2592"/>
                    <a:pt x="727" y="2607"/>
                  </a:cubicBezTo>
                  <a:cubicBezTo>
                    <a:pt x="735" y="2614"/>
                    <a:pt x="742" y="2614"/>
                    <a:pt x="750" y="2614"/>
                  </a:cubicBezTo>
                  <a:cubicBezTo>
                    <a:pt x="780" y="2622"/>
                    <a:pt x="809" y="2607"/>
                    <a:pt x="839" y="2614"/>
                  </a:cubicBezTo>
                  <a:cubicBezTo>
                    <a:pt x="876" y="2614"/>
                    <a:pt x="906" y="2637"/>
                    <a:pt x="935" y="2644"/>
                  </a:cubicBezTo>
                  <a:cubicBezTo>
                    <a:pt x="972" y="2644"/>
                    <a:pt x="1010" y="2644"/>
                    <a:pt x="1039" y="2644"/>
                  </a:cubicBezTo>
                  <a:cubicBezTo>
                    <a:pt x="1039" y="2637"/>
                    <a:pt x="1047" y="2629"/>
                    <a:pt x="1047" y="2622"/>
                  </a:cubicBezTo>
                  <a:cubicBezTo>
                    <a:pt x="1099" y="2622"/>
                    <a:pt x="1114" y="2644"/>
                    <a:pt x="1151" y="2674"/>
                  </a:cubicBezTo>
                  <a:cubicBezTo>
                    <a:pt x="1151" y="2704"/>
                    <a:pt x="1180" y="2711"/>
                    <a:pt x="1203" y="2711"/>
                  </a:cubicBezTo>
                  <a:cubicBezTo>
                    <a:pt x="1240" y="2726"/>
                    <a:pt x="1240" y="2741"/>
                    <a:pt x="1240" y="2778"/>
                  </a:cubicBezTo>
                  <a:cubicBezTo>
                    <a:pt x="1232" y="2822"/>
                    <a:pt x="1270" y="2845"/>
                    <a:pt x="1284" y="2889"/>
                  </a:cubicBezTo>
                  <a:cubicBezTo>
                    <a:pt x="1299" y="2934"/>
                    <a:pt x="1277" y="2986"/>
                    <a:pt x="1284" y="3030"/>
                  </a:cubicBezTo>
                  <a:cubicBezTo>
                    <a:pt x="1225" y="3030"/>
                    <a:pt x="1255" y="3082"/>
                    <a:pt x="1217" y="3090"/>
                  </a:cubicBezTo>
                  <a:cubicBezTo>
                    <a:pt x="1210" y="3105"/>
                    <a:pt x="1210" y="3134"/>
                    <a:pt x="1210" y="3149"/>
                  </a:cubicBezTo>
                  <a:cubicBezTo>
                    <a:pt x="1173" y="3171"/>
                    <a:pt x="1180" y="3238"/>
                    <a:pt x="1143" y="3261"/>
                  </a:cubicBezTo>
                  <a:cubicBezTo>
                    <a:pt x="1136" y="3290"/>
                    <a:pt x="1106" y="3320"/>
                    <a:pt x="1106" y="3357"/>
                  </a:cubicBezTo>
                  <a:cubicBezTo>
                    <a:pt x="1069" y="3320"/>
                    <a:pt x="1069" y="3379"/>
                    <a:pt x="1069" y="3402"/>
                  </a:cubicBezTo>
                  <a:lnTo>
                    <a:pt x="1062" y="3402"/>
                  </a:lnTo>
                  <a:cubicBezTo>
                    <a:pt x="1062" y="3431"/>
                    <a:pt x="1106" y="3454"/>
                    <a:pt x="1084" y="3483"/>
                  </a:cubicBezTo>
                  <a:cubicBezTo>
                    <a:pt x="1069" y="3498"/>
                    <a:pt x="1054" y="3498"/>
                    <a:pt x="1032" y="3498"/>
                  </a:cubicBezTo>
                  <a:cubicBezTo>
                    <a:pt x="1010" y="3491"/>
                    <a:pt x="1002" y="3513"/>
                    <a:pt x="980" y="3521"/>
                  </a:cubicBezTo>
                  <a:cubicBezTo>
                    <a:pt x="943" y="3543"/>
                    <a:pt x="891" y="3521"/>
                    <a:pt x="854" y="3528"/>
                  </a:cubicBezTo>
                  <a:cubicBezTo>
                    <a:pt x="802" y="3528"/>
                    <a:pt x="817" y="3580"/>
                    <a:pt x="817" y="3610"/>
                  </a:cubicBezTo>
                  <a:cubicBezTo>
                    <a:pt x="794" y="3617"/>
                    <a:pt x="765" y="3595"/>
                    <a:pt x="750" y="3624"/>
                  </a:cubicBezTo>
                  <a:cubicBezTo>
                    <a:pt x="742" y="3639"/>
                    <a:pt x="750" y="3662"/>
                    <a:pt x="750" y="3684"/>
                  </a:cubicBezTo>
                  <a:cubicBezTo>
                    <a:pt x="750" y="3713"/>
                    <a:pt x="742" y="3780"/>
                    <a:pt x="787" y="3780"/>
                  </a:cubicBezTo>
                  <a:cubicBezTo>
                    <a:pt x="794" y="3803"/>
                    <a:pt x="809" y="3818"/>
                    <a:pt x="809" y="3840"/>
                  </a:cubicBezTo>
                  <a:cubicBezTo>
                    <a:pt x="765" y="3832"/>
                    <a:pt x="780" y="3884"/>
                    <a:pt x="742" y="3877"/>
                  </a:cubicBezTo>
                  <a:cubicBezTo>
                    <a:pt x="735" y="3921"/>
                    <a:pt x="742" y="3959"/>
                    <a:pt x="705" y="3988"/>
                  </a:cubicBezTo>
                  <a:cubicBezTo>
                    <a:pt x="683" y="4003"/>
                    <a:pt x="653" y="4033"/>
                    <a:pt x="623" y="4025"/>
                  </a:cubicBezTo>
                  <a:cubicBezTo>
                    <a:pt x="623" y="4070"/>
                    <a:pt x="750" y="4256"/>
                    <a:pt x="661" y="4278"/>
                  </a:cubicBezTo>
                  <a:cubicBezTo>
                    <a:pt x="653" y="4323"/>
                    <a:pt x="675" y="4323"/>
                    <a:pt x="713" y="4330"/>
                  </a:cubicBezTo>
                  <a:cubicBezTo>
                    <a:pt x="772" y="4345"/>
                    <a:pt x="735" y="4426"/>
                    <a:pt x="735" y="4471"/>
                  </a:cubicBezTo>
                  <a:cubicBezTo>
                    <a:pt x="757" y="4471"/>
                    <a:pt x="772" y="4478"/>
                    <a:pt x="787" y="4478"/>
                  </a:cubicBezTo>
                  <a:cubicBezTo>
                    <a:pt x="794" y="4441"/>
                    <a:pt x="802" y="4412"/>
                    <a:pt x="831" y="4389"/>
                  </a:cubicBezTo>
                  <a:cubicBezTo>
                    <a:pt x="839" y="4434"/>
                    <a:pt x="883" y="4412"/>
                    <a:pt x="906" y="4434"/>
                  </a:cubicBezTo>
                  <a:cubicBezTo>
                    <a:pt x="943" y="4456"/>
                    <a:pt x="920" y="4530"/>
                    <a:pt x="972" y="4538"/>
                  </a:cubicBezTo>
                  <a:cubicBezTo>
                    <a:pt x="972" y="4530"/>
                    <a:pt x="980" y="4515"/>
                    <a:pt x="980" y="4508"/>
                  </a:cubicBezTo>
                  <a:cubicBezTo>
                    <a:pt x="1002" y="4501"/>
                    <a:pt x="1047" y="4508"/>
                    <a:pt x="1047" y="4545"/>
                  </a:cubicBezTo>
                  <a:cubicBezTo>
                    <a:pt x="1084" y="4530"/>
                    <a:pt x="1106" y="4493"/>
                    <a:pt x="1151" y="4486"/>
                  </a:cubicBezTo>
                  <a:cubicBezTo>
                    <a:pt x="1151" y="4456"/>
                    <a:pt x="1158" y="4419"/>
                    <a:pt x="1180" y="4412"/>
                  </a:cubicBezTo>
                  <a:cubicBezTo>
                    <a:pt x="1166" y="4382"/>
                    <a:pt x="1151" y="4360"/>
                    <a:pt x="1121" y="4352"/>
                  </a:cubicBezTo>
                  <a:cubicBezTo>
                    <a:pt x="1114" y="4330"/>
                    <a:pt x="1128" y="4323"/>
                    <a:pt x="1143" y="4323"/>
                  </a:cubicBezTo>
                  <a:cubicBezTo>
                    <a:pt x="1151" y="4308"/>
                    <a:pt x="1151" y="4285"/>
                    <a:pt x="1151" y="4270"/>
                  </a:cubicBezTo>
                  <a:cubicBezTo>
                    <a:pt x="1143" y="4256"/>
                    <a:pt x="1121" y="4248"/>
                    <a:pt x="1121" y="4226"/>
                  </a:cubicBezTo>
                  <a:cubicBezTo>
                    <a:pt x="1091" y="4218"/>
                    <a:pt x="1054" y="4248"/>
                    <a:pt x="1017" y="4241"/>
                  </a:cubicBezTo>
                  <a:cubicBezTo>
                    <a:pt x="1017" y="4189"/>
                    <a:pt x="1054" y="4122"/>
                    <a:pt x="1039" y="4070"/>
                  </a:cubicBezTo>
                  <a:cubicBezTo>
                    <a:pt x="1025" y="4025"/>
                    <a:pt x="987" y="4055"/>
                    <a:pt x="972" y="4018"/>
                  </a:cubicBezTo>
                  <a:cubicBezTo>
                    <a:pt x="958" y="3988"/>
                    <a:pt x="995" y="3855"/>
                    <a:pt x="935" y="3862"/>
                  </a:cubicBezTo>
                  <a:cubicBezTo>
                    <a:pt x="913" y="3825"/>
                    <a:pt x="943" y="3766"/>
                    <a:pt x="898" y="3743"/>
                  </a:cubicBezTo>
                  <a:cubicBezTo>
                    <a:pt x="883" y="3728"/>
                    <a:pt x="824" y="3743"/>
                    <a:pt x="831" y="3713"/>
                  </a:cubicBezTo>
                  <a:cubicBezTo>
                    <a:pt x="876" y="3713"/>
                    <a:pt x="891" y="3676"/>
                    <a:pt x="906" y="3647"/>
                  </a:cubicBezTo>
                  <a:cubicBezTo>
                    <a:pt x="958" y="3624"/>
                    <a:pt x="980" y="3632"/>
                    <a:pt x="980" y="3691"/>
                  </a:cubicBezTo>
                  <a:cubicBezTo>
                    <a:pt x="1032" y="3691"/>
                    <a:pt x="1039" y="3691"/>
                    <a:pt x="1047" y="3639"/>
                  </a:cubicBezTo>
                  <a:cubicBezTo>
                    <a:pt x="1054" y="3647"/>
                    <a:pt x="1069" y="3639"/>
                    <a:pt x="1077" y="3639"/>
                  </a:cubicBezTo>
                  <a:cubicBezTo>
                    <a:pt x="1084" y="3624"/>
                    <a:pt x="1077" y="3610"/>
                    <a:pt x="1084" y="3595"/>
                  </a:cubicBezTo>
                  <a:cubicBezTo>
                    <a:pt x="1114" y="3595"/>
                    <a:pt x="1128" y="3558"/>
                    <a:pt x="1166" y="3550"/>
                  </a:cubicBezTo>
                  <a:cubicBezTo>
                    <a:pt x="1180" y="3573"/>
                    <a:pt x="1158" y="3580"/>
                    <a:pt x="1151" y="3602"/>
                  </a:cubicBezTo>
                  <a:cubicBezTo>
                    <a:pt x="1136" y="3632"/>
                    <a:pt x="1173" y="3662"/>
                    <a:pt x="1173" y="3691"/>
                  </a:cubicBezTo>
                  <a:cubicBezTo>
                    <a:pt x="1128" y="3691"/>
                    <a:pt x="1084" y="3691"/>
                    <a:pt x="1091" y="3751"/>
                  </a:cubicBezTo>
                  <a:cubicBezTo>
                    <a:pt x="1099" y="3758"/>
                    <a:pt x="1114" y="3766"/>
                    <a:pt x="1121" y="3773"/>
                  </a:cubicBezTo>
                  <a:cubicBezTo>
                    <a:pt x="1121" y="3758"/>
                    <a:pt x="1128" y="3743"/>
                    <a:pt x="1128" y="3728"/>
                  </a:cubicBezTo>
                  <a:cubicBezTo>
                    <a:pt x="1136" y="3721"/>
                    <a:pt x="1151" y="3721"/>
                    <a:pt x="1166" y="3728"/>
                  </a:cubicBezTo>
                  <a:cubicBezTo>
                    <a:pt x="1166" y="3758"/>
                    <a:pt x="1166" y="3780"/>
                    <a:pt x="1136" y="3795"/>
                  </a:cubicBezTo>
                  <a:cubicBezTo>
                    <a:pt x="1128" y="3803"/>
                    <a:pt x="1128" y="3818"/>
                    <a:pt x="1136" y="3825"/>
                  </a:cubicBezTo>
                  <a:cubicBezTo>
                    <a:pt x="1151" y="3825"/>
                    <a:pt x="1166" y="3818"/>
                    <a:pt x="1166" y="3803"/>
                  </a:cubicBezTo>
                  <a:cubicBezTo>
                    <a:pt x="1180" y="3795"/>
                    <a:pt x="1210" y="3780"/>
                    <a:pt x="1225" y="3788"/>
                  </a:cubicBezTo>
                  <a:cubicBezTo>
                    <a:pt x="1240" y="3803"/>
                    <a:pt x="1210" y="3832"/>
                    <a:pt x="1240" y="3840"/>
                  </a:cubicBezTo>
                  <a:cubicBezTo>
                    <a:pt x="1240" y="3847"/>
                    <a:pt x="1247" y="3855"/>
                    <a:pt x="1247" y="3862"/>
                  </a:cubicBezTo>
                  <a:cubicBezTo>
                    <a:pt x="1270" y="3862"/>
                    <a:pt x="1284" y="3847"/>
                    <a:pt x="1314" y="3855"/>
                  </a:cubicBezTo>
                  <a:cubicBezTo>
                    <a:pt x="1344" y="3862"/>
                    <a:pt x="1359" y="3870"/>
                    <a:pt x="1396" y="3862"/>
                  </a:cubicBezTo>
                  <a:cubicBezTo>
                    <a:pt x="1396" y="3855"/>
                    <a:pt x="1396" y="3840"/>
                    <a:pt x="1396" y="3832"/>
                  </a:cubicBezTo>
                  <a:cubicBezTo>
                    <a:pt x="1433" y="3825"/>
                    <a:pt x="1388" y="3736"/>
                    <a:pt x="1381" y="3713"/>
                  </a:cubicBezTo>
                  <a:cubicBezTo>
                    <a:pt x="1411" y="3721"/>
                    <a:pt x="1418" y="3743"/>
                    <a:pt x="1448" y="3743"/>
                  </a:cubicBezTo>
                  <a:cubicBezTo>
                    <a:pt x="1448" y="3795"/>
                    <a:pt x="1477" y="3780"/>
                    <a:pt x="1522" y="3780"/>
                  </a:cubicBezTo>
                  <a:cubicBezTo>
                    <a:pt x="1529" y="3810"/>
                    <a:pt x="1374" y="3929"/>
                    <a:pt x="1477" y="3944"/>
                  </a:cubicBezTo>
                  <a:cubicBezTo>
                    <a:pt x="1477" y="3921"/>
                    <a:pt x="1455" y="3899"/>
                    <a:pt x="1485" y="3884"/>
                  </a:cubicBezTo>
                  <a:cubicBezTo>
                    <a:pt x="1507" y="3877"/>
                    <a:pt x="1537" y="3892"/>
                    <a:pt x="1559" y="3892"/>
                  </a:cubicBezTo>
                  <a:cubicBezTo>
                    <a:pt x="1552" y="3832"/>
                    <a:pt x="1596" y="3847"/>
                    <a:pt x="1611" y="3892"/>
                  </a:cubicBezTo>
                  <a:cubicBezTo>
                    <a:pt x="1656" y="3899"/>
                    <a:pt x="1722" y="3892"/>
                    <a:pt x="1774" y="3892"/>
                  </a:cubicBezTo>
                  <a:cubicBezTo>
                    <a:pt x="1774" y="3877"/>
                    <a:pt x="1767" y="3766"/>
                    <a:pt x="1812" y="3795"/>
                  </a:cubicBezTo>
                  <a:cubicBezTo>
                    <a:pt x="1841" y="3818"/>
                    <a:pt x="1923" y="3766"/>
                    <a:pt x="1901" y="3728"/>
                  </a:cubicBezTo>
                  <a:cubicBezTo>
                    <a:pt x="1923" y="3721"/>
                    <a:pt x="1953" y="3728"/>
                    <a:pt x="1975" y="3736"/>
                  </a:cubicBezTo>
                  <a:cubicBezTo>
                    <a:pt x="1975" y="3713"/>
                    <a:pt x="2042" y="3691"/>
                    <a:pt x="2064" y="3699"/>
                  </a:cubicBezTo>
                  <a:cubicBezTo>
                    <a:pt x="2064" y="3721"/>
                    <a:pt x="2064" y="3751"/>
                    <a:pt x="2086" y="3766"/>
                  </a:cubicBezTo>
                  <a:cubicBezTo>
                    <a:pt x="2109" y="3780"/>
                    <a:pt x="2131" y="3818"/>
                    <a:pt x="2153" y="3825"/>
                  </a:cubicBezTo>
                  <a:cubicBezTo>
                    <a:pt x="2168" y="3884"/>
                    <a:pt x="2086" y="3877"/>
                    <a:pt x="2094" y="3929"/>
                  </a:cubicBezTo>
                  <a:cubicBezTo>
                    <a:pt x="2101" y="3929"/>
                    <a:pt x="2109" y="3929"/>
                    <a:pt x="2109" y="3929"/>
                  </a:cubicBezTo>
                  <a:cubicBezTo>
                    <a:pt x="2109" y="3936"/>
                    <a:pt x="2101" y="3951"/>
                    <a:pt x="2101" y="3951"/>
                  </a:cubicBezTo>
                  <a:cubicBezTo>
                    <a:pt x="2086" y="3959"/>
                    <a:pt x="2094" y="3959"/>
                    <a:pt x="2079" y="3966"/>
                  </a:cubicBezTo>
                  <a:cubicBezTo>
                    <a:pt x="2064" y="3966"/>
                    <a:pt x="2057" y="3973"/>
                    <a:pt x="2049" y="3988"/>
                  </a:cubicBezTo>
                  <a:cubicBezTo>
                    <a:pt x="2072" y="3996"/>
                    <a:pt x="2086" y="3996"/>
                    <a:pt x="2109" y="3988"/>
                  </a:cubicBezTo>
                  <a:cubicBezTo>
                    <a:pt x="2101" y="3959"/>
                    <a:pt x="2131" y="3944"/>
                    <a:pt x="2153" y="3951"/>
                  </a:cubicBezTo>
                  <a:cubicBezTo>
                    <a:pt x="2183" y="3959"/>
                    <a:pt x="2168" y="3996"/>
                    <a:pt x="2168" y="4018"/>
                  </a:cubicBezTo>
                  <a:cubicBezTo>
                    <a:pt x="2220" y="4033"/>
                    <a:pt x="2213" y="3959"/>
                    <a:pt x="2198" y="3929"/>
                  </a:cubicBezTo>
                  <a:cubicBezTo>
                    <a:pt x="2213" y="3921"/>
                    <a:pt x="2242" y="3914"/>
                    <a:pt x="2250" y="3936"/>
                  </a:cubicBezTo>
                  <a:cubicBezTo>
                    <a:pt x="2250" y="3929"/>
                    <a:pt x="2257" y="3921"/>
                    <a:pt x="2257" y="3907"/>
                  </a:cubicBezTo>
                  <a:cubicBezTo>
                    <a:pt x="2287" y="3899"/>
                    <a:pt x="2287" y="3921"/>
                    <a:pt x="2294" y="3936"/>
                  </a:cubicBezTo>
                  <a:cubicBezTo>
                    <a:pt x="2309" y="3959"/>
                    <a:pt x="2346" y="3951"/>
                    <a:pt x="2369" y="3951"/>
                  </a:cubicBezTo>
                  <a:cubicBezTo>
                    <a:pt x="2369" y="3951"/>
                    <a:pt x="2369" y="3944"/>
                    <a:pt x="2369" y="3936"/>
                  </a:cubicBezTo>
                  <a:cubicBezTo>
                    <a:pt x="2354" y="3936"/>
                    <a:pt x="2346" y="3921"/>
                    <a:pt x="2346" y="3914"/>
                  </a:cubicBezTo>
                  <a:cubicBezTo>
                    <a:pt x="2369" y="3907"/>
                    <a:pt x="2391" y="3907"/>
                    <a:pt x="2413" y="3907"/>
                  </a:cubicBezTo>
                  <a:cubicBezTo>
                    <a:pt x="2413" y="3914"/>
                    <a:pt x="2413" y="3929"/>
                    <a:pt x="2421" y="3936"/>
                  </a:cubicBezTo>
                  <a:cubicBezTo>
                    <a:pt x="2421" y="3929"/>
                    <a:pt x="2421" y="3914"/>
                    <a:pt x="2421" y="3899"/>
                  </a:cubicBezTo>
                  <a:cubicBezTo>
                    <a:pt x="2435" y="3899"/>
                    <a:pt x="2458" y="3899"/>
                    <a:pt x="2473" y="3899"/>
                  </a:cubicBezTo>
                  <a:cubicBezTo>
                    <a:pt x="2465" y="3914"/>
                    <a:pt x="2465" y="3914"/>
                    <a:pt x="2450" y="3921"/>
                  </a:cubicBezTo>
                  <a:cubicBezTo>
                    <a:pt x="2435" y="3936"/>
                    <a:pt x="2443" y="3959"/>
                    <a:pt x="2435" y="3973"/>
                  </a:cubicBezTo>
                  <a:cubicBezTo>
                    <a:pt x="2435" y="4011"/>
                    <a:pt x="2428" y="4040"/>
                    <a:pt x="2413" y="4070"/>
                  </a:cubicBezTo>
                  <a:cubicBezTo>
                    <a:pt x="2450" y="4085"/>
                    <a:pt x="2465" y="4033"/>
                    <a:pt x="2502" y="4040"/>
                  </a:cubicBezTo>
                  <a:cubicBezTo>
                    <a:pt x="2502" y="4070"/>
                    <a:pt x="2643" y="4055"/>
                    <a:pt x="2673" y="4055"/>
                  </a:cubicBezTo>
                  <a:cubicBezTo>
                    <a:pt x="2651" y="3996"/>
                    <a:pt x="2740" y="3973"/>
                    <a:pt x="2695" y="3914"/>
                  </a:cubicBezTo>
                  <a:cubicBezTo>
                    <a:pt x="2710" y="3907"/>
                    <a:pt x="2725" y="3907"/>
                    <a:pt x="2740" y="3907"/>
                  </a:cubicBezTo>
                  <a:cubicBezTo>
                    <a:pt x="2732" y="3921"/>
                    <a:pt x="2740" y="3929"/>
                    <a:pt x="2740" y="3936"/>
                  </a:cubicBezTo>
                  <a:cubicBezTo>
                    <a:pt x="2755" y="3921"/>
                    <a:pt x="2770" y="3892"/>
                    <a:pt x="2807" y="3899"/>
                  </a:cubicBezTo>
                  <a:cubicBezTo>
                    <a:pt x="2807" y="3907"/>
                    <a:pt x="2814" y="3914"/>
                    <a:pt x="2807" y="3929"/>
                  </a:cubicBezTo>
                  <a:cubicBezTo>
                    <a:pt x="2821" y="3944"/>
                    <a:pt x="2836" y="3959"/>
                    <a:pt x="2859" y="3951"/>
                  </a:cubicBezTo>
                  <a:cubicBezTo>
                    <a:pt x="2859" y="3921"/>
                    <a:pt x="2881" y="3907"/>
                    <a:pt x="2874" y="3877"/>
                  </a:cubicBezTo>
                  <a:cubicBezTo>
                    <a:pt x="2896" y="3877"/>
                    <a:pt x="2933" y="3870"/>
                    <a:pt x="2948" y="3884"/>
                  </a:cubicBezTo>
                  <a:cubicBezTo>
                    <a:pt x="2978" y="3907"/>
                    <a:pt x="2940" y="3951"/>
                    <a:pt x="2948" y="3981"/>
                  </a:cubicBezTo>
                  <a:cubicBezTo>
                    <a:pt x="2978" y="3988"/>
                    <a:pt x="3022" y="3966"/>
                    <a:pt x="3029" y="4003"/>
                  </a:cubicBezTo>
                  <a:cubicBezTo>
                    <a:pt x="3044" y="4055"/>
                    <a:pt x="3119" y="4033"/>
                    <a:pt x="3156" y="4040"/>
                  </a:cubicBezTo>
                  <a:cubicBezTo>
                    <a:pt x="3156" y="4070"/>
                    <a:pt x="3141" y="4115"/>
                    <a:pt x="3156" y="4144"/>
                  </a:cubicBezTo>
                  <a:cubicBezTo>
                    <a:pt x="3186" y="4174"/>
                    <a:pt x="3252" y="4152"/>
                    <a:pt x="3282" y="4159"/>
                  </a:cubicBezTo>
                  <a:cubicBezTo>
                    <a:pt x="3282" y="4167"/>
                    <a:pt x="3282" y="4181"/>
                    <a:pt x="3282" y="4196"/>
                  </a:cubicBezTo>
                  <a:cubicBezTo>
                    <a:pt x="3312" y="4196"/>
                    <a:pt x="3334" y="4196"/>
                    <a:pt x="3364" y="4196"/>
                  </a:cubicBezTo>
                  <a:cubicBezTo>
                    <a:pt x="3364" y="4226"/>
                    <a:pt x="3364" y="4248"/>
                    <a:pt x="3364" y="4270"/>
                  </a:cubicBezTo>
                  <a:cubicBezTo>
                    <a:pt x="3379" y="4278"/>
                    <a:pt x="3393" y="4278"/>
                    <a:pt x="3408" y="4278"/>
                  </a:cubicBezTo>
                  <a:cubicBezTo>
                    <a:pt x="3408" y="4293"/>
                    <a:pt x="3408" y="4308"/>
                    <a:pt x="3408" y="4323"/>
                  </a:cubicBezTo>
                  <a:cubicBezTo>
                    <a:pt x="3438" y="4315"/>
                    <a:pt x="3431" y="4352"/>
                    <a:pt x="3460" y="4345"/>
                  </a:cubicBezTo>
                  <a:cubicBezTo>
                    <a:pt x="3468" y="4323"/>
                    <a:pt x="3453" y="4300"/>
                    <a:pt x="3460" y="4285"/>
                  </a:cubicBezTo>
                  <a:cubicBezTo>
                    <a:pt x="3505" y="4278"/>
                    <a:pt x="3608" y="4300"/>
                    <a:pt x="3637" y="4263"/>
                  </a:cubicBezTo>
                  <a:cubicBezTo>
                    <a:pt x="3660" y="4263"/>
                    <a:pt x="3682" y="4263"/>
                    <a:pt x="3697" y="4285"/>
                  </a:cubicBezTo>
                  <a:cubicBezTo>
                    <a:pt x="3704" y="4293"/>
                    <a:pt x="3704" y="4300"/>
                    <a:pt x="3704" y="4315"/>
                  </a:cubicBezTo>
                  <a:cubicBezTo>
                    <a:pt x="3712" y="4323"/>
                    <a:pt x="3727" y="4315"/>
                    <a:pt x="3741" y="4323"/>
                  </a:cubicBezTo>
                  <a:cubicBezTo>
                    <a:pt x="3779" y="4374"/>
                    <a:pt x="3719" y="4404"/>
                    <a:pt x="3682" y="4382"/>
                  </a:cubicBezTo>
                  <a:cubicBezTo>
                    <a:pt x="3675" y="4404"/>
                    <a:pt x="3675" y="4419"/>
                    <a:pt x="3675" y="4441"/>
                  </a:cubicBezTo>
                  <a:cubicBezTo>
                    <a:pt x="3682" y="4441"/>
                    <a:pt x="3690" y="4441"/>
                    <a:pt x="3697" y="4441"/>
                  </a:cubicBezTo>
                  <a:cubicBezTo>
                    <a:pt x="3697" y="4464"/>
                    <a:pt x="3697" y="4486"/>
                    <a:pt x="3697" y="4501"/>
                  </a:cubicBezTo>
                  <a:cubicBezTo>
                    <a:pt x="3741" y="4501"/>
                    <a:pt x="3741" y="4538"/>
                    <a:pt x="3727" y="4568"/>
                  </a:cubicBezTo>
                  <a:cubicBezTo>
                    <a:pt x="3712" y="4612"/>
                    <a:pt x="3690" y="4634"/>
                    <a:pt x="3690" y="4679"/>
                  </a:cubicBezTo>
                  <a:cubicBezTo>
                    <a:pt x="3682" y="4679"/>
                    <a:pt x="3667" y="4686"/>
                    <a:pt x="3660" y="4679"/>
                  </a:cubicBezTo>
                  <a:cubicBezTo>
                    <a:pt x="3652" y="4686"/>
                    <a:pt x="3652" y="4701"/>
                    <a:pt x="3660" y="4709"/>
                  </a:cubicBezTo>
                  <a:cubicBezTo>
                    <a:pt x="3682" y="4716"/>
                    <a:pt x="3697" y="4731"/>
                    <a:pt x="3704" y="4746"/>
                  </a:cubicBezTo>
                  <a:cubicBezTo>
                    <a:pt x="3712" y="4768"/>
                    <a:pt x="3697" y="4798"/>
                    <a:pt x="3727" y="4798"/>
                  </a:cubicBezTo>
                  <a:cubicBezTo>
                    <a:pt x="3727" y="4805"/>
                    <a:pt x="3727" y="4813"/>
                    <a:pt x="3734" y="4813"/>
                  </a:cubicBezTo>
                  <a:cubicBezTo>
                    <a:pt x="3741" y="4805"/>
                    <a:pt x="3749" y="4790"/>
                    <a:pt x="3756" y="4783"/>
                  </a:cubicBezTo>
                  <a:cubicBezTo>
                    <a:pt x="3749" y="4790"/>
                    <a:pt x="3741" y="4805"/>
                    <a:pt x="3734" y="4813"/>
                  </a:cubicBezTo>
                  <a:cubicBezTo>
                    <a:pt x="3749" y="4835"/>
                    <a:pt x="3786" y="4835"/>
                    <a:pt x="3816" y="4842"/>
                  </a:cubicBezTo>
                  <a:cubicBezTo>
                    <a:pt x="3816" y="4902"/>
                    <a:pt x="3957" y="4902"/>
                    <a:pt x="4001" y="4887"/>
                  </a:cubicBezTo>
                  <a:cubicBezTo>
                    <a:pt x="4046" y="4857"/>
                    <a:pt x="4009" y="4798"/>
                    <a:pt x="4038" y="4768"/>
                  </a:cubicBezTo>
                  <a:cubicBezTo>
                    <a:pt x="4053" y="4753"/>
                    <a:pt x="4068" y="4775"/>
                    <a:pt x="4068" y="4746"/>
                  </a:cubicBezTo>
                  <a:cubicBezTo>
                    <a:pt x="4068" y="4723"/>
                    <a:pt x="4098" y="4731"/>
                    <a:pt x="4120" y="4731"/>
                  </a:cubicBezTo>
                  <a:cubicBezTo>
                    <a:pt x="4120" y="4716"/>
                    <a:pt x="4113" y="4709"/>
                    <a:pt x="4113" y="4701"/>
                  </a:cubicBezTo>
                  <a:lnTo>
                    <a:pt x="4105" y="4701"/>
                  </a:lnTo>
                  <a:lnTo>
                    <a:pt x="4113" y="4701"/>
                  </a:lnTo>
                  <a:cubicBezTo>
                    <a:pt x="4098" y="4686"/>
                    <a:pt x="4083" y="4672"/>
                    <a:pt x="4105" y="4649"/>
                  </a:cubicBezTo>
                  <a:cubicBezTo>
                    <a:pt x="4127" y="4627"/>
                    <a:pt x="4165" y="4627"/>
                    <a:pt x="4142" y="4590"/>
                  </a:cubicBezTo>
                  <a:cubicBezTo>
                    <a:pt x="4120" y="4560"/>
                    <a:pt x="4135" y="4538"/>
                    <a:pt x="4157" y="4508"/>
                  </a:cubicBezTo>
                  <a:cubicBezTo>
                    <a:pt x="4172" y="4486"/>
                    <a:pt x="4150" y="4478"/>
                    <a:pt x="4142" y="4464"/>
                  </a:cubicBezTo>
                  <a:cubicBezTo>
                    <a:pt x="4142" y="4449"/>
                    <a:pt x="4142" y="4434"/>
                    <a:pt x="4142" y="4419"/>
                  </a:cubicBezTo>
                  <a:cubicBezTo>
                    <a:pt x="4127" y="4412"/>
                    <a:pt x="4120" y="4412"/>
                    <a:pt x="4105" y="4412"/>
                  </a:cubicBezTo>
                  <a:cubicBezTo>
                    <a:pt x="4120" y="4412"/>
                    <a:pt x="4127" y="4412"/>
                    <a:pt x="4142" y="4419"/>
                  </a:cubicBezTo>
                  <a:lnTo>
                    <a:pt x="4142" y="4412"/>
                  </a:lnTo>
                  <a:cubicBezTo>
                    <a:pt x="4187" y="4404"/>
                    <a:pt x="4224" y="4389"/>
                    <a:pt x="4232" y="4337"/>
                  </a:cubicBezTo>
                  <a:cubicBezTo>
                    <a:pt x="4232" y="4278"/>
                    <a:pt x="4202" y="4256"/>
                    <a:pt x="4165" y="4226"/>
                  </a:cubicBezTo>
                  <a:cubicBezTo>
                    <a:pt x="4113" y="4189"/>
                    <a:pt x="4127" y="4137"/>
                    <a:pt x="4113" y="4092"/>
                  </a:cubicBezTo>
                  <a:cubicBezTo>
                    <a:pt x="4090" y="4040"/>
                    <a:pt x="4090" y="3996"/>
                    <a:pt x="4105" y="3936"/>
                  </a:cubicBezTo>
                  <a:cubicBezTo>
                    <a:pt x="4120" y="3899"/>
                    <a:pt x="4142" y="3862"/>
                    <a:pt x="4187" y="3855"/>
                  </a:cubicBezTo>
                  <a:cubicBezTo>
                    <a:pt x="4239" y="3840"/>
                    <a:pt x="4269" y="3810"/>
                    <a:pt x="4313" y="3780"/>
                  </a:cubicBezTo>
                  <a:cubicBezTo>
                    <a:pt x="4350" y="3766"/>
                    <a:pt x="4402" y="3766"/>
                    <a:pt x="4425" y="3728"/>
                  </a:cubicBezTo>
                  <a:cubicBezTo>
                    <a:pt x="4447" y="3691"/>
                    <a:pt x="4462" y="3639"/>
                    <a:pt x="4514" y="3632"/>
                  </a:cubicBezTo>
                  <a:cubicBezTo>
                    <a:pt x="4521" y="3610"/>
                    <a:pt x="4551" y="3610"/>
                    <a:pt x="4573" y="3602"/>
                  </a:cubicBezTo>
                  <a:cubicBezTo>
                    <a:pt x="4595" y="3587"/>
                    <a:pt x="4595" y="3565"/>
                    <a:pt x="4595" y="3543"/>
                  </a:cubicBezTo>
                  <a:cubicBezTo>
                    <a:pt x="4610" y="3498"/>
                    <a:pt x="4692" y="3513"/>
                    <a:pt x="4684" y="3565"/>
                  </a:cubicBezTo>
                  <a:cubicBezTo>
                    <a:pt x="4722" y="3565"/>
                    <a:pt x="4722" y="3543"/>
                    <a:pt x="4751" y="3528"/>
                  </a:cubicBezTo>
                  <a:cubicBezTo>
                    <a:pt x="4789" y="3498"/>
                    <a:pt x="4840" y="3535"/>
                    <a:pt x="4878" y="3543"/>
                  </a:cubicBezTo>
                  <a:cubicBezTo>
                    <a:pt x="4967" y="3550"/>
                    <a:pt x="4967" y="3461"/>
                    <a:pt x="4892" y="3439"/>
                  </a:cubicBezTo>
                  <a:cubicBezTo>
                    <a:pt x="4818" y="3424"/>
                    <a:pt x="4774" y="3372"/>
                    <a:pt x="4707" y="3342"/>
                  </a:cubicBezTo>
                  <a:cubicBezTo>
                    <a:pt x="4692" y="3335"/>
                    <a:pt x="4677" y="3327"/>
                    <a:pt x="4662" y="3313"/>
                  </a:cubicBezTo>
                  <a:cubicBezTo>
                    <a:pt x="4640" y="3298"/>
                    <a:pt x="4647" y="3276"/>
                    <a:pt x="4632" y="3253"/>
                  </a:cubicBezTo>
                  <a:cubicBezTo>
                    <a:pt x="4610" y="3209"/>
                    <a:pt x="4566" y="3201"/>
                    <a:pt x="4543" y="3149"/>
                  </a:cubicBezTo>
                  <a:cubicBezTo>
                    <a:pt x="4581" y="3149"/>
                    <a:pt x="4625" y="3134"/>
                    <a:pt x="4655" y="3112"/>
                  </a:cubicBezTo>
                  <a:cubicBezTo>
                    <a:pt x="4677" y="3097"/>
                    <a:pt x="4655" y="3060"/>
                    <a:pt x="4655" y="3045"/>
                  </a:cubicBezTo>
                  <a:cubicBezTo>
                    <a:pt x="4647" y="3016"/>
                    <a:pt x="4625" y="3023"/>
                    <a:pt x="4603" y="3016"/>
                  </a:cubicBezTo>
                  <a:cubicBezTo>
                    <a:pt x="4566" y="3016"/>
                    <a:pt x="4536" y="2993"/>
                    <a:pt x="4506" y="2986"/>
                  </a:cubicBezTo>
                  <a:cubicBezTo>
                    <a:pt x="4484" y="2949"/>
                    <a:pt x="4492" y="2911"/>
                    <a:pt x="4543" y="2911"/>
                  </a:cubicBezTo>
                  <a:cubicBezTo>
                    <a:pt x="4588" y="2911"/>
                    <a:pt x="4566" y="2882"/>
                    <a:pt x="4610" y="2867"/>
                  </a:cubicBezTo>
                  <a:cubicBezTo>
                    <a:pt x="4662" y="2852"/>
                    <a:pt x="4722" y="2874"/>
                    <a:pt x="4781" y="2867"/>
                  </a:cubicBezTo>
                  <a:cubicBezTo>
                    <a:pt x="4803" y="2867"/>
                    <a:pt x="4826" y="2852"/>
                    <a:pt x="4803" y="2822"/>
                  </a:cubicBezTo>
                  <a:cubicBezTo>
                    <a:pt x="4789" y="2808"/>
                    <a:pt x="4759" y="2815"/>
                    <a:pt x="4737" y="2815"/>
                  </a:cubicBezTo>
                  <a:cubicBezTo>
                    <a:pt x="4737" y="2793"/>
                    <a:pt x="4729" y="2785"/>
                    <a:pt x="4714" y="2785"/>
                  </a:cubicBezTo>
                  <a:cubicBezTo>
                    <a:pt x="4707" y="2756"/>
                    <a:pt x="4707" y="2726"/>
                    <a:pt x="4707" y="2689"/>
                  </a:cubicBezTo>
                  <a:cubicBezTo>
                    <a:pt x="4670" y="2681"/>
                    <a:pt x="4618" y="2696"/>
                    <a:pt x="4588" y="2674"/>
                  </a:cubicBezTo>
                  <a:cubicBezTo>
                    <a:pt x="4551" y="2644"/>
                    <a:pt x="4573" y="2592"/>
                    <a:pt x="4566" y="2548"/>
                  </a:cubicBezTo>
                  <a:cubicBezTo>
                    <a:pt x="4558" y="2503"/>
                    <a:pt x="4499" y="2525"/>
                    <a:pt x="4506" y="2474"/>
                  </a:cubicBezTo>
                  <a:cubicBezTo>
                    <a:pt x="4521" y="2429"/>
                    <a:pt x="4469" y="2399"/>
                    <a:pt x="4477" y="2355"/>
                  </a:cubicBezTo>
                  <a:cubicBezTo>
                    <a:pt x="4439" y="2355"/>
                    <a:pt x="4425" y="2303"/>
                    <a:pt x="4417" y="2258"/>
                  </a:cubicBezTo>
                  <a:cubicBezTo>
                    <a:pt x="4395" y="2251"/>
                    <a:pt x="4373" y="2228"/>
                    <a:pt x="4343" y="2214"/>
                  </a:cubicBezTo>
                  <a:cubicBezTo>
                    <a:pt x="4298" y="2191"/>
                    <a:pt x="4239" y="2191"/>
                    <a:pt x="4180" y="2199"/>
                  </a:cubicBezTo>
                  <a:cubicBezTo>
                    <a:pt x="4172" y="2214"/>
                    <a:pt x="4165" y="2236"/>
                    <a:pt x="4150" y="2251"/>
                  </a:cubicBezTo>
                  <a:cubicBezTo>
                    <a:pt x="4135" y="2258"/>
                    <a:pt x="4105" y="2266"/>
                    <a:pt x="4098" y="2288"/>
                  </a:cubicBezTo>
                  <a:cubicBezTo>
                    <a:pt x="4061" y="2295"/>
                    <a:pt x="4053" y="2251"/>
                    <a:pt x="4046" y="2228"/>
                  </a:cubicBezTo>
                  <a:cubicBezTo>
                    <a:pt x="4031" y="2214"/>
                    <a:pt x="4024" y="2191"/>
                    <a:pt x="3994" y="2184"/>
                  </a:cubicBezTo>
                  <a:cubicBezTo>
                    <a:pt x="3957" y="2169"/>
                    <a:pt x="3905" y="2184"/>
                    <a:pt x="3860" y="2184"/>
                  </a:cubicBezTo>
                  <a:cubicBezTo>
                    <a:pt x="3853" y="2139"/>
                    <a:pt x="3756" y="2154"/>
                    <a:pt x="3727" y="2154"/>
                  </a:cubicBezTo>
                  <a:cubicBezTo>
                    <a:pt x="3727" y="2124"/>
                    <a:pt x="3727" y="2095"/>
                    <a:pt x="3727" y="2072"/>
                  </a:cubicBezTo>
                  <a:cubicBezTo>
                    <a:pt x="3727" y="2043"/>
                    <a:pt x="3704" y="2020"/>
                    <a:pt x="3697" y="1998"/>
                  </a:cubicBezTo>
                  <a:cubicBezTo>
                    <a:pt x="3645" y="1983"/>
                    <a:pt x="3585" y="2020"/>
                    <a:pt x="3534" y="2013"/>
                  </a:cubicBezTo>
                  <a:cubicBezTo>
                    <a:pt x="3497" y="2006"/>
                    <a:pt x="3497" y="1983"/>
                    <a:pt x="3475" y="1961"/>
                  </a:cubicBezTo>
                  <a:cubicBezTo>
                    <a:pt x="3453" y="1939"/>
                    <a:pt x="3438" y="1939"/>
                    <a:pt x="3408" y="1924"/>
                  </a:cubicBezTo>
                  <a:cubicBezTo>
                    <a:pt x="3371" y="1909"/>
                    <a:pt x="3326" y="1879"/>
                    <a:pt x="3282" y="1857"/>
                  </a:cubicBezTo>
                  <a:cubicBezTo>
                    <a:pt x="3252" y="1842"/>
                    <a:pt x="3245" y="1835"/>
                    <a:pt x="3215" y="1850"/>
                  </a:cubicBezTo>
                  <a:cubicBezTo>
                    <a:pt x="3200" y="1864"/>
                    <a:pt x="3186" y="1894"/>
                    <a:pt x="3163" y="1887"/>
                  </a:cubicBezTo>
                  <a:cubicBezTo>
                    <a:pt x="3148" y="1850"/>
                    <a:pt x="3104" y="1835"/>
                    <a:pt x="3074" y="1820"/>
                  </a:cubicBezTo>
                  <a:cubicBezTo>
                    <a:pt x="3044" y="1812"/>
                    <a:pt x="3022" y="1798"/>
                    <a:pt x="2985" y="1783"/>
                  </a:cubicBezTo>
                  <a:cubicBezTo>
                    <a:pt x="2992" y="1775"/>
                    <a:pt x="2985" y="1768"/>
                    <a:pt x="2985" y="1761"/>
                  </a:cubicBezTo>
                  <a:cubicBezTo>
                    <a:pt x="2955" y="1746"/>
                    <a:pt x="2926" y="1731"/>
                    <a:pt x="2896" y="1701"/>
                  </a:cubicBezTo>
                  <a:cubicBezTo>
                    <a:pt x="2859" y="1679"/>
                    <a:pt x="2844" y="1642"/>
                    <a:pt x="2807" y="1657"/>
                  </a:cubicBezTo>
                  <a:cubicBezTo>
                    <a:pt x="2807" y="1664"/>
                    <a:pt x="2807" y="1664"/>
                    <a:pt x="2799" y="1664"/>
                  </a:cubicBezTo>
                  <a:cubicBezTo>
                    <a:pt x="2770" y="1672"/>
                    <a:pt x="2784" y="1597"/>
                    <a:pt x="2777" y="1575"/>
                  </a:cubicBezTo>
                  <a:cubicBezTo>
                    <a:pt x="2770" y="1545"/>
                    <a:pt x="2747" y="1508"/>
                    <a:pt x="2718" y="1501"/>
                  </a:cubicBezTo>
                  <a:cubicBezTo>
                    <a:pt x="2695" y="1493"/>
                    <a:pt x="2688" y="1493"/>
                    <a:pt x="2666" y="1486"/>
                  </a:cubicBezTo>
                  <a:cubicBezTo>
                    <a:pt x="2651" y="1478"/>
                    <a:pt x="2636" y="1464"/>
                    <a:pt x="2621" y="1456"/>
                  </a:cubicBezTo>
                  <a:cubicBezTo>
                    <a:pt x="2606" y="1449"/>
                    <a:pt x="2584" y="1426"/>
                    <a:pt x="2569" y="1426"/>
                  </a:cubicBezTo>
                  <a:cubicBezTo>
                    <a:pt x="2554" y="1419"/>
                    <a:pt x="2532" y="1426"/>
                    <a:pt x="2517" y="1419"/>
                  </a:cubicBezTo>
                  <a:cubicBezTo>
                    <a:pt x="2517" y="1412"/>
                    <a:pt x="2517" y="1404"/>
                    <a:pt x="2517" y="1389"/>
                  </a:cubicBezTo>
                  <a:cubicBezTo>
                    <a:pt x="2450" y="1389"/>
                    <a:pt x="2413" y="1352"/>
                    <a:pt x="2369" y="1307"/>
                  </a:cubicBezTo>
                  <a:cubicBezTo>
                    <a:pt x="2346" y="1285"/>
                    <a:pt x="2339" y="1256"/>
                    <a:pt x="2309" y="1256"/>
                  </a:cubicBezTo>
                  <a:cubicBezTo>
                    <a:pt x="2265" y="1248"/>
                    <a:pt x="2272" y="1300"/>
                    <a:pt x="2272" y="1330"/>
                  </a:cubicBezTo>
                  <a:cubicBezTo>
                    <a:pt x="2242" y="1337"/>
                    <a:pt x="2235" y="1293"/>
                    <a:pt x="2213" y="1278"/>
                  </a:cubicBezTo>
                  <a:cubicBezTo>
                    <a:pt x="2183" y="1263"/>
                    <a:pt x="2161" y="1285"/>
                    <a:pt x="2131" y="1256"/>
                  </a:cubicBezTo>
                  <a:cubicBezTo>
                    <a:pt x="2124" y="1241"/>
                    <a:pt x="2116" y="1218"/>
                    <a:pt x="2109" y="1204"/>
                  </a:cubicBezTo>
                  <a:cubicBezTo>
                    <a:pt x="2109" y="1204"/>
                    <a:pt x="2101" y="1196"/>
                    <a:pt x="2094" y="1189"/>
                  </a:cubicBezTo>
                  <a:cubicBezTo>
                    <a:pt x="2079" y="1204"/>
                    <a:pt x="2064" y="1218"/>
                    <a:pt x="2072" y="1218"/>
                  </a:cubicBezTo>
                  <a:cubicBezTo>
                    <a:pt x="2064" y="1218"/>
                    <a:pt x="2079" y="1204"/>
                    <a:pt x="2094" y="1189"/>
                  </a:cubicBezTo>
                  <a:cubicBezTo>
                    <a:pt x="2086" y="1189"/>
                    <a:pt x="2086" y="1189"/>
                    <a:pt x="2086" y="1189"/>
                  </a:cubicBezTo>
                  <a:cubicBezTo>
                    <a:pt x="2049" y="1226"/>
                    <a:pt x="2012" y="1278"/>
                    <a:pt x="1997" y="1293"/>
                  </a:cubicBezTo>
                  <a:cubicBezTo>
                    <a:pt x="1982" y="1293"/>
                    <a:pt x="1960" y="1293"/>
                    <a:pt x="1945" y="1293"/>
                  </a:cubicBezTo>
                </a:path>
              </a:pathLst>
            </a:custGeom>
            <a:grpFill/>
            <a:ln w="9525" cap="flat">
              <a:solidFill>
                <a:schemeClr val="tx2"/>
              </a:solidFill>
              <a:bevel/>
              <a:headEnd/>
              <a:tailEnd/>
            </a:ln>
            <a:effectLst/>
          </p:spPr>
          <p:txBody>
            <a:bodyPr wrap="none" lIns="121853" tIns="60926" rIns="121853" bIns="60926" anchor="ctr"/>
            <a:lstStyle/>
            <a:p>
              <a:endParaRPr lang="en-US" dirty="0">
                <a:latin typeface="Lato Regular" charset="0"/>
              </a:endParaRPr>
            </a:p>
          </p:txBody>
        </p:sp>
        <p:sp>
          <p:nvSpPr>
            <p:cNvPr id="53" name="Freeform 11">
              <a:extLst>
                <a:ext uri="{FF2B5EF4-FFF2-40B4-BE49-F238E27FC236}">
                  <a16:creationId xmlns:a16="http://schemas.microsoft.com/office/drawing/2014/main" id="{9DF5F5E6-ACDE-E74F-8222-687F90B67452}"/>
                </a:ext>
              </a:extLst>
            </p:cNvPr>
            <p:cNvSpPr>
              <a:spLocks noChangeArrowheads="1"/>
            </p:cNvSpPr>
            <p:nvPr/>
          </p:nvSpPr>
          <p:spPr bwMode="auto">
            <a:xfrm>
              <a:off x="9771497" y="10686945"/>
              <a:ext cx="754921" cy="1482166"/>
            </a:xfrm>
            <a:custGeom>
              <a:avLst/>
              <a:gdLst>
                <a:gd name="T0" fmla="*/ 1522 w 1746"/>
                <a:gd name="T1" fmla="*/ 3342 h 3432"/>
                <a:gd name="T2" fmla="*/ 1567 w 1746"/>
                <a:gd name="T3" fmla="*/ 3223 h 3432"/>
                <a:gd name="T4" fmla="*/ 1537 w 1746"/>
                <a:gd name="T5" fmla="*/ 2904 h 3432"/>
                <a:gd name="T6" fmla="*/ 1693 w 1746"/>
                <a:gd name="T7" fmla="*/ 2473 h 3432"/>
                <a:gd name="T8" fmla="*/ 1611 w 1746"/>
                <a:gd name="T9" fmla="*/ 2288 h 3432"/>
                <a:gd name="T10" fmla="*/ 1619 w 1746"/>
                <a:gd name="T11" fmla="*/ 1916 h 3432"/>
                <a:gd name="T12" fmla="*/ 1359 w 1746"/>
                <a:gd name="T13" fmla="*/ 1961 h 3432"/>
                <a:gd name="T14" fmla="*/ 1351 w 1746"/>
                <a:gd name="T15" fmla="*/ 1530 h 3432"/>
                <a:gd name="T16" fmla="*/ 1240 w 1746"/>
                <a:gd name="T17" fmla="*/ 1255 h 3432"/>
                <a:gd name="T18" fmla="*/ 1099 w 1746"/>
                <a:gd name="T19" fmla="*/ 1114 h 3432"/>
                <a:gd name="T20" fmla="*/ 928 w 1746"/>
                <a:gd name="T21" fmla="*/ 921 h 3432"/>
                <a:gd name="T22" fmla="*/ 1076 w 1746"/>
                <a:gd name="T23" fmla="*/ 840 h 3432"/>
                <a:gd name="T24" fmla="*/ 906 w 1746"/>
                <a:gd name="T25" fmla="*/ 728 h 3432"/>
                <a:gd name="T26" fmla="*/ 690 w 1746"/>
                <a:gd name="T27" fmla="*/ 654 h 3432"/>
                <a:gd name="T28" fmla="*/ 379 w 1746"/>
                <a:gd name="T29" fmla="*/ 372 h 3432"/>
                <a:gd name="T30" fmla="*/ 304 w 1746"/>
                <a:gd name="T31" fmla="*/ 223 h 3432"/>
                <a:gd name="T32" fmla="*/ 200 w 1746"/>
                <a:gd name="T33" fmla="*/ 156 h 3432"/>
                <a:gd name="T34" fmla="*/ 96 w 1746"/>
                <a:gd name="T35" fmla="*/ 82 h 3432"/>
                <a:gd name="T36" fmla="*/ 7 w 1746"/>
                <a:gd name="T37" fmla="*/ 8 h 3432"/>
                <a:gd name="T38" fmla="*/ 163 w 1746"/>
                <a:gd name="T39" fmla="*/ 461 h 3432"/>
                <a:gd name="T40" fmla="*/ 237 w 1746"/>
                <a:gd name="T41" fmla="*/ 528 h 3432"/>
                <a:gd name="T42" fmla="*/ 282 w 1746"/>
                <a:gd name="T43" fmla="*/ 631 h 3432"/>
                <a:gd name="T44" fmla="*/ 416 w 1746"/>
                <a:gd name="T45" fmla="*/ 758 h 3432"/>
                <a:gd name="T46" fmla="*/ 482 w 1746"/>
                <a:gd name="T47" fmla="*/ 884 h 3432"/>
                <a:gd name="T48" fmla="*/ 497 w 1746"/>
                <a:gd name="T49" fmla="*/ 973 h 3432"/>
                <a:gd name="T50" fmla="*/ 601 w 1746"/>
                <a:gd name="T51" fmla="*/ 1055 h 3432"/>
                <a:gd name="T52" fmla="*/ 594 w 1746"/>
                <a:gd name="T53" fmla="*/ 1166 h 3432"/>
                <a:gd name="T54" fmla="*/ 624 w 1746"/>
                <a:gd name="T55" fmla="*/ 1241 h 3432"/>
                <a:gd name="T56" fmla="*/ 661 w 1746"/>
                <a:gd name="T57" fmla="*/ 1441 h 3432"/>
                <a:gd name="T58" fmla="*/ 698 w 1746"/>
                <a:gd name="T59" fmla="*/ 1508 h 3432"/>
                <a:gd name="T60" fmla="*/ 713 w 1746"/>
                <a:gd name="T61" fmla="*/ 1523 h 3432"/>
                <a:gd name="T62" fmla="*/ 727 w 1746"/>
                <a:gd name="T63" fmla="*/ 1619 h 3432"/>
                <a:gd name="T64" fmla="*/ 809 w 1746"/>
                <a:gd name="T65" fmla="*/ 1723 h 3432"/>
                <a:gd name="T66" fmla="*/ 794 w 1746"/>
                <a:gd name="T67" fmla="*/ 1783 h 3432"/>
                <a:gd name="T68" fmla="*/ 824 w 1746"/>
                <a:gd name="T69" fmla="*/ 1872 h 3432"/>
                <a:gd name="T70" fmla="*/ 906 w 1746"/>
                <a:gd name="T71" fmla="*/ 1968 h 3432"/>
                <a:gd name="T72" fmla="*/ 846 w 1746"/>
                <a:gd name="T73" fmla="*/ 1983 h 3432"/>
                <a:gd name="T74" fmla="*/ 943 w 1746"/>
                <a:gd name="T75" fmla="*/ 2154 h 3432"/>
                <a:gd name="T76" fmla="*/ 987 w 1746"/>
                <a:gd name="T77" fmla="*/ 2421 h 3432"/>
                <a:gd name="T78" fmla="*/ 995 w 1746"/>
                <a:gd name="T79" fmla="*/ 2444 h 3432"/>
                <a:gd name="T80" fmla="*/ 935 w 1746"/>
                <a:gd name="T81" fmla="*/ 2288 h 3432"/>
                <a:gd name="T82" fmla="*/ 884 w 1746"/>
                <a:gd name="T83" fmla="*/ 2109 h 3432"/>
                <a:gd name="T84" fmla="*/ 921 w 1746"/>
                <a:gd name="T85" fmla="*/ 2451 h 3432"/>
                <a:gd name="T86" fmla="*/ 1010 w 1746"/>
                <a:gd name="T87" fmla="*/ 2741 h 3432"/>
                <a:gd name="T88" fmla="*/ 1032 w 1746"/>
                <a:gd name="T89" fmla="*/ 2748 h 3432"/>
                <a:gd name="T90" fmla="*/ 1032 w 1746"/>
                <a:gd name="T91" fmla="*/ 2741 h 3432"/>
                <a:gd name="T92" fmla="*/ 1039 w 1746"/>
                <a:gd name="T93" fmla="*/ 2837 h 3432"/>
                <a:gd name="T94" fmla="*/ 1143 w 1746"/>
                <a:gd name="T95" fmla="*/ 2882 h 3432"/>
                <a:gd name="T96" fmla="*/ 1114 w 1746"/>
                <a:gd name="T97" fmla="*/ 2963 h 3432"/>
                <a:gd name="T98" fmla="*/ 1218 w 1746"/>
                <a:gd name="T99" fmla="*/ 3112 h 3432"/>
                <a:gd name="T100" fmla="*/ 1470 w 1746"/>
                <a:gd name="T101" fmla="*/ 3409 h 3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46" h="3432">
                  <a:moveTo>
                    <a:pt x="1500" y="3424"/>
                  </a:moveTo>
                  <a:lnTo>
                    <a:pt x="1500" y="3424"/>
                  </a:lnTo>
                  <a:cubicBezTo>
                    <a:pt x="1507" y="3424"/>
                    <a:pt x="1515" y="3424"/>
                    <a:pt x="1515" y="3416"/>
                  </a:cubicBezTo>
                  <a:cubicBezTo>
                    <a:pt x="1522" y="3394"/>
                    <a:pt x="1522" y="3372"/>
                    <a:pt x="1522" y="3342"/>
                  </a:cubicBezTo>
                  <a:cubicBezTo>
                    <a:pt x="1529" y="3349"/>
                    <a:pt x="1529" y="3342"/>
                    <a:pt x="1537" y="3342"/>
                  </a:cubicBezTo>
                  <a:cubicBezTo>
                    <a:pt x="1537" y="3327"/>
                    <a:pt x="1537" y="3312"/>
                    <a:pt x="1537" y="3297"/>
                  </a:cubicBezTo>
                  <a:cubicBezTo>
                    <a:pt x="1604" y="3327"/>
                    <a:pt x="1589" y="3268"/>
                    <a:pt x="1574" y="3223"/>
                  </a:cubicBezTo>
                  <a:cubicBezTo>
                    <a:pt x="1574" y="3223"/>
                    <a:pt x="1574" y="3223"/>
                    <a:pt x="1567" y="3223"/>
                  </a:cubicBezTo>
                  <a:cubicBezTo>
                    <a:pt x="1567" y="3186"/>
                    <a:pt x="1529" y="3164"/>
                    <a:pt x="1537" y="3127"/>
                  </a:cubicBezTo>
                  <a:cubicBezTo>
                    <a:pt x="1537" y="3104"/>
                    <a:pt x="1567" y="3067"/>
                    <a:pt x="1596" y="3067"/>
                  </a:cubicBezTo>
                  <a:cubicBezTo>
                    <a:pt x="1604" y="3045"/>
                    <a:pt x="1604" y="3015"/>
                    <a:pt x="1596" y="2986"/>
                  </a:cubicBezTo>
                  <a:cubicBezTo>
                    <a:pt x="1574" y="2986"/>
                    <a:pt x="1544" y="2934"/>
                    <a:pt x="1537" y="2904"/>
                  </a:cubicBezTo>
                  <a:cubicBezTo>
                    <a:pt x="1529" y="2874"/>
                    <a:pt x="1574" y="2874"/>
                    <a:pt x="1589" y="2845"/>
                  </a:cubicBezTo>
                  <a:cubicBezTo>
                    <a:pt x="1611" y="2807"/>
                    <a:pt x="1604" y="2674"/>
                    <a:pt x="1663" y="2689"/>
                  </a:cubicBezTo>
                  <a:cubicBezTo>
                    <a:pt x="1663" y="2659"/>
                    <a:pt x="1678" y="2585"/>
                    <a:pt x="1700" y="2570"/>
                  </a:cubicBezTo>
                  <a:cubicBezTo>
                    <a:pt x="1745" y="2540"/>
                    <a:pt x="1686" y="2518"/>
                    <a:pt x="1693" y="2473"/>
                  </a:cubicBezTo>
                  <a:cubicBezTo>
                    <a:pt x="1663" y="2466"/>
                    <a:pt x="1656" y="2488"/>
                    <a:pt x="1641" y="2503"/>
                  </a:cubicBezTo>
                  <a:cubicBezTo>
                    <a:pt x="1604" y="2510"/>
                    <a:pt x="1589" y="2466"/>
                    <a:pt x="1552" y="2458"/>
                  </a:cubicBezTo>
                  <a:cubicBezTo>
                    <a:pt x="1596" y="2458"/>
                    <a:pt x="1559" y="2347"/>
                    <a:pt x="1611" y="2332"/>
                  </a:cubicBezTo>
                  <a:cubicBezTo>
                    <a:pt x="1611" y="2317"/>
                    <a:pt x="1611" y="2302"/>
                    <a:pt x="1611" y="2288"/>
                  </a:cubicBezTo>
                  <a:cubicBezTo>
                    <a:pt x="1604" y="2288"/>
                    <a:pt x="1604" y="2288"/>
                    <a:pt x="1604" y="2288"/>
                  </a:cubicBezTo>
                  <a:cubicBezTo>
                    <a:pt x="1589" y="2236"/>
                    <a:pt x="1715" y="2147"/>
                    <a:pt x="1604" y="2132"/>
                  </a:cubicBezTo>
                  <a:cubicBezTo>
                    <a:pt x="1611" y="2109"/>
                    <a:pt x="1596" y="2102"/>
                    <a:pt x="1596" y="2080"/>
                  </a:cubicBezTo>
                  <a:cubicBezTo>
                    <a:pt x="1663" y="2087"/>
                    <a:pt x="1656" y="1939"/>
                    <a:pt x="1619" y="1916"/>
                  </a:cubicBezTo>
                  <a:cubicBezTo>
                    <a:pt x="1589" y="1901"/>
                    <a:pt x="1537" y="1909"/>
                    <a:pt x="1515" y="1931"/>
                  </a:cubicBezTo>
                  <a:cubicBezTo>
                    <a:pt x="1492" y="1968"/>
                    <a:pt x="1440" y="1953"/>
                    <a:pt x="1440" y="2005"/>
                  </a:cubicBezTo>
                  <a:cubicBezTo>
                    <a:pt x="1433" y="2013"/>
                    <a:pt x="1426" y="2013"/>
                    <a:pt x="1418" y="2013"/>
                  </a:cubicBezTo>
                  <a:cubicBezTo>
                    <a:pt x="1418" y="1976"/>
                    <a:pt x="1381" y="1976"/>
                    <a:pt x="1359" y="1961"/>
                  </a:cubicBezTo>
                  <a:cubicBezTo>
                    <a:pt x="1336" y="1946"/>
                    <a:pt x="1336" y="1909"/>
                    <a:pt x="1329" y="1879"/>
                  </a:cubicBezTo>
                  <a:cubicBezTo>
                    <a:pt x="1321" y="1842"/>
                    <a:pt x="1329" y="1805"/>
                    <a:pt x="1336" y="1768"/>
                  </a:cubicBezTo>
                  <a:cubicBezTo>
                    <a:pt x="1344" y="1731"/>
                    <a:pt x="1336" y="1679"/>
                    <a:pt x="1366" y="1656"/>
                  </a:cubicBezTo>
                  <a:cubicBezTo>
                    <a:pt x="1374" y="1619"/>
                    <a:pt x="1381" y="1567"/>
                    <a:pt x="1351" y="1530"/>
                  </a:cubicBezTo>
                  <a:cubicBezTo>
                    <a:pt x="1336" y="1508"/>
                    <a:pt x="1247" y="1463"/>
                    <a:pt x="1225" y="1463"/>
                  </a:cubicBezTo>
                  <a:cubicBezTo>
                    <a:pt x="1232" y="1441"/>
                    <a:pt x="1218" y="1404"/>
                    <a:pt x="1232" y="1382"/>
                  </a:cubicBezTo>
                  <a:cubicBezTo>
                    <a:pt x="1247" y="1382"/>
                    <a:pt x="1255" y="1382"/>
                    <a:pt x="1270" y="1382"/>
                  </a:cubicBezTo>
                  <a:cubicBezTo>
                    <a:pt x="1270" y="1337"/>
                    <a:pt x="1284" y="1278"/>
                    <a:pt x="1240" y="1255"/>
                  </a:cubicBezTo>
                  <a:cubicBezTo>
                    <a:pt x="1188" y="1226"/>
                    <a:pt x="1114" y="1248"/>
                    <a:pt x="1054" y="1248"/>
                  </a:cubicBezTo>
                  <a:cubicBezTo>
                    <a:pt x="1062" y="1248"/>
                    <a:pt x="1062" y="1248"/>
                    <a:pt x="1069" y="1248"/>
                  </a:cubicBezTo>
                  <a:cubicBezTo>
                    <a:pt x="1069" y="1226"/>
                    <a:pt x="1121" y="1151"/>
                    <a:pt x="1143" y="1144"/>
                  </a:cubicBezTo>
                  <a:cubicBezTo>
                    <a:pt x="1143" y="1122"/>
                    <a:pt x="1114" y="1122"/>
                    <a:pt x="1099" y="1114"/>
                  </a:cubicBezTo>
                  <a:cubicBezTo>
                    <a:pt x="1076" y="1107"/>
                    <a:pt x="1076" y="1085"/>
                    <a:pt x="1054" y="1077"/>
                  </a:cubicBezTo>
                  <a:cubicBezTo>
                    <a:pt x="1039" y="1062"/>
                    <a:pt x="1017" y="1070"/>
                    <a:pt x="995" y="1055"/>
                  </a:cubicBezTo>
                  <a:cubicBezTo>
                    <a:pt x="973" y="1033"/>
                    <a:pt x="950" y="1040"/>
                    <a:pt x="921" y="1040"/>
                  </a:cubicBezTo>
                  <a:cubicBezTo>
                    <a:pt x="921" y="1003"/>
                    <a:pt x="921" y="958"/>
                    <a:pt x="928" y="921"/>
                  </a:cubicBezTo>
                  <a:cubicBezTo>
                    <a:pt x="958" y="929"/>
                    <a:pt x="973" y="958"/>
                    <a:pt x="1010" y="951"/>
                  </a:cubicBezTo>
                  <a:cubicBezTo>
                    <a:pt x="1010" y="899"/>
                    <a:pt x="1069" y="929"/>
                    <a:pt x="1069" y="877"/>
                  </a:cubicBezTo>
                  <a:cubicBezTo>
                    <a:pt x="1076" y="877"/>
                    <a:pt x="1076" y="877"/>
                    <a:pt x="1076" y="877"/>
                  </a:cubicBezTo>
                  <a:cubicBezTo>
                    <a:pt x="1076" y="854"/>
                    <a:pt x="1076" y="847"/>
                    <a:pt x="1076" y="840"/>
                  </a:cubicBezTo>
                  <a:cubicBezTo>
                    <a:pt x="1062" y="810"/>
                    <a:pt x="1024" y="825"/>
                    <a:pt x="995" y="817"/>
                  </a:cubicBezTo>
                  <a:cubicBezTo>
                    <a:pt x="973" y="802"/>
                    <a:pt x="958" y="758"/>
                    <a:pt x="928" y="765"/>
                  </a:cubicBezTo>
                  <a:cubicBezTo>
                    <a:pt x="928" y="765"/>
                    <a:pt x="928" y="765"/>
                    <a:pt x="928" y="773"/>
                  </a:cubicBezTo>
                  <a:cubicBezTo>
                    <a:pt x="913" y="773"/>
                    <a:pt x="913" y="736"/>
                    <a:pt x="906" y="728"/>
                  </a:cubicBezTo>
                  <a:cubicBezTo>
                    <a:pt x="891" y="706"/>
                    <a:pt x="854" y="713"/>
                    <a:pt x="831" y="713"/>
                  </a:cubicBezTo>
                  <a:cubicBezTo>
                    <a:pt x="831" y="691"/>
                    <a:pt x="831" y="669"/>
                    <a:pt x="831" y="646"/>
                  </a:cubicBezTo>
                  <a:cubicBezTo>
                    <a:pt x="809" y="639"/>
                    <a:pt x="772" y="661"/>
                    <a:pt x="750" y="661"/>
                  </a:cubicBezTo>
                  <a:cubicBezTo>
                    <a:pt x="727" y="661"/>
                    <a:pt x="705" y="661"/>
                    <a:pt x="690" y="654"/>
                  </a:cubicBezTo>
                  <a:cubicBezTo>
                    <a:pt x="638" y="639"/>
                    <a:pt x="631" y="617"/>
                    <a:pt x="624" y="572"/>
                  </a:cubicBezTo>
                  <a:cubicBezTo>
                    <a:pt x="616" y="535"/>
                    <a:pt x="549" y="550"/>
                    <a:pt x="519" y="528"/>
                  </a:cubicBezTo>
                  <a:cubicBezTo>
                    <a:pt x="497" y="513"/>
                    <a:pt x="475" y="476"/>
                    <a:pt x="438" y="476"/>
                  </a:cubicBezTo>
                  <a:cubicBezTo>
                    <a:pt x="445" y="446"/>
                    <a:pt x="408" y="379"/>
                    <a:pt x="379" y="372"/>
                  </a:cubicBezTo>
                  <a:cubicBezTo>
                    <a:pt x="334" y="357"/>
                    <a:pt x="319" y="364"/>
                    <a:pt x="319" y="320"/>
                  </a:cubicBezTo>
                  <a:cubicBezTo>
                    <a:pt x="319" y="297"/>
                    <a:pt x="304" y="290"/>
                    <a:pt x="304" y="275"/>
                  </a:cubicBezTo>
                  <a:cubicBezTo>
                    <a:pt x="304" y="253"/>
                    <a:pt x="327" y="246"/>
                    <a:pt x="341" y="231"/>
                  </a:cubicBezTo>
                  <a:cubicBezTo>
                    <a:pt x="349" y="201"/>
                    <a:pt x="304" y="201"/>
                    <a:pt x="304" y="223"/>
                  </a:cubicBezTo>
                  <a:cubicBezTo>
                    <a:pt x="297" y="223"/>
                    <a:pt x="289" y="223"/>
                    <a:pt x="282" y="223"/>
                  </a:cubicBezTo>
                  <a:cubicBezTo>
                    <a:pt x="267" y="201"/>
                    <a:pt x="267" y="179"/>
                    <a:pt x="237" y="171"/>
                  </a:cubicBezTo>
                  <a:cubicBezTo>
                    <a:pt x="245" y="156"/>
                    <a:pt x="245" y="134"/>
                    <a:pt x="245" y="119"/>
                  </a:cubicBezTo>
                  <a:cubicBezTo>
                    <a:pt x="237" y="119"/>
                    <a:pt x="200" y="149"/>
                    <a:pt x="200" y="156"/>
                  </a:cubicBezTo>
                  <a:cubicBezTo>
                    <a:pt x="193" y="149"/>
                    <a:pt x="200" y="134"/>
                    <a:pt x="200" y="127"/>
                  </a:cubicBezTo>
                  <a:cubicBezTo>
                    <a:pt x="185" y="119"/>
                    <a:pt x="171" y="119"/>
                    <a:pt x="156" y="119"/>
                  </a:cubicBezTo>
                  <a:cubicBezTo>
                    <a:pt x="148" y="97"/>
                    <a:pt x="185" y="89"/>
                    <a:pt x="148" y="67"/>
                  </a:cubicBezTo>
                  <a:cubicBezTo>
                    <a:pt x="119" y="45"/>
                    <a:pt x="104" y="52"/>
                    <a:pt x="96" y="82"/>
                  </a:cubicBezTo>
                  <a:cubicBezTo>
                    <a:pt x="82" y="89"/>
                    <a:pt x="74" y="75"/>
                    <a:pt x="67" y="60"/>
                  </a:cubicBezTo>
                  <a:cubicBezTo>
                    <a:pt x="96" y="52"/>
                    <a:pt x="67" y="15"/>
                    <a:pt x="44" y="23"/>
                  </a:cubicBezTo>
                  <a:cubicBezTo>
                    <a:pt x="44" y="23"/>
                    <a:pt x="29" y="15"/>
                    <a:pt x="0" y="0"/>
                  </a:cubicBezTo>
                  <a:cubicBezTo>
                    <a:pt x="0" y="8"/>
                    <a:pt x="7" y="8"/>
                    <a:pt x="7" y="8"/>
                  </a:cubicBezTo>
                  <a:cubicBezTo>
                    <a:pt x="29" y="52"/>
                    <a:pt x="59" y="97"/>
                    <a:pt x="67" y="149"/>
                  </a:cubicBezTo>
                  <a:cubicBezTo>
                    <a:pt x="74" y="194"/>
                    <a:pt x="89" y="238"/>
                    <a:pt x="104" y="283"/>
                  </a:cubicBezTo>
                  <a:cubicBezTo>
                    <a:pt x="119" y="327"/>
                    <a:pt x="126" y="372"/>
                    <a:pt x="148" y="409"/>
                  </a:cubicBezTo>
                  <a:cubicBezTo>
                    <a:pt x="156" y="424"/>
                    <a:pt x="163" y="446"/>
                    <a:pt x="163" y="461"/>
                  </a:cubicBezTo>
                  <a:cubicBezTo>
                    <a:pt x="163" y="476"/>
                    <a:pt x="163" y="498"/>
                    <a:pt x="163" y="513"/>
                  </a:cubicBezTo>
                  <a:cubicBezTo>
                    <a:pt x="178" y="535"/>
                    <a:pt x="171" y="520"/>
                    <a:pt x="185" y="520"/>
                  </a:cubicBezTo>
                  <a:cubicBezTo>
                    <a:pt x="193" y="520"/>
                    <a:pt x="200" y="528"/>
                    <a:pt x="208" y="528"/>
                  </a:cubicBezTo>
                  <a:cubicBezTo>
                    <a:pt x="215" y="528"/>
                    <a:pt x="230" y="520"/>
                    <a:pt x="237" y="528"/>
                  </a:cubicBezTo>
                  <a:cubicBezTo>
                    <a:pt x="245" y="535"/>
                    <a:pt x="237" y="543"/>
                    <a:pt x="230" y="543"/>
                  </a:cubicBezTo>
                  <a:cubicBezTo>
                    <a:pt x="230" y="550"/>
                    <a:pt x="289" y="587"/>
                    <a:pt x="297" y="594"/>
                  </a:cubicBezTo>
                  <a:cubicBezTo>
                    <a:pt x="289" y="594"/>
                    <a:pt x="274" y="594"/>
                    <a:pt x="260" y="594"/>
                  </a:cubicBezTo>
                  <a:cubicBezTo>
                    <a:pt x="260" y="609"/>
                    <a:pt x="274" y="617"/>
                    <a:pt x="282" y="631"/>
                  </a:cubicBezTo>
                  <a:cubicBezTo>
                    <a:pt x="297" y="646"/>
                    <a:pt x="282" y="654"/>
                    <a:pt x="304" y="669"/>
                  </a:cubicBezTo>
                  <a:cubicBezTo>
                    <a:pt x="319" y="676"/>
                    <a:pt x="334" y="684"/>
                    <a:pt x="349" y="691"/>
                  </a:cubicBezTo>
                  <a:cubicBezTo>
                    <a:pt x="364" y="706"/>
                    <a:pt x="371" y="713"/>
                    <a:pt x="386" y="713"/>
                  </a:cubicBezTo>
                  <a:cubicBezTo>
                    <a:pt x="386" y="728"/>
                    <a:pt x="401" y="743"/>
                    <a:pt x="416" y="758"/>
                  </a:cubicBezTo>
                  <a:cubicBezTo>
                    <a:pt x="423" y="765"/>
                    <a:pt x="445" y="780"/>
                    <a:pt x="445" y="795"/>
                  </a:cubicBezTo>
                  <a:cubicBezTo>
                    <a:pt x="453" y="817"/>
                    <a:pt x="445" y="825"/>
                    <a:pt x="453" y="847"/>
                  </a:cubicBezTo>
                  <a:cubicBezTo>
                    <a:pt x="460" y="854"/>
                    <a:pt x="467" y="877"/>
                    <a:pt x="482" y="877"/>
                  </a:cubicBezTo>
                  <a:lnTo>
                    <a:pt x="482" y="884"/>
                  </a:lnTo>
                  <a:cubicBezTo>
                    <a:pt x="475" y="884"/>
                    <a:pt x="467" y="884"/>
                    <a:pt x="460" y="884"/>
                  </a:cubicBezTo>
                  <a:cubicBezTo>
                    <a:pt x="460" y="899"/>
                    <a:pt x="475" y="906"/>
                    <a:pt x="475" y="921"/>
                  </a:cubicBezTo>
                  <a:cubicBezTo>
                    <a:pt x="475" y="929"/>
                    <a:pt x="475" y="943"/>
                    <a:pt x="475" y="951"/>
                  </a:cubicBezTo>
                  <a:cubicBezTo>
                    <a:pt x="482" y="966"/>
                    <a:pt x="482" y="966"/>
                    <a:pt x="497" y="973"/>
                  </a:cubicBezTo>
                  <a:cubicBezTo>
                    <a:pt x="512" y="973"/>
                    <a:pt x="505" y="966"/>
                    <a:pt x="519" y="981"/>
                  </a:cubicBezTo>
                  <a:cubicBezTo>
                    <a:pt x="527" y="988"/>
                    <a:pt x="534" y="1003"/>
                    <a:pt x="534" y="1010"/>
                  </a:cubicBezTo>
                  <a:cubicBezTo>
                    <a:pt x="542" y="1018"/>
                    <a:pt x="542" y="1033"/>
                    <a:pt x="549" y="1040"/>
                  </a:cubicBezTo>
                  <a:cubicBezTo>
                    <a:pt x="557" y="1048"/>
                    <a:pt x="601" y="1033"/>
                    <a:pt x="601" y="1055"/>
                  </a:cubicBezTo>
                  <a:cubicBezTo>
                    <a:pt x="586" y="1055"/>
                    <a:pt x="572" y="1055"/>
                    <a:pt x="564" y="1055"/>
                  </a:cubicBezTo>
                  <a:cubicBezTo>
                    <a:pt x="557" y="1062"/>
                    <a:pt x="572" y="1062"/>
                    <a:pt x="579" y="1077"/>
                  </a:cubicBezTo>
                  <a:cubicBezTo>
                    <a:pt x="586" y="1085"/>
                    <a:pt x="579" y="1092"/>
                    <a:pt x="579" y="1099"/>
                  </a:cubicBezTo>
                  <a:cubicBezTo>
                    <a:pt x="579" y="1129"/>
                    <a:pt x="594" y="1144"/>
                    <a:pt x="594" y="1166"/>
                  </a:cubicBezTo>
                  <a:cubicBezTo>
                    <a:pt x="594" y="1166"/>
                    <a:pt x="594" y="1166"/>
                    <a:pt x="601" y="1166"/>
                  </a:cubicBezTo>
                  <a:cubicBezTo>
                    <a:pt x="609" y="1166"/>
                    <a:pt x="624" y="1159"/>
                    <a:pt x="638" y="1159"/>
                  </a:cubicBezTo>
                  <a:cubicBezTo>
                    <a:pt x="638" y="1181"/>
                    <a:pt x="609" y="1181"/>
                    <a:pt x="609" y="1196"/>
                  </a:cubicBezTo>
                  <a:cubicBezTo>
                    <a:pt x="609" y="1211"/>
                    <a:pt x="624" y="1226"/>
                    <a:pt x="624" y="1241"/>
                  </a:cubicBezTo>
                  <a:cubicBezTo>
                    <a:pt x="631" y="1255"/>
                    <a:pt x="631" y="1278"/>
                    <a:pt x="631" y="1293"/>
                  </a:cubicBezTo>
                  <a:cubicBezTo>
                    <a:pt x="638" y="1307"/>
                    <a:pt x="638" y="1322"/>
                    <a:pt x="646" y="1337"/>
                  </a:cubicBezTo>
                  <a:cubicBezTo>
                    <a:pt x="646" y="1359"/>
                    <a:pt x="653" y="1374"/>
                    <a:pt x="661" y="1389"/>
                  </a:cubicBezTo>
                  <a:cubicBezTo>
                    <a:pt x="661" y="1404"/>
                    <a:pt x="661" y="1426"/>
                    <a:pt x="661" y="1441"/>
                  </a:cubicBezTo>
                  <a:cubicBezTo>
                    <a:pt x="668" y="1456"/>
                    <a:pt x="676" y="1478"/>
                    <a:pt x="683" y="1493"/>
                  </a:cubicBezTo>
                  <a:cubicBezTo>
                    <a:pt x="683" y="1508"/>
                    <a:pt x="676" y="1530"/>
                    <a:pt x="683" y="1545"/>
                  </a:cubicBezTo>
                  <a:cubicBezTo>
                    <a:pt x="683" y="1530"/>
                    <a:pt x="683" y="1515"/>
                    <a:pt x="690" y="1508"/>
                  </a:cubicBezTo>
                  <a:cubicBezTo>
                    <a:pt x="690" y="1508"/>
                    <a:pt x="690" y="1508"/>
                    <a:pt x="698" y="1508"/>
                  </a:cubicBezTo>
                  <a:cubicBezTo>
                    <a:pt x="698" y="1500"/>
                    <a:pt x="698" y="1493"/>
                    <a:pt x="698" y="1486"/>
                  </a:cubicBezTo>
                  <a:cubicBezTo>
                    <a:pt x="705" y="1486"/>
                    <a:pt x="705" y="1486"/>
                    <a:pt x="705" y="1493"/>
                  </a:cubicBezTo>
                  <a:cubicBezTo>
                    <a:pt x="713" y="1493"/>
                    <a:pt x="720" y="1493"/>
                    <a:pt x="727" y="1508"/>
                  </a:cubicBezTo>
                  <a:cubicBezTo>
                    <a:pt x="727" y="1515"/>
                    <a:pt x="727" y="1523"/>
                    <a:pt x="713" y="1523"/>
                  </a:cubicBezTo>
                  <a:cubicBezTo>
                    <a:pt x="713" y="1538"/>
                    <a:pt x="720" y="1545"/>
                    <a:pt x="720" y="1553"/>
                  </a:cubicBezTo>
                  <a:cubicBezTo>
                    <a:pt x="713" y="1545"/>
                    <a:pt x="698" y="1545"/>
                    <a:pt x="690" y="1545"/>
                  </a:cubicBezTo>
                  <a:cubicBezTo>
                    <a:pt x="690" y="1560"/>
                    <a:pt x="698" y="1567"/>
                    <a:pt x="698" y="1582"/>
                  </a:cubicBezTo>
                  <a:cubicBezTo>
                    <a:pt x="705" y="1582"/>
                    <a:pt x="727" y="1612"/>
                    <a:pt x="727" y="1619"/>
                  </a:cubicBezTo>
                  <a:cubicBezTo>
                    <a:pt x="735" y="1634"/>
                    <a:pt x="735" y="1642"/>
                    <a:pt x="735" y="1649"/>
                  </a:cubicBezTo>
                  <a:cubicBezTo>
                    <a:pt x="742" y="1664"/>
                    <a:pt x="742" y="1686"/>
                    <a:pt x="765" y="1686"/>
                  </a:cubicBezTo>
                  <a:cubicBezTo>
                    <a:pt x="757" y="1664"/>
                    <a:pt x="779" y="1679"/>
                    <a:pt x="787" y="1686"/>
                  </a:cubicBezTo>
                  <a:cubicBezTo>
                    <a:pt x="794" y="1693"/>
                    <a:pt x="802" y="1708"/>
                    <a:pt x="809" y="1723"/>
                  </a:cubicBezTo>
                  <a:cubicBezTo>
                    <a:pt x="779" y="1723"/>
                    <a:pt x="779" y="1723"/>
                    <a:pt x="772" y="1693"/>
                  </a:cubicBezTo>
                  <a:lnTo>
                    <a:pt x="765" y="1693"/>
                  </a:lnTo>
                  <a:cubicBezTo>
                    <a:pt x="765" y="1716"/>
                    <a:pt x="779" y="1731"/>
                    <a:pt x="787" y="1753"/>
                  </a:cubicBezTo>
                  <a:cubicBezTo>
                    <a:pt x="787" y="1760"/>
                    <a:pt x="787" y="1768"/>
                    <a:pt x="794" y="1783"/>
                  </a:cubicBezTo>
                  <a:cubicBezTo>
                    <a:pt x="802" y="1790"/>
                    <a:pt x="802" y="1798"/>
                    <a:pt x="809" y="1805"/>
                  </a:cubicBezTo>
                  <a:cubicBezTo>
                    <a:pt x="809" y="1820"/>
                    <a:pt x="809" y="1827"/>
                    <a:pt x="809" y="1842"/>
                  </a:cubicBezTo>
                  <a:cubicBezTo>
                    <a:pt x="809" y="1842"/>
                    <a:pt x="809" y="1850"/>
                    <a:pt x="809" y="1857"/>
                  </a:cubicBezTo>
                  <a:cubicBezTo>
                    <a:pt x="809" y="1864"/>
                    <a:pt x="817" y="1864"/>
                    <a:pt x="824" y="1872"/>
                  </a:cubicBezTo>
                  <a:cubicBezTo>
                    <a:pt x="831" y="1887"/>
                    <a:pt x="831" y="1909"/>
                    <a:pt x="831" y="1931"/>
                  </a:cubicBezTo>
                  <a:cubicBezTo>
                    <a:pt x="839" y="1924"/>
                    <a:pt x="854" y="1924"/>
                    <a:pt x="861" y="1924"/>
                  </a:cubicBezTo>
                  <a:cubicBezTo>
                    <a:pt x="869" y="1916"/>
                    <a:pt x="861" y="1901"/>
                    <a:pt x="861" y="1887"/>
                  </a:cubicBezTo>
                  <a:cubicBezTo>
                    <a:pt x="876" y="1901"/>
                    <a:pt x="891" y="1968"/>
                    <a:pt x="906" y="1968"/>
                  </a:cubicBezTo>
                  <a:cubicBezTo>
                    <a:pt x="891" y="1968"/>
                    <a:pt x="884" y="1953"/>
                    <a:pt x="869" y="1953"/>
                  </a:cubicBezTo>
                  <a:lnTo>
                    <a:pt x="869" y="1946"/>
                  </a:lnTo>
                  <a:cubicBezTo>
                    <a:pt x="846" y="1939"/>
                    <a:pt x="861" y="1968"/>
                    <a:pt x="861" y="1976"/>
                  </a:cubicBezTo>
                  <a:cubicBezTo>
                    <a:pt x="854" y="1976"/>
                    <a:pt x="854" y="1983"/>
                    <a:pt x="846" y="1983"/>
                  </a:cubicBezTo>
                  <a:cubicBezTo>
                    <a:pt x="854" y="1990"/>
                    <a:pt x="854" y="2005"/>
                    <a:pt x="854" y="2013"/>
                  </a:cubicBezTo>
                  <a:cubicBezTo>
                    <a:pt x="861" y="2035"/>
                    <a:pt x="861" y="2050"/>
                    <a:pt x="876" y="2065"/>
                  </a:cubicBezTo>
                  <a:cubicBezTo>
                    <a:pt x="891" y="2080"/>
                    <a:pt x="898" y="2102"/>
                    <a:pt x="913" y="2117"/>
                  </a:cubicBezTo>
                  <a:cubicBezTo>
                    <a:pt x="921" y="2132"/>
                    <a:pt x="935" y="2139"/>
                    <a:pt x="943" y="2154"/>
                  </a:cubicBezTo>
                  <a:cubicBezTo>
                    <a:pt x="958" y="2169"/>
                    <a:pt x="973" y="2176"/>
                    <a:pt x="973" y="2198"/>
                  </a:cubicBezTo>
                  <a:cubicBezTo>
                    <a:pt x="980" y="2221"/>
                    <a:pt x="973" y="2236"/>
                    <a:pt x="973" y="2250"/>
                  </a:cubicBezTo>
                  <a:cubicBezTo>
                    <a:pt x="973" y="2273"/>
                    <a:pt x="987" y="2280"/>
                    <a:pt x="987" y="2302"/>
                  </a:cubicBezTo>
                  <a:cubicBezTo>
                    <a:pt x="987" y="2347"/>
                    <a:pt x="987" y="2384"/>
                    <a:pt x="987" y="2421"/>
                  </a:cubicBezTo>
                  <a:cubicBezTo>
                    <a:pt x="1002" y="2421"/>
                    <a:pt x="1010" y="2421"/>
                    <a:pt x="1024" y="2421"/>
                  </a:cubicBezTo>
                  <a:cubicBezTo>
                    <a:pt x="1017" y="2414"/>
                    <a:pt x="1024" y="2414"/>
                    <a:pt x="1024" y="2406"/>
                  </a:cubicBezTo>
                  <a:cubicBezTo>
                    <a:pt x="1047" y="2421"/>
                    <a:pt x="1062" y="2429"/>
                    <a:pt x="1054" y="2458"/>
                  </a:cubicBezTo>
                  <a:cubicBezTo>
                    <a:pt x="1032" y="2458"/>
                    <a:pt x="1017" y="2451"/>
                    <a:pt x="995" y="2444"/>
                  </a:cubicBezTo>
                  <a:cubicBezTo>
                    <a:pt x="965" y="2444"/>
                    <a:pt x="950" y="2451"/>
                    <a:pt x="950" y="2421"/>
                  </a:cubicBezTo>
                  <a:cubicBezTo>
                    <a:pt x="950" y="2399"/>
                    <a:pt x="950" y="2384"/>
                    <a:pt x="958" y="2362"/>
                  </a:cubicBezTo>
                  <a:cubicBezTo>
                    <a:pt x="958" y="2355"/>
                    <a:pt x="973" y="2332"/>
                    <a:pt x="973" y="2317"/>
                  </a:cubicBezTo>
                  <a:cubicBezTo>
                    <a:pt x="965" y="2302"/>
                    <a:pt x="943" y="2317"/>
                    <a:pt x="935" y="2288"/>
                  </a:cubicBezTo>
                  <a:cubicBezTo>
                    <a:pt x="935" y="2273"/>
                    <a:pt x="935" y="2250"/>
                    <a:pt x="928" y="2236"/>
                  </a:cubicBezTo>
                  <a:cubicBezTo>
                    <a:pt x="921" y="2213"/>
                    <a:pt x="921" y="2198"/>
                    <a:pt x="921" y="2176"/>
                  </a:cubicBezTo>
                  <a:cubicBezTo>
                    <a:pt x="913" y="2161"/>
                    <a:pt x="906" y="2154"/>
                    <a:pt x="898" y="2139"/>
                  </a:cubicBezTo>
                  <a:cubicBezTo>
                    <a:pt x="891" y="2124"/>
                    <a:pt x="891" y="2117"/>
                    <a:pt x="884" y="2109"/>
                  </a:cubicBezTo>
                  <a:cubicBezTo>
                    <a:pt x="876" y="2102"/>
                    <a:pt x="869" y="2102"/>
                    <a:pt x="869" y="2087"/>
                  </a:cubicBezTo>
                  <a:cubicBezTo>
                    <a:pt x="869" y="2154"/>
                    <a:pt x="906" y="2198"/>
                    <a:pt x="906" y="2258"/>
                  </a:cubicBezTo>
                  <a:cubicBezTo>
                    <a:pt x="913" y="2295"/>
                    <a:pt x="921" y="2325"/>
                    <a:pt x="913" y="2362"/>
                  </a:cubicBezTo>
                  <a:cubicBezTo>
                    <a:pt x="913" y="2392"/>
                    <a:pt x="913" y="2421"/>
                    <a:pt x="921" y="2451"/>
                  </a:cubicBezTo>
                  <a:cubicBezTo>
                    <a:pt x="921" y="2473"/>
                    <a:pt x="935" y="2495"/>
                    <a:pt x="943" y="2518"/>
                  </a:cubicBezTo>
                  <a:cubicBezTo>
                    <a:pt x="958" y="2547"/>
                    <a:pt x="950" y="2570"/>
                    <a:pt x="950" y="2600"/>
                  </a:cubicBezTo>
                  <a:cubicBezTo>
                    <a:pt x="958" y="2622"/>
                    <a:pt x="973" y="2644"/>
                    <a:pt x="980" y="2666"/>
                  </a:cubicBezTo>
                  <a:cubicBezTo>
                    <a:pt x="995" y="2689"/>
                    <a:pt x="1002" y="2718"/>
                    <a:pt x="1010" y="2741"/>
                  </a:cubicBezTo>
                  <a:cubicBezTo>
                    <a:pt x="1017" y="2755"/>
                    <a:pt x="1017" y="2770"/>
                    <a:pt x="1024" y="2785"/>
                  </a:cubicBezTo>
                  <a:cubicBezTo>
                    <a:pt x="1024" y="2792"/>
                    <a:pt x="1024" y="2807"/>
                    <a:pt x="1032" y="2815"/>
                  </a:cubicBezTo>
                  <a:cubicBezTo>
                    <a:pt x="1039" y="2800"/>
                    <a:pt x="1032" y="2792"/>
                    <a:pt x="1032" y="2778"/>
                  </a:cubicBezTo>
                  <a:cubicBezTo>
                    <a:pt x="1032" y="2770"/>
                    <a:pt x="1032" y="2763"/>
                    <a:pt x="1032" y="2748"/>
                  </a:cubicBezTo>
                  <a:cubicBezTo>
                    <a:pt x="1032" y="2741"/>
                    <a:pt x="1032" y="2733"/>
                    <a:pt x="1024" y="2726"/>
                  </a:cubicBezTo>
                  <a:cubicBezTo>
                    <a:pt x="1017" y="2711"/>
                    <a:pt x="1010" y="2703"/>
                    <a:pt x="1010" y="2696"/>
                  </a:cubicBezTo>
                  <a:cubicBezTo>
                    <a:pt x="1010" y="2703"/>
                    <a:pt x="1024" y="2711"/>
                    <a:pt x="1024" y="2718"/>
                  </a:cubicBezTo>
                  <a:cubicBezTo>
                    <a:pt x="1024" y="2726"/>
                    <a:pt x="1032" y="2733"/>
                    <a:pt x="1032" y="2741"/>
                  </a:cubicBezTo>
                  <a:cubicBezTo>
                    <a:pt x="1039" y="2748"/>
                    <a:pt x="1039" y="2755"/>
                    <a:pt x="1039" y="2770"/>
                  </a:cubicBezTo>
                  <a:cubicBezTo>
                    <a:pt x="1047" y="2778"/>
                    <a:pt x="1047" y="2785"/>
                    <a:pt x="1047" y="2800"/>
                  </a:cubicBezTo>
                  <a:cubicBezTo>
                    <a:pt x="1047" y="2807"/>
                    <a:pt x="1054" y="2807"/>
                    <a:pt x="1054" y="2815"/>
                  </a:cubicBezTo>
                  <a:cubicBezTo>
                    <a:pt x="1054" y="2822"/>
                    <a:pt x="1039" y="2822"/>
                    <a:pt x="1039" y="2837"/>
                  </a:cubicBezTo>
                  <a:cubicBezTo>
                    <a:pt x="1054" y="2845"/>
                    <a:pt x="1047" y="2867"/>
                    <a:pt x="1062" y="2882"/>
                  </a:cubicBezTo>
                  <a:cubicBezTo>
                    <a:pt x="1069" y="2867"/>
                    <a:pt x="1076" y="2882"/>
                    <a:pt x="1084" y="2874"/>
                  </a:cubicBezTo>
                  <a:cubicBezTo>
                    <a:pt x="1091" y="2867"/>
                    <a:pt x="1084" y="2852"/>
                    <a:pt x="1099" y="2845"/>
                  </a:cubicBezTo>
                  <a:cubicBezTo>
                    <a:pt x="1114" y="2837"/>
                    <a:pt x="1136" y="2867"/>
                    <a:pt x="1143" y="2882"/>
                  </a:cubicBezTo>
                  <a:cubicBezTo>
                    <a:pt x="1129" y="2889"/>
                    <a:pt x="1106" y="2889"/>
                    <a:pt x="1091" y="2904"/>
                  </a:cubicBezTo>
                  <a:cubicBezTo>
                    <a:pt x="1099" y="2911"/>
                    <a:pt x="1106" y="2919"/>
                    <a:pt x="1114" y="2919"/>
                  </a:cubicBezTo>
                  <a:cubicBezTo>
                    <a:pt x="1106" y="2919"/>
                    <a:pt x="1091" y="2926"/>
                    <a:pt x="1084" y="2919"/>
                  </a:cubicBezTo>
                  <a:cubicBezTo>
                    <a:pt x="1084" y="2934"/>
                    <a:pt x="1099" y="2956"/>
                    <a:pt x="1114" y="2963"/>
                  </a:cubicBezTo>
                  <a:cubicBezTo>
                    <a:pt x="1121" y="2963"/>
                    <a:pt x="1158" y="2963"/>
                    <a:pt x="1166" y="2963"/>
                  </a:cubicBezTo>
                  <a:cubicBezTo>
                    <a:pt x="1166" y="2971"/>
                    <a:pt x="1166" y="2986"/>
                    <a:pt x="1166" y="2993"/>
                  </a:cubicBezTo>
                  <a:cubicBezTo>
                    <a:pt x="1158" y="2986"/>
                    <a:pt x="1151" y="2986"/>
                    <a:pt x="1136" y="2986"/>
                  </a:cubicBezTo>
                  <a:cubicBezTo>
                    <a:pt x="1136" y="3023"/>
                    <a:pt x="1203" y="3082"/>
                    <a:pt x="1218" y="3112"/>
                  </a:cubicBezTo>
                  <a:cubicBezTo>
                    <a:pt x="1255" y="3157"/>
                    <a:pt x="1292" y="3201"/>
                    <a:pt x="1329" y="3246"/>
                  </a:cubicBezTo>
                  <a:cubicBezTo>
                    <a:pt x="1351" y="3268"/>
                    <a:pt x="1359" y="3290"/>
                    <a:pt x="1366" y="3312"/>
                  </a:cubicBezTo>
                  <a:cubicBezTo>
                    <a:pt x="1381" y="3349"/>
                    <a:pt x="1396" y="3349"/>
                    <a:pt x="1426" y="3364"/>
                  </a:cubicBezTo>
                  <a:cubicBezTo>
                    <a:pt x="1440" y="3372"/>
                    <a:pt x="1463" y="3387"/>
                    <a:pt x="1470" y="3409"/>
                  </a:cubicBezTo>
                  <a:cubicBezTo>
                    <a:pt x="1478" y="3416"/>
                    <a:pt x="1485" y="3424"/>
                    <a:pt x="1485" y="3431"/>
                  </a:cubicBezTo>
                  <a:cubicBezTo>
                    <a:pt x="1492" y="3431"/>
                    <a:pt x="1500" y="3424"/>
                    <a:pt x="1500" y="3424"/>
                  </a:cubicBezTo>
                </a:path>
              </a:pathLst>
            </a:custGeom>
            <a:grpFill/>
            <a:ln w="9525" cap="flat">
              <a:solidFill>
                <a:schemeClr val="tx2"/>
              </a:solidFill>
              <a:bevel/>
              <a:headEnd/>
              <a:tailEnd/>
            </a:ln>
            <a:effectLst/>
          </p:spPr>
          <p:txBody>
            <a:bodyPr wrap="none" lIns="121853" tIns="60926" rIns="121853" bIns="60926" anchor="ctr"/>
            <a:lstStyle/>
            <a:p>
              <a:endParaRPr lang="en-US" dirty="0">
                <a:latin typeface="Lato Regular" charset="0"/>
              </a:endParaRPr>
            </a:p>
          </p:txBody>
        </p:sp>
        <p:sp>
          <p:nvSpPr>
            <p:cNvPr id="54" name="Freeform 12">
              <a:extLst>
                <a:ext uri="{FF2B5EF4-FFF2-40B4-BE49-F238E27FC236}">
                  <a16:creationId xmlns:a16="http://schemas.microsoft.com/office/drawing/2014/main" id="{1A10310A-F98C-C046-B6E4-3A1EEDB50541}"/>
                </a:ext>
              </a:extLst>
            </p:cNvPr>
            <p:cNvSpPr>
              <a:spLocks noChangeArrowheads="1"/>
            </p:cNvSpPr>
            <p:nvPr/>
          </p:nvSpPr>
          <p:spPr bwMode="auto">
            <a:xfrm>
              <a:off x="12497600" y="6065177"/>
              <a:ext cx="1420243" cy="1072569"/>
            </a:xfrm>
            <a:custGeom>
              <a:avLst/>
              <a:gdLst>
                <a:gd name="T0" fmla="*/ 416 w 3284"/>
                <a:gd name="T1" fmla="*/ 312 h 2481"/>
                <a:gd name="T2" fmla="*/ 617 w 3284"/>
                <a:gd name="T3" fmla="*/ 527 h 2481"/>
                <a:gd name="T4" fmla="*/ 713 w 3284"/>
                <a:gd name="T5" fmla="*/ 660 h 2481"/>
                <a:gd name="T6" fmla="*/ 453 w 3284"/>
                <a:gd name="T7" fmla="*/ 749 h 2481"/>
                <a:gd name="T8" fmla="*/ 565 w 3284"/>
                <a:gd name="T9" fmla="*/ 883 h 2481"/>
                <a:gd name="T10" fmla="*/ 542 w 3284"/>
                <a:gd name="T11" fmla="*/ 1091 h 2481"/>
                <a:gd name="T12" fmla="*/ 802 w 3284"/>
                <a:gd name="T13" fmla="*/ 1277 h 2481"/>
                <a:gd name="T14" fmla="*/ 594 w 3284"/>
                <a:gd name="T15" fmla="*/ 1403 h 2481"/>
                <a:gd name="T16" fmla="*/ 424 w 3284"/>
                <a:gd name="T17" fmla="*/ 1470 h 2481"/>
                <a:gd name="T18" fmla="*/ 97 w 3284"/>
                <a:gd name="T19" fmla="*/ 1693 h 2481"/>
                <a:gd name="T20" fmla="*/ 75 w 3284"/>
                <a:gd name="T21" fmla="*/ 2064 h 2481"/>
                <a:gd name="T22" fmla="*/ 52 w 3284"/>
                <a:gd name="T23" fmla="*/ 2257 h 2481"/>
                <a:gd name="T24" fmla="*/ 468 w 3284"/>
                <a:gd name="T25" fmla="*/ 2250 h 2481"/>
                <a:gd name="T26" fmla="*/ 721 w 3284"/>
                <a:gd name="T27" fmla="*/ 2406 h 2481"/>
                <a:gd name="T28" fmla="*/ 966 w 3284"/>
                <a:gd name="T29" fmla="*/ 2391 h 2481"/>
                <a:gd name="T30" fmla="*/ 1166 w 3284"/>
                <a:gd name="T31" fmla="*/ 2443 h 2481"/>
                <a:gd name="T32" fmla="*/ 1471 w 3284"/>
                <a:gd name="T33" fmla="*/ 2331 h 2481"/>
                <a:gd name="T34" fmla="*/ 1560 w 3284"/>
                <a:gd name="T35" fmla="*/ 2242 h 2481"/>
                <a:gd name="T36" fmla="*/ 1612 w 3284"/>
                <a:gd name="T37" fmla="*/ 2108 h 2481"/>
                <a:gd name="T38" fmla="*/ 1827 w 3284"/>
                <a:gd name="T39" fmla="*/ 2138 h 2481"/>
                <a:gd name="T40" fmla="*/ 1983 w 3284"/>
                <a:gd name="T41" fmla="*/ 2316 h 2481"/>
                <a:gd name="T42" fmla="*/ 2117 w 3284"/>
                <a:gd name="T43" fmla="*/ 2316 h 2481"/>
                <a:gd name="T44" fmla="*/ 2213 w 3284"/>
                <a:gd name="T45" fmla="*/ 2302 h 2481"/>
                <a:gd name="T46" fmla="*/ 2406 w 3284"/>
                <a:gd name="T47" fmla="*/ 2227 h 2481"/>
                <a:gd name="T48" fmla="*/ 2518 w 3284"/>
                <a:gd name="T49" fmla="*/ 2049 h 2481"/>
                <a:gd name="T50" fmla="*/ 2748 w 3284"/>
                <a:gd name="T51" fmla="*/ 1782 h 2481"/>
                <a:gd name="T52" fmla="*/ 2904 w 3284"/>
                <a:gd name="T53" fmla="*/ 1730 h 2481"/>
                <a:gd name="T54" fmla="*/ 2963 w 3284"/>
                <a:gd name="T55" fmla="*/ 1544 h 2481"/>
                <a:gd name="T56" fmla="*/ 3149 w 3284"/>
                <a:gd name="T57" fmla="*/ 1500 h 2481"/>
                <a:gd name="T58" fmla="*/ 3001 w 3284"/>
                <a:gd name="T59" fmla="*/ 1099 h 2481"/>
                <a:gd name="T60" fmla="*/ 3142 w 3284"/>
                <a:gd name="T61" fmla="*/ 1017 h 2481"/>
                <a:gd name="T62" fmla="*/ 3231 w 3284"/>
                <a:gd name="T63" fmla="*/ 757 h 2481"/>
                <a:gd name="T64" fmla="*/ 3142 w 3284"/>
                <a:gd name="T65" fmla="*/ 705 h 2481"/>
                <a:gd name="T66" fmla="*/ 3097 w 3284"/>
                <a:gd name="T67" fmla="*/ 824 h 2481"/>
                <a:gd name="T68" fmla="*/ 2867 w 3284"/>
                <a:gd name="T69" fmla="*/ 787 h 2481"/>
                <a:gd name="T70" fmla="*/ 2659 w 3284"/>
                <a:gd name="T71" fmla="*/ 854 h 2481"/>
                <a:gd name="T72" fmla="*/ 2511 w 3284"/>
                <a:gd name="T73" fmla="*/ 794 h 2481"/>
                <a:gd name="T74" fmla="*/ 2421 w 3284"/>
                <a:gd name="T75" fmla="*/ 712 h 2481"/>
                <a:gd name="T76" fmla="*/ 2265 w 3284"/>
                <a:gd name="T77" fmla="*/ 802 h 2481"/>
                <a:gd name="T78" fmla="*/ 2102 w 3284"/>
                <a:gd name="T79" fmla="*/ 698 h 2481"/>
                <a:gd name="T80" fmla="*/ 1879 w 3284"/>
                <a:gd name="T81" fmla="*/ 660 h 2481"/>
                <a:gd name="T82" fmla="*/ 1738 w 3284"/>
                <a:gd name="T83" fmla="*/ 675 h 2481"/>
                <a:gd name="T84" fmla="*/ 1604 w 3284"/>
                <a:gd name="T85" fmla="*/ 653 h 2481"/>
                <a:gd name="T86" fmla="*/ 1426 w 3284"/>
                <a:gd name="T87" fmla="*/ 549 h 2481"/>
                <a:gd name="T88" fmla="*/ 1255 w 3284"/>
                <a:gd name="T89" fmla="*/ 490 h 2481"/>
                <a:gd name="T90" fmla="*/ 944 w 3284"/>
                <a:gd name="T91" fmla="*/ 386 h 2481"/>
                <a:gd name="T92" fmla="*/ 907 w 3284"/>
                <a:gd name="T93" fmla="*/ 133 h 2481"/>
                <a:gd name="T94" fmla="*/ 602 w 3284"/>
                <a:gd name="T95" fmla="*/ 29 h 2481"/>
                <a:gd name="T96" fmla="*/ 402 w 3284"/>
                <a:gd name="T97" fmla="*/ 74 h 2481"/>
                <a:gd name="T98" fmla="*/ 387 w 3284"/>
                <a:gd name="T99" fmla="*/ 193 h 2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84" h="2481">
                  <a:moveTo>
                    <a:pt x="387" y="193"/>
                  </a:moveTo>
                  <a:lnTo>
                    <a:pt x="387" y="193"/>
                  </a:lnTo>
                  <a:cubicBezTo>
                    <a:pt x="379" y="237"/>
                    <a:pt x="431" y="267"/>
                    <a:pt x="416" y="312"/>
                  </a:cubicBezTo>
                  <a:cubicBezTo>
                    <a:pt x="409" y="363"/>
                    <a:pt x="468" y="341"/>
                    <a:pt x="476" y="386"/>
                  </a:cubicBezTo>
                  <a:cubicBezTo>
                    <a:pt x="483" y="430"/>
                    <a:pt x="461" y="482"/>
                    <a:pt x="498" y="512"/>
                  </a:cubicBezTo>
                  <a:cubicBezTo>
                    <a:pt x="528" y="534"/>
                    <a:pt x="580" y="519"/>
                    <a:pt x="617" y="527"/>
                  </a:cubicBezTo>
                  <a:cubicBezTo>
                    <a:pt x="617" y="564"/>
                    <a:pt x="617" y="594"/>
                    <a:pt x="624" y="623"/>
                  </a:cubicBezTo>
                  <a:cubicBezTo>
                    <a:pt x="639" y="623"/>
                    <a:pt x="647" y="631"/>
                    <a:pt x="647" y="653"/>
                  </a:cubicBezTo>
                  <a:cubicBezTo>
                    <a:pt x="669" y="653"/>
                    <a:pt x="699" y="646"/>
                    <a:pt x="713" y="660"/>
                  </a:cubicBezTo>
                  <a:cubicBezTo>
                    <a:pt x="736" y="690"/>
                    <a:pt x="713" y="705"/>
                    <a:pt x="691" y="705"/>
                  </a:cubicBezTo>
                  <a:cubicBezTo>
                    <a:pt x="632" y="712"/>
                    <a:pt x="572" y="690"/>
                    <a:pt x="520" y="705"/>
                  </a:cubicBezTo>
                  <a:cubicBezTo>
                    <a:pt x="476" y="720"/>
                    <a:pt x="498" y="749"/>
                    <a:pt x="453" y="749"/>
                  </a:cubicBezTo>
                  <a:cubicBezTo>
                    <a:pt x="402" y="749"/>
                    <a:pt x="394" y="787"/>
                    <a:pt x="416" y="824"/>
                  </a:cubicBezTo>
                  <a:cubicBezTo>
                    <a:pt x="446" y="831"/>
                    <a:pt x="476" y="854"/>
                    <a:pt x="513" y="854"/>
                  </a:cubicBezTo>
                  <a:cubicBezTo>
                    <a:pt x="535" y="861"/>
                    <a:pt x="557" y="854"/>
                    <a:pt x="565" y="883"/>
                  </a:cubicBezTo>
                  <a:cubicBezTo>
                    <a:pt x="565" y="898"/>
                    <a:pt x="587" y="935"/>
                    <a:pt x="565" y="950"/>
                  </a:cubicBezTo>
                  <a:cubicBezTo>
                    <a:pt x="535" y="972"/>
                    <a:pt x="491" y="987"/>
                    <a:pt x="453" y="987"/>
                  </a:cubicBezTo>
                  <a:cubicBezTo>
                    <a:pt x="476" y="1039"/>
                    <a:pt x="520" y="1047"/>
                    <a:pt x="542" y="1091"/>
                  </a:cubicBezTo>
                  <a:cubicBezTo>
                    <a:pt x="557" y="1114"/>
                    <a:pt x="550" y="1136"/>
                    <a:pt x="572" y="1151"/>
                  </a:cubicBezTo>
                  <a:cubicBezTo>
                    <a:pt x="587" y="1165"/>
                    <a:pt x="602" y="1173"/>
                    <a:pt x="617" y="1180"/>
                  </a:cubicBezTo>
                  <a:cubicBezTo>
                    <a:pt x="684" y="1210"/>
                    <a:pt x="728" y="1262"/>
                    <a:pt x="802" y="1277"/>
                  </a:cubicBezTo>
                  <a:cubicBezTo>
                    <a:pt x="877" y="1299"/>
                    <a:pt x="877" y="1388"/>
                    <a:pt x="788" y="1381"/>
                  </a:cubicBezTo>
                  <a:cubicBezTo>
                    <a:pt x="750" y="1373"/>
                    <a:pt x="699" y="1336"/>
                    <a:pt x="661" y="1366"/>
                  </a:cubicBezTo>
                  <a:cubicBezTo>
                    <a:pt x="632" y="1381"/>
                    <a:pt x="632" y="1403"/>
                    <a:pt x="594" y="1403"/>
                  </a:cubicBezTo>
                  <a:cubicBezTo>
                    <a:pt x="602" y="1351"/>
                    <a:pt x="520" y="1336"/>
                    <a:pt x="505" y="1381"/>
                  </a:cubicBezTo>
                  <a:cubicBezTo>
                    <a:pt x="505" y="1403"/>
                    <a:pt x="505" y="1425"/>
                    <a:pt x="483" y="1440"/>
                  </a:cubicBezTo>
                  <a:cubicBezTo>
                    <a:pt x="461" y="1448"/>
                    <a:pt x="431" y="1448"/>
                    <a:pt x="424" y="1470"/>
                  </a:cubicBezTo>
                  <a:cubicBezTo>
                    <a:pt x="372" y="1477"/>
                    <a:pt x="357" y="1529"/>
                    <a:pt x="335" y="1566"/>
                  </a:cubicBezTo>
                  <a:cubicBezTo>
                    <a:pt x="312" y="1604"/>
                    <a:pt x="260" y="1604"/>
                    <a:pt x="223" y="1618"/>
                  </a:cubicBezTo>
                  <a:cubicBezTo>
                    <a:pt x="179" y="1648"/>
                    <a:pt x="149" y="1678"/>
                    <a:pt x="97" y="1693"/>
                  </a:cubicBezTo>
                  <a:cubicBezTo>
                    <a:pt x="52" y="1700"/>
                    <a:pt x="30" y="1737"/>
                    <a:pt x="15" y="1774"/>
                  </a:cubicBezTo>
                  <a:cubicBezTo>
                    <a:pt x="0" y="1834"/>
                    <a:pt x="0" y="1878"/>
                    <a:pt x="23" y="1930"/>
                  </a:cubicBezTo>
                  <a:cubicBezTo>
                    <a:pt x="37" y="1975"/>
                    <a:pt x="23" y="2027"/>
                    <a:pt x="75" y="2064"/>
                  </a:cubicBezTo>
                  <a:cubicBezTo>
                    <a:pt x="112" y="2094"/>
                    <a:pt x="142" y="2116"/>
                    <a:pt x="142" y="2175"/>
                  </a:cubicBezTo>
                  <a:cubicBezTo>
                    <a:pt x="134" y="2227"/>
                    <a:pt x="97" y="2242"/>
                    <a:pt x="52" y="2250"/>
                  </a:cubicBezTo>
                  <a:lnTo>
                    <a:pt x="52" y="2257"/>
                  </a:lnTo>
                  <a:cubicBezTo>
                    <a:pt x="82" y="2264"/>
                    <a:pt x="104" y="2272"/>
                    <a:pt x="119" y="2272"/>
                  </a:cubicBezTo>
                  <a:cubicBezTo>
                    <a:pt x="179" y="2316"/>
                    <a:pt x="283" y="2302"/>
                    <a:pt x="349" y="2309"/>
                  </a:cubicBezTo>
                  <a:cubicBezTo>
                    <a:pt x="416" y="2309"/>
                    <a:pt x="461" y="2324"/>
                    <a:pt x="468" y="2250"/>
                  </a:cubicBezTo>
                  <a:cubicBezTo>
                    <a:pt x="520" y="2242"/>
                    <a:pt x="535" y="2287"/>
                    <a:pt x="557" y="2331"/>
                  </a:cubicBezTo>
                  <a:cubicBezTo>
                    <a:pt x="580" y="2376"/>
                    <a:pt x="639" y="2316"/>
                    <a:pt x="669" y="2309"/>
                  </a:cubicBezTo>
                  <a:cubicBezTo>
                    <a:pt x="728" y="2294"/>
                    <a:pt x="721" y="2368"/>
                    <a:pt x="721" y="2406"/>
                  </a:cubicBezTo>
                  <a:cubicBezTo>
                    <a:pt x="728" y="2472"/>
                    <a:pt x="825" y="2480"/>
                    <a:pt x="877" y="2480"/>
                  </a:cubicBezTo>
                  <a:cubicBezTo>
                    <a:pt x="884" y="2458"/>
                    <a:pt x="884" y="2435"/>
                    <a:pt x="884" y="2413"/>
                  </a:cubicBezTo>
                  <a:cubicBezTo>
                    <a:pt x="914" y="2413"/>
                    <a:pt x="951" y="2421"/>
                    <a:pt x="966" y="2391"/>
                  </a:cubicBezTo>
                  <a:cubicBezTo>
                    <a:pt x="981" y="2368"/>
                    <a:pt x="973" y="2339"/>
                    <a:pt x="1018" y="2331"/>
                  </a:cubicBezTo>
                  <a:cubicBezTo>
                    <a:pt x="1070" y="2324"/>
                    <a:pt x="1070" y="2406"/>
                    <a:pt x="1114" y="2428"/>
                  </a:cubicBezTo>
                  <a:cubicBezTo>
                    <a:pt x="1129" y="2435"/>
                    <a:pt x="1152" y="2443"/>
                    <a:pt x="1166" y="2443"/>
                  </a:cubicBezTo>
                  <a:cubicBezTo>
                    <a:pt x="1189" y="2435"/>
                    <a:pt x="1189" y="2406"/>
                    <a:pt x="1211" y="2398"/>
                  </a:cubicBezTo>
                  <a:cubicBezTo>
                    <a:pt x="1241" y="2391"/>
                    <a:pt x="1307" y="2406"/>
                    <a:pt x="1307" y="2353"/>
                  </a:cubicBezTo>
                  <a:cubicBezTo>
                    <a:pt x="1359" y="2324"/>
                    <a:pt x="1411" y="2339"/>
                    <a:pt x="1471" y="2331"/>
                  </a:cubicBezTo>
                  <a:cubicBezTo>
                    <a:pt x="1486" y="2324"/>
                    <a:pt x="1493" y="2302"/>
                    <a:pt x="1493" y="2287"/>
                  </a:cubicBezTo>
                  <a:cubicBezTo>
                    <a:pt x="1501" y="2272"/>
                    <a:pt x="1508" y="2272"/>
                    <a:pt x="1530" y="2272"/>
                  </a:cubicBezTo>
                  <a:cubicBezTo>
                    <a:pt x="1545" y="2264"/>
                    <a:pt x="1560" y="2264"/>
                    <a:pt x="1560" y="2242"/>
                  </a:cubicBezTo>
                  <a:cubicBezTo>
                    <a:pt x="1567" y="2235"/>
                    <a:pt x="1567" y="2227"/>
                    <a:pt x="1567" y="2212"/>
                  </a:cubicBezTo>
                  <a:cubicBezTo>
                    <a:pt x="1567" y="2190"/>
                    <a:pt x="1590" y="2190"/>
                    <a:pt x="1597" y="2175"/>
                  </a:cubicBezTo>
                  <a:cubicBezTo>
                    <a:pt x="1604" y="2153"/>
                    <a:pt x="1582" y="2123"/>
                    <a:pt x="1612" y="2108"/>
                  </a:cubicBezTo>
                  <a:cubicBezTo>
                    <a:pt x="1627" y="2101"/>
                    <a:pt x="1664" y="2108"/>
                    <a:pt x="1686" y="2116"/>
                  </a:cubicBezTo>
                  <a:cubicBezTo>
                    <a:pt x="1686" y="2175"/>
                    <a:pt x="1790" y="2131"/>
                    <a:pt x="1820" y="2123"/>
                  </a:cubicBezTo>
                  <a:cubicBezTo>
                    <a:pt x="1827" y="2131"/>
                    <a:pt x="1827" y="2131"/>
                    <a:pt x="1827" y="2138"/>
                  </a:cubicBezTo>
                  <a:cubicBezTo>
                    <a:pt x="1835" y="2161"/>
                    <a:pt x="1857" y="2168"/>
                    <a:pt x="1872" y="2183"/>
                  </a:cubicBezTo>
                  <a:cubicBezTo>
                    <a:pt x="1901" y="2212"/>
                    <a:pt x="1879" y="2257"/>
                    <a:pt x="1879" y="2287"/>
                  </a:cubicBezTo>
                  <a:cubicBezTo>
                    <a:pt x="1931" y="2302"/>
                    <a:pt x="1983" y="2235"/>
                    <a:pt x="1983" y="2316"/>
                  </a:cubicBezTo>
                  <a:cubicBezTo>
                    <a:pt x="1991" y="2339"/>
                    <a:pt x="1976" y="2376"/>
                    <a:pt x="1991" y="2398"/>
                  </a:cubicBezTo>
                  <a:cubicBezTo>
                    <a:pt x="2006" y="2413"/>
                    <a:pt x="2050" y="2383"/>
                    <a:pt x="2050" y="2421"/>
                  </a:cubicBezTo>
                  <a:cubicBezTo>
                    <a:pt x="2117" y="2435"/>
                    <a:pt x="2102" y="2353"/>
                    <a:pt x="2117" y="2316"/>
                  </a:cubicBezTo>
                  <a:cubicBezTo>
                    <a:pt x="2124" y="2302"/>
                    <a:pt x="2139" y="2302"/>
                    <a:pt x="2154" y="2294"/>
                  </a:cubicBezTo>
                  <a:cubicBezTo>
                    <a:pt x="2161" y="2279"/>
                    <a:pt x="2154" y="2264"/>
                    <a:pt x="2169" y="2257"/>
                  </a:cubicBezTo>
                  <a:cubicBezTo>
                    <a:pt x="2199" y="2235"/>
                    <a:pt x="2213" y="2279"/>
                    <a:pt x="2213" y="2302"/>
                  </a:cubicBezTo>
                  <a:cubicBezTo>
                    <a:pt x="2243" y="2309"/>
                    <a:pt x="2295" y="2279"/>
                    <a:pt x="2295" y="2242"/>
                  </a:cubicBezTo>
                  <a:cubicBezTo>
                    <a:pt x="2332" y="2242"/>
                    <a:pt x="2347" y="2309"/>
                    <a:pt x="2392" y="2287"/>
                  </a:cubicBezTo>
                  <a:cubicBezTo>
                    <a:pt x="2399" y="2264"/>
                    <a:pt x="2377" y="2242"/>
                    <a:pt x="2406" y="2227"/>
                  </a:cubicBezTo>
                  <a:cubicBezTo>
                    <a:pt x="2421" y="2220"/>
                    <a:pt x="2451" y="2235"/>
                    <a:pt x="2458" y="2220"/>
                  </a:cubicBezTo>
                  <a:cubicBezTo>
                    <a:pt x="2473" y="2190"/>
                    <a:pt x="2473" y="2138"/>
                    <a:pt x="2473" y="2108"/>
                  </a:cubicBezTo>
                  <a:cubicBezTo>
                    <a:pt x="2473" y="2071"/>
                    <a:pt x="2511" y="2079"/>
                    <a:pt x="2518" y="2049"/>
                  </a:cubicBezTo>
                  <a:cubicBezTo>
                    <a:pt x="2540" y="1997"/>
                    <a:pt x="2481" y="1908"/>
                    <a:pt x="2570" y="1901"/>
                  </a:cubicBezTo>
                  <a:cubicBezTo>
                    <a:pt x="2614" y="1893"/>
                    <a:pt x="2622" y="1819"/>
                    <a:pt x="2637" y="1782"/>
                  </a:cubicBezTo>
                  <a:cubicBezTo>
                    <a:pt x="2674" y="1782"/>
                    <a:pt x="2711" y="1782"/>
                    <a:pt x="2748" y="1782"/>
                  </a:cubicBezTo>
                  <a:cubicBezTo>
                    <a:pt x="2756" y="1767"/>
                    <a:pt x="2741" y="1737"/>
                    <a:pt x="2770" y="1737"/>
                  </a:cubicBezTo>
                  <a:cubicBezTo>
                    <a:pt x="2770" y="1737"/>
                    <a:pt x="2770" y="1693"/>
                    <a:pt x="2778" y="1693"/>
                  </a:cubicBezTo>
                  <a:cubicBezTo>
                    <a:pt x="2822" y="1685"/>
                    <a:pt x="2867" y="1700"/>
                    <a:pt x="2904" y="1730"/>
                  </a:cubicBezTo>
                  <a:cubicBezTo>
                    <a:pt x="2911" y="1737"/>
                    <a:pt x="2948" y="1745"/>
                    <a:pt x="2978" y="1752"/>
                  </a:cubicBezTo>
                  <a:cubicBezTo>
                    <a:pt x="2986" y="1730"/>
                    <a:pt x="3023" y="1715"/>
                    <a:pt x="3038" y="1693"/>
                  </a:cubicBezTo>
                  <a:cubicBezTo>
                    <a:pt x="3008" y="1678"/>
                    <a:pt x="2956" y="1574"/>
                    <a:pt x="2963" y="1544"/>
                  </a:cubicBezTo>
                  <a:cubicBezTo>
                    <a:pt x="2986" y="1544"/>
                    <a:pt x="3008" y="1544"/>
                    <a:pt x="3030" y="1544"/>
                  </a:cubicBezTo>
                  <a:cubicBezTo>
                    <a:pt x="3030" y="1514"/>
                    <a:pt x="3038" y="1477"/>
                    <a:pt x="3075" y="1470"/>
                  </a:cubicBezTo>
                  <a:cubicBezTo>
                    <a:pt x="3105" y="1470"/>
                    <a:pt x="3119" y="1507"/>
                    <a:pt x="3149" y="1500"/>
                  </a:cubicBezTo>
                  <a:cubicBezTo>
                    <a:pt x="3142" y="1418"/>
                    <a:pt x="3142" y="1314"/>
                    <a:pt x="3038" y="1306"/>
                  </a:cubicBezTo>
                  <a:cubicBezTo>
                    <a:pt x="3030" y="1269"/>
                    <a:pt x="2986" y="1269"/>
                    <a:pt x="2971" y="1240"/>
                  </a:cubicBezTo>
                  <a:cubicBezTo>
                    <a:pt x="2956" y="1195"/>
                    <a:pt x="3001" y="1143"/>
                    <a:pt x="3001" y="1099"/>
                  </a:cubicBezTo>
                  <a:cubicBezTo>
                    <a:pt x="3023" y="1106"/>
                    <a:pt x="3045" y="1106"/>
                    <a:pt x="3067" y="1106"/>
                  </a:cubicBezTo>
                  <a:cubicBezTo>
                    <a:pt x="3067" y="1084"/>
                    <a:pt x="3075" y="1061"/>
                    <a:pt x="3090" y="1047"/>
                  </a:cubicBezTo>
                  <a:cubicBezTo>
                    <a:pt x="3097" y="1032"/>
                    <a:pt x="3134" y="1032"/>
                    <a:pt x="3142" y="1017"/>
                  </a:cubicBezTo>
                  <a:cubicBezTo>
                    <a:pt x="3156" y="995"/>
                    <a:pt x="3156" y="972"/>
                    <a:pt x="3186" y="957"/>
                  </a:cubicBezTo>
                  <a:cubicBezTo>
                    <a:pt x="3201" y="950"/>
                    <a:pt x="3223" y="943"/>
                    <a:pt x="3238" y="928"/>
                  </a:cubicBezTo>
                  <a:cubicBezTo>
                    <a:pt x="3283" y="876"/>
                    <a:pt x="3223" y="816"/>
                    <a:pt x="3231" y="757"/>
                  </a:cubicBezTo>
                  <a:cubicBezTo>
                    <a:pt x="3231" y="727"/>
                    <a:pt x="3246" y="683"/>
                    <a:pt x="3208" y="668"/>
                  </a:cubicBezTo>
                  <a:lnTo>
                    <a:pt x="3208" y="668"/>
                  </a:lnTo>
                  <a:cubicBezTo>
                    <a:pt x="3201" y="698"/>
                    <a:pt x="3194" y="705"/>
                    <a:pt x="3142" y="705"/>
                  </a:cubicBezTo>
                  <a:cubicBezTo>
                    <a:pt x="3149" y="698"/>
                    <a:pt x="3142" y="683"/>
                    <a:pt x="3142" y="683"/>
                  </a:cubicBezTo>
                  <a:cubicBezTo>
                    <a:pt x="3127" y="698"/>
                    <a:pt x="3127" y="727"/>
                    <a:pt x="3119" y="749"/>
                  </a:cubicBezTo>
                  <a:cubicBezTo>
                    <a:pt x="3119" y="772"/>
                    <a:pt x="3105" y="802"/>
                    <a:pt x="3097" y="824"/>
                  </a:cubicBezTo>
                  <a:cubicBezTo>
                    <a:pt x="3075" y="831"/>
                    <a:pt x="3030" y="749"/>
                    <a:pt x="3001" y="742"/>
                  </a:cubicBezTo>
                  <a:cubicBezTo>
                    <a:pt x="3001" y="749"/>
                    <a:pt x="2993" y="757"/>
                    <a:pt x="2993" y="764"/>
                  </a:cubicBezTo>
                  <a:cubicBezTo>
                    <a:pt x="2993" y="764"/>
                    <a:pt x="2874" y="787"/>
                    <a:pt x="2867" y="787"/>
                  </a:cubicBezTo>
                  <a:cubicBezTo>
                    <a:pt x="2852" y="794"/>
                    <a:pt x="2845" y="802"/>
                    <a:pt x="2830" y="802"/>
                  </a:cubicBezTo>
                  <a:cubicBezTo>
                    <a:pt x="2785" y="816"/>
                    <a:pt x="2748" y="779"/>
                    <a:pt x="2703" y="787"/>
                  </a:cubicBezTo>
                  <a:cubicBezTo>
                    <a:pt x="2666" y="794"/>
                    <a:pt x="2689" y="839"/>
                    <a:pt x="2659" y="854"/>
                  </a:cubicBezTo>
                  <a:cubicBezTo>
                    <a:pt x="2637" y="861"/>
                    <a:pt x="2614" y="816"/>
                    <a:pt x="2585" y="824"/>
                  </a:cubicBezTo>
                  <a:cubicBezTo>
                    <a:pt x="2585" y="816"/>
                    <a:pt x="2577" y="809"/>
                    <a:pt x="2577" y="802"/>
                  </a:cubicBezTo>
                  <a:cubicBezTo>
                    <a:pt x="2562" y="794"/>
                    <a:pt x="2533" y="802"/>
                    <a:pt x="2511" y="794"/>
                  </a:cubicBezTo>
                  <a:cubicBezTo>
                    <a:pt x="2511" y="757"/>
                    <a:pt x="2503" y="705"/>
                    <a:pt x="2488" y="668"/>
                  </a:cubicBezTo>
                  <a:cubicBezTo>
                    <a:pt x="2466" y="675"/>
                    <a:pt x="2466" y="698"/>
                    <a:pt x="2451" y="712"/>
                  </a:cubicBezTo>
                  <a:cubicBezTo>
                    <a:pt x="2436" y="720"/>
                    <a:pt x="2429" y="712"/>
                    <a:pt x="2421" y="712"/>
                  </a:cubicBezTo>
                  <a:cubicBezTo>
                    <a:pt x="2406" y="720"/>
                    <a:pt x="2406" y="727"/>
                    <a:pt x="2399" y="735"/>
                  </a:cubicBezTo>
                  <a:cubicBezTo>
                    <a:pt x="2362" y="772"/>
                    <a:pt x="2340" y="794"/>
                    <a:pt x="2280" y="779"/>
                  </a:cubicBezTo>
                  <a:cubicBezTo>
                    <a:pt x="2280" y="794"/>
                    <a:pt x="2273" y="794"/>
                    <a:pt x="2265" y="802"/>
                  </a:cubicBezTo>
                  <a:cubicBezTo>
                    <a:pt x="2251" y="802"/>
                    <a:pt x="2228" y="764"/>
                    <a:pt x="2213" y="757"/>
                  </a:cubicBezTo>
                  <a:cubicBezTo>
                    <a:pt x="2191" y="735"/>
                    <a:pt x="2161" y="727"/>
                    <a:pt x="2139" y="712"/>
                  </a:cubicBezTo>
                  <a:cubicBezTo>
                    <a:pt x="2124" y="712"/>
                    <a:pt x="2124" y="705"/>
                    <a:pt x="2102" y="698"/>
                  </a:cubicBezTo>
                  <a:cubicBezTo>
                    <a:pt x="2087" y="690"/>
                    <a:pt x="2072" y="690"/>
                    <a:pt x="2057" y="690"/>
                  </a:cubicBezTo>
                  <a:cubicBezTo>
                    <a:pt x="2035" y="683"/>
                    <a:pt x="1983" y="646"/>
                    <a:pt x="1976" y="668"/>
                  </a:cubicBezTo>
                  <a:cubicBezTo>
                    <a:pt x="1939" y="683"/>
                    <a:pt x="1909" y="675"/>
                    <a:pt x="1879" y="660"/>
                  </a:cubicBezTo>
                  <a:cubicBezTo>
                    <a:pt x="1857" y="646"/>
                    <a:pt x="1842" y="631"/>
                    <a:pt x="1812" y="631"/>
                  </a:cubicBezTo>
                  <a:cubicBezTo>
                    <a:pt x="1790" y="631"/>
                    <a:pt x="1790" y="638"/>
                    <a:pt x="1775" y="653"/>
                  </a:cubicBezTo>
                  <a:cubicBezTo>
                    <a:pt x="1760" y="660"/>
                    <a:pt x="1753" y="668"/>
                    <a:pt x="1738" y="675"/>
                  </a:cubicBezTo>
                  <a:cubicBezTo>
                    <a:pt x="1731" y="683"/>
                    <a:pt x="1701" y="705"/>
                    <a:pt x="1694" y="705"/>
                  </a:cubicBezTo>
                  <a:cubicBezTo>
                    <a:pt x="1679" y="705"/>
                    <a:pt x="1671" y="675"/>
                    <a:pt x="1656" y="668"/>
                  </a:cubicBezTo>
                  <a:cubicBezTo>
                    <a:pt x="1642" y="660"/>
                    <a:pt x="1619" y="653"/>
                    <a:pt x="1604" y="653"/>
                  </a:cubicBezTo>
                  <a:cubicBezTo>
                    <a:pt x="1597" y="594"/>
                    <a:pt x="1604" y="542"/>
                    <a:pt x="1604" y="482"/>
                  </a:cubicBezTo>
                  <a:cubicBezTo>
                    <a:pt x="1575" y="482"/>
                    <a:pt x="1538" y="475"/>
                    <a:pt x="1508" y="490"/>
                  </a:cubicBezTo>
                  <a:cubicBezTo>
                    <a:pt x="1493" y="497"/>
                    <a:pt x="1434" y="534"/>
                    <a:pt x="1426" y="549"/>
                  </a:cubicBezTo>
                  <a:cubicBezTo>
                    <a:pt x="1397" y="564"/>
                    <a:pt x="1404" y="579"/>
                    <a:pt x="1359" y="579"/>
                  </a:cubicBezTo>
                  <a:cubicBezTo>
                    <a:pt x="1337" y="579"/>
                    <a:pt x="1307" y="579"/>
                    <a:pt x="1285" y="557"/>
                  </a:cubicBezTo>
                  <a:cubicBezTo>
                    <a:pt x="1270" y="534"/>
                    <a:pt x="1285" y="504"/>
                    <a:pt x="1255" y="490"/>
                  </a:cubicBezTo>
                  <a:cubicBezTo>
                    <a:pt x="1241" y="482"/>
                    <a:pt x="1196" y="490"/>
                    <a:pt x="1181" y="490"/>
                  </a:cubicBezTo>
                  <a:cubicBezTo>
                    <a:pt x="1166" y="438"/>
                    <a:pt x="1129" y="423"/>
                    <a:pt x="1092" y="401"/>
                  </a:cubicBezTo>
                  <a:cubicBezTo>
                    <a:pt x="1047" y="378"/>
                    <a:pt x="996" y="401"/>
                    <a:pt x="944" y="386"/>
                  </a:cubicBezTo>
                  <a:cubicBezTo>
                    <a:pt x="877" y="371"/>
                    <a:pt x="899" y="326"/>
                    <a:pt x="921" y="282"/>
                  </a:cubicBezTo>
                  <a:cubicBezTo>
                    <a:pt x="929" y="259"/>
                    <a:pt x="929" y="237"/>
                    <a:pt x="929" y="215"/>
                  </a:cubicBezTo>
                  <a:cubicBezTo>
                    <a:pt x="921" y="185"/>
                    <a:pt x="914" y="163"/>
                    <a:pt x="907" y="133"/>
                  </a:cubicBezTo>
                  <a:cubicBezTo>
                    <a:pt x="839" y="118"/>
                    <a:pt x="728" y="148"/>
                    <a:pt x="676" y="81"/>
                  </a:cubicBezTo>
                  <a:cubicBezTo>
                    <a:pt x="669" y="74"/>
                    <a:pt x="669" y="52"/>
                    <a:pt x="654" y="37"/>
                  </a:cubicBezTo>
                  <a:cubicBezTo>
                    <a:pt x="647" y="29"/>
                    <a:pt x="624" y="37"/>
                    <a:pt x="602" y="29"/>
                  </a:cubicBezTo>
                  <a:cubicBezTo>
                    <a:pt x="580" y="22"/>
                    <a:pt x="580" y="0"/>
                    <a:pt x="550" y="7"/>
                  </a:cubicBezTo>
                  <a:cubicBezTo>
                    <a:pt x="535" y="37"/>
                    <a:pt x="550" y="44"/>
                    <a:pt x="513" y="52"/>
                  </a:cubicBezTo>
                  <a:cubicBezTo>
                    <a:pt x="468" y="52"/>
                    <a:pt x="439" y="52"/>
                    <a:pt x="402" y="74"/>
                  </a:cubicBezTo>
                  <a:cubicBezTo>
                    <a:pt x="387" y="74"/>
                    <a:pt x="372" y="89"/>
                    <a:pt x="357" y="96"/>
                  </a:cubicBezTo>
                  <a:cubicBezTo>
                    <a:pt x="349" y="96"/>
                    <a:pt x="342" y="96"/>
                    <a:pt x="327" y="96"/>
                  </a:cubicBezTo>
                  <a:cubicBezTo>
                    <a:pt x="335" y="141"/>
                    <a:pt x="349" y="193"/>
                    <a:pt x="387" y="193"/>
                  </a:cubicBezTo>
                </a:path>
              </a:pathLst>
            </a:custGeom>
            <a:grpFill/>
            <a:ln w="9525" cap="flat">
              <a:solidFill>
                <a:schemeClr val="tx2"/>
              </a:solidFill>
              <a:bevel/>
              <a:headEnd/>
              <a:tailEnd/>
            </a:ln>
            <a:effectLst/>
          </p:spPr>
          <p:txBody>
            <a:bodyPr wrap="none" lIns="121853" tIns="60926" rIns="121853" bIns="60926" anchor="ctr"/>
            <a:lstStyle/>
            <a:p>
              <a:endParaRPr lang="en-US" dirty="0">
                <a:latin typeface="Lato Regular" charset="0"/>
              </a:endParaRPr>
            </a:p>
          </p:txBody>
        </p:sp>
        <p:sp>
          <p:nvSpPr>
            <p:cNvPr id="55" name="Freeform 13">
              <a:extLst>
                <a:ext uri="{FF2B5EF4-FFF2-40B4-BE49-F238E27FC236}">
                  <a16:creationId xmlns:a16="http://schemas.microsoft.com/office/drawing/2014/main" id="{6C2335DB-AD27-014E-A53A-9C0CF6F10BBC}"/>
                </a:ext>
              </a:extLst>
            </p:cNvPr>
            <p:cNvSpPr>
              <a:spLocks noChangeArrowheads="1"/>
            </p:cNvSpPr>
            <p:nvPr/>
          </p:nvSpPr>
          <p:spPr bwMode="auto">
            <a:xfrm>
              <a:off x="9859191" y="4396311"/>
              <a:ext cx="867397" cy="956359"/>
            </a:xfrm>
            <a:custGeom>
              <a:avLst/>
              <a:gdLst>
                <a:gd name="T0" fmla="*/ 134 w 2006"/>
                <a:gd name="T1" fmla="*/ 1805 h 2214"/>
                <a:gd name="T2" fmla="*/ 379 w 2006"/>
                <a:gd name="T3" fmla="*/ 1790 h 2214"/>
                <a:gd name="T4" fmla="*/ 527 w 2006"/>
                <a:gd name="T5" fmla="*/ 1871 h 2214"/>
                <a:gd name="T6" fmla="*/ 817 w 2006"/>
                <a:gd name="T7" fmla="*/ 1916 h 2214"/>
                <a:gd name="T8" fmla="*/ 876 w 2006"/>
                <a:gd name="T9" fmla="*/ 2020 h 2214"/>
                <a:gd name="T10" fmla="*/ 884 w 2006"/>
                <a:gd name="T11" fmla="*/ 2205 h 2214"/>
                <a:gd name="T12" fmla="*/ 1077 w 2006"/>
                <a:gd name="T13" fmla="*/ 2020 h 2214"/>
                <a:gd name="T14" fmla="*/ 1404 w 2006"/>
                <a:gd name="T15" fmla="*/ 2079 h 2214"/>
                <a:gd name="T16" fmla="*/ 1471 w 2006"/>
                <a:gd name="T17" fmla="*/ 2050 h 2214"/>
                <a:gd name="T18" fmla="*/ 1552 w 2006"/>
                <a:gd name="T19" fmla="*/ 1975 h 2214"/>
                <a:gd name="T20" fmla="*/ 1552 w 2006"/>
                <a:gd name="T21" fmla="*/ 1760 h 2214"/>
                <a:gd name="T22" fmla="*/ 1723 w 2006"/>
                <a:gd name="T23" fmla="*/ 1819 h 2214"/>
                <a:gd name="T24" fmla="*/ 1768 w 2006"/>
                <a:gd name="T25" fmla="*/ 1715 h 2214"/>
                <a:gd name="T26" fmla="*/ 1872 w 2006"/>
                <a:gd name="T27" fmla="*/ 1656 h 2214"/>
                <a:gd name="T28" fmla="*/ 1901 w 2006"/>
                <a:gd name="T29" fmla="*/ 1552 h 2214"/>
                <a:gd name="T30" fmla="*/ 1991 w 2006"/>
                <a:gd name="T31" fmla="*/ 1515 h 2214"/>
                <a:gd name="T32" fmla="*/ 1916 w 2006"/>
                <a:gd name="T33" fmla="*/ 1359 h 2214"/>
                <a:gd name="T34" fmla="*/ 1901 w 2006"/>
                <a:gd name="T35" fmla="*/ 1359 h 2214"/>
                <a:gd name="T36" fmla="*/ 1864 w 2006"/>
                <a:gd name="T37" fmla="*/ 1277 h 2214"/>
                <a:gd name="T38" fmla="*/ 1946 w 2006"/>
                <a:gd name="T39" fmla="*/ 1173 h 2214"/>
                <a:gd name="T40" fmla="*/ 1805 w 2006"/>
                <a:gd name="T41" fmla="*/ 943 h 2214"/>
                <a:gd name="T42" fmla="*/ 1671 w 2006"/>
                <a:gd name="T43" fmla="*/ 817 h 2214"/>
                <a:gd name="T44" fmla="*/ 1515 w 2006"/>
                <a:gd name="T45" fmla="*/ 743 h 2214"/>
                <a:gd name="T46" fmla="*/ 1359 w 2006"/>
                <a:gd name="T47" fmla="*/ 394 h 2214"/>
                <a:gd name="T48" fmla="*/ 1226 w 2006"/>
                <a:gd name="T49" fmla="*/ 304 h 2214"/>
                <a:gd name="T50" fmla="*/ 1337 w 2006"/>
                <a:gd name="T51" fmla="*/ 141 h 2214"/>
                <a:gd name="T52" fmla="*/ 1352 w 2006"/>
                <a:gd name="T53" fmla="*/ 7 h 2214"/>
                <a:gd name="T54" fmla="*/ 1226 w 2006"/>
                <a:gd name="T55" fmla="*/ 67 h 2214"/>
                <a:gd name="T56" fmla="*/ 1107 w 2006"/>
                <a:gd name="T57" fmla="*/ 96 h 2214"/>
                <a:gd name="T58" fmla="*/ 1032 w 2006"/>
                <a:gd name="T59" fmla="*/ 260 h 2214"/>
                <a:gd name="T60" fmla="*/ 773 w 2006"/>
                <a:gd name="T61" fmla="*/ 304 h 2214"/>
                <a:gd name="T62" fmla="*/ 609 w 2006"/>
                <a:gd name="T63" fmla="*/ 446 h 2214"/>
                <a:gd name="T64" fmla="*/ 609 w 2006"/>
                <a:gd name="T65" fmla="*/ 639 h 2214"/>
                <a:gd name="T66" fmla="*/ 602 w 2006"/>
                <a:gd name="T67" fmla="*/ 720 h 2214"/>
                <a:gd name="T68" fmla="*/ 557 w 2006"/>
                <a:gd name="T69" fmla="*/ 928 h 2214"/>
                <a:gd name="T70" fmla="*/ 639 w 2006"/>
                <a:gd name="T71" fmla="*/ 906 h 2214"/>
                <a:gd name="T72" fmla="*/ 579 w 2006"/>
                <a:gd name="T73" fmla="*/ 973 h 2214"/>
                <a:gd name="T74" fmla="*/ 505 w 2006"/>
                <a:gd name="T75" fmla="*/ 1032 h 2214"/>
                <a:gd name="T76" fmla="*/ 349 w 2006"/>
                <a:gd name="T77" fmla="*/ 1188 h 2214"/>
                <a:gd name="T78" fmla="*/ 238 w 2006"/>
                <a:gd name="T79" fmla="*/ 1300 h 2214"/>
                <a:gd name="T80" fmla="*/ 112 w 2006"/>
                <a:gd name="T81" fmla="*/ 1381 h 2214"/>
                <a:gd name="T82" fmla="*/ 119 w 2006"/>
                <a:gd name="T83" fmla="*/ 1485 h 2214"/>
                <a:gd name="T84" fmla="*/ 8 w 2006"/>
                <a:gd name="T85" fmla="*/ 1686 h 2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06" h="2214">
                  <a:moveTo>
                    <a:pt x="52" y="1782"/>
                  </a:moveTo>
                  <a:lnTo>
                    <a:pt x="52" y="1782"/>
                  </a:lnTo>
                  <a:cubicBezTo>
                    <a:pt x="52" y="1812"/>
                    <a:pt x="112" y="1805"/>
                    <a:pt x="134" y="1805"/>
                  </a:cubicBezTo>
                  <a:cubicBezTo>
                    <a:pt x="179" y="1805"/>
                    <a:pt x="208" y="1812"/>
                    <a:pt x="253" y="1827"/>
                  </a:cubicBezTo>
                  <a:cubicBezTo>
                    <a:pt x="290" y="1842"/>
                    <a:pt x="334" y="1834"/>
                    <a:pt x="379" y="1842"/>
                  </a:cubicBezTo>
                  <a:cubicBezTo>
                    <a:pt x="379" y="1819"/>
                    <a:pt x="379" y="1797"/>
                    <a:pt x="379" y="1790"/>
                  </a:cubicBezTo>
                  <a:cubicBezTo>
                    <a:pt x="379" y="1797"/>
                    <a:pt x="379" y="1819"/>
                    <a:pt x="379" y="1842"/>
                  </a:cubicBezTo>
                  <a:cubicBezTo>
                    <a:pt x="379" y="1842"/>
                    <a:pt x="386" y="1842"/>
                    <a:pt x="394" y="1842"/>
                  </a:cubicBezTo>
                  <a:cubicBezTo>
                    <a:pt x="438" y="1849"/>
                    <a:pt x="476" y="1901"/>
                    <a:pt x="527" y="1871"/>
                  </a:cubicBezTo>
                  <a:cubicBezTo>
                    <a:pt x="527" y="1857"/>
                    <a:pt x="542" y="1857"/>
                    <a:pt x="550" y="1842"/>
                  </a:cubicBezTo>
                  <a:cubicBezTo>
                    <a:pt x="602" y="1842"/>
                    <a:pt x="691" y="1842"/>
                    <a:pt x="728" y="1894"/>
                  </a:cubicBezTo>
                  <a:cubicBezTo>
                    <a:pt x="780" y="1983"/>
                    <a:pt x="780" y="1879"/>
                    <a:pt x="817" y="1916"/>
                  </a:cubicBezTo>
                  <a:cubicBezTo>
                    <a:pt x="817" y="1923"/>
                    <a:pt x="802" y="2050"/>
                    <a:pt x="847" y="2005"/>
                  </a:cubicBezTo>
                  <a:cubicBezTo>
                    <a:pt x="854" y="1998"/>
                    <a:pt x="847" y="1983"/>
                    <a:pt x="862" y="1983"/>
                  </a:cubicBezTo>
                  <a:cubicBezTo>
                    <a:pt x="884" y="1983"/>
                    <a:pt x="876" y="2012"/>
                    <a:pt x="876" y="2020"/>
                  </a:cubicBezTo>
                  <a:cubicBezTo>
                    <a:pt x="876" y="2057"/>
                    <a:pt x="832" y="2079"/>
                    <a:pt x="824" y="2116"/>
                  </a:cubicBezTo>
                  <a:cubicBezTo>
                    <a:pt x="824" y="2124"/>
                    <a:pt x="854" y="2139"/>
                    <a:pt x="862" y="2146"/>
                  </a:cubicBezTo>
                  <a:cubicBezTo>
                    <a:pt x="876" y="2161"/>
                    <a:pt x="876" y="2183"/>
                    <a:pt x="884" y="2205"/>
                  </a:cubicBezTo>
                  <a:cubicBezTo>
                    <a:pt x="921" y="2213"/>
                    <a:pt x="929" y="2198"/>
                    <a:pt x="929" y="2161"/>
                  </a:cubicBezTo>
                  <a:cubicBezTo>
                    <a:pt x="929" y="2124"/>
                    <a:pt x="981" y="2102"/>
                    <a:pt x="995" y="2079"/>
                  </a:cubicBezTo>
                  <a:cubicBezTo>
                    <a:pt x="1018" y="2042"/>
                    <a:pt x="1032" y="2005"/>
                    <a:pt x="1077" y="2020"/>
                  </a:cubicBezTo>
                  <a:cubicBezTo>
                    <a:pt x="1114" y="2042"/>
                    <a:pt x="1151" y="2050"/>
                    <a:pt x="1196" y="2050"/>
                  </a:cubicBezTo>
                  <a:cubicBezTo>
                    <a:pt x="1188" y="1990"/>
                    <a:pt x="1329" y="1998"/>
                    <a:pt x="1329" y="2072"/>
                  </a:cubicBezTo>
                  <a:cubicBezTo>
                    <a:pt x="1359" y="2072"/>
                    <a:pt x="1381" y="2072"/>
                    <a:pt x="1404" y="2079"/>
                  </a:cubicBezTo>
                  <a:cubicBezTo>
                    <a:pt x="1441" y="2087"/>
                    <a:pt x="1419" y="2072"/>
                    <a:pt x="1448" y="2057"/>
                  </a:cubicBezTo>
                  <a:cubicBezTo>
                    <a:pt x="1448" y="2050"/>
                    <a:pt x="1456" y="2042"/>
                    <a:pt x="1456" y="2035"/>
                  </a:cubicBezTo>
                  <a:cubicBezTo>
                    <a:pt x="1463" y="2042"/>
                    <a:pt x="1471" y="2042"/>
                    <a:pt x="1471" y="2050"/>
                  </a:cubicBezTo>
                  <a:cubicBezTo>
                    <a:pt x="1486" y="2042"/>
                    <a:pt x="1478" y="2027"/>
                    <a:pt x="1493" y="2020"/>
                  </a:cubicBezTo>
                  <a:cubicBezTo>
                    <a:pt x="1500" y="2012"/>
                    <a:pt x="1523" y="2020"/>
                    <a:pt x="1530" y="2012"/>
                  </a:cubicBezTo>
                  <a:cubicBezTo>
                    <a:pt x="1537" y="1998"/>
                    <a:pt x="1552" y="1990"/>
                    <a:pt x="1552" y="1975"/>
                  </a:cubicBezTo>
                  <a:cubicBezTo>
                    <a:pt x="1515" y="1983"/>
                    <a:pt x="1523" y="1923"/>
                    <a:pt x="1523" y="1901"/>
                  </a:cubicBezTo>
                  <a:cubicBezTo>
                    <a:pt x="1530" y="1886"/>
                    <a:pt x="1537" y="1871"/>
                    <a:pt x="1537" y="1857"/>
                  </a:cubicBezTo>
                  <a:cubicBezTo>
                    <a:pt x="1552" y="1827"/>
                    <a:pt x="1545" y="1790"/>
                    <a:pt x="1552" y="1760"/>
                  </a:cubicBezTo>
                  <a:cubicBezTo>
                    <a:pt x="1575" y="1767"/>
                    <a:pt x="1656" y="1812"/>
                    <a:pt x="1664" y="1775"/>
                  </a:cubicBezTo>
                  <a:cubicBezTo>
                    <a:pt x="1664" y="1730"/>
                    <a:pt x="1701" y="1723"/>
                    <a:pt x="1708" y="1767"/>
                  </a:cubicBezTo>
                  <a:cubicBezTo>
                    <a:pt x="1716" y="1782"/>
                    <a:pt x="1716" y="1805"/>
                    <a:pt x="1723" y="1819"/>
                  </a:cubicBezTo>
                  <a:cubicBezTo>
                    <a:pt x="1745" y="1849"/>
                    <a:pt x="1760" y="1812"/>
                    <a:pt x="1768" y="1805"/>
                  </a:cubicBezTo>
                  <a:cubicBezTo>
                    <a:pt x="1797" y="1782"/>
                    <a:pt x="1812" y="1790"/>
                    <a:pt x="1812" y="1753"/>
                  </a:cubicBezTo>
                  <a:cubicBezTo>
                    <a:pt x="1812" y="1723"/>
                    <a:pt x="1797" y="1715"/>
                    <a:pt x="1768" y="1715"/>
                  </a:cubicBezTo>
                  <a:cubicBezTo>
                    <a:pt x="1768" y="1708"/>
                    <a:pt x="1768" y="1700"/>
                    <a:pt x="1768" y="1700"/>
                  </a:cubicBezTo>
                  <a:cubicBezTo>
                    <a:pt x="1790" y="1700"/>
                    <a:pt x="1797" y="1678"/>
                    <a:pt x="1812" y="1671"/>
                  </a:cubicBezTo>
                  <a:cubicBezTo>
                    <a:pt x="1827" y="1656"/>
                    <a:pt x="1849" y="1656"/>
                    <a:pt x="1872" y="1656"/>
                  </a:cubicBezTo>
                  <a:cubicBezTo>
                    <a:pt x="1872" y="1634"/>
                    <a:pt x="1879" y="1619"/>
                    <a:pt x="1872" y="1597"/>
                  </a:cubicBezTo>
                  <a:cubicBezTo>
                    <a:pt x="1849" y="1597"/>
                    <a:pt x="1849" y="1582"/>
                    <a:pt x="1857" y="1560"/>
                  </a:cubicBezTo>
                  <a:cubicBezTo>
                    <a:pt x="1864" y="1545"/>
                    <a:pt x="1886" y="1545"/>
                    <a:pt x="1901" y="1552"/>
                  </a:cubicBezTo>
                  <a:cubicBezTo>
                    <a:pt x="1901" y="1567"/>
                    <a:pt x="1923" y="1574"/>
                    <a:pt x="1938" y="1574"/>
                  </a:cubicBezTo>
                  <a:cubicBezTo>
                    <a:pt x="1961" y="1582"/>
                    <a:pt x="1961" y="1611"/>
                    <a:pt x="1976" y="1634"/>
                  </a:cubicBezTo>
                  <a:cubicBezTo>
                    <a:pt x="1998" y="1634"/>
                    <a:pt x="1991" y="1530"/>
                    <a:pt x="1991" y="1515"/>
                  </a:cubicBezTo>
                  <a:cubicBezTo>
                    <a:pt x="1991" y="1485"/>
                    <a:pt x="2005" y="1455"/>
                    <a:pt x="1983" y="1433"/>
                  </a:cubicBezTo>
                  <a:cubicBezTo>
                    <a:pt x="1953" y="1418"/>
                    <a:pt x="1938" y="1389"/>
                    <a:pt x="1923" y="1352"/>
                  </a:cubicBezTo>
                  <a:cubicBezTo>
                    <a:pt x="1923" y="1359"/>
                    <a:pt x="1923" y="1359"/>
                    <a:pt x="1916" y="1359"/>
                  </a:cubicBezTo>
                  <a:cubicBezTo>
                    <a:pt x="1916" y="1359"/>
                    <a:pt x="1916" y="1366"/>
                    <a:pt x="1916" y="1359"/>
                  </a:cubicBezTo>
                  <a:cubicBezTo>
                    <a:pt x="1916" y="1366"/>
                    <a:pt x="1916" y="1359"/>
                    <a:pt x="1916" y="1359"/>
                  </a:cubicBezTo>
                  <a:cubicBezTo>
                    <a:pt x="1909" y="1366"/>
                    <a:pt x="1901" y="1366"/>
                    <a:pt x="1901" y="1359"/>
                  </a:cubicBezTo>
                  <a:lnTo>
                    <a:pt x="1879" y="1329"/>
                  </a:lnTo>
                  <a:cubicBezTo>
                    <a:pt x="1872" y="1322"/>
                    <a:pt x="1879" y="1314"/>
                    <a:pt x="1879" y="1300"/>
                  </a:cubicBezTo>
                  <a:cubicBezTo>
                    <a:pt x="1872" y="1292"/>
                    <a:pt x="1857" y="1292"/>
                    <a:pt x="1864" y="1277"/>
                  </a:cubicBezTo>
                  <a:cubicBezTo>
                    <a:pt x="1872" y="1263"/>
                    <a:pt x="1909" y="1173"/>
                    <a:pt x="1931" y="1173"/>
                  </a:cubicBezTo>
                  <a:cubicBezTo>
                    <a:pt x="1931" y="1173"/>
                    <a:pt x="1946" y="1181"/>
                    <a:pt x="1953" y="1188"/>
                  </a:cubicBezTo>
                  <a:cubicBezTo>
                    <a:pt x="1953" y="1188"/>
                    <a:pt x="1946" y="1181"/>
                    <a:pt x="1946" y="1173"/>
                  </a:cubicBezTo>
                  <a:cubicBezTo>
                    <a:pt x="1894" y="1136"/>
                    <a:pt x="1834" y="1151"/>
                    <a:pt x="1797" y="1092"/>
                  </a:cubicBezTo>
                  <a:cubicBezTo>
                    <a:pt x="1783" y="1069"/>
                    <a:pt x="1790" y="1055"/>
                    <a:pt x="1805" y="1025"/>
                  </a:cubicBezTo>
                  <a:cubicBezTo>
                    <a:pt x="1812" y="1010"/>
                    <a:pt x="1797" y="965"/>
                    <a:pt x="1805" y="943"/>
                  </a:cubicBezTo>
                  <a:cubicBezTo>
                    <a:pt x="1797" y="943"/>
                    <a:pt x="1790" y="943"/>
                    <a:pt x="1790" y="943"/>
                  </a:cubicBezTo>
                  <a:cubicBezTo>
                    <a:pt x="1790" y="891"/>
                    <a:pt x="1768" y="913"/>
                    <a:pt x="1731" y="906"/>
                  </a:cubicBezTo>
                  <a:cubicBezTo>
                    <a:pt x="1701" y="898"/>
                    <a:pt x="1686" y="847"/>
                    <a:pt x="1671" y="817"/>
                  </a:cubicBezTo>
                  <a:cubicBezTo>
                    <a:pt x="1649" y="780"/>
                    <a:pt x="1634" y="787"/>
                    <a:pt x="1626" y="824"/>
                  </a:cubicBezTo>
                  <a:cubicBezTo>
                    <a:pt x="1612" y="876"/>
                    <a:pt x="1560" y="861"/>
                    <a:pt x="1523" y="854"/>
                  </a:cubicBezTo>
                  <a:cubicBezTo>
                    <a:pt x="1523" y="817"/>
                    <a:pt x="1530" y="780"/>
                    <a:pt x="1515" y="743"/>
                  </a:cubicBezTo>
                  <a:cubicBezTo>
                    <a:pt x="1508" y="713"/>
                    <a:pt x="1486" y="683"/>
                    <a:pt x="1463" y="661"/>
                  </a:cubicBezTo>
                  <a:cubicBezTo>
                    <a:pt x="1448" y="639"/>
                    <a:pt x="1329" y="490"/>
                    <a:pt x="1426" y="512"/>
                  </a:cubicBezTo>
                  <a:cubicBezTo>
                    <a:pt x="1433" y="490"/>
                    <a:pt x="1374" y="408"/>
                    <a:pt x="1359" y="394"/>
                  </a:cubicBezTo>
                  <a:cubicBezTo>
                    <a:pt x="1337" y="364"/>
                    <a:pt x="1292" y="356"/>
                    <a:pt x="1263" y="342"/>
                  </a:cubicBezTo>
                  <a:cubicBezTo>
                    <a:pt x="1240" y="327"/>
                    <a:pt x="1203" y="342"/>
                    <a:pt x="1181" y="319"/>
                  </a:cubicBezTo>
                  <a:cubicBezTo>
                    <a:pt x="1188" y="304"/>
                    <a:pt x="1211" y="312"/>
                    <a:pt x="1226" y="304"/>
                  </a:cubicBezTo>
                  <a:cubicBezTo>
                    <a:pt x="1248" y="290"/>
                    <a:pt x="1233" y="260"/>
                    <a:pt x="1233" y="238"/>
                  </a:cubicBezTo>
                  <a:cubicBezTo>
                    <a:pt x="1226" y="186"/>
                    <a:pt x="1278" y="201"/>
                    <a:pt x="1315" y="201"/>
                  </a:cubicBezTo>
                  <a:cubicBezTo>
                    <a:pt x="1307" y="201"/>
                    <a:pt x="1337" y="141"/>
                    <a:pt x="1337" y="141"/>
                  </a:cubicBezTo>
                  <a:cubicBezTo>
                    <a:pt x="1352" y="119"/>
                    <a:pt x="1381" y="111"/>
                    <a:pt x="1411" y="111"/>
                  </a:cubicBezTo>
                  <a:cubicBezTo>
                    <a:pt x="1411" y="82"/>
                    <a:pt x="1381" y="59"/>
                    <a:pt x="1367" y="37"/>
                  </a:cubicBezTo>
                  <a:cubicBezTo>
                    <a:pt x="1367" y="37"/>
                    <a:pt x="1359" y="22"/>
                    <a:pt x="1352" y="7"/>
                  </a:cubicBezTo>
                  <a:cubicBezTo>
                    <a:pt x="1344" y="7"/>
                    <a:pt x="1337" y="0"/>
                    <a:pt x="1329" y="30"/>
                  </a:cubicBezTo>
                  <a:cubicBezTo>
                    <a:pt x="1322" y="52"/>
                    <a:pt x="1322" y="59"/>
                    <a:pt x="1292" y="67"/>
                  </a:cubicBezTo>
                  <a:cubicBezTo>
                    <a:pt x="1270" y="67"/>
                    <a:pt x="1248" y="59"/>
                    <a:pt x="1226" y="67"/>
                  </a:cubicBezTo>
                  <a:cubicBezTo>
                    <a:pt x="1226" y="89"/>
                    <a:pt x="1188" y="82"/>
                    <a:pt x="1188" y="119"/>
                  </a:cubicBezTo>
                  <a:cubicBezTo>
                    <a:pt x="1159" y="119"/>
                    <a:pt x="1144" y="111"/>
                    <a:pt x="1114" y="96"/>
                  </a:cubicBezTo>
                  <a:lnTo>
                    <a:pt x="1107" y="96"/>
                  </a:lnTo>
                  <a:cubicBezTo>
                    <a:pt x="1107" y="126"/>
                    <a:pt x="1092" y="156"/>
                    <a:pt x="1092" y="178"/>
                  </a:cubicBezTo>
                  <a:cubicBezTo>
                    <a:pt x="1092" y="201"/>
                    <a:pt x="1084" y="208"/>
                    <a:pt x="1070" y="223"/>
                  </a:cubicBezTo>
                  <a:cubicBezTo>
                    <a:pt x="1055" y="238"/>
                    <a:pt x="1040" y="238"/>
                    <a:pt x="1032" y="260"/>
                  </a:cubicBezTo>
                  <a:cubicBezTo>
                    <a:pt x="981" y="260"/>
                    <a:pt x="936" y="260"/>
                    <a:pt x="884" y="260"/>
                  </a:cubicBezTo>
                  <a:cubicBezTo>
                    <a:pt x="862" y="260"/>
                    <a:pt x="824" y="253"/>
                    <a:pt x="810" y="260"/>
                  </a:cubicBezTo>
                  <a:cubicBezTo>
                    <a:pt x="787" y="275"/>
                    <a:pt x="795" y="304"/>
                    <a:pt x="773" y="304"/>
                  </a:cubicBezTo>
                  <a:cubicBezTo>
                    <a:pt x="765" y="364"/>
                    <a:pt x="721" y="342"/>
                    <a:pt x="684" y="356"/>
                  </a:cubicBezTo>
                  <a:cubicBezTo>
                    <a:pt x="661" y="364"/>
                    <a:pt x="646" y="379"/>
                    <a:pt x="631" y="394"/>
                  </a:cubicBezTo>
                  <a:cubicBezTo>
                    <a:pt x="609" y="416"/>
                    <a:pt x="617" y="416"/>
                    <a:pt x="609" y="446"/>
                  </a:cubicBezTo>
                  <a:cubicBezTo>
                    <a:pt x="594" y="475"/>
                    <a:pt x="587" y="446"/>
                    <a:pt x="565" y="461"/>
                  </a:cubicBezTo>
                  <a:cubicBezTo>
                    <a:pt x="550" y="475"/>
                    <a:pt x="579" y="527"/>
                    <a:pt x="587" y="542"/>
                  </a:cubicBezTo>
                  <a:cubicBezTo>
                    <a:pt x="609" y="572"/>
                    <a:pt x="617" y="601"/>
                    <a:pt x="609" y="639"/>
                  </a:cubicBezTo>
                  <a:cubicBezTo>
                    <a:pt x="602" y="639"/>
                    <a:pt x="594" y="646"/>
                    <a:pt x="587" y="653"/>
                  </a:cubicBezTo>
                  <a:cubicBezTo>
                    <a:pt x="624" y="653"/>
                    <a:pt x="631" y="661"/>
                    <a:pt x="631" y="698"/>
                  </a:cubicBezTo>
                  <a:cubicBezTo>
                    <a:pt x="631" y="706"/>
                    <a:pt x="602" y="713"/>
                    <a:pt x="602" y="720"/>
                  </a:cubicBezTo>
                  <a:cubicBezTo>
                    <a:pt x="587" y="728"/>
                    <a:pt x="572" y="743"/>
                    <a:pt x="565" y="758"/>
                  </a:cubicBezTo>
                  <a:cubicBezTo>
                    <a:pt x="557" y="780"/>
                    <a:pt x="520" y="913"/>
                    <a:pt x="557" y="913"/>
                  </a:cubicBezTo>
                  <a:cubicBezTo>
                    <a:pt x="557" y="921"/>
                    <a:pt x="557" y="921"/>
                    <a:pt x="557" y="928"/>
                  </a:cubicBezTo>
                  <a:cubicBezTo>
                    <a:pt x="565" y="928"/>
                    <a:pt x="579" y="928"/>
                    <a:pt x="587" y="928"/>
                  </a:cubicBezTo>
                  <a:cubicBezTo>
                    <a:pt x="587" y="921"/>
                    <a:pt x="594" y="913"/>
                    <a:pt x="587" y="906"/>
                  </a:cubicBezTo>
                  <a:cubicBezTo>
                    <a:pt x="609" y="906"/>
                    <a:pt x="624" y="906"/>
                    <a:pt x="639" y="906"/>
                  </a:cubicBezTo>
                  <a:cubicBezTo>
                    <a:pt x="646" y="921"/>
                    <a:pt x="646" y="936"/>
                    <a:pt x="639" y="943"/>
                  </a:cubicBezTo>
                  <a:cubicBezTo>
                    <a:pt x="631" y="958"/>
                    <a:pt x="609" y="943"/>
                    <a:pt x="602" y="951"/>
                  </a:cubicBezTo>
                  <a:cubicBezTo>
                    <a:pt x="587" y="951"/>
                    <a:pt x="594" y="958"/>
                    <a:pt x="579" y="973"/>
                  </a:cubicBezTo>
                  <a:cubicBezTo>
                    <a:pt x="565" y="988"/>
                    <a:pt x="565" y="980"/>
                    <a:pt x="550" y="988"/>
                  </a:cubicBezTo>
                  <a:cubicBezTo>
                    <a:pt x="535" y="995"/>
                    <a:pt x="535" y="988"/>
                    <a:pt x="527" y="1003"/>
                  </a:cubicBezTo>
                  <a:cubicBezTo>
                    <a:pt x="520" y="1017"/>
                    <a:pt x="513" y="1025"/>
                    <a:pt x="505" y="1032"/>
                  </a:cubicBezTo>
                  <a:cubicBezTo>
                    <a:pt x="483" y="1055"/>
                    <a:pt x="468" y="1069"/>
                    <a:pt x="446" y="1092"/>
                  </a:cubicBezTo>
                  <a:cubicBezTo>
                    <a:pt x="431" y="1114"/>
                    <a:pt x="409" y="1114"/>
                    <a:pt x="386" y="1129"/>
                  </a:cubicBezTo>
                  <a:cubicBezTo>
                    <a:pt x="349" y="1136"/>
                    <a:pt x="364" y="1158"/>
                    <a:pt x="349" y="1188"/>
                  </a:cubicBezTo>
                  <a:cubicBezTo>
                    <a:pt x="342" y="1203"/>
                    <a:pt x="312" y="1210"/>
                    <a:pt x="297" y="1225"/>
                  </a:cubicBezTo>
                  <a:cubicBezTo>
                    <a:pt x="282" y="1255"/>
                    <a:pt x="275" y="1263"/>
                    <a:pt x="245" y="1263"/>
                  </a:cubicBezTo>
                  <a:cubicBezTo>
                    <a:pt x="245" y="1270"/>
                    <a:pt x="245" y="1285"/>
                    <a:pt x="238" y="1300"/>
                  </a:cubicBezTo>
                  <a:cubicBezTo>
                    <a:pt x="216" y="1307"/>
                    <a:pt x="208" y="1337"/>
                    <a:pt x="186" y="1344"/>
                  </a:cubicBezTo>
                  <a:cubicBezTo>
                    <a:pt x="186" y="1344"/>
                    <a:pt x="186" y="1344"/>
                    <a:pt x="186" y="1352"/>
                  </a:cubicBezTo>
                  <a:cubicBezTo>
                    <a:pt x="164" y="1352"/>
                    <a:pt x="112" y="1344"/>
                    <a:pt x="112" y="1381"/>
                  </a:cubicBezTo>
                  <a:cubicBezTo>
                    <a:pt x="134" y="1381"/>
                    <a:pt x="141" y="1389"/>
                    <a:pt x="141" y="1411"/>
                  </a:cubicBezTo>
                  <a:cubicBezTo>
                    <a:pt x="141" y="1411"/>
                    <a:pt x="97" y="1418"/>
                    <a:pt x="89" y="1418"/>
                  </a:cubicBezTo>
                  <a:cubicBezTo>
                    <a:pt x="67" y="1448"/>
                    <a:pt x="89" y="1470"/>
                    <a:pt x="119" y="1485"/>
                  </a:cubicBezTo>
                  <a:cubicBezTo>
                    <a:pt x="119" y="1522"/>
                    <a:pt x="112" y="1560"/>
                    <a:pt x="104" y="1597"/>
                  </a:cubicBezTo>
                  <a:cubicBezTo>
                    <a:pt x="97" y="1626"/>
                    <a:pt x="104" y="1626"/>
                    <a:pt x="74" y="1641"/>
                  </a:cubicBezTo>
                  <a:cubicBezTo>
                    <a:pt x="45" y="1656"/>
                    <a:pt x="30" y="1663"/>
                    <a:pt x="8" y="1686"/>
                  </a:cubicBezTo>
                  <a:cubicBezTo>
                    <a:pt x="8" y="1693"/>
                    <a:pt x="0" y="1700"/>
                    <a:pt x="0" y="1708"/>
                  </a:cubicBezTo>
                  <a:cubicBezTo>
                    <a:pt x="30" y="1723"/>
                    <a:pt x="60" y="1745"/>
                    <a:pt x="52" y="1782"/>
                  </a:cubicBezTo>
                </a:path>
              </a:pathLst>
            </a:custGeom>
            <a:grpFill/>
            <a:ln w="9525" cap="flat">
              <a:solidFill>
                <a:schemeClr val="tx2"/>
              </a:solidFill>
              <a:bevel/>
              <a:headEnd/>
              <a:tailEnd/>
            </a:ln>
            <a:effectLst/>
          </p:spPr>
          <p:txBody>
            <a:bodyPr wrap="none" lIns="121853" tIns="60926" rIns="121853" bIns="60926" anchor="ctr"/>
            <a:lstStyle/>
            <a:p>
              <a:endParaRPr lang="en-US" dirty="0">
                <a:latin typeface="Lato Regular" charset="0"/>
              </a:endParaRPr>
            </a:p>
          </p:txBody>
        </p:sp>
        <p:sp>
          <p:nvSpPr>
            <p:cNvPr id="56" name="Freeform 14">
              <a:extLst>
                <a:ext uri="{FF2B5EF4-FFF2-40B4-BE49-F238E27FC236}">
                  <a16:creationId xmlns:a16="http://schemas.microsoft.com/office/drawing/2014/main" id="{1C5628E2-A8C7-9D41-B490-6AC1DD425731}"/>
                </a:ext>
              </a:extLst>
            </p:cNvPr>
            <p:cNvSpPr>
              <a:spLocks noChangeArrowheads="1"/>
            </p:cNvSpPr>
            <p:nvPr/>
          </p:nvSpPr>
          <p:spPr bwMode="auto">
            <a:xfrm>
              <a:off x="11531073" y="7162513"/>
              <a:ext cx="1256294" cy="2027024"/>
            </a:xfrm>
            <a:custGeom>
              <a:avLst/>
              <a:gdLst>
                <a:gd name="T0" fmla="*/ 2903 w 2904"/>
                <a:gd name="T1" fmla="*/ 839 h 4694"/>
                <a:gd name="T2" fmla="*/ 2673 w 2904"/>
                <a:gd name="T3" fmla="*/ 609 h 4694"/>
                <a:gd name="T4" fmla="*/ 2546 w 2904"/>
                <a:gd name="T5" fmla="*/ 305 h 4694"/>
                <a:gd name="T6" fmla="*/ 2361 w 2904"/>
                <a:gd name="T7" fmla="*/ 60 h 4694"/>
                <a:gd name="T8" fmla="*/ 2212 w 2904"/>
                <a:gd name="T9" fmla="*/ 45 h 4694"/>
                <a:gd name="T10" fmla="*/ 1960 w 2904"/>
                <a:gd name="T11" fmla="*/ 141 h 4694"/>
                <a:gd name="T12" fmla="*/ 1767 w 2904"/>
                <a:gd name="T13" fmla="*/ 178 h 4694"/>
                <a:gd name="T14" fmla="*/ 1671 w 2904"/>
                <a:gd name="T15" fmla="*/ 297 h 4694"/>
                <a:gd name="T16" fmla="*/ 1463 w 2904"/>
                <a:gd name="T17" fmla="*/ 245 h 4694"/>
                <a:gd name="T18" fmla="*/ 1099 w 2904"/>
                <a:gd name="T19" fmla="*/ 305 h 4694"/>
                <a:gd name="T20" fmla="*/ 1248 w 2904"/>
                <a:gd name="T21" fmla="*/ 438 h 4694"/>
                <a:gd name="T22" fmla="*/ 1270 w 2904"/>
                <a:gd name="T23" fmla="*/ 772 h 4694"/>
                <a:gd name="T24" fmla="*/ 1166 w 2904"/>
                <a:gd name="T25" fmla="*/ 943 h 4694"/>
                <a:gd name="T26" fmla="*/ 1040 w 2904"/>
                <a:gd name="T27" fmla="*/ 1113 h 4694"/>
                <a:gd name="T28" fmla="*/ 832 w 2904"/>
                <a:gd name="T29" fmla="*/ 1180 h 4694"/>
                <a:gd name="T30" fmla="*/ 654 w 2904"/>
                <a:gd name="T31" fmla="*/ 1321 h 4694"/>
                <a:gd name="T32" fmla="*/ 542 w 2904"/>
                <a:gd name="T33" fmla="*/ 1447 h 4694"/>
                <a:gd name="T34" fmla="*/ 505 w 2904"/>
                <a:gd name="T35" fmla="*/ 1648 h 4694"/>
                <a:gd name="T36" fmla="*/ 357 w 2904"/>
                <a:gd name="T37" fmla="*/ 2101 h 4694"/>
                <a:gd name="T38" fmla="*/ 193 w 2904"/>
                <a:gd name="T39" fmla="*/ 2145 h 4694"/>
                <a:gd name="T40" fmla="*/ 282 w 2904"/>
                <a:gd name="T41" fmla="*/ 2338 h 4694"/>
                <a:gd name="T42" fmla="*/ 305 w 2904"/>
                <a:gd name="T43" fmla="*/ 2650 h 4694"/>
                <a:gd name="T44" fmla="*/ 163 w 2904"/>
                <a:gd name="T45" fmla="*/ 2836 h 4694"/>
                <a:gd name="T46" fmla="*/ 253 w 2904"/>
                <a:gd name="T47" fmla="*/ 2962 h 4694"/>
                <a:gd name="T48" fmla="*/ 178 w 2904"/>
                <a:gd name="T49" fmla="*/ 3155 h 4694"/>
                <a:gd name="T50" fmla="*/ 379 w 2904"/>
                <a:gd name="T51" fmla="*/ 3281 h 4694"/>
                <a:gd name="T52" fmla="*/ 468 w 2904"/>
                <a:gd name="T53" fmla="*/ 3430 h 4694"/>
                <a:gd name="T54" fmla="*/ 446 w 2904"/>
                <a:gd name="T55" fmla="*/ 3497 h 4694"/>
                <a:gd name="T56" fmla="*/ 260 w 2904"/>
                <a:gd name="T57" fmla="*/ 3452 h 4694"/>
                <a:gd name="T58" fmla="*/ 67 w 2904"/>
                <a:gd name="T59" fmla="*/ 3638 h 4694"/>
                <a:gd name="T60" fmla="*/ 15 w 2904"/>
                <a:gd name="T61" fmla="*/ 3905 h 4694"/>
                <a:gd name="T62" fmla="*/ 74 w 2904"/>
                <a:gd name="T63" fmla="*/ 3994 h 4694"/>
                <a:gd name="T64" fmla="*/ 364 w 2904"/>
                <a:gd name="T65" fmla="*/ 4269 h 4694"/>
                <a:gd name="T66" fmla="*/ 453 w 2904"/>
                <a:gd name="T67" fmla="*/ 4381 h 4694"/>
                <a:gd name="T68" fmla="*/ 513 w 2904"/>
                <a:gd name="T69" fmla="*/ 4462 h 4694"/>
                <a:gd name="T70" fmla="*/ 743 w 2904"/>
                <a:gd name="T71" fmla="*/ 4626 h 4694"/>
                <a:gd name="T72" fmla="*/ 817 w 2904"/>
                <a:gd name="T73" fmla="*/ 4470 h 4694"/>
                <a:gd name="T74" fmla="*/ 965 w 2904"/>
                <a:gd name="T75" fmla="*/ 4239 h 4694"/>
                <a:gd name="T76" fmla="*/ 1181 w 2904"/>
                <a:gd name="T77" fmla="*/ 4083 h 4694"/>
                <a:gd name="T78" fmla="*/ 1300 w 2904"/>
                <a:gd name="T79" fmla="*/ 3928 h 4694"/>
                <a:gd name="T80" fmla="*/ 1352 w 2904"/>
                <a:gd name="T81" fmla="*/ 3549 h 4694"/>
                <a:gd name="T82" fmla="*/ 1248 w 2904"/>
                <a:gd name="T83" fmla="*/ 3363 h 4694"/>
                <a:gd name="T84" fmla="*/ 1159 w 2904"/>
                <a:gd name="T85" fmla="*/ 3103 h 4694"/>
                <a:gd name="T86" fmla="*/ 1456 w 2904"/>
                <a:gd name="T87" fmla="*/ 3029 h 4694"/>
                <a:gd name="T88" fmla="*/ 1664 w 2904"/>
                <a:gd name="T89" fmla="*/ 3163 h 4694"/>
                <a:gd name="T90" fmla="*/ 1627 w 2904"/>
                <a:gd name="T91" fmla="*/ 3014 h 4694"/>
                <a:gd name="T92" fmla="*/ 1545 w 2904"/>
                <a:gd name="T93" fmla="*/ 2658 h 4694"/>
                <a:gd name="T94" fmla="*/ 1515 w 2904"/>
                <a:gd name="T95" fmla="*/ 2316 h 4694"/>
                <a:gd name="T96" fmla="*/ 1649 w 2904"/>
                <a:gd name="T97" fmla="*/ 2316 h 4694"/>
                <a:gd name="T98" fmla="*/ 2019 w 2904"/>
                <a:gd name="T99" fmla="*/ 2153 h 4694"/>
                <a:gd name="T100" fmla="*/ 2131 w 2904"/>
                <a:gd name="T101" fmla="*/ 2027 h 4694"/>
                <a:gd name="T102" fmla="*/ 2249 w 2904"/>
                <a:gd name="T103" fmla="*/ 1811 h 4694"/>
                <a:gd name="T104" fmla="*/ 2413 w 2904"/>
                <a:gd name="T105" fmla="*/ 1611 h 4694"/>
                <a:gd name="T106" fmla="*/ 2472 w 2904"/>
                <a:gd name="T107" fmla="*/ 1373 h 4694"/>
                <a:gd name="T108" fmla="*/ 2687 w 2904"/>
                <a:gd name="T109" fmla="*/ 1143 h 4694"/>
                <a:gd name="T110" fmla="*/ 2881 w 2904"/>
                <a:gd name="T111" fmla="*/ 958 h 4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904" h="4694">
                  <a:moveTo>
                    <a:pt x="2881" y="958"/>
                  </a:moveTo>
                  <a:lnTo>
                    <a:pt x="2881" y="958"/>
                  </a:lnTo>
                  <a:cubicBezTo>
                    <a:pt x="2881" y="921"/>
                    <a:pt x="2895" y="884"/>
                    <a:pt x="2903" y="839"/>
                  </a:cubicBezTo>
                  <a:cubicBezTo>
                    <a:pt x="2858" y="839"/>
                    <a:pt x="2806" y="854"/>
                    <a:pt x="2776" y="802"/>
                  </a:cubicBezTo>
                  <a:cubicBezTo>
                    <a:pt x="2762" y="780"/>
                    <a:pt x="2747" y="743"/>
                    <a:pt x="2717" y="743"/>
                  </a:cubicBezTo>
                  <a:cubicBezTo>
                    <a:pt x="2710" y="706"/>
                    <a:pt x="2725" y="594"/>
                    <a:pt x="2673" y="609"/>
                  </a:cubicBezTo>
                  <a:cubicBezTo>
                    <a:pt x="2658" y="535"/>
                    <a:pt x="2725" y="431"/>
                    <a:pt x="2658" y="379"/>
                  </a:cubicBezTo>
                  <a:cubicBezTo>
                    <a:pt x="2643" y="364"/>
                    <a:pt x="2598" y="386"/>
                    <a:pt x="2569" y="371"/>
                  </a:cubicBezTo>
                  <a:cubicBezTo>
                    <a:pt x="2546" y="364"/>
                    <a:pt x="2546" y="327"/>
                    <a:pt x="2546" y="305"/>
                  </a:cubicBezTo>
                  <a:cubicBezTo>
                    <a:pt x="2509" y="312"/>
                    <a:pt x="2502" y="275"/>
                    <a:pt x="2494" y="245"/>
                  </a:cubicBezTo>
                  <a:cubicBezTo>
                    <a:pt x="2487" y="216"/>
                    <a:pt x="2472" y="201"/>
                    <a:pt x="2442" y="186"/>
                  </a:cubicBezTo>
                  <a:cubicBezTo>
                    <a:pt x="2390" y="149"/>
                    <a:pt x="2368" y="134"/>
                    <a:pt x="2361" y="60"/>
                  </a:cubicBezTo>
                  <a:cubicBezTo>
                    <a:pt x="2361" y="15"/>
                    <a:pt x="2309" y="0"/>
                    <a:pt x="2257" y="0"/>
                  </a:cubicBezTo>
                  <a:cubicBezTo>
                    <a:pt x="2257" y="8"/>
                    <a:pt x="2264" y="15"/>
                    <a:pt x="2264" y="30"/>
                  </a:cubicBezTo>
                  <a:cubicBezTo>
                    <a:pt x="2242" y="30"/>
                    <a:pt x="2212" y="22"/>
                    <a:pt x="2212" y="45"/>
                  </a:cubicBezTo>
                  <a:cubicBezTo>
                    <a:pt x="2212" y="74"/>
                    <a:pt x="2197" y="52"/>
                    <a:pt x="2182" y="67"/>
                  </a:cubicBezTo>
                  <a:cubicBezTo>
                    <a:pt x="2153" y="97"/>
                    <a:pt x="2190" y="156"/>
                    <a:pt x="2145" y="186"/>
                  </a:cubicBezTo>
                  <a:cubicBezTo>
                    <a:pt x="2101" y="201"/>
                    <a:pt x="1960" y="201"/>
                    <a:pt x="1960" y="141"/>
                  </a:cubicBezTo>
                  <a:cubicBezTo>
                    <a:pt x="1930" y="134"/>
                    <a:pt x="1893" y="134"/>
                    <a:pt x="1878" y="112"/>
                  </a:cubicBezTo>
                  <a:cubicBezTo>
                    <a:pt x="1863" y="134"/>
                    <a:pt x="1848" y="149"/>
                    <a:pt x="1834" y="156"/>
                  </a:cubicBezTo>
                  <a:cubicBezTo>
                    <a:pt x="1811" y="156"/>
                    <a:pt x="1774" y="149"/>
                    <a:pt x="1767" y="178"/>
                  </a:cubicBezTo>
                  <a:cubicBezTo>
                    <a:pt x="1767" y="193"/>
                    <a:pt x="1774" y="223"/>
                    <a:pt x="1752" y="230"/>
                  </a:cubicBezTo>
                  <a:cubicBezTo>
                    <a:pt x="1737" y="238"/>
                    <a:pt x="1715" y="223"/>
                    <a:pt x="1700" y="230"/>
                  </a:cubicBezTo>
                  <a:cubicBezTo>
                    <a:pt x="1678" y="245"/>
                    <a:pt x="1692" y="282"/>
                    <a:pt x="1671" y="297"/>
                  </a:cubicBezTo>
                  <a:cubicBezTo>
                    <a:pt x="1649" y="305"/>
                    <a:pt x="1656" y="260"/>
                    <a:pt x="1634" y="253"/>
                  </a:cubicBezTo>
                  <a:cubicBezTo>
                    <a:pt x="1612" y="245"/>
                    <a:pt x="1589" y="260"/>
                    <a:pt x="1567" y="253"/>
                  </a:cubicBezTo>
                  <a:cubicBezTo>
                    <a:pt x="1560" y="216"/>
                    <a:pt x="1493" y="245"/>
                    <a:pt x="1463" y="245"/>
                  </a:cubicBezTo>
                  <a:cubicBezTo>
                    <a:pt x="1470" y="171"/>
                    <a:pt x="1196" y="208"/>
                    <a:pt x="1159" y="201"/>
                  </a:cubicBezTo>
                  <a:cubicBezTo>
                    <a:pt x="1166" y="104"/>
                    <a:pt x="1010" y="171"/>
                    <a:pt x="1062" y="208"/>
                  </a:cubicBezTo>
                  <a:cubicBezTo>
                    <a:pt x="1107" y="238"/>
                    <a:pt x="1159" y="253"/>
                    <a:pt x="1099" y="305"/>
                  </a:cubicBezTo>
                  <a:cubicBezTo>
                    <a:pt x="1047" y="349"/>
                    <a:pt x="1003" y="379"/>
                    <a:pt x="1070" y="438"/>
                  </a:cubicBezTo>
                  <a:cubicBezTo>
                    <a:pt x="1099" y="461"/>
                    <a:pt x="1136" y="409"/>
                    <a:pt x="1173" y="424"/>
                  </a:cubicBezTo>
                  <a:cubicBezTo>
                    <a:pt x="1203" y="438"/>
                    <a:pt x="1225" y="490"/>
                    <a:pt x="1248" y="438"/>
                  </a:cubicBezTo>
                  <a:cubicBezTo>
                    <a:pt x="1270" y="446"/>
                    <a:pt x="1292" y="476"/>
                    <a:pt x="1292" y="498"/>
                  </a:cubicBezTo>
                  <a:cubicBezTo>
                    <a:pt x="1352" y="498"/>
                    <a:pt x="1411" y="609"/>
                    <a:pt x="1419" y="654"/>
                  </a:cubicBezTo>
                  <a:cubicBezTo>
                    <a:pt x="1426" y="765"/>
                    <a:pt x="1359" y="765"/>
                    <a:pt x="1270" y="772"/>
                  </a:cubicBezTo>
                  <a:cubicBezTo>
                    <a:pt x="1278" y="802"/>
                    <a:pt x="1255" y="802"/>
                    <a:pt x="1240" y="817"/>
                  </a:cubicBezTo>
                  <a:cubicBezTo>
                    <a:pt x="1218" y="839"/>
                    <a:pt x="1218" y="861"/>
                    <a:pt x="1218" y="891"/>
                  </a:cubicBezTo>
                  <a:cubicBezTo>
                    <a:pt x="1211" y="914"/>
                    <a:pt x="1188" y="929"/>
                    <a:pt x="1166" y="943"/>
                  </a:cubicBezTo>
                  <a:cubicBezTo>
                    <a:pt x="1144" y="966"/>
                    <a:pt x="1151" y="987"/>
                    <a:pt x="1144" y="1009"/>
                  </a:cubicBezTo>
                  <a:cubicBezTo>
                    <a:pt x="1144" y="1046"/>
                    <a:pt x="1107" y="1046"/>
                    <a:pt x="1084" y="1061"/>
                  </a:cubicBezTo>
                  <a:cubicBezTo>
                    <a:pt x="1055" y="1076"/>
                    <a:pt x="1062" y="1083"/>
                    <a:pt x="1040" y="1113"/>
                  </a:cubicBezTo>
                  <a:cubicBezTo>
                    <a:pt x="1018" y="1143"/>
                    <a:pt x="936" y="1128"/>
                    <a:pt x="936" y="1180"/>
                  </a:cubicBezTo>
                  <a:cubicBezTo>
                    <a:pt x="914" y="1187"/>
                    <a:pt x="899" y="1165"/>
                    <a:pt x="876" y="1165"/>
                  </a:cubicBezTo>
                  <a:cubicBezTo>
                    <a:pt x="854" y="1158"/>
                    <a:pt x="847" y="1173"/>
                    <a:pt x="832" y="1180"/>
                  </a:cubicBezTo>
                  <a:cubicBezTo>
                    <a:pt x="787" y="1187"/>
                    <a:pt x="750" y="1187"/>
                    <a:pt x="706" y="1187"/>
                  </a:cubicBezTo>
                  <a:cubicBezTo>
                    <a:pt x="706" y="1232"/>
                    <a:pt x="706" y="1276"/>
                    <a:pt x="706" y="1321"/>
                  </a:cubicBezTo>
                  <a:cubicBezTo>
                    <a:pt x="683" y="1321"/>
                    <a:pt x="668" y="1321"/>
                    <a:pt x="654" y="1321"/>
                  </a:cubicBezTo>
                  <a:cubicBezTo>
                    <a:pt x="646" y="1336"/>
                    <a:pt x="594" y="1395"/>
                    <a:pt x="631" y="1410"/>
                  </a:cubicBezTo>
                  <a:cubicBezTo>
                    <a:pt x="631" y="1425"/>
                    <a:pt x="631" y="1447"/>
                    <a:pt x="631" y="1462"/>
                  </a:cubicBezTo>
                  <a:cubicBezTo>
                    <a:pt x="602" y="1470"/>
                    <a:pt x="579" y="1440"/>
                    <a:pt x="542" y="1447"/>
                  </a:cubicBezTo>
                  <a:cubicBezTo>
                    <a:pt x="542" y="1470"/>
                    <a:pt x="542" y="1499"/>
                    <a:pt x="542" y="1529"/>
                  </a:cubicBezTo>
                  <a:cubicBezTo>
                    <a:pt x="513" y="1544"/>
                    <a:pt x="483" y="1529"/>
                    <a:pt x="483" y="1566"/>
                  </a:cubicBezTo>
                  <a:cubicBezTo>
                    <a:pt x="483" y="1596"/>
                    <a:pt x="498" y="1625"/>
                    <a:pt x="505" y="1648"/>
                  </a:cubicBezTo>
                  <a:cubicBezTo>
                    <a:pt x="513" y="1707"/>
                    <a:pt x="483" y="1752"/>
                    <a:pt x="423" y="1744"/>
                  </a:cubicBezTo>
                  <a:cubicBezTo>
                    <a:pt x="416" y="1804"/>
                    <a:pt x="416" y="1975"/>
                    <a:pt x="342" y="2041"/>
                  </a:cubicBezTo>
                  <a:cubicBezTo>
                    <a:pt x="357" y="2049"/>
                    <a:pt x="371" y="2064"/>
                    <a:pt x="357" y="2101"/>
                  </a:cubicBezTo>
                  <a:cubicBezTo>
                    <a:pt x="349" y="2123"/>
                    <a:pt x="327" y="2130"/>
                    <a:pt x="297" y="2138"/>
                  </a:cubicBezTo>
                  <a:cubicBezTo>
                    <a:pt x="275" y="2138"/>
                    <a:pt x="260" y="2175"/>
                    <a:pt x="230" y="2175"/>
                  </a:cubicBezTo>
                  <a:cubicBezTo>
                    <a:pt x="238" y="2145"/>
                    <a:pt x="216" y="2138"/>
                    <a:pt x="193" y="2145"/>
                  </a:cubicBezTo>
                  <a:cubicBezTo>
                    <a:pt x="193" y="2168"/>
                    <a:pt x="201" y="2182"/>
                    <a:pt x="201" y="2205"/>
                  </a:cubicBezTo>
                  <a:cubicBezTo>
                    <a:pt x="208" y="2234"/>
                    <a:pt x="193" y="2264"/>
                    <a:pt x="208" y="2287"/>
                  </a:cubicBezTo>
                  <a:cubicBezTo>
                    <a:pt x="223" y="2324"/>
                    <a:pt x="260" y="2309"/>
                    <a:pt x="282" y="2338"/>
                  </a:cubicBezTo>
                  <a:cubicBezTo>
                    <a:pt x="334" y="2420"/>
                    <a:pt x="238" y="2494"/>
                    <a:pt x="238" y="2569"/>
                  </a:cubicBezTo>
                  <a:cubicBezTo>
                    <a:pt x="260" y="2576"/>
                    <a:pt x="282" y="2554"/>
                    <a:pt x="312" y="2554"/>
                  </a:cubicBezTo>
                  <a:cubicBezTo>
                    <a:pt x="312" y="2591"/>
                    <a:pt x="305" y="2621"/>
                    <a:pt x="305" y="2650"/>
                  </a:cubicBezTo>
                  <a:cubicBezTo>
                    <a:pt x="305" y="2680"/>
                    <a:pt x="312" y="2710"/>
                    <a:pt x="290" y="2747"/>
                  </a:cubicBezTo>
                  <a:cubicBezTo>
                    <a:pt x="282" y="2762"/>
                    <a:pt x="193" y="2814"/>
                    <a:pt x="186" y="2784"/>
                  </a:cubicBezTo>
                  <a:cubicBezTo>
                    <a:pt x="193" y="2806"/>
                    <a:pt x="171" y="2814"/>
                    <a:pt x="163" y="2836"/>
                  </a:cubicBezTo>
                  <a:cubicBezTo>
                    <a:pt x="156" y="2851"/>
                    <a:pt x="156" y="2873"/>
                    <a:pt x="163" y="2895"/>
                  </a:cubicBezTo>
                  <a:cubicBezTo>
                    <a:pt x="171" y="2895"/>
                    <a:pt x="186" y="2888"/>
                    <a:pt x="193" y="2881"/>
                  </a:cubicBezTo>
                  <a:cubicBezTo>
                    <a:pt x="238" y="2903"/>
                    <a:pt x="260" y="2910"/>
                    <a:pt x="253" y="2962"/>
                  </a:cubicBezTo>
                  <a:cubicBezTo>
                    <a:pt x="253" y="3029"/>
                    <a:pt x="245" y="3029"/>
                    <a:pt x="186" y="3036"/>
                  </a:cubicBezTo>
                  <a:cubicBezTo>
                    <a:pt x="178" y="3059"/>
                    <a:pt x="208" y="3074"/>
                    <a:pt x="201" y="3096"/>
                  </a:cubicBezTo>
                  <a:cubicBezTo>
                    <a:pt x="186" y="3126"/>
                    <a:pt x="156" y="3126"/>
                    <a:pt x="178" y="3155"/>
                  </a:cubicBezTo>
                  <a:cubicBezTo>
                    <a:pt x="208" y="3140"/>
                    <a:pt x="230" y="3103"/>
                    <a:pt x="268" y="3126"/>
                  </a:cubicBezTo>
                  <a:cubicBezTo>
                    <a:pt x="297" y="3148"/>
                    <a:pt x="290" y="3192"/>
                    <a:pt x="327" y="3200"/>
                  </a:cubicBezTo>
                  <a:cubicBezTo>
                    <a:pt x="327" y="3259"/>
                    <a:pt x="327" y="3281"/>
                    <a:pt x="379" y="3281"/>
                  </a:cubicBezTo>
                  <a:cubicBezTo>
                    <a:pt x="379" y="3296"/>
                    <a:pt x="386" y="3304"/>
                    <a:pt x="386" y="3319"/>
                  </a:cubicBezTo>
                  <a:cubicBezTo>
                    <a:pt x="423" y="3319"/>
                    <a:pt x="483" y="3319"/>
                    <a:pt x="498" y="3356"/>
                  </a:cubicBezTo>
                  <a:cubicBezTo>
                    <a:pt x="505" y="3386"/>
                    <a:pt x="461" y="3400"/>
                    <a:pt x="468" y="3430"/>
                  </a:cubicBezTo>
                  <a:cubicBezTo>
                    <a:pt x="475" y="3430"/>
                    <a:pt x="483" y="3437"/>
                    <a:pt x="490" y="3437"/>
                  </a:cubicBezTo>
                  <a:cubicBezTo>
                    <a:pt x="475" y="3452"/>
                    <a:pt x="461" y="3460"/>
                    <a:pt x="461" y="3482"/>
                  </a:cubicBezTo>
                  <a:cubicBezTo>
                    <a:pt x="453" y="3489"/>
                    <a:pt x="453" y="3482"/>
                    <a:pt x="446" y="3497"/>
                  </a:cubicBezTo>
                  <a:cubicBezTo>
                    <a:pt x="431" y="3504"/>
                    <a:pt x="416" y="3504"/>
                    <a:pt x="409" y="3519"/>
                  </a:cubicBezTo>
                  <a:cubicBezTo>
                    <a:pt x="379" y="3526"/>
                    <a:pt x="342" y="3519"/>
                    <a:pt x="319" y="3512"/>
                  </a:cubicBezTo>
                  <a:cubicBezTo>
                    <a:pt x="290" y="3504"/>
                    <a:pt x="282" y="3467"/>
                    <a:pt x="260" y="3452"/>
                  </a:cubicBezTo>
                  <a:cubicBezTo>
                    <a:pt x="230" y="3430"/>
                    <a:pt x="156" y="3549"/>
                    <a:pt x="112" y="3541"/>
                  </a:cubicBezTo>
                  <a:cubicBezTo>
                    <a:pt x="112" y="3549"/>
                    <a:pt x="112" y="3549"/>
                    <a:pt x="112" y="3556"/>
                  </a:cubicBezTo>
                  <a:cubicBezTo>
                    <a:pt x="67" y="3564"/>
                    <a:pt x="112" y="3631"/>
                    <a:pt x="67" y="3638"/>
                  </a:cubicBezTo>
                  <a:cubicBezTo>
                    <a:pt x="30" y="3645"/>
                    <a:pt x="45" y="3734"/>
                    <a:pt x="60" y="3757"/>
                  </a:cubicBezTo>
                  <a:cubicBezTo>
                    <a:pt x="74" y="3779"/>
                    <a:pt x="149" y="3809"/>
                    <a:pt x="89" y="3846"/>
                  </a:cubicBezTo>
                  <a:cubicBezTo>
                    <a:pt x="52" y="3868"/>
                    <a:pt x="0" y="3853"/>
                    <a:pt x="15" y="3905"/>
                  </a:cubicBezTo>
                  <a:cubicBezTo>
                    <a:pt x="15" y="3905"/>
                    <a:pt x="15" y="3928"/>
                    <a:pt x="15" y="3950"/>
                  </a:cubicBezTo>
                  <a:cubicBezTo>
                    <a:pt x="22" y="3950"/>
                    <a:pt x="30" y="3950"/>
                    <a:pt x="37" y="3957"/>
                  </a:cubicBezTo>
                  <a:cubicBezTo>
                    <a:pt x="52" y="3965"/>
                    <a:pt x="60" y="3987"/>
                    <a:pt x="74" y="3994"/>
                  </a:cubicBezTo>
                  <a:cubicBezTo>
                    <a:pt x="89" y="4017"/>
                    <a:pt x="134" y="4031"/>
                    <a:pt x="156" y="4009"/>
                  </a:cubicBezTo>
                  <a:cubicBezTo>
                    <a:pt x="208" y="3957"/>
                    <a:pt x="297" y="4121"/>
                    <a:pt x="319" y="4150"/>
                  </a:cubicBezTo>
                  <a:cubicBezTo>
                    <a:pt x="342" y="4188"/>
                    <a:pt x="349" y="4232"/>
                    <a:pt x="364" y="4269"/>
                  </a:cubicBezTo>
                  <a:cubicBezTo>
                    <a:pt x="379" y="4306"/>
                    <a:pt x="342" y="4321"/>
                    <a:pt x="349" y="4358"/>
                  </a:cubicBezTo>
                  <a:cubicBezTo>
                    <a:pt x="386" y="4373"/>
                    <a:pt x="416" y="4328"/>
                    <a:pt x="453" y="4336"/>
                  </a:cubicBezTo>
                  <a:cubicBezTo>
                    <a:pt x="453" y="4351"/>
                    <a:pt x="453" y="4366"/>
                    <a:pt x="453" y="4381"/>
                  </a:cubicBezTo>
                  <a:cubicBezTo>
                    <a:pt x="483" y="4388"/>
                    <a:pt x="483" y="4366"/>
                    <a:pt x="505" y="4366"/>
                  </a:cubicBezTo>
                  <a:cubicBezTo>
                    <a:pt x="505" y="4373"/>
                    <a:pt x="505" y="4373"/>
                    <a:pt x="505" y="4373"/>
                  </a:cubicBezTo>
                  <a:cubicBezTo>
                    <a:pt x="528" y="4396"/>
                    <a:pt x="483" y="4425"/>
                    <a:pt x="513" y="4462"/>
                  </a:cubicBezTo>
                  <a:cubicBezTo>
                    <a:pt x="542" y="4492"/>
                    <a:pt x="535" y="4536"/>
                    <a:pt x="535" y="4574"/>
                  </a:cubicBezTo>
                  <a:cubicBezTo>
                    <a:pt x="535" y="4693"/>
                    <a:pt x="587" y="4611"/>
                    <a:pt x="661" y="4603"/>
                  </a:cubicBezTo>
                  <a:cubicBezTo>
                    <a:pt x="691" y="4596"/>
                    <a:pt x="713" y="4633"/>
                    <a:pt x="743" y="4626"/>
                  </a:cubicBezTo>
                  <a:lnTo>
                    <a:pt x="750" y="4626"/>
                  </a:lnTo>
                  <a:cubicBezTo>
                    <a:pt x="750" y="4611"/>
                    <a:pt x="750" y="4596"/>
                    <a:pt x="750" y="4596"/>
                  </a:cubicBezTo>
                  <a:cubicBezTo>
                    <a:pt x="750" y="4536"/>
                    <a:pt x="787" y="4514"/>
                    <a:pt x="817" y="4470"/>
                  </a:cubicBezTo>
                  <a:cubicBezTo>
                    <a:pt x="854" y="4425"/>
                    <a:pt x="854" y="4366"/>
                    <a:pt x="862" y="4314"/>
                  </a:cubicBezTo>
                  <a:cubicBezTo>
                    <a:pt x="891" y="4306"/>
                    <a:pt x="906" y="4284"/>
                    <a:pt x="928" y="4262"/>
                  </a:cubicBezTo>
                  <a:cubicBezTo>
                    <a:pt x="943" y="4254"/>
                    <a:pt x="951" y="4247"/>
                    <a:pt x="965" y="4239"/>
                  </a:cubicBezTo>
                  <a:cubicBezTo>
                    <a:pt x="980" y="4232"/>
                    <a:pt x="1003" y="4247"/>
                    <a:pt x="1018" y="4239"/>
                  </a:cubicBezTo>
                  <a:cubicBezTo>
                    <a:pt x="1077" y="4210"/>
                    <a:pt x="1077" y="4128"/>
                    <a:pt x="1122" y="4091"/>
                  </a:cubicBezTo>
                  <a:cubicBezTo>
                    <a:pt x="1144" y="4091"/>
                    <a:pt x="1159" y="4083"/>
                    <a:pt x="1181" y="4083"/>
                  </a:cubicBezTo>
                  <a:cubicBezTo>
                    <a:pt x="1188" y="4031"/>
                    <a:pt x="1181" y="4017"/>
                    <a:pt x="1136" y="3987"/>
                  </a:cubicBezTo>
                  <a:cubicBezTo>
                    <a:pt x="1166" y="3980"/>
                    <a:pt x="1196" y="3980"/>
                    <a:pt x="1225" y="3980"/>
                  </a:cubicBezTo>
                  <a:cubicBezTo>
                    <a:pt x="1233" y="3928"/>
                    <a:pt x="1278" y="3950"/>
                    <a:pt x="1300" y="3928"/>
                  </a:cubicBezTo>
                  <a:cubicBezTo>
                    <a:pt x="1330" y="3905"/>
                    <a:pt x="1330" y="3846"/>
                    <a:pt x="1322" y="3816"/>
                  </a:cubicBezTo>
                  <a:cubicBezTo>
                    <a:pt x="1344" y="3816"/>
                    <a:pt x="1359" y="3816"/>
                    <a:pt x="1374" y="3816"/>
                  </a:cubicBezTo>
                  <a:cubicBezTo>
                    <a:pt x="1389" y="3720"/>
                    <a:pt x="1352" y="3638"/>
                    <a:pt x="1352" y="3549"/>
                  </a:cubicBezTo>
                  <a:cubicBezTo>
                    <a:pt x="1352" y="3512"/>
                    <a:pt x="1367" y="3467"/>
                    <a:pt x="1344" y="3437"/>
                  </a:cubicBezTo>
                  <a:cubicBezTo>
                    <a:pt x="1337" y="3408"/>
                    <a:pt x="1300" y="3400"/>
                    <a:pt x="1292" y="3371"/>
                  </a:cubicBezTo>
                  <a:cubicBezTo>
                    <a:pt x="1285" y="3371"/>
                    <a:pt x="1263" y="3363"/>
                    <a:pt x="1248" y="3363"/>
                  </a:cubicBezTo>
                  <a:cubicBezTo>
                    <a:pt x="1248" y="3296"/>
                    <a:pt x="1315" y="3237"/>
                    <a:pt x="1292" y="3170"/>
                  </a:cubicBezTo>
                  <a:cubicBezTo>
                    <a:pt x="1278" y="3126"/>
                    <a:pt x="1218" y="3155"/>
                    <a:pt x="1218" y="3103"/>
                  </a:cubicBezTo>
                  <a:cubicBezTo>
                    <a:pt x="1196" y="3103"/>
                    <a:pt x="1173" y="3103"/>
                    <a:pt x="1159" y="3103"/>
                  </a:cubicBezTo>
                  <a:cubicBezTo>
                    <a:pt x="1122" y="3044"/>
                    <a:pt x="1173" y="2992"/>
                    <a:pt x="1173" y="2932"/>
                  </a:cubicBezTo>
                  <a:cubicBezTo>
                    <a:pt x="1203" y="2932"/>
                    <a:pt x="1263" y="2918"/>
                    <a:pt x="1255" y="2970"/>
                  </a:cubicBezTo>
                  <a:cubicBezTo>
                    <a:pt x="1337" y="2970"/>
                    <a:pt x="1389" y="2984"/>
                    <a:pt x="1456" y="3029"/>
                  </a:cubicBezTo>
                  <a:cubicBezTo>
                    <a:pt x="1456" y="3066"/>
                    <a:pt x="1456" y="3133"/>
                    <a:pt x="1515" y="3118"/>
                  </a:cubicBezTo>
                  <a:cubicBezTo>
                    <a:pt x="1508" y="3051"/>
                    <a:pt x="1627" y="3074"/>
                    <a:pt x="1664" y="3089"/>
                  </a:cubicBezTo>
                  <a:cubicBezTo>
                    <a:pt x="1664" y="3111"/>
                    <a:pt x="1664" y="3140"/>
                    <a:pt x="1664" y="3163"/>
                  </a:cubicBezTo>
                  <a:cubicBezTo>
                    <a:pt x="1700" y="3170"/>
                    <a:pt x="1715" y="3140"/>
                    <a:pt x="1737" y="3126"/>
                  </a:cubicBezTo>
                  <a:cubicBezTo>
                    <a:pt x="1737" y="3089"/>
                    <a:pt x="1752" y="3044"/>
                    <a:pt x="1729" y="3014"/>
                  </a:cubicBezTo>
                  <a:cubicBezTo>
                    <a:pt x="1729" y="3007"/>
                    <a:pt x="1634" y="3014"/>
                    <a:pt x="1627" y="3014"/>
                  </a:cubicBezTo>
                  <a:cubicBezTo>
                    <a:pt x="1597" y="3007"/>
                    <a:pt x="1537" y="2999"/>
                    <a:pt x="1530" y="2962"/>
                  </a:cubicBezTo>
                  <a:cubicBezTo>
                    <a:pt x="1530" y="2925"/>
                    <a:pt x="1537" y="2888"/>
                    <a:pt x="1545" y="2858"/>
                  </a:cubicBezTo>
                  <a:cubicBezTo>
                    <a:pt x="1552" y="2791"/>
                    <a:pt x="1589" y="2717"/>
                    <a:pt x="1545" y="2658"/>
                  </a:cubicBezTo>
                  <a:cubicBezTo>
                    <a:pt x="1537" y="2643"/>
                    <a:pt x="1508" y="2650"/>
                    <a:pt x="1508" y="2628"/>
                  </a:cubicBezTo>
                  <a:cubicBezTo>
                    <a:pt x="1500" y="2598"/>
                    <a:pt x="1508" y="2576"/>
                    <a:pt x="1508" y="2546"/>
                  </a:cubicBezTo>
                  <a:cubicBezTo>
                    <a:pt x="1500" y="2472"/>
                    <a:pt x="1508" y="2390"/>
                    <a:pt x="1515" y="2316"/>
                  </a:cubicBezTo>
                  <a:cubicBezTo>
                    <a:pt x="1523" y="2316"/>
                    <a:pt x="1537" y="2316"/>
                    <a:pt x="1552" y="2324"/>
                  </a:cubicBezTo>
                  <a:cubicBezTo>
                    <a:pt x="1552" y="2353"/>
                    <a:pt x="1567" y="2383"/>
                    <a:pt x="1604" y="2376"/>
                  </a:cubicBezTo>
                  <a:cubicBezTo>
                    <a:pt x="1619" y="2368"/>
                    <a:pt x="1634" y="2331"/>
                    <a:pt x="1649" y="2316"/>
                  </a:cubicBezTo>
                  <a:cubicBezTo>
                    <a:pt x="1678" y="2257"/>
                    <a:pt x="1700" y="2197"/>
                    <a:pt x="1700" y="2130"/>
                  </a:cubicBezTo>
                  <a:cubicBezTo>
                    <a:pt x="1774" y="2123"/>
                    <a:pt x="1856" y="2138"/>
                    <a:pt x="1930" y="2138"/>
                  </a:cubicBezTo>
                  <a:cubicBezTo>
                    <a:pt x="1952" y="2138"/>
                    <a:pt x="1997" y="2130"/>
                    <a:pt x="2019" y="2153"/>
                  </a:cubicBezTo>
                  <a:cubicBezTo>
                    <a:pt x="2041" y="2175"/>
                    <a:pt x="2064" y="2168"/>
                    <a:pt x="2093" y="2168"/>
                  </a:cubicBezTo>
                  <a:cubicBezTo>
                    <a:pt x="2101" y="2145"/>
                    <a:pt x="2116" y="2123"/>
                    <a:pt x="2123" y="2093"/>
                  </a:cubicBezTo>
                  <a:cubicBezTo>
                    <a:pt x="2131" y="2071"/>
                    <a:pt x="2116" y="2041"/>
                    <a:pt x="2131" y="2027"/>
                  </a:cubicBezTo>
                  <a:cubicBezTo>
                    <a:pt x="2153" y="1989"/>
                    <a:pt x="2220" y="2004"/>
                    <a:pt x="2257" y="2004"/>
                  </a:cubicBezTo>
                  <a:cubicBezTo>
                    <a:pt x="2264" y="1975"/>
                    <a:pt x="2227" y="1960"/>
                    <a:pt x="2227" y="1930"/>
                  </a:cubicBezTo>
                  <a:cubicBezTo>
                    <a:pt x="2220" y="1893"/>
                    <a:pt x="2227" y="1841"/>
                    <a:pt x="2249" y="1811"/>
                  </a:cubicBezTo>
                  <a:cubicBezTo>
                    <a:pt x="2264" y="1789"/>
                    <a:pt x="2301" y="1782"/>
                    <a:pt x="2301" y="1767"/>
                  </a:cubicBezTo>
                  <a:cubicBezTo>
                    <a:pt x="2309" y="1744"/>
                    <a:pt x="2294" y="1722"/>
                    <a:pt x="2316" y="1715"/>
                  </a:cubicBezTo>
                  <a:cubicBezTo>
                    <a:pt x="2331" y="1655"/>
                    <a:pt x="2361" y="1640"/>
                    <a:pt x="2413" y="1611"/>
                  </a:cubicBezTo>
                  <a:cubicBezTo>
                    <a:pt x="2390" y="1566"/>
                    <a:pt x="2338" y="1544"/>
                    <a:pt x="2368" y="1485"/>
                  </a:cubicBezTo>
                  <a:cubicBezTo>
                    <a:pt x="2383" y="1455"/>
                    <a:pt x="2405" y="1477"/>
                    <a:pt x="2405" y="1440"/>
                  </a:cubicBezTo>
                  <a:cubicBezTo>
                    <a:pt x="2405" y="1410"/>
                    <a:pt x="2450" y="1380"/>
                    <a:pt x="2472" y="1373"/>
                  </a:cubicBezTo>
                  <a:cubicBezTo>
                    <a:pt x="2509" y="1343"/>
                    <a:pt x="2576" y="1284"/>
                    <a:pt x="2621" y="1276"/>
                  </a:cubicBezTo>
                  <a:cubicBezTo>
                    <a:pt x="2710" y="1254"/>
                    <a:pt x="2702" y="1225"/>
                    <a:pt x="2702" y="1150"/>
                  </a:cubicBezTo>
                  <a:cubicBezTo>
                    <a:pt x="2695" y="1143"/>
                    <a:pt x="2687" y="1143"/>
                    <a:pt x="2687" y="1143"/>
                  </a:cubicBezTo>
                  <a:cubicBezTo>
                    <a:pt x="2702" y="1143"/>
                    <a:pt x="2710" y="1143"/>
                    <a:pt x="2725" y="1143"/>
                  </a:cubicBezTo>
                  <a:cubicBezTo>
                    <a:pt x="2739" y="1098"/>
                    <a:pt x="2762" y="1061"/>
                    <a:pt x="2799" y="1031"/>
                  </a:cubicBezTo>
                  <a:cubicBezTo>
                    <a:pt x="2821" y="1002"/>
                    <a:pt x="2881" y="1009"/>
                    <a:pt x="2881" y="958"/>
                  </a:cubicBezTo>
                </a:path>
              </a:pathLst>
            </a:custGeom>
            <a:grpFill/>
            <a:ln w="9525" cap="flat">
              <a:solidFill>
                <a:schemeClr val="tx2"/>
              </a:solidFill>
              <a:bevel/>
              <a:headEnd/>
              <a:tailEnd/>
            </a:ln>
            <a:effectLst/>
          </p:spPr>
          <p:txBody>
            <a:bodyPr wrap="none" lIns="121853" tIns="60926" rIns="121853" bIns="60926" anchor="ctr"/>
            <a:lstStyle/>
            <a:p>
              <a:endParaRPr lang="en-US" dirty="0">
                <a:latin typeface="Lato Regular" charset="0"/>
              </a:endParaRPr>
            </a:p>
          </p:txBody>
        </p:sp>
        <p:sp>
          <p:nvSpPr>
            <p:cNvPr id="57" name="Freeform 15">
              <a:extLst>
                <a:ext uri="{FF2B5EF4-FFF2-40B4-BE49-F238E27FC236}">
                  <a16:creationId xmlns:a16="http://schemas.microsoft.com/office/drawing/2014/main" id="{369D0559-D11E-9549-88CB-27AB87EC194D}"/>
                </a:ext>
              </a:extLst>
            </p:cNvPr>
            <p:cNvSpPr>
              <a:spLocks noChangeArrowheads="1"/>
            </p:cNvSpPr>
            <p:nvPr/>
          </p:nvSpPr>
          <p:spPr bwMode="auto">
            <a:xfrm>
              <a:off x="10368191" y="4179130"/>
              <a:ext cx="960808" cy="943023"/>
            </a:xfrm>
            <a:custGeom>
              <a:avLst/>
              <a:gdLst>
                <a:gd name="T0" fmla="*/ 1938 w 2221"/>
                <a:gd name="T1" fmla="*/ 668 h 2184"/>
                <a:gd name="T2" fmla="*/ 1864 w 2221"/>
                <a:gd name="T3" fmla="*/ 616 h 2184"/>
                <a:gd name="T4" fmla="*/ 1842 w 2221"/>
                <a:gd name="T5" fmla="*/ 594 h 2184"/>
                <a:gd name="T6" fmla="*/ 1782 w 2221"/>
                <a:gd name="T7" fmla="*/ 453 h 2184"/>
                <a:gd name="T8" fmla="*/ 1715 w 2221"/>
                <a:gd name="T9" fmla="*/ 483 h 2184"/>
                <a:gd name="T10" fmla="*/ 1604 w 2221"/>
                <a:gd name="T11" fmla="*/ 468 h 2184"/>
                <a:gd name="T12" fmla="*/ 1559 w 2221"/>
                <a:gd name="T13" fmla="*/ 334 h 2184"/>
                <a:gd name="T14" fmla="*/ 1493 w 2221"/>
                <a:gd name="T15" fmla="*/ 215 h 2184"/>
                <a:gd name="T16" fmla="*/ 1262 w 2221"/>
                <a:gd name="T17" fmla="*/ 282 h 2184"/>
                <a:gd name="T18" fmla="*/ 1107 w 2221"/>
                <a:gd name="T19" fmla="*/ 208 h 2184"/>
                <a:gd name="T20" fmla="*/ 988 w 2221"/>
                <a:gd name="T21" fmla="*/ 149 h 2184"/>
                <a:gd name="T22" fmla="*/ 876 w 2221"/>
                <a:gd name="T23" fmla="*/ 96 h 2184"/>
                <a:gd name="T24" fmla="*/ 691 w 2221"/>
                <a:gd name="T25" fmla="*/ 22 h 2184"/>
                <a:gd name="T26" fmla="*/ 505 w 2221"/>
                <a:gd name="T27" fmla="*/ 141 h 2184"/>
                <a:gd name="T28" fmla="*/ 386 w 2221"/>
                <a:gd name="T29" fmla="*/ 186 h 2184"/>
                <a:gd name="T30" fmla="*/ 349 w 2221"/>
                <a:gd name="T31" fmla="*/ 215 h 2184"/>
                <a:gd name="T32" fmla="*/ 282 w 2221"/>
                <a:gd name="T33" fmla="*/ 186 h 2184"/>
                <a:gd name="T34" fmla="*/ 230 w 2221"/>
                <a:gd name="T35" fmla="*/ 253 h 2184"/>
                <a:gd name="T36" fmla="*/ 275 w 2221"/>
                <a:gd name="T37" fmla="*/ 356 h 2184"/>
                <a:gd name="T38" fmla="*/ 208 w 2221"/>
                <a:gd name="T39" fmla="*/ 490 h 2184"/>
                <a:gd name="T40" fmla="*/ 193 w 2221"/>
                <a:gd name="T41" fmla="*/ 512 h 2184"/>
                <a:gd name="T42" fmla="*/ 186 w 2221"/>
                <a:gd name="T43" fmla="*/ 542 h 2184"/>
                <a:gd name="T44" fmla="*/ 156 w 2221"/>
                <a:gd name="T45" fmla="*/ 646 h 2184"/>
                <a:gd name="T46" fmla="*/ 52 w 2221"/>
                <a:gd name="T47" fmla="*/ 743 h 2184"/>
                <a:gd name="T48" fmla="*/ 0 w 2221"/>
                <a:gd name="T49" fmla="*/ 824 h 2184"/>
                <a:gd name="T50" fmla="*/ 178 w 2221"/>
                <a:gd name="T51" fmla="*/ 899 h 2184"/>
                <a:gd name="T52" fmla="*/ 282 w 2221"/>
                <a:gd name="T53" fmla="*/ 1166 h 2184"/>
                <a:gd name="T54" fmla="*/ 342 w 2221"/>
                <a:gd name="T55" fmla="*/ 1359 h 2184"/>
                <a:gd name="T56" fmla="*/ 490 w 2221"/>
                <a:gd name="T57" fmla="*/ 1322 h 2184"/>
                <a:gd name="T58" fmla="*/ 609 w 2221"/>
                <a:gd name="T59" fmla="*/ 1448 h 2184"/>
                <a:gd name="T60" fmla="*/ 624 w 2221"/>
                <a:gd name="T61" fmla="*/ 1530 h 2184"/>
                <a:gd name="T62" fmla="*/ 765 w 2221"/>
                <a:gd name="T63" fmla="*/ 1678 h 2184"/>
                <a:gd name="T64" fmla="*/ 802 w 2221"/>
                <a:gd name="T65" fmla="*/ 1715 h 2184"/>
                <a:gd name="T66" fmla="*/ 839 w 2221"/>
                <a:gd name="T67" fmla="*/ 1790 h 2184"/>
                <a:gd name="T68" fmla="*/ 980 w 2221"/>
                <a:gd name="T69" fmla="*/ 1938 h 2184"/>
                <a:gd name="T70" fmla="*/ 1092 w 2221"/>
                <a:gd name="T71" fmla="*/ 2102 h 2184"/>
                <a:gd name="T72" fmla="*/ 1225 w 2221"/>
                <a:gd name="T73" fmla="*/ 2161 h 2184"/>
                <a:gd name="T74" fmla="*/ 1225 w 2221"/>
                <a:gd name="T75" fmla="*/ 2161 h 2184"/>
                <a:gd name="T76" fmla="*/ 1225 w 2221"/>
                <a:gd name="T77" fmla="*/ 2161 h 2184"/>
                <a:gd name="T78" fmla="*/ 1344 w 2221"/>
                <a:gd name="T79" fmla="*/ 2102 h 2184"/>
                <a:gd name="T80" fmla="*/ 1322 w 2221"/>
                <a:gd name="T81" fmla="*/ 1938 h 2184"/>
                <a:gd name="T82" fmla="*/ 1381 w 2221"/>
                <a:gd name="T83" fmla="*/ 1805 h 2184"/>
                <a:gd name="T84" fmla="*/ 1366 w 2221"/>
                <a:gd name="T85" fmla="*/ 1738 h 2184"/>
                <a:gd name="T86" fmla="*/ 1404 w 2221"/>
                <a:gd name="T87" fmla="*/ 1715 h 2184"/>
                <a:gd name="T88" fmla="*/ 1567 w 2221"/>
                <a:gd name="T89" fmla="*/ 1641 h 2184"/>
                <a:gd name="T90" fmla="*/ 1723 w 2221"/>
                <a:gd name="T91" fmla="*/ 1537 h 2184"/>
                <a:gd name="T92" fmla="*/ 1968 w 2221"/>
                <a:gd name="T93" fmla="*/ 1582 h 2184"/>
                <a:gd name="T94" fmla="*/ 2220 w 2221"/>
                <a:gd name="T95" fmla="*/ 1656 h 2184"/>
                <a:gd name="T96" fmla="*/ 2161 w 2221"/>
                <a:gd name="T97" fmla="*/ 1485 h 2184"/>
                <a:gd name="T98" fmla="*/ 2131 w 2221"/>
                <a:gd name="T99" fmla="*/ 1381 h 2184"/>
                <a:gd name="T100" fmla="*/ 2087 w 2221"/>
                <a:gd name="T101" fmla="*/ 1307 h 2184"/>
                <a:gd name="T102" fmla="*/ 2131 w 2221"/>
                <a:gd name="T103" fmla="*/ 1158 h 2184"/>
                <a:gd name="T104" fmla="*/ 2049 w 2221"/>
                <a:gd name="T105" fmla="*/ 921 h 2184"/>
                <a:gd name="T106" fmla="*/ 2005 w 2221"/>
                <a:gd name="T107" fmla="*/ 832 h 2184"/>
                <a:gd name="T108" fmla="*/ 1953 w 2221"/>
                <a:gd name="T109" fmla="*/ 743 h 2184"/>
                <a:gd name="T110" fmla="*/ 1983 w 2221"/>
                <a:gd name="T111" fmla="*/ 668 h 2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21" h="2184">
                  <a:moveTo>
                    <a:pt x="1938" y="668"/>
                  </a:moveTo>
                  <a:lnTo>
                    <a:pt x="1938" y="668"/>
                  </a:lnTo>
                  <a:cubicBezTo>
                    <a:pt x="1916" y="668"/>
                    <a:pt x="1916" y="668"/>
                    <a:pt x="1901" y="646"/>
                  </a:cubicBezTo>
                  <a:cubicBezTo>
                    <a:pt x="1886" y="631"/>
                    <a:pt x="1886" y="624"/>
                    <a:pt x="1864" y="616"/>
                  </a:cubicBezTo>
                  <a:cubicBezTo>
                    <a:pt x="1849" y="616"/>
                    <a:pt x="1819" y="624"/>
                    <a:pt x="1812" y="631"/>
                  </a:cubicBezTo>
                  <a:cubicBezTo>
                    <a:pt x="1812" y="616"/>
                    <a:pt x="1819" y="587"/>
                    <a:pt x="1842" y="594"/>
                  </a:cubicBezTo>
                  <a:cubicBezTo>
                    <a:pt x="1857" y="550"/>
                    <a:pt x="1909" y="379"/>
                    <a:pt x="1804" y="431"/>
                  </a:cubicBezTo>
                  <a:cubicBezTo>
                    <a:pt x="1797" y="438"/>
                    <a:pt x="1790" y="446"/>
                    <a:pt x="1782" y="453"/>
                  </a:cubicBezTo>
                  <a:cubicBezTo>
                    <a:pt x="1775" y="453"/>
                    <a:pt x="1760" y="446"/>
                    <a:pt x="1752" y="453"/>
                  </a:cubicBezTo>
                  <a:cubicBezTo>
                    <a:pt x="1738" y="461"/>
                    <a:pt x="1738" y="483"/>
                    <a:pt x="1715" y="483"/>
                  </a:cubicBezTo>
                  <a:cubicBezTo>
                    <a:pt x="1701" y="490"/>
                    <a:pt x="1678" y="475"/>
                    <a:pt x="1663" y="475"/>
                  </a:cubicBezTo>
                  <a:cubicBezTo>
                    <a:pt x="1641" y="468"/>
                    <a:pt x="1619" y="475"/>
                    <a:pt x="1604" y="468"/>
                  </a:cubicBezTo>
                  <a:cubicBezTo>
                    <a:pt x="1604" y="446"/>
                    <a:pt x="1604" y="423"/>
                    <a:pt x="1604" y="401"/>
                  </a:cubicBezTo>
                  <a:cubicBezTo>
                    <a:pt x="1597" y="379"/>
                    <a:pt x="1574" y="349"/>
                    <a:pt x="1559" y="334"/>
                  </a:cubicBezTo>
                  <a:cubicBezTo>
                    <a:pt x="1545" y="312"/>
                    <a:pt x="1507" y="304"/>
                    <a:pt x="1493" y="290"/>
                  </a:cubicBezTo>
                  <a:cubicBezTo>
                    <a:pt x="1485" y="267"/>
                    <a:pt x="1493" y="238"/>
                    <a:pt x="1493" y="215"/>
                  </a:cubicBezTo>
                  <a:cubicBezTo>
                    <a:pt x="1455" y="208"/>
                    <a:pt x="1418" y="245"/>
                    <a:pt x="1389" y="253"/>
                  </a:cubicBezTo>
                  <a:cubicBezTo>
                    <a:pt x="1352" y="267"/>
                    <a:pt x="1307" y="282"/>
                    <a:pt x="1262" y="282"/>
                  </a:cubicBezTo>
                  <a:cubicBezTo>
                    <a:pt x="1218" y="290"/>
                    <a:pt x="1173" y="282"/>
                    <a:pt x="1144" y="245"/>
                  </a:cubicBezTo>
                  <a:cubicBezTo>
                    <a:pt x="1129" y="223"/>
                    <a:pt x="1129" y="215"/>
                    <a:pt x="1107" y="208"/>
                  </a:cubicBezTo>
                  <a:cubicBezTo>
                    <a:pt x="1084" y="208"/>
                    <a:pt x="1055" y="215"/>
                    <a:pt x="1032" y="208"/>
                  </a:cubicBezTo>
                  <a:cubicBezTo>
                    <a:pt x="1025" y="186"/>
                    <a:pt x="995" y="171"/>
                    <a:pt x="988" y="149"/>
                  </a:cubicBezTo>
                  <a:cubicBezTo>
                    <a:pt x="973" y="119"/>
                    <a:pt x="980" y="119"/>
                    <a:pt x="943" y="111"/>
                  </a:cubicBezTo>
                  <a:cubicBezTo>
                    <a:pt x="921" y="111"/>
                    <a:pt x="891" y="111"/>
                    <a:pt x="876" y="96"/>
                  </a:cubicBezTo>
                  <a:cubicBezTo>
                    <a:pt x="854" y="74"/>
                    <a:pt x="869" y="52"/>
                    <a:pt x="854" y="30"/>
                  </a:cubicBezTo>
                  <a:cubicBezTo>
                    <a:pt x="802" y="22"/>
                    <a:pt x="742" y="22"/>
                    <a:pt x="691" y="22"/>
                  </a:cubicBezTo>
                  <a:cubicBezTo>
                    <a:pt x="631" y="15"/>
                    <a:pt x="572" y="0"/>
                    <a:pt x="550" y="59"/>
                  </a:cubicBezTo>
                  <a:cubicBezTo>
                    <a:pt x="527" y="82"/>
                    <a:pt x="535" y="126"/>
                    <a:pt x="505" y="141"/>
                  </a:cubicBezTo>
                  <a:cubicBezTo>
                    <a:pt x="475" y="156"/>
                    <a:pt x="431" y="141"/>
                    <a:pt x="401" y="149"/>
                  </a:cubicBezTo>
                  <a:cubicBezTo>
                    <a:pt x="401" y="164"/>
                    <a:pt x="394" y="178"/>
                    <a:pt x="386" y="186"/>
                  </a:cubicBezTo>
                  <a:cubicBezTo>
                    <a:pt x="379" y="193"/>
                    <a:pt x="371" y="193"/>
                    <a:pt x="371" y="193"/>
                  </a:cubicBezTo>
                  <a:cubicBezTo>
                    <a:pt x="364" y="201"/>
                    <a:pt x="356" y="208"/>
                    <a:pt x="349" y="215"/>
                  </a:cubicBezTo>
                  <a:cubicBezTo>
                    <a:pt x="334" y="230"/>
                    <a:pt x="334" y="230"/>
                    <a:pt x="312" y="223"/>
                  </a:cubicBezTo>
                  <a:cubicBezTo>
                    <a:pt x="290" y="215"/>
                    <a:pt x="290" y="208"/>
                    <a:pt x="282" y="186"/>
                  </a:cubicBezTo>
                  <a:cubicBezTo>
                    <a:pt x="267" y="186"/>
                    <a:pt x="260" y="193"/>
                    <a:pt x="245" y="193"/>
                  </a:cubicBezTo>
                  <a:cubicBezTo>
                    <a:pt x="238" y="215"/>
                    <a:pt x="230" y="230"/>
                    <a:pt x="230" y="253"/>
                  </a:cubicBezTo>
                  <a:cubicBezTo>
                    <a:pt x="260" y="253"/>
                    <a:pt x="275" y="253"/>
                    <a:pt x="282" y="282"/>
                  </a:cubicBezTo>
                  <a:cubicBezTo>
                    <a:pt x="282" y="312"/>
                    <a:pt x="275" y="334"/>
                    <a:pt x="275" y="356"/>
                  </a:cubicBezTo>
                  <a:cubicBezTo>
                    <a:pt x="267" y="401"/>
                    <a:pt x="267" y="446"/>
                    <a:pt x="238" y="475"/>
                  </a:cubicBezTo>
                  <a:cubicBezTo>
                    <a:pt x="230" y="483"/>
                    <a:pt x="223" y="483"/>
                    <a:pt x="208" y="490"/>
                  </a:cubicBezTo>
                  <a:cubicBezTo>
                    <a:pt x="208" y="498"/>
                    <a:pt x="200" y="498"/>
                    <a:pt x="200" y="498"/>
                  </a:cubicBezTo>
                  <a:cubicBezTo>
                    <a:pt x="193" y="498"/>
                    <a:pt x="200" y="505"/>
                    <a:pt x="193" y="512"/>
                  </a:cubicBezTo>
                  <a:cubicBezTo>
                    <a:pt x="186" y="512"/>
                    <a:pt x="178" y="512"/>
                    <a:pt x="171" y="512"/>
                  </a:cubicBezTo>
                  <a:cubicBezTo>
                    <a:pt x="178" y="527"/>
                    <a:pt x="186" y="542"/>
                    <a:pt x="186" y="542"/>
                  </a:cubicBezTo>
                  <a:cubicBezTo>
                    <a:pt x="200" y="564"/>
                    <a:pt x="230" y="587"/>
                    <a:pt x="230" y="616"/>
                  </a:cubicBezTo>
                  <a:cubicBezTo>
                    <a:pt x="200" y="616"/>
                    <a:pt x="171" y="624"/>
                    <a:pt x="156" y="646"/>
                  </a:cubicBezTo>
                  <a:cubicBezTo>
                    <a:pt x="156" y="646"/>
                    <a:pt x="126" y="706"/>
                    <a:pt x="134" y="706"/>
                  </a:cubicBezTo>
                  <a:cubicBezTo>
                    <a:pt x="97" y="706"/>
                    <a:pt x="45" y="691"/>
                    <a:pt x="52" y="743"/>
                  </a:cubicBezTo>
                  <a:cubicBezTo>
                    <a:pt x="52" y="765"/>
                    <a:pt x="67" y="795"/>
                    <a:pt x="45" y="809"/>
                  </a:cubicBezTo>
                  <a:cubicBezTo>
                    <a:pt x="30" y="817"/>
                    <a:pt x="7" y="809"/>
                    <a:pt x="0" y="824"/>
                  </a:cubicBezTo>
                  <a:cubicBezTo>
                    <a:pt x="22" y="847"/>
                    <a:pt x="59" y="832"/>
                    <a:pt x="82" y="847"/>
                  </a:cubicBezTo>
                  <a:cubicBezTo>
                    <a:pt x="111" y="861"/>
                    <a:pt x="156" y="869"/>
                    <a:pt x="178" y="899"/>
                  </a:cubicBezTo>
                  <a:cubicBezTo>
                    <a:pt x="193" y="913"/>
                    <a:pt x="252" y="995"/>
                    <a:pt x="245" y="1017"/>
                  </a:cubicBezTo>
                  <a:cubicBezTo>
                    <a:pt x="148" y="995"/>
                    <a:pt x="267" y="1144"/>
                    <a:pt x="282" y="1166"/>
                  </a:cubicBezTo>
                  <a:cubicBezTo>
                    <a:pt x="305" y="1188"/>
                    <a:pt x="327" y="1218"/>
                    <a:pt x="334" y="1248"/>
                  </a:cubicBezTo>
                  <a:cubicBezTo>
                    <a:pt x="349" y="1285"/>
                    <a:pt x="342" y="1322"/>
                    <a:pt x="342" y="1359"/>
                  </a:cubicBezTo>
                  <a:cubicBezTo>
                    <a:pt x="379" y="1366"/>
                    <a:pt x="431" y="1381"/>
                    <a:pt x="445" y="1329"/>
                  </a:cubicBezTo>
                  <a:cubicBezTo>
                    <a:pt x="453" y="1292"/>
                    <a:pt x="468" y="1285"/>
                    <a:pt x="490" y="1322"/>
                  </a:cubicBezTo>
                  <a:cubicBezTo>
                    <a:pt x="505" y="1352"/>
                    <a:pt x="520" y="1403"/>
                    <a:pt x="550" y="1411"/>
                  </a:cubicBezTo>
                  <a:cubicBezTo>
                    <a:pt x="587" y="1418"/>
                    <a:pt x="609" y="1396"/>
                    <a:pt x="609" y="1448"/>
                  </a:cubicBezTo>
                  <a:cubicBezTo>
                    <a:pt x="609" y="1448"/>
                    <a:pt x="616" y="1448"/>
                    <a:pt x="624" y="1448"/>
                  </a:cubicBezTo>
                  <a:cubicBezTo>
                    <a:pt x="616" y="1470"/>
                    <a:pt x="631" y="1515"/>
                    <a:pt x="624" y="1530"/>
                  </a:cubicBezTo>
                  <a:cubicBezTo>
                    <a:pt x="609" y="1560"/>
                    <a:pt x="602" y="1574"/>
                    <a:pt x="616" y="1597"/>
                  </a:cubicBezTo>
                  <a:cubicBezTo>
                    <a:pt x="653" y="1656"/>
                    <a:pt x="713" y="1641"/>
                    <a:pt x="765" y="1678"/>
                  </a:cubicBezTo>
                  <a:cubicBezTo>
                    <a:pt x="765" y="1686"/>
                    <a:pt x="772" y="1693"/>
                    <a:pt x="772" y="1693"/>
                  </a:cubicBezTo>
                  <a:cubicBezTo>
                    <a:pt x="787" y="1701"/>
                    <a:pt x="802" y="1715"/>
                    <a:pt x="802" y="1715"/>
                  </a:cubicBezTo>
                  <a:cubicBezTo>
                    <a:pt x="802" y="1715"/>
                    <a:pt x="802" y="1723"/>
                    <a:pt x="802" y="1730"/>
                  </a:cubicBezTo>
                  <a:cubicBezTo>
                    <a:pt x="810" y="1753"/>
                    <a:pt x="824" y="1775"/>
                    <a:pt x="839" y="1790"/>
                  </a:cubicBezTo>
                  <a:cubicBezTo>
                    <a:pt x="861" y="1812"/>
                    <a:pt x="884" y="1842"/>
                    <a:pt x="913" y="1871"/>
                  </a:cubicBezTo>
                  <a:cubicBezTo>
                    <a:pt x="936" y="1886"/>
                    <a:pt x="980" y="1908"/>
                    <a:pt x="980" y="1938"/>
                  </a:cubicBezTo>
                  <a:cubicBezTo>
                    <a:pt x="988" y="1975"/>
                    <a:pt x="980" y="2013"/>
                    <a:pt x="980" y="2057"/>
                  </a:cubicBezTo>
                  <a:cubicBezTo>
                    <a:pt x="1025" y="2057"/>
                    <a:pt x="1062" y="2065"/>
                    <a:pt x="1092" y="2102"/>
                  </a:cubicBezTo>
                  <a:cubicBezTo>
                    <a:pt x="1114" y="2139"/>
                    <a:pt x="1151" y="2131"/>
                    <a:pt x="1188" y="2131"/>
                  </a:cubicBezTo>
                  <a:cubicBezTo>
                    <a:pt x="1188" y="2183"/>
                    <a:pt x="1203" y="2176"/>
                    <a:pt x="1225" y="2161"/>
                  </a:cubicBezTo>
                  <a:lnTo>
                    <a:pt x="1225" y="2154"/>
                  </a:lnTo>
                  <a:lnTo>
                    <a:pt x="1225" y="2161"/>
                  </a:lnTo>
                  <a:cubicBezTo>
                    <a:pt x="1240" y="2154"/>
                    <a:pt x="1255" y="2139"/>
                    <a:pt x="1262" y="2131"/>
                  </a:cubicBezTo>
                  <a:cubicBezTo>
                    <a:pt x="1255" y="2139"/>
                    <a:pt x="1240" y="2154"/>
                    <a:pt x="1225" y="2161"/>
                  </a:cubicBezTo>
                  <a:lnTo>
                    <a:pt x="1225" y="2168"/>
                  </a:lnTo>
                  <a:cubicBezTo>
                    <a:pt x="1262" y="2146"/>
                    <a:pt x="1322" y="2116"/>
                    <a:pt x="1344" y="2102"/>
                  </a:cubicBezTo>
                  <a:cubicBezTo>
                    <a:pt x="1366" y="2087"/>
                    <a:pt x="1359" y="2050"/>
                    <a:pt x="1322" y="2050"/>
                  </a:cubicBezTo>
                  <a:cubicBezTo>
                    <a:pt x="1329" y="2020"/>
                    <a:pt x="1366" y="1938"/>
                    <a:pt x="1322" y="1938"/>
                  </a:cubicBezTo>
                  <a:cubicBezTo>
                    <a:pt x="1314" y="1916"/>
                    <a:pt x="1352" y="1812"/>
                    <a:pt x="1381" y="1819"/>
                  </a:cubicBezTo>
                  <a:cubicBezTo>
                    <a:pt x="1381" y="1819"/>
                    <a:pt x="1381" y="1812"/>
                    <a:pt x="1381" y="1805"/>
                  </a:cubicBezTo>
                  <a:cubicBezTo>
                    <a:pt x="1381" y="1805"/>
                    <a:pt x="1381" y="1805"/>
                    <a:pt x="1374" y="1805"/>
                  </a:cubicBezTo>
                  <a:cubicBezTo>
                    <a:pt x="1366" y="1782"/>
                    <a:pt x="1359" y="1768"/>
                    <a:pt x="1366" y="1738"/>
                  </a:cubicBezTo>
                  <a:cubicBezTo>
                    <a:pt x="1381" y="1738"/>
                    <a:pt x="1433" y="1753"/>
                    <a:pt x="1426" y="1715"/>
                  </a:cubicBezTo>
                  <a:cubicBezTo>
                    <a:pt x="1418" y="1723"/>
                    <a:pt x="1411" y="1715"/>
                    <a:pt x="1404" y="1715"/>
                  </a:cubicBezTo>
                  <a:cubicBezTo>
                    <a:pt x="1404" y="1678"/>
                    <a:pt x="1470" y="1597"/>
                    <a:pt x="1515" y="1611"/>
                  </a:cubicBezTo>
                  <a:cubicBezTo>
                    <a:pt x="1530" y="1619"/>
                    <a:pt x="1545" y="1649"/>
                    <a:pt x="1567" y="1641"/>
                  </a:cubicBezTo>
                  <a:cubicBezTo>
                    <a:pt x="1582" y="1641"/>
                    <a:pt x="1589" y="1597"/>
                    <a:pt x="1597" y="1582"/>
                  </a:cubicBezTo>
                  <a:cubicBezTo>
                    <a:pt x="1634" y="1552"/>
                    <a:pt x="1693" y="1589"/>
                    <a:pt x="1723" y="1537"/>
                  </a:cubicBezTo>
                  <a:cubicBezTo>
                    <a:pt x="1760" y="1537"/>
                    <a:pt x="1827" y="1552"/>
                    <a:pt x="1864" y="1567"/>
                  </a:cubicBezTo>
                  <a:cubicBezTo>
                    <a:pt x="1901" y="1582"/>
                    <a:pt x="1923" y="1582"/>
                    <a:pt x="1968" y="1582"/>
                  </a:cubicBezTo>
                  <a:cubicBezTo>
                    <a:pt x="2012" y="1582"/>
                    <a:pt x="2116" y="1597"/>
                    <a:pt x="2109" y="1663"/>
                  </a:cubicBezTo>
                  <a:cubicBezTo>
                    <a:pt x="2124" y="1663"/>
                    <a:pt x="2220" y="1671"/>
                    <a:pt x="2220" y="1656"/>
                  </a:cubicBezTo>
                  <a:cubicBezTo>
                    <a:pt x="2213" y="1634"/>
                    <a:pt x="2198" y="1611"/>
                    <a:pt x="2183" y="1589"/>
                  </a:cubicBezTo>
                  <a:cubicBezTo>
                    <a:pt x="2176" y="1574"/>
                    <a:pt x="2168" y="1530"/>
                    <a:pt x="2161" y="1485"/>
                  </a:cubicBezTo>
                  <a:cubicBezTo>
                    <a:pt x="2154" y="1485"/>
                    <a:pt x="2146" y="1478"/>
                    <a:pt x="2146" y="1470"/>
                  </a:cubicBezTo>
                  <a:cubicBezTo>
                    <a:pt x="2131" y="1448"/>
                    <a:pt x="2139" y="1411"/>
                    <a:pt x="2131" y="1381"/>
                  </a:cubicBezTo>
                  <a:cubicBezTo>
                    <a:pt x="2124" y="1389"/>
                    <a:pt x="2116" y="1389"/>
                    <a:pt x="2109" y="1396"/>
                  </a:cubicBezTo>
                  <a:cubicBezTo>
                    <a:pt x="2102" y="1403"/>
                    <a:pt x="2087" y="1314"/>
                    <a:pt x="2087" y="1307"/>
                  </a:cubicBezTo>
                  <a:cubicBezTo>
                    <a:pt x="2094" y="1285"/>
                    <a:pt x="2109" y="1277"/>
                    <a:pt x="2124" y="1255"/>
                  </a:cubicBezTo>
                  <a:cubicBezTo>
                    <a:pt x="2131" y="1233"/>
                    <a:pt x="2131" y="1188"/>
                    <a:pt x="2131" y="1158"/>
                  </a:cubicBezTo>
                  <a:cubicBezTo>
                    <a:pt x="2124" y="1084"/>
                    <a:pt x="2064" y="1032"/>
                    <a:pt x="2057" y="958"/>
                  </a:cubicBezTo>
                  <a:cubicBezTo>
                    <a:pt x="2057" y="951"/>
                    <a:pt x="2057" y="928"/>
                    <a:pt x="2049" y="921"/>
                  </a:cubicBezTo>
                  <a:cubicBezTo>
                    <a:pt x="2042" y="899"/>
                    <a:pt x="2035" y="913"/>
                    <a:pt x="2020" y="899"/>
                  </a:cubicBezTo>
                  <a:cubicBezTo>
                    <a:pt x="1998" y="884"/>
                    <a:pt x="2005" y="854"/>
                    <a:pt x="2005" y="832"/>
                  </a:cubicBezTo>
                  <a:cubicBezTo>
                    <a:pt x="2005" y="817"/>
                    <a:pt x="2012" y="802"/>
                    <a:pt x="2005" y="787"/>
                  </a:cubicBezTo>
                  <a:cubicBezTo>
                    <a:pt x="1990" y="765"/>
                    <a:pt x="1960" y="765"/>
                    <a:pt x="1953" y="743"/>
                  </a:cubicBezTo>
                  <a:cubicBezTo>
                    <a:pt x="1946" y="720"/>
                    <a:pt x="1968" y="713"/>
                    <a:pt x="1983" y="698"/>
                  </a:cubicBezTo>
                  <a:cubicBezTo>
                    <a:pt x="1983" y="691"/>
                    <a:pt x="1983" y="676"/>
                    <a:pt x="1983" y="668"/>
                  </a:cubicBezTo>
                  <a:cubicBezTo>
                    <a:pt x="1968" y="668"/>
                    <a:pt x="1953" y="668"/>
                    <a:pt x="1938" y="668"/>
                  </a:cubicBezTo>
                </a:path>
              </a:pathLst>
            </a:custGeom>
            <a:grpFill/>
            <a:ln w="9525" cap="flat">
              <a:solidFill>
                <a:schemeClr val="tx2"/>
              </a:solidFill>
              <a:bevel/>
              <a:headEnd/>
              <a:tailEnd/>
            </a:ln>
            <a:effectLst/>
          </p:spPr>
          <p:txBody>
            <a:bodyPr wrap="none" lIns="121853" tIns="60926" rIns="121853" bIns="60926" anchor="ctr"/>
            <a:lstStyle/>
            <a:p>
              <a:endParaRPr lang="en-US" dirty="0">
                <a:latin typeface="Lato Regular" charset="0"/>
              </a:endParaRPr>
            </a:p>
          </p:txBody>
        </p:sp>
        <p:sp>
          <p:nvSpPr>
            <p:cNvPr id="58" name="Freeform 16">
              <a:extLst>
                <a:ext uri="{FF2B5EF4-FFF2-40B4-BE49-F238E27FC236}">
                  <a16:creationId xmlns:a16="http://schemas.microsoft.com/office/drawing/2014/main" id="{07537546-D967-7541-B0B6-E6E833F1C979}"/>
                </a:ext>
              </a:extLst>
            </p:cNvPr>
            <p:cNvSpPr>
              <a:spLocks noChangeArrowheads="1"/>
            </p:cNvSpPr>
            <p:nvPr/>
          </p:nvSpPr>
          <p:spPr bwMode="auto">
            <a:xfrm>
              <a:off x="11855156" y="7648312"/>
              <a:ext cx="1894927" cy="1510744"/>
            </a:xfrm>
            <a:custGeom>
              <a:avLst/>
              <a:gdLst>
                <a:gd name="T0" fmla="*/ 4143 w 4382"/>
                <a:gd name="T1" fmla="*/ 446 h 3499"/>
                <a:gd name="T2" fmla="*/ 3853 w 4382"/>
                <a:gd name="T3" fmla="*/ 267 h 3499"/>
                <a:gd name="T4" fmla="*/ 3801 w 4382"/>
                <a:gd name="T5" fmla="*/ 260 h 3499"/>
                <a:gd name="T6" fmla="*/ 3408 w 4382"/>
                <a:gd name="T7" fmla="*/ 59 h 3499"/>
                <a:gd name="T8" fmla="*/ 3282 w 4382"/>
                <a:gd name="T9" fmla="*/ 416 h 3499"/>
                <a:gd name="T10" fmla="*/ 2903 w 4382"/>
                <a:gd name="T11" fmla="*/ 297 h 3499"/>
                <a:gd name="T12" fmla="*/ 2702 w 4382"/>
                <a:gd name="T13" fmla="*/ 267 h 3499"/>
                <a:gd name="T14" fmla="*/ 2346 w 4382"/>
                <a:gd name="T15" fmla="*/ 97 h 3499"/>
                <a:gd name="T16" fmla="*/ 1975 w 4382"/>
                <a:gd name="T17" fmla="*/ 15 h 3499"/>
                <a:gd name="T18" fmla="*/ 1952 w 4382"/>
                <a:gd name="T19" fmla="*/ 22 h 3499"/>
                <a:gd name="T20" fmla="*/ 1618 w 4382"/>
                <a:gd name="T21" fmla="*/ 357 h 3499"/>
                <a:gd name="T22" fmla="*/ 1499 w 4382"/>
                <a:gd name="T23" fmla="*/ 683 h 3499"/>
                <a:gd name="T24" fmla="*/ 1373 w 4382"/>
                <a:gd name="T25" fmla="*/ 965 h 3499"/>
                <a:gd name="T26" fmla="*/ 950 w 4382"/>
                <a:gd name="T27" fmla="*/ 1002 h 3499"/>
                <a:gd name="T28" fmla="*/ 765 w 4382"/>
                <a:gd name="T29" fmla="*/ 1188 h 3499"/>
                <a:gd name="T30" fmla="*/ 795 w 4382"/>
                <a:gd name="T31" fmla="*/ 1730 h 3499"/>
                <a:gd name="T32" fmla="*/ 987 w 4382"/>
                <a:gd name="T33" fmla="*/ 1998 h 3499"/>
                <a:gd name="T34" fmla="*/ 706 w 4382"/>
                <a:gd name="T35" fmla="*/ 1901 h 3499"/>
                <a:gd name="T36" fmla="*/ 468 w 4382"/>
                <a:gd name="T37" fmla="*/ 1975 h 3499"/>
                <a:gd name="T38" fmla="*/ 594 w 4382"/>
                <a:gd name="T39" fmla="*/ 2309 h 3499"/>
                <a:gd name="T40" fmla="*/ 550 w 4382"/>
                <a:gd name="T41" fmla="*/ 2800 h 3499"/>
                <a:gd name="T42" fmla="*/ 372 w 4382"/>
                <a:gd name="T43" fmla="*/ 2963 h 3499"/>
                <a:gd name="T44" fmla="*/ 112 w 4382"/>
                <a:gd name="T45" fmla="*/ 3186 h 3499"/>
                <a:gd name="T46" fmla="*/ 134 w 4382"/>
                <a:gd name="T47" fmla="*/ 3483 h 3499"/>
                <a:gd name="T48" fmla="*/ 431 w 4382"/>
                <a:gd name="T49" fmla="*/ 3394 h 3499"/>
                <a:gd name="T50" fmla="*/ 676 w 4382"/>
                <a:gd name="T51" fmla="*/ 3349 h 3499"/>
                <a:gd name="T52" fmla="*/ 713 w 4382"/>
                <a:gd name="T53" fmla="*/ 3253 h 3499"/>
                <a:gd name="T54" fmla="*/ 728 w 4382"/>
                <a:gd name="T55" fmla="*/ 3067 h 3499"/>
                <a:gd name="T56" fmla="*/ 1031 w 4382"/>
                <a:gd name="T57" fmla="*/ 3126 h 3499"/>
                <a:gd name="T58" fmla="*/ 1224 w 4382"/>
                <a:gd name="T59" fmla="*/ 3104 h 3499"/>
                <a:gd name="T60" fmla="*/ 1195 w 4382"/>
                <a:gd name="T61" fmla="*/ 2941 h 3499"/>
                <a:gd name="T62" fmla="*/ 1410 w 4382"/>
                <a:gd name="T63" fmla="*/ 2807 h 3499"/>
                <a:gd name="T64" fmla="*/ 1514 w 4382"/>
                <a:gd name="T65" fmla="*/ 2703 h 3499"/>
                <a:gd name="T66" fmla="*/ 1626 w 4382"/>
                <a:gd name="T67" fmla="*/ 2547 h 3499"/>
                <a:gd name="T68" fmla="*/ 1796 w 4382"/>
                <a:gd name="T69" fmla="*/ 2770 h 3499"/>
                <a:gd name="T70" fmla="*/ 2116 w 4382"/>
                <a:gd name="T71" fmla="*/ 2807 h 3499"/>
                <a:gd name="T72" fmla="*/ 2234 w 4382"/>
                <a:gd name="T73" fmla="*/ 2658 h 3499"/>
                <a:gd name="T74" fmla="*/ 2450 w 4382"/>
                <a:gd name="T75" fmla="*/ 2614 h 3499"/>
                <a:gd name="T76" fmla="*/ 2628 w 4382"/>
                <a:gd name="T77" fmla="*/ 2354 h 3499"/>
                <a:gd name="T78" fmla="*/ 2858 w 4382"/>
                <a:gd name="T79" fmla="*/ 2183 h 3499"/>
                <a:gd name="T80" fmla="*/ 2784 w 4382"/>
                <a:gd name="T81" fmla="*/ 2131 h 3499"/>
                <a:gd name="T82" fmla="*/ 2702 w 4382"/>
                <a:gd name="T83" fmla="*/ 2220 h 3499"/>
                <a:gd name="T84" fmla="*/ 2999 w 4382"/>
                <a:gd name="T85" fmla="*/ 1998 h 3499"/>
                <a:gd name="T86" fmla="*/ 2895 w 4382"/>
                <a:gd name="T87" fmla="*/ 2153 h 3499"/>
                <a:gd name="T88" fmla="*/ 3445 w 4382"/>
                <a:gd name="T89" fmla="*/ 1975 h 3499"/>
                <a:gd name="T90" fmla="*/ 3846 w 4382"/>
                <a:gd name="T91" fmla="*/ 1671 h 3499"/>
                <a:gd name="T92" fmla="*/ 4069 w 4382"/>
                <a:gd name="T93" fmla="*/ 1314 h 3499"/>
                <a:gd name="T94" fmla="*/ 3980 w 4382"/>
                <a:gd name="T95" fmla="*/ 1351 h 3499"/>
                <a:gd name="T96" fmla="*/ 3980 w 4382"/>
                <a:gd name="T97" fmla="*/ 1196 h 3499"/>
                <a:gd name="T98" fmla="*/ 4098 w 4382"/>
                <a:gd name="T99" fmla="*/ 772 h 3499"/>
                <a:gd name="T100" fmla="*/ 4381 w 4382"/>
                <a:gd name="T101" fmla="*/ 698 h 3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382" h="3499">
                  <a:moveTo>
                    <a:pt x="4299" y="594"/>
                  </a:moveTo>
                  <a:lnTo>
                    <a:pt x="4299" y="594"/>
                  </a:lnTo>
                  <a:cubicBezTo>
                    <a:pt x="4262" y="564"/>
                    <a:pt x="4210" y="572"/>
                    <a:pt x="4195" y="520"/>
                  </a:cubicBezTo>
                  <a:cubicBezTo>
                    <a:pt x="4187" y="490"/>
                    <a:pt x="4187" y="438"/>
                    <a:pt x="4143" y="446"/>
                  </a:cubicBezTo>
                  <a:cubicBezTo>
                    <a:pt x="4121" y="490"/>
                    <a:pt x="4121" y="483"/>
                    <a:pt x="4084" y="497"/>
                  </a:cubicBezTo>
                  <a:cubicBezTo>
                    <a:pt x="4076" y="542"/>
                    <a:pt x="4032" y="512"/>
                    <a:pt x="4024" y="490"/>
                  </a:cubicBezTo>
                  <a:cubicBezTo>
                    <a:pt x="3995" y="446"/>
                    <a:pt x="4039" y="401"/>
                    <a:pt x="4002" y="357"/>
                  </a:cubicBezTo>
                  <a:cubicBezTo>
                    <a:pt x="3950" y="312"/>
                    <a:pt x="3876" y="357"/>
                    <a:pt x="3853" y="267"/>
                  </a:cubicBezTo>
                  <a:cubicBezTo>
                    <a:pt x="3846" y="267"/>
                    <a:pt x="3838" y="267"/>
                    <a:pt x="3831" y="260"/>
                  </a:cubicBezTo>
                  <a:lnTo>
                    <a:pt x="3831" y="260"/>
                  </a:lnTo>
                  <a:lnTo>
                    <a:pt x="3831" y="260"/>
                  </a:lnTo>
                  <a:cubicBezTo>
                    <a:pt x="3824" y="260"/>
                    <a:pt x="3816" y="260"/>
                    <a:pt x="3801" y="260"/>
                  </a:cubicBezTo>
                  <a:cubicBezTo>
                    <a:pt x="3816" y="186"/>
                    <a:pt x="3683" y="104"/>
                    <a:pt x="3660" y="193"/>
                  </a:cubicBezTo>
                  <a:cubicBezTo>
                    <a:pt x="3653" y="200"/>
                    <a:pt x="3638" y="200"/>
                    <a:pt x="3630" y="200"/>
                  </a:cubicBezTo>
                  <a:cubicBezTo>
                    <a:pt x="3638" y="171"/>
                    <a:pt x="3586" y="111"/>
                    <a:pt x="3564" y="89"/>
                  </a:cubicBezTo>
                  <a:cubicBezTo>
                    <a:pt x="3527" y="45"/>
                    <a:pt x="3460" y="67"/>
                    <a:pt x="3408" y="59"/>
                  </a:cubicBezTo>
                  <a:cubicBezTo>
                    <a:pt x="3415" y="0"/>
                    <a:pt x="3333" y="30"/>
                    <a:pt x="3296" y="37"/>
                  </a:cubicBezTo>
                  <a:cubicBezTo>
                    <a:pt x="3311" y="67"/>
                    <a:pt x="3393" y="193"/>
                    <a:pt x="3326" y="215"/>
                  </a:cubicBezTo>
                  <a:cubicBezTo>
                    <a:pt x="3319" y="252"/>
                    <a:pt x="3356" y="282"/>
                    <a:pt x="3348" y="327"/>
                  </a:cubicBezTo>
                  <a:cubicBezTo>
                    <a:pt x="3282" y="319"/>
                    <a:pt x="3304" y="386"/>
                    <a:pt x="3282" y="416"/>
                  </a:cubicBezTo>
                  <a:cubicBezTo>
                    <a:pt x="3244" y="423"/>
                    <a:pt x="3222" y="408"/>
                    <a:pt x="3193" y="401"/>
                  </a:cubicBezTo>
                  <a:cubicBezTo>
                    <a:pt x="3215" y="379"/>
                    <a:pt x="3237" y="349"/>
                    <a:pt x="3193" y="334"/>
                  </a:cubicBezTo>
                  <a:cubicBezTo>
                    <a:pt x="3148" y="379"/>
                    <a:pt x="3096" y="334"/>
                    <a:pt x="3051" y="312"/>
                  </a:cubicBezTo>
                  <a:cubicBezTo>
                    <a:pt x="3007" y="297"/>
                    <a:pt x="2947" y="275"/>
                    <a:pt x="2903" y="297"/>
                  </a:cubicBezTo>
                  <a:cubicBezTo>
                    <a:pt x="2866" y="312"/>
                    <a:pt x="2851" y="364"/>
                    <a:pt x="2806" y="371"/>
                  </a:cubicBezTo>
                  <a:cubicBezTo>
                    <a:pt x="2747" y="379"/>
                    <a:pt x="2695" y="334"/>
                    <a:pt x="2643" y="327"/>
                  </a:cubicBezTo>
                  <a:cubicBezTo>
                    <a:pt x="2650" y="304"/>
                    <a:pt x="2688" y="304"/>
                    <a:pt x="2688" y="275"/>
                  </a:cubicBezTo>
                  <a:cubicBezTo>
                    <a:pt x="2695" y="267"/>
                    <a:pt x="2695" y="267"/>
                    <a:pt x="2702" y="267"/>
                  </a:cubicBezTo>
                  <a:cubicBezTo>
                    <a:pt x="2710" y="193"/>
                    <a:pt x="2710" y="111"/>
                    <a:pt x="2702" y="37"/>
                  </a:cubicBezTo>
                  <a:cubicBezTo>
                    <a:pt x="2665" y="30"/>
                    <a:pt x="2636" y="59"/>
                    <a:pt x="2606" y="74"/>
                  </a:cubicBezTo>
                  <a:cubicBezTo>
                    <a:pt x="2569" y="89"/>
                    <a:pt x="2531" y="97"/>
                    <a:pt x="2494" y="104"/>
                  </a:cubicBezTo>
                  <a:cubicBezTo>
                    <a:pt x="2442" y="111"/>
                    <a:pt x="2398" y="89"/>
                    <a:pt x="2346" y="97"/>
                  </a:cubicBezTo>
                  <a:cubicBezTo>
                    <a:pt x="2316" y="104"/>
                    <a:pt x="2294" y="119"/>
                    <a:pt x="2272" y="134"/>
                  </a:cubicBezTo>
                  <a:cubicBezTo>
                    <a:pt x="2212" y="163"/>
                    <a:pt x="2093" y="148"/>
                    <a:pt x="2056" y="104"/>
                  </a:cubicBezTo>
                  <a:cubicBezTo>
                    <a:pt x="2034" y="82"/>
                    <a:pt x="2034" y="45"/>
                    <a:pt x="2012" y="30"/>
                  </a:cubicBezTo>
                  <a:cubicBezTo>
                    <a:pt x="2004" y="15"/>
                    <a:pt x="1989" y="15"/>
                    <a:pt x="1975" y="15"/>
                  </a:cubicBezTo>
                  <a:lnTo>
                    <a:pt x="1975" y="15"/>
                  </a:lnTo>
                  <a:lnTo>
                    <a:pt x="1975" y="15"/>
                  </a:lnTo>
                  <a:cubicBezTo>
                    <a:pt x="1960" y="15"/>
                    <a:pt x="1952" y="15"/>
                    <a:pt x="1937" y="15"/>
                  </a:cubicBezTo>
                  <a:cubicBezTo>
                    <a:pt x="1937" y="15"/>
                    <a:pt x="1945" y="15"/>
                    <a:pt x="1952" y="22"/>
                  </a:cubicBezTo>
                  <a:cubicBezTo>
                    <a:pt x="1952" y="97"/>
                    <a:pt x="1960" y="126"/>
                    <a:pt x="1871" y="148"/>
                  </a:cubicBezTo>
                  <a:cubicBezTo>
                    <a:pt x="1826" y="156"/>
                    <a:pt x="1759" y="215"/>
                    <a:pt x="1722" y="245"/>
                  </a:cubicBezTo>
                  <a:cubicBezTo>
                    <a:pt x="1700" y="252"/>
                    <a:pt x="1655" y="282"/>
                    <a:pt x="1655" y="312"/>
                  </a:cubicBezTo>
                  <a:cubicBezTo>
                    <a:pt x="1655" y="349"/>
                    <a:pt x="1633" y="327"/>
                    <a:pt x="1618" y="357"/>
                  </a:cubicBezTo>
                  <a:cubicBezTo>
                    <a:pt x="1588" y="416"/>
                    <a:pt x="1640" y="438"/>
                    <a:pt x="1663" y="483"/>
                  </a:cubicBezTo>
                  <a:cubicBezTo>
                    <a:pt x="1611" y="512"/>
                    <a:pt x="1581" y="527"/>
                    <a:pt x="1566" y="587"/>
                  </a:cubicBezTo>
                  <a:cubicBezTo>
                    <a:pt x="1544" y="594"/>
                    <a:pt x="1559" y="616"/>
                    <a:pt x="1551" y="639"/>
                  </a:cubicBezTo>
                  <a:cubicBezTo>
                    <a:pt x="1551" y="654"/>
                    <a:pt x="1514" y="661"/>
                    <a:pt x="1499" y="683"/>
                  </a:cubicBezTo>
                  <a:cubicBezTo>
                    <a:pt x="1477" y="713"/>
                    <a:pt x="1470" y="765"/>
                    <a:pt x="1477" y="802"/>
                  </a:cubicBezTo>
                  <a:cubicBezTo>
                    <a:pt x="1477" y="832"/>
                    <a:pt x="1514" y="847"/>
                    <a:pt x="1507" y="876"/>
                  </a:cubicBezTo>
                  <a:cubicBezTo>
                    <a:pt x="1470" y="876"/>
                    <a:pt x="1403" y="861"/>
                    <a:pt x="1381" y="899"/>
                  </a:cubicBezTo>
                  <a:cubicBezTo>
                    <a:pt x="1366" y="913"/>
                    <a:pt x="1381" y="943"/>
                    <a:pt x="1373" y="965"/>
                  </a:cubicBezTo>
                  <a:cubicBezTo>
                    <a:pt x="1366" y="995"/>
                    <a:pt x="1351" y="1017"/>
                    <a:pt x="1343" y="1040"/>
                  </a:cubicBezTo>
                  <a:cubicBezTo>
                    <a:pt x="1314" y="1040"/>
                    <a:pt x="1291" y="1047"/>
                    <a:pt x="1269" y="1025"/>
                  </a:cubicBezTo>
                  <a:cubicBezTo>
                    <a:pt x="1247" y="1002"/>
                    <a:pt x="1202" y="1010"/>
                    <a:pt x="1180" y="1010"/>
                  </a:cubicBezTo>
                  <a:cubicBezTo>
                    <a:pt x="1106" y="1010"/>
                    <a:pt x="1024" y="995"/>
                    <a:pt x="950" y="1002"/>
                  </a:cubicBezTo>
                  <a:cubicBezTo>
                    <a:pt x="950" y="1069"/>
                    <a:pt x="928" y="1129"/>
                    <a:pt x="899" y="1188"/>
                  </a:cubicBezTo>
                  <a:cubicBezTo>
                    <a:pt x="884" y="1203"/>
                    <a:pt x="869" y="1240"/>
                    <a:pt x="854" y="1248"/>
                  </a:cubicBezTo>
                  <a:cubicBezTo>
                    <a:pt x="817" y="1255"/>
                    <a:pt x="802" y="1225"/>
                    <a:pt x="802" y="1196"/>
                  </a:cubicBezTo>
                  <a:cubicBezTo>
                    <a:pt x="787" y="1188"/>
                    <a:pt x="773" y="1188"/>
                    <a:pt x="765" y="1188"/>
                  </a:cubicBezTo>
                  <a:cubicBezTo>
                    <a:pt x="758" y="1262"/>
                    <a:pt x="750" y="1344"/>
                    <a:pt x="758" y="1418"/>
                  </a:cubicBezTo>
                  <a:cubicBezTo>
                    <a:pt x="758" y="1448"/>
                    <a:pt x="750" y="1470"/>
                    <a:pt x="758" y="1500"/>
                  </a:cubicBezTo>
                  <a:cubicBezTo>
                    <a:pt x="758" y="1522"/>
                    <a:pt x="787" y="1515"/>
                    <a:pt x="795" y="1530"/>
                  </a:cubicBezTo>
                  <a:cubicBezTo>
                    <a:pt x="839" y="1589"/>
                    <a:pt x="802" y="1663"/>
                    <a:pt x="795" y="1730"/>
                  </a:cubicBezTo>
                  <a:cubicBezTo>
                    <a:pt x="787" y="1760"/>
                    <a:pt x="780" y="1797"/>
                    <a:pt x="780" y="1834"/>
                  </a:cubicBezTo>
                  <a:cubicBezTo>
                    <a:pt x="787" y="1871"/>
                    <a:pt x="847" y="1879"/>
                    <a:pt x="877" y="1886"/>
                  </a:cubicBezTo>
                  <a:cubicBezTo>
                    <a:pt x="884" y="1886"/>
                    <a:pt x="979" y="1879"/>
                    <a:pt x="979" y="1886"/>
                  </a:cubicBezTo>
                  <a:cubicBezTo>
                    <a:pt x="1002" y="1916"/>
                    <a:pt x="987" y="1961"/>
                    <a:pt x="987" y="1998"/>
                  </a:cubicBezTo>
                  <a:cubicBezTo>
                    <a:pt x="965" y="2012"/>
                    <a:pt x="950" y="2042"/>
                    <a:pt x="914" y="2035"/>
                  </a:cubicBezTo>
                  <a:cubicBezTo>
                    <a:pt x="914" y="2012"/>
                    <a:pt x="914" y="1983"/>
                    <a:pt x="914" y="1961"/>
                  </a:cubicBezTo>
                  <a:cubicBezTo>
                    <a:pt x="877" y="1946"/>
                    <a:pt x="758" y="1923"/>
                    <a:pt x="765" y="1990"/>
                  </a:cubicBezTo>
                  <a:cubicBezTo>
                    <a:pt x="706" y="2005"/>
                    <a:pt x="706" y="1938"/>
                    <a:pt x="706" y="1901"/>
                  </a:cubicBezTo>
                  <a:cubicBezTo>
                    <a:pt x="639" y="1856"/>
                    <a:pt x="587" y="1842"/>
                    <a:pt x="505" y="1842"/>
                  </a:cubicBezTo>
                  <a:cubicBezTo>
                    <a:pt x="513" y="1790"/>
                    <a:pt x="453" y="1804"/>
                    <a:pt x="423" y="1804"/>
                  </a:cubicBezTo>
                  <a:cubicBezTo>
                    <a:pt x="423" y="1864"/>
                    <a:pt x="372" y="1916"/>
                    <a:pt x="409" y="1975"/>
                  </a:cubicBezTo>
                  <a:cubicBezTo>
                    <a:pt x="423" y="1975"/>
                    <a:pt x="446" y="1975"/>
                    <a:pt x="468" y="1975"/>
                  </a:cubicBezTo>
                  <a:cubicBezTo>
                    <a:pt x="468" y="2027"/>
                    <a:pt x="528" y="1998"/>
                    <a:pt x="542" y="2042"/>
                  </a:cubicBezTo>
                  <a:cubicBezTo>
                    <a:pt x="565" y="2109"/>
                    <a:pt x="498" y="2168"/>
                    <a:pt x="498" y="2235"/>
                  </a:cubicBezTo>
                  <a:cubicBezTo>
                    <a:pt x="513" y="2235"/>
                    <a:pt x="535" y="2243"/>
                    <a:pt x="542" y="2243"/>
                  </a:cubicBezTo>
                  <a:cubicBezTo>
                    <a:pt x="550" y="2272"/>
                    <a:pt x="587" y="2280"/>
                    <a:pt x="594" y="2309"/>
                  </a:cubicBezTo>
                  <a:cubicBezTo>
                    <a:pt x="617" y="2339"/>
                    <a:pt x="602" y="2384"/>
                    <a:pt x="602" y="2421"/>
                  </a:cubicBezTo>
                  <a:cubicBezTo>
                    <a:pt x="602" y="2510"/>
                    <a:pt x="639" y="2592"/>
                    <a:pt x="624" y="2688"/>
                  </a:cubicBezTo>
                  <a:cubicBezTo>
                    <a:pt x="609" y="2688"/>
                    <a:pt x="594" y="2688"/>
                    <a:pt x="572" y="2688"/>
                  </a:cubicBezTo>
                  <a:cubicBezTo>
                    <a:pt x="580" y="2718"/>
                    <a:pt x="580" y="2777"/>
                    <a:pt x="550" y="2800"/>
                  </a:cubicBezTo>
                  <a:cubicBezTo>
                    <a:pt x="528" y="2822"/>
                    <a:pt x="483" y="2800"/>
                    <a:pt x="475" y="2852"/>
                  </a:cubicBezTo>
                  <a:cubicBezTo>
                    <a:pt x="446" y="2852"/>
                    <a:pt x="416" y="2852"/>
                    <a:pt x="386" y="2859"/>
                  </a:cubicBezTo>
                  <a:cubicBezTo>
                    <a:pt x="431" y="2889"/>
                    <a:pt x="438" y="2903"/>
                    <a:pt x="431" y="2955"/>
                  </a:cubicBezTo>
                  <a:cubicBezTo>
                    <a:pt x="409" y="2955"/>
                    <a:pt x="394" y="2963"/>
                    <a:pt x="372" y="2963"/>
                  </a:cubicBezTo>
                  <a:cubicBezTo>
                    <a:pt x="327" y="3000"/>
                    <a:pt x="327" y="3082"/>
                    <a:pt x="268" y="3111"/>
                  </a:cubicBezTo>
                  <a:cubicBezTo>
                    <a:pt x="253" y="3119"/>
                    <a:pt x="230" y="3104"/>
                    <a:pt x="215" y="3111"/>
                  </a:cubicBezTo>
                  <a:cubicBezTo>
                    <a:pt x="201" y="3119"/>
                    <a:pt x="193" y="3126"/>
                    <a:pt x="178" y="3134"/>
                  </a:cubicBezTo>
                  <a:cubicBezTo>
                    <a:pt x="156" y="3156"/>
                    <a:pt x="141" y="3178"/>
                    <a:pt x="112" y="3186"/>
                  </a:cubicBezTo>
                  <a:cubicBezTo>
                    <a:pt x="104" y="3238"/>
                    <a:pt x="104" y="3297"/>
                    <a:pt x="67" y="3342"/>
                  </a:cubicBezTo>
                  <a:cubicBezTo>
                    <a:pt x="37" y="3386"/>
                    <a:pt x="0" y="3408"/>
                    <a:pt x="0" y="3468"/>
                  </a:cubicBezTo>
                  <a:cubicBezTo>
                    <a:pt x="0" y="3468"/>
                    <a:pt x="0" y="3483"/>
                    <a:pt x="0" y="3498"/>
                  </a:cubicBezTo>
                  <a:cubicBezTo>
                    <a:pt x="45" y="3490"/>
                    <a:pt x="89" y="3483"/>
                    <a:pt x="134" y="3483"/>
                  </a:cubicBezTo>
                  <a:cubicBezTo>
                    <a:pt x="178" y="3490"/>
                    <a:pt x="193" y="3475"/>
                    <a:pt x="230" y="3468"/>
                  </a:cubicBezTo>
                  <a:cubicBezTo>
                    <a:pt x="245" y="3460"/>
                    <a:pt x="268" y="3468"/>
                    <a:pt x="290" y="3468"/>
                  </a:cubicBezTo>
                  <a:cubicBezTo>
                    <a:pt x="305" y="3468"/>
                    <a:pt x="320" y="3453"/>
                    <a:pt x="342" y="3453"/>
                  </a:cubicBezTo>
                  <a:cubicBezTo>
                    <a:pt x="349" y="3386"/>
                    <a:pt x="379" y="3401"/>
                    <a:pt x="431" y="3394"/>
                  </a:cubicBezTo>
                  <a:cubicBezTo>
                    <a:pt x="475" y="3386"/>
                    <a:pt x="490" y="3327"/>
                    <a:pt x="542" y="3334"/>
                  </a:cubicBezTo>
                  <a:cubicBezTo>
                    <a:pt x="565" y="3334"/>
                    <a:pt x="594" y="3334"/>
                    <a:pt x="609" y="3357"/>
                  </a:cubicBezTo>
                  <a:cubicBezTo>
                    <a:pt x="617" y="3371"/>
                    <a:pt x="617" y="3394"/>
                    <a:pt x="639" y="3394"/>
                  </a:cubicBezTo>
                  <a:cubicBezTo>
                    <a:pt x="676" y="3401"/>
                    <a:pt x="669" y="3371"/>
                    <a:pt x="676" y="3349"/>
                  </a:cubicBezTo>
                  <a:cubicBezTo>
                    <a:pt x="691" y="3327"/>
                    <a:pt x="698" y="3342"/>
                    <a:pt x="720" y="3334"/>
                  </a:cubicBezTo>
                  <a:cubicBezTo>
                    <a:pt x="720" y="3319"/>
                    <a:pt x="713" y="3290"/>
                    <a:pt x="743" y="3290"/>
                  </a:cubicBezTo>
                  <a:cubicBezTo>
                    <a:pt x="743" y="3282"/>
                    <a:pt x="743" y="3268"/>
                    <a:pt x="743" y="3260"/>
                  </a:cubicBezTo>
                  <a:cubicBezTo>
                    <a:pt x="728" y="3260"/>
                    <a:pt x="720" y="3253"/>
                    <a:pt x="713" y="3253"/>
                  </a:cubicBezTo>
                  <a:cubicBezTo>
                    <a:pt x="713" y="3230"/>
                    <a:pt x="706" y="3193"/>
                    <a:pt x="728" y="3186"/>
                  </a:cubicBezTo>
                  <a:cubicBezTo>
                    <a:pt x="743" y="3178"/>
                    <a:pt x="750" y="3171"/>
                    <a:pt x="750" y="3156"/>
                  </a:cubicBezTo>
                  <a:cubicBezTo>
                    <a:pt x="743" y="3156"/>
                    <a:pt x="743" y="3156"/>
                    <a:pt x="735" y="3156"/>
                  </a:cubicBezTo>
                  <a:cubicBezTo>
                    <a:pt x="743" y="3126"/>
                    <a:pt x="720" y="3097"/>
                    <a:pt x="728" y="3067"/>
                  </a:cubicBezTo>
                  <a:cubicBezTo>
                    <a:pt x="773" y="3060"/>
                    <a:pt x="787" y="3037"/>
                    <a:pt x="817" y="3000"/>
                  </a:cubicBezTo>
                  <a:cubicBezTo>
                    <a:pt x="869" y="3015"/>
                    <a:pt x="891" y="3082"/>
                    <a:pt x="906" y="3126"/>
                  </a:cubicBezTo>
                  <a:cubicBezTo>
                    <a:pt x="942" y="3134"/>
                    <a:pt x="899" y="3163"/>
                    <a:pt x="884" y="3171"/>
                  </a:cubicBezTo>
                  <a:cubicBezTo>
                    <a:pt x="899" y="3260"/>
                    <a:pt x="987" y="3119"/>
                    <a:pt x="1031" y="3126"/>
                  </a:cubicBezTo>
                  <a:cubicBezTo>
                    <a:pt x="1031" y="3111"/>
                    <a:pt x="1031" y="3089"/>
                    <a:pt x="1031" y="3074"/>
                  </a:cubicBezTo>
                  <a:cubicBezTo>
                    <a:pt x="1061" y="3074"/>
                    <a:pt x="1084" y="3074"/>
                    <a:pt x="1098" y="3097"/>
                  </a:cubicBezTo>
                  <a:cubicBezTo>
                    <a:pt x="1106" y="3119"/>
                    <a:pt x="1121" y="3141"/>
                    <a:pt x="1143" y="3141"/>
                  </a:cubicBezTo>
                  <a:cubicBezTo>
                    <a:pt x="1173" y="3141"/>
                    <a:pt x="1187" y="3097"/>
                    <a:pt x="1224" y="3104"/>
                  </a:cubicBezTo>
                  <a:cubicBezTo>
                    <a:pt x="1224" y="3089"/>
                    <a:pt x="1224" y="3089"/>
                    <a:pt x="1210" y="3082"/>
                  </a:cubicBezTo>
                  <a:cubicBezTo>
                    <a:pt x="1210" y="3052"/>
                    <a:pt x="1217" y="3030"/>
                    <a:pt x="1247" y="3037"/>
                  </a:cubicBezTo>
                  <a:cubicBezTo>
                    <a:pt x="1254" y="3022"/>
                    <a:pt x="1254" y="3000"/>
                    <a:pt x="1232" y="3000"/>
                  </a:cubicBezTo>
                  <a:cubicBezTo>
                    <a:pt x="1232" y="2970"/>
                    <a:pt x="1187" y="2978"/>
                    <a:pt x="1195" y="2941"/>
                  </a:cubicBezTo>
                  <a:cubicBezTo>
                    <a:pt x="1195" y="2911"/>
                    <a:pt x="1210" y="2903"/>
                    <a:pt x="1232" y="2896"/>
                  </a:cubicBezTo>
                  <a:cubicBezTo>
                    <a:pt x="1276" y="2889"/>
                    <a:pt x="1247" y="2829"/>
                    <a:pt x="1262" y="2822"/>
                  </a:cubicBezTo>
                  <a:cubicBezTo>
                    <a:pt x="1284" y="2814"/>
                    <a:pt x="1306" y="2829"/>
                    <a:pt x="1329" y="2829"/>
                  </a:cubicBezTo>
                  <a:cubicBezTo>
                    <a:pt x="1358" y="2822"/>
                    <a:pt x="1381" y="2814"/>
                    <a:pt x="1410" y="2807"/>
                  </a:cubicBezTo>
                  <a:cubicBezTo>
                    <a:pt x="1432" y="2792"/>
                    <a:pt x="1455" y="2740"/>
                    <a:pt x="1477" y="2733"/>
                  </a:cubicBezTo>
                  <a:cubicBezTo>
                    <a:pt x="1470" y="2733"/>
                    <a:pt x="1462" y="2733"/>
                    <a:pt x="1462" y="2733"/>
                  </a:cubicBezTo>
                  <a:cubicBezTo>
                    <a:pt x="1455" y="2710"/>
                    <a:pt x="1388" y="2696"/>
                    <a:pt x="1418" y="2673"/>
                  </a:cubicBezTo>
                  <a:cubicBezTo>
                    <a:pt x="1470" y="2629"/>
                    <a:pt x="1477" y="2681"/>
                    <a:pt x="1514" y="2703"/>
                  </a:cubicBezTo>
                  <a:cubicBezTo>
                    <a:pt x="1514" y="2673"/>
                    <a:pt x="1521" y="2629"/>
                    <a:pt x="1536" y="2606"/>
                  </a:cubicBezTo>
                  <a:cubicBezTo>
                    <a:pt x="1551" y="2614"/>
                    <a:pt x="1551" y="2636"/>
                    <a:pt x="1559" y="2658"/>
                  </a:cubicBezTo>
                  <a:cubicBezTo>
                    <a:pt x="1566" y="2651"/>
                    <a:pt x="1574" y="2636"/>
                    <a:pt x="1581" y="2629"/>
                  </a:cubicBezTo>
                  <a:cubicBezTo>
                    <a:pt x="1626" y="2666"/>
                    <a:pt x="1626" y="2577"/>
                    <a:pt x="1626" y="2547"/>
                  </a:cubicBezTo>
                  <a:cubicBezTo>
                    <a:pt x="1633" y="2547"/>
                    <a:pt x="1640" y="2555"/>
                    <a:pt x="1648" y="2555"/>
                  </a:cubicBezTo>
                  <a:cubicBezTo>
                    <a:pt x="1640" y="2592"/>
                    <a:pt x="1678" y="2666"/>
                    <a:pt x="1715" y="2658"/>
                  </a:cubicBezTo>
                  <a:cubicBezTo>
                    <a:pt x="1715" y="2644"/>
                    <a:pt x="1729" y="2644"/>
                    <a:pt x="1744" y="2644"/>
                  </a:cubicBezTo>
                  <a:cubicBezTo>
                    <a:pt x="1759" y="2688"/>
                    <a:pt x="1789" y="2718"/>
                    <a:pt x="1796" y="2770"/>
                  </a:cubicBezTo>
                  <a:cubicBezTo>
                    <a:pt x="1804" y="2807"/>
                    <a:pt x="1848" y="2792"/>
                    <a:pt x="1871" y="2792"/>
                  </a:cubicBezTo>
                  <a:cubicBezTo>
                    <a:pt x="1923" y="2792"/>
                    <a:pt x="1945" y="2814"/>
                    <a:pt x="1989" y="2829"/>
                  </a:cubicBezTo>
                  <a:cubicBezTo>
                    <a:pt x="2026" y="2844"/>
                    <a:pt x="2071" y="2837"/>
                    <a:pt x="2108" y="2837"/>
                  </a:cubicBezTo>
                  <a:cubicBezTo>
                    <a:pt x="2108" y="2829"/>
                    <a:pt x="2116" y="2814"/>
                    <a:pt x="2116" y="2807"/>
                  </a:cubicBezTo>
                  <a:cubicBezTo>
                    <a:pt x="2160" y="2807"/>
                    <a:pt x="2153" y="2748"/>
                    <a:pt x="2205" y="2748"/>
                  </a:cubicBezTo>
                  <a:cubicBezTo>
                    <a:pt x="2205" y="2740"/>
                    <a:pt x="2168" y="2696"/>
                    <a:pt x="2175" y="2688"/>
                  </a:cubicBezTo>
                  <a:cubicBezTo>
                    <a:pt x="2183" y="2681"/>
                    <a:pt x="2197" y="2688"/>
                    <a:pt x="2205" y="2688"/>
                  </a:cubicBezTo>
                  <a:cubicBezTo>
                    <a:pt x="2220" y="2681"/>
                    <a:pt x="2227" y="2673"/>
                    <a:pt x="2234" y="2658"/>
                  </a:cubicBezTo>
                  <a:cubicBezTo>
                    <a:pt x="2264" y="2636"/>
                    <a:pt x="2353" y="2651"/>
                    <a:pt x="2346" y="2614"/>
                  </a:cubicBezTo>
                  <a:cubicBezTo>
                    <a:pt x="2331" y="2614"/>
                    <a:pt x="2316" y="2599"/>
                    <a:pt x="2323" y="2584"/>
                  </a:cubicBezTo>
                  <a:cubicBezTo>
                    <a:pt x="2353" y="2569"/>
                    <a:pt x="2361" y="2562"/>
                    <a:pt x="2398" y="2562"/>
                  </a:cubicBezTo>
                  <a:cubicBezTo>
                    <a:pt x="2398" y="2584"/>
                    <a:pt x="2420" y="2599"/>
                    <a:pt x="2450" y="2614"/>
                  </a:cubicBezTo>
                  <a:cubicBezTo>
                    <a:pt x="2450" y="2606"/>
                    <a:pt x="2450" y="2592"/>
                    <a:pt x="2457" y="2584"/>
                  </a:cubicBezTo>
                  <a:cubicBezTo>
                    <a:pt x="2472" y="2547"/>
                    <a:pt x="2517" y="2532"/>
                    <a:pt x="2539" y="2503"/>
                  </a:cubicBezTo>
                  <a:cubicBezTo>
                    <a:pt x="2546" y="2480"/>
                    <a:pt x="2554" y="2458"/>
                    <a:pt x="2569" y="2436"/>
                  </a:cubicBezTo>
                  <a:cubicBezTo>
                    <a:pt x="2591" y="2413"/>
                    <a:pt x="2606" y="2376"/>
                    <a:pt x="2628" y="2354"/>
                  </a:cubicBezTo>
                  <a:cubicBezTo>
                    <a:pt x="2650" y="2332"/>
                    <a:pt x="2688" y="2324"/>
                    <a:pt x="2717" y="2302"/>
                  </a:cubicBezTo>
                  <a:cubicBezTo>
                    <a:pt x="2739" y="2280"/>
                    <a:pt x="2739" y="2258"/>
                    <a:pt x="2777" y="2243"/>
                  </a:cubicBezTo>
                  <a:cubicBezTo>
                    <a:pt x="2806" y="2228"/>
                    <a:pt x="2821" y="2206"/>
                    <a:pt x="2858" y="2198"/>
                  </a:cubicBezTo>
                  <a:cubicBezTo>
                    <a:pt x="2858" y="2191"/>
                    <a:pt x="2858" y="2183"/>
                    <a:pt x="2858" y="2183"/>
                  </a:cubicBezTo>
                  <a:cubicBezTo>
                    <a:pt x="2843" y="2183"/>
                    <a:pt x="2828" y="2176"/>
                    <a:pt x="2821" y="2176"/>
                  </a:cubicBezTo>
                  <a:cubicBezTo>
                    <a:pt x="2806" y="2198"/>
                    <a:pt x="2784" y="2183"/>
                    <a:pt x="2769" y="2191"/>
                  </a:cubicBezTo>
                  <a:cubicBezTo>
                    <a:pt x="2777" y="2168"/>
                    <a:pt x="2806" y="2161"/>
                    <a:pt x="2814" y="2146"/>
                  </a:cubicBezTo>
                  <a:cubicBezTo>
                    <a:pt x="2806" y="2139"/>
                    <a:pt x="2791" y="2139"/>
                    <a:pt x="2784" y="2131"/>
                  </a:cubicBezTo>
                  <a:cubicBezTo>
                    <a:pt x="2777" y="2153"/>
                    <a:pt x="2754" y="2191"/>
                    <a:pt x="2732" y="2206"/>
                  </a:cubicBezTo>
                  <a:cubicBezTo>
                    <a:pt x="2725" y="2213"/>
                    <a:pt x="2717" y="2220"/>
                    <a:pt x="2702" y="2220"/>
                  </a:cubicBezTo>
                  <a:cubicBezTo>
                    <a:pt x="2702" y="2228"/>
                    <a:pt x="2688" y="2235"/>
                    <a:pt x="2680" y="2235"/>
                  </a:cubicBezTo>
                  <a:cubicBezTo>
                    <a:pt x="2688" y="2228"/>
                    <a:pt x="2695" y="2228"/>
                    <a:pt x="2702" y="2220"/>
                  </a:cubicBezTo>
                  <a:cubicBezTo>
                    <a:pt x="2725" y="2198"/>
                    <a:pt x="2717" y="2146"/>
                    <a:pt x="2725" y="2124"/>
                  </a:cubicBezTo>
                  <a:cubicBezTo>
                    <a:pt x="2732" y="2109"/>
                    <a:pt x="2754" y="2087"/>
                    <a:pt x="2762" y="2072"/>
                  </a:cubicBezTo>
                  <a:cubicBezTo>
                    <a:pt x="2791" y="2042"/>
                    <a:pt x="2836" y="2035"/>
                    <a:pt x="2866" y="2012"/>
                  </a:cubicBezTo>
                  <a:cubicBezTo>
                    <a:pt x="2903" y="1990"/>
                    <a:pt x="2962" y="1938"/>
                    <a:pt x="2999" y="1998"/>
                  </a:cubicBezTo>
                  <a:cubicBezTo>
                    <a:pt x="3029" y="2035"/>
                    <a:pt x="2985" y="2064"/>
                    <a:pt x="2962" y="2087"/>
                  </a:cubicBezTo>
                  <a:cubicBezTo>
                    <a:pt x="2955" y="2094"/>
                    <a:pt x="2866" y="2139"/>
                    <a:pt x="2866" y="2131"/>
                  </a:cubicBezTo>
                  <a:cubicBezTo>
                    <a:pt x="2858" y="2146"/>
                    <a:pt x="2858" y="2161"/>
                    <a:pt x="2858" y="2176"/>
                  </a:cubicBezTo>
                  <a:cubicBezTo>
                    <a:pt x="2888" y="2183"/>
                    <a:pt x="2881" y="2161"/>
                    <a:pt x="2895" y="2153"/>
                  </a:cubicBezTo>
                  <a:cubicBezTo>
                    <a:pt x="2910" y="2146"/>
                    <a:pt x="2933" y="2139"/>
                    <a:pt x="2955" y="2131"/>
                  </a:cubicBezTo>
                  <a:cubicBezTo>
                    <a:pt x="2985" y="2124"/>
                    <a:pt x="3022" y="2124"/>
                    <a:pt x="3051" y="2109"/>
                  </a:cubicBezTo>
                  <a:cubicBezTo>
                    <a:pt x="3111" y="2079"/>
                    <a:pt x="3178" y="2050"/>
                    <a:pt x="3237" y="2027"/>
                  </a:cubicBezTo>
                  <a:cubicBezTo>
                    <a:pt x="3304" y="1998"/>
                    <a:pt x="3378" y="2005"/>
                    <a:pt x="3445" y="1975"/>
                  </a:cubicBezTo>
                  <a:cubicBezTo>
                    <a:pt x="3497" y="1946"/>
                    <a:pt x="3564" y="1931"/>
                    <a:pt x="3586" y="1864"/>
                  </a:cubicBezTo>
                  <a:cubicBezTo>
                    <a:pt x="3593" y="1834"/>
                    <a:pt x="3601" y="1790"/>
                    <a:pt x="3638" y="1790"/>
                  </a:cubicBezTo>
                  <a:cubicBezTo>
                    <a:pt x="3645" y="1745"/>
                    <a:pt x="3742" y="1723"/>
                    <a:pt x="3779" y="1701"/>
                  </a:cubicBezTo>
                  <a:cubicBezTo>
                    <a:pt x="3794" y="1693"/>
                    <a:pt x="3831" y="1678"/>
                    <a:pt x="3846" y="1671"/>
                  </a:cubicBezTo>
                  <a:cubicBezTo>
                    <a:pt x="3868" y="1649"/>
                    <a:pt x="3868" y="1604"/>
                    <a:pt x="3868" y="1582"/>
                  </a:cubicBezTo>
                  <a:cubicBezTo>
                    <a:pt x="3853" y="1582"/>
                    <a:pt x="3838" y="1582"/>
                    <a:pt x="3824" y="1582"/>
                  </a:cubicBezTo>
                  <a:cubicBezTo>
                    <a:pt x="3816" y="1515"/>
                    <a:pt x="3898" y="1485"/>
                    <a:pt x="3942" y="1456"/>
                  </a:cubicBezTo>
                  <a:cubicBezTo>
                    <a:pt x="3995" y="1426"/>
                    <a:pt x="4046" y="1366"/>
                    <a:pt x="4069" y="1314"/>
                  </a:cubicBezTo>
                  <a:cubicBezTo>
                    <a:pt x="4061" y="1314"/>
                    <a:pt x="4046" y="1314"/>
                    <a:pt x="4039" y="1314"/>
                  </a:cubicBezTo>
                  <a:cubicBezTo>
                    <a:pt x="4024" y="1314"/>
                    <a:pt x="4032" y="1329"/>
                    <a:pt x="4024" y="1329"/>
                  </a:cubicBezTo>
                  <a:cubicBezTo>
                    <a:pt x="4017" y="1337"/>
                    <a:pt x="4002" y="1329"/>
                    <a:pt x="4002" y="1337"/>
                  </a:cubicBezTo>
                  <a:cubicBezTo>
                    <a:pt x="3995" y="1337"/>
                    <a:pt x="3987" y="1351"/>
                    <a:pt x="3980" y="1351"/>
                  </a:cubicBezTo>
                  <a:cubicBezTo>
                    <a:pt x="3957" y="1359"/>
                    <a:pt x="3950" y="1359"/>
                    <a:pt x="3928" y="1366"/>
                  </a:cubicBezTo>
                  <a:cubicBezTo>
                    <a:pt x="3913" y="1366"/>
                    <a:pt x="3905" y="1381"/>
                    <a:pt x="3890" y="1389"/>
                  </a:cubicBezTo>
                  <a:cubicBezTo>
                    <a:pt x="3890" y="1314"/>
                    <a:pt x="3905" y="1314"/>
                    <a:pt x="3972" y="1307"/>
                  </a:cubicBezTo>
                  <a:cubicBezTo>
                    <a:pt x="4054" y="1307"/>
                    <a:pt x="4002" y="1240"/>
                    <a:pt x="3980" y="1196"/>
                  </a:cubicBezTo>
                  <a:cubicBezTo>
                    <a:pt x="3957" y="1159"/>
                    <a:pt x="3935" y="1114"/>
                    <a:pt x="3928" y="1069"/>
                  </a:cubicBezTo>
                  <a:cubicBezTo>
                    <a:pt x="3920" y="1040"/>
                    <a:pt x="3920" y="943"/>
                    <a:pt x="3950" y="936"/>
                  </a:cubicBezTo>
                  <a:cubicBezTo>
                    <a:pt x="3957" y="899"/>
                    <a:pt x="3987" y="869"/>
                    <a:pt x="4017" y="847"/>
                  </a:cubicBezTo>
                  <a:cubicBezTo>
                    <a:pt x="4046" y="824"/>
                    <a:pt x="4069" y="794"/>
                    <a:pt x="4098" y="772"/>
                  </a:cubicBezTo>
                  <a:cubicBezTo>
                    <a:pt x="4128" y="757"/>
                    <a:pt x="4180" y="735"/>
                    <a:pt x="4210" y="728"/>
                  </a:cubicBezTo>
                  <a:cubicBezTo>
                    <a:pt x="4232" y="720"/>
                    <a:pt x="4254" y="720"/>
                    <a:pt x="4269" y="728"/>
                  </a:cubicBezTo>
                  <a:cubicBezTo>
                    <a:pt x="4299" y="728"/>
                    <a:pt x="4321" y="750"/>
                    <a:pt x="4351" y="743"/>
                  </a:cubicBezTo>
                  <a:cubicBezTo>
                    <a:pt x="4351" y="743"/>
                    <a:pt x="4366" y="720"/>
                    <a:pt x="4381" y="698"/>
                  </a:cubicBezTo>
                  <a:cubicBezTo>
                    <a:pt x="4381" y="631"/>
                    <a:pt x="4343" y="631"/>
                    <a:pt x="4299" y="594"/>
                  </a:cubicBezTo>
                </a:path>
              </a:pathLst>
            </a:custGeom>
            <a:grpFill/>
            <a:ln w="9525" cap="flat">
              <a:solidFill>
                <a:schemeClr val="tx2"/>
              </a:solidFill>
              <a:bevel/>
              <a:headEnd/>
              <a:tailEnd/>
            </a:ln>
            <a:effectLst/>
          </p:spPr>
          <p:txBody>
            <a:bodyPr wrap="none" lIns="121853" tIns="60926" rIns="121853" bIns="60926" anchor="ctr"/>
            <a:lstStyle/>
            <a:p>
              <a:endParaRPr lang="en-US" dirty="0">
                <a:latin typeface="Lato Regular" charset="0"/>
              </a:endParaRPr>
            </a:p>
          </p:txBody>
        </p:sp>
        <p:sp>
          <p:nvSpPr>
            <p:cNvPr id="77" name="Freeform 17">
              <a:extLst>
                <a:ext uri="{FF2B5EF4-FFF2-40B4-BE49-F238E27FC236}">
                  <a16:creationId xmlns:a16="http://schemas.microsoft.com/office/drawing/2014/main" id="{771B0C3D-824B-2E49-A15C-EE995650CFE9}"/>
                </a:ext>
              </a:extLst>
            </p:cNvPr>
            <p:cNvSpPr>
              <a:spLocks noChangeArrowheads="1"/>
            </p:cNvSpPr>
            <p:nvPr/>
          </p:nvSpPr>
          <p:spPr bwMode="auto">
            <a:xfrm>
              <a:off x="14798584" y="6998675"/>
              <a:ext cx="324082" cy="468654"/>
            </a:xfrm>
            <a:custGeom>
              <a:avLst/>
              <a:gdLst>
                <a:gd name="T0" fmla="*/ 742 w 751"/>
                <a:gd name="T1" fmla="*/ 356 h 1085"/>
                <a:gd name="T2" fmla="*/ 742 w 751"/>
                <a:gd name="T3" fmla="*/ 356 h 1085"/>
                <a:gd name="T4" fmla="*/ 720 w 751"/>
                <a:gd name="T5" fmla="*/ 297 h 1085"/>
                <a:gd name="T6" fmla="*/ 728 w 751"/>
                <a:gd name="T7" fmla="*/ 237 h 1085"/>
                <a:gd name="T8" fmla="*/ 698 w 751"/>
                <a:gd name="T9" fmla="*/ 192 h 1085"/>
                <a:gd name="T10" fmla="*/ 698 w 751"/>
                <a:gd name="T11" fmla="*/ 111 h 1085"/>
                <a:gd name="T12" fmla="*/ 639 w 751"/>
                <a:gd name="T13" fmla="*/ 118 h 1085"/>
                <a:gd name="T14" fmla="*/ 616 w 751"/>
                <a:gd name="T15" fmla="*/ 0 h 1085"/>
                <a:gd name="T16" fmla="*/ 609 w 751"/>
                <a:gd name="T17" fmla="*/ 14 h 1085"/>
                <a:gd name="T18" fmla="*/ 602 w 751"/>
                <a:gd name="T19" fmla="*/ 14 h 1085"/>
                <a:gd name="T20" fmla="*/ 579 w 751"/>
                <a:gd name="T21" fmla="*/ 59 h 1085"/>
                <a:gd name="T22" fmla="*/ 534 w 751"/>
                <a:gd name="T23" fmla="*/ 29 h 1085"/>
                <a:gd name="T24" fmla="*/ 505 w 751"/>
                <a:gd name="T25" fmla="*/ 66 h 1085"/>
                <a:gd name="T26" fmla="*/ 505 w 751"/>
                <a:gd name="T27" fmla="*/ 96 h 1085"/>
                <a:gd name="T28" fmla="*/ 490 w 751"/>
                <a:gd name="T29" fmla="*/ 111 h 1085"/>
                <a:gd name="T30" fmla="*/ 475 w 751"/>
                <a:gd name="T31" fmla="*/ 215 h 1085"/>
                <a:gd name="T32" fmla="*/ 416 w 751"/>
                <a:gd name="T33" fmla="*/ 163 h 1085"/>
                <a:gd name="T34" fmla="*/ 371 w 751"/>
                <a:gd name="T35" fmla="*/ 207 h 1085"/>
                <a:gd name="T36" fmla="*/ 327 w 751"/>
                <a:gd name="T37" fmla="*/ 178 h 1085"/>
                <a:gd name="T38" fmla="*/ 304 w 751"/>
                <a:gd name="T39" fmla="*/ 222 h 1085"/>
                <a:gd name="T40" fmla="*/ 267 w 751"/>
                <a:gd name="T41" fmla="*/ 260 h 1085"/>
                <a:gd name="T42" fmla="*/ 208 w 751"/>
                <a:gd name="T43" fmla="*/ 260 h 1085"/>
                <a:gd name="T44" fmla="*/ 156 w 751"/>
                <a:gd name="T45" fmla="*/ 260 h 1085"/>
                <a:gd name="T46" fmla="*/ 148 w 751"/>
                <a:gd name="T47" fmla="*/ 304 h 1085"/>
                <a:gd name="T48" fmla="*/ 74 w 751"/>
                <a:gd name="T49" fmla="*/ 334 h 1085"/>
                <a:gd name="T50" fmla="*/ 67 w 751"/>
                <a:gd name="T51" fmla="*/ 423 h 1085"/>
                <a:gd name="T52" fmla="*/ 22 w 751"/>
                <a:gd name="T53" fmla="*/ 505 h 1085"/>
                <a:gd name="T54" fmla="*/ 59 w 751"/>
                <a:gd name="T55" fmla="*/ 586 h 1085"/>
                <a:gd name="T56" fmla="*/ 52 w 751"/>
                <a:gd name="T57" fmla="*/ 623 h 1085"/>
                <a:gd name="T58" fmla="*/ 74 w 751"/>
                <a:gd name="T59" fmla="*/ 675 h 1085"/>
                <a:gd name="T60" fmla="*/ 96 w 751"/>
                <a:gd name="T61" fmla="*/ 727 h 1085"/>
                <a:gd name="T62" fmla="*/ 104 w 751"/>
                <a:gd name="T63" fmla="*/ 779 h 1085"/>
                <a:gd name="T64" fmla="*/ 134 w 751"/>
                <a:gd name="T65" fmla="*/ 846 h 1085"/>
                <a:gd name="T66" fmla="*/ 119 w 751"/>
                <a:gd name="T67" fmla="*/ 913 h 1085"/>
                <a:gd name="T68" fmla="*/ 134 w 751"/>
                <a:gd name="T69" fmla="*/ 965 h 1085"/>
                <a:gd name="T70" fmla="*/ 171 w 751"/>
                <a:gd name="T71" fmla="*/ 987 h 1085"/>
                <a:gd name="T72" fmla="*/ 223 w 751"/>
                <a:gd name="T73" fmla="*/ 839 h 1085"/>
                <a:gd name="T74" fmla="*/ 282 w 751"/>
                <a:gd name="T75" fmla="*/ 1032 h 1085"/>
                <a:gd name="T76" fmla="*/ 438 w 751"/>
                <a:gd name="T77" fmla="*/ 950 h 1085"/>
                <a:gd name="T78" fmla="*/ 416 w 751"/>
                <a:gd name="T79" fmla="*/ 898 h 1085"/>
                <a:gd name="T80" fmla="*/ 408 w 751"/>
                <a:gd name="T81" fmla="*/ 809 h 1085"/>
                <a:gd name="T82" fmla="*/ 460 w 751"/>
                <a:gd name="T83" fmla="*/ 735 h 1085"/>
                <a:gd name="T84" fmla="*/ 520 w 751"/>
                <a:gd name="T85" fmla="*/ 697 h 1085"/>
                <a:gd name="T86" fmla="*/ 497 w 751"/>
                <a:gd name="T87" fmla="*/ 601 h 1085"/>
                <a:gd name="T88" fmla="*/ 497 w 751"/>
                <a:gd name="T89" fmla="*/ 497 h 1085"/>
                <a:gd name="T90" fmla="*/ 542 w 751"/>
                <a:gd name="T91" fmla="*/ 556 h 1085"/>
                <a:gd name="T92" fmla="*/ 646 w 751"/>
                <a:gd name="T93" fmla="*/ 505 h 1085"/>
                <a:gd name="T94" fmla="*/ 676 w 751"/>
                <a:gd name="T95" fmla="*/ 542 h 1085"/>
                <a:gd name="T96" fmla="*/ 705 w 751"/>
                <a:gd name="T97" fmla="*/ 505 h 1085"/>
                <a:gd name="T98" fmla="*/ 735 w 751"/>
                <a:gd name="T99" fmla="*/ 460 h 1085"/>
                <a:gd name="T100" fmla="*/ 742 w 751"/>
                <a:gd name="T101" fmla="*/ 356 h 1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51" h="1085">
                  <a:moveTo>
                    <a:pt x="742" y="356"/>
                  </a:moveTo>
                  <a:lnTo>
                    <a:pt x="742" y="356"/>
                  </a:lnTo>
                  <a:cubicBezTo>
                    <a:pt x="742" y="334"/>
                    <a:pt x="728" y="319"/>
                    <a:pt x="720" y="297"/>
                  </a:cubicBezTo>
                  <a:cubicBezTo>
                    <a:pt x="720" y="274"/>
                    <a:pt x="728" y="252"/>
                    <a:pt x="728" y="237"/>
                  </a:cubicBezTo>
                  <a:cubicBezTo>
                    <a:pt x="728" y="215"/>
                    <a:pt x="698" y="200"/>
                    <a:pt x="698" y="192"/>
                  </a:cubicBezTo>
                  <a:cubicBezTo>
                    <a:pt x="691" y="170"/>
                    <a:pt x="691" y="141"/>
                    <a:pt x="698" y="111"/>
                  </a:cubicBezTo>
                  <a:cubicBezTo>
                    <a:pt x="668" y="118"/>
                    <a:pt x="639" y="118"/>
                    <a:pt x="639" y="118"/>
                  </a:cubicBezTo>
                  <a:cubicBezTo>
                    <a:pt x="646" y="74"/>
                    <a:pt x="631" y="29"/>
                    <a:pt x="616" y="0"/>
                  </a:cubicBezTo>
                  <a:cubicBezTo>
                    <a:pt x="609" y="0"/>
                    <a:pt x="609" y="7"/>
                    <a:pt x="609" y="14"/>
                  </a:cubicBezTo>
                  <a:cubicBezTo>
                    <a:pt x="602" y="14"/>
                    <a:pt x="602" y="14"/>
                    <a:pt x="602" y="14"/>
                  </a:cubicBezTo>
                  <a:cubicBezTo>
                    <a:pt x="594" y="29"/>
                    <a:pt x="602" y="51"/>
                    <a:pt x="579" y="59"/>
                  </a:cubicBezTo>
                  <a:cubicBezTo>
                    <a:pt x="564" y="66"/>
                    <a:pt x="549" y="37"/>
                    <a:pt x="534" y="29"/>
                  </a:cubicBezTo>
                  <a:cubicBezTo>
                    <a:pt x="527" y="44"/>
                    <a:pt x="512" y="44"/>
                    <a:pt x="505" y="66"/>
                  </a:cubicBezTo>
                  <a:cubicBezTo>
                    <a:pt x="505" y="74"/>
                    <a:pt x="512" y="89"/>
                    <a:pt x="505" y="96"/>
                  </a:cubicBezTo>
                  <a:cubicBezTo>
                    <a:pt x="505" y="103"/>
                    <a:pt x="497" y="103"/>
                    <a:pt x="490" y="111"/>
                  </a:cubicBezTo>
                  <a:cubicBezTo>
                    <a:pt x="475" y="148"/>
                    <a:pt x="505" y="185"/>
                    <a:pt x="475" y="215"/>
                  </a:cubicBezTo>
                  <a:cubicBezTo>
                    <a:pt x="453" y="192"/>
                    <a:pt x="445" y="163"/>
                    <a:pt x="416" y="163"/>
                  </a:cubicBezTo>
                  <a:cubicBezTo>
                    <a:pt x="379" y="163"/>
                    <a:pt x="371" y="178"/>
                    <a:pt x="371" y="207"/>
                  </a:cubicBezTo>
                  <a:cubicBezTo>
                    <a:pt x="349" y="215"/>
                    <a:pt x="334" y="192"/>
                    <a:pt x="327" y="178"/>
                  </a:cubicBezTo>
                  <a:cubicBezTo>
                    <a:pt x="312" y="192"/>
                    <a:pt x="319" y="207"/>
                    <a:pt x="304" y="222"/>
                  </a:cubicBezTo>
                  <a:cubicBezTo>
                    <a:pt x="297" y="237"/>
                    <a:pt x="282" y="252"/>
                    <a:pt x="267" y="260"/>
                  </a:cubicBezTo>
                  <a:cubicBezTo>
                    <a:pt x="245" y="282"/>
                    <a:pt x="237" y="267"/>
                    <a:pt x="208" y="260"/>
                  </a:cubicBezTo>
                  <a:cubicBezTo>
                    <a:pt x="193" y="260"/>
                    <a:pt x="171" y="260"/>
                    <a:pt x="156" y="260"/>
                  </a:cubicBezTo>
                  <a:cubicBezTo>
                    <a:pt x="148" y="274"/>
                    <a:pt x="148" y="289"/>
                    <a:pt x="148" y="304"/>
                  </a:cubicBezTo>
                  <a:cubicBezTo>
                    <a:pt x="119" y="304"/>
                    <a:pt x="104" y="334"/>
                    <a:pt x="74" y="334"/>
                  </a:cubicBezTo>
                  <a:cubicBezTo>
                    <a:pt x="59" y="363"/>
                    <a:pt x="67" y="386"/>
                    <a:pt x="67" y="423"/>
                  </a:cubicBezTo>
                  <a:cubicBezTo>
                    <a:pt x="59" y="460"/>
                    <a:pt x="30" y="467"/>
                    <a:pt x="22" y="505"/>
                  </a:cubicBezTo>
                  <a:cubicBezTo>
                    <a:pt x="0" y="549"/>
                    <a:pt x="52" y="549"/>
                    <a:pt x="59" y="586"/>
                  </a:cubicBezTo>
                  <a:cubicBezTo>
                    <a:pt x="59" y="594"/>
                    <a:pt x="52" y="608"/>
                    <a:pt x="52" y="623"/>
                  </a:cubicBezTo>
                  <a:cubicBezTo>
                    <a:pt x="52" y="638"/>
                    <a:pt x="67" y="660"/>
                    <a:pt x="74" y="675"/>
                  </a:cubicBezTo>
                  <a:cubicBezTo>
                    <a:pt x="82" y="690"/>
                    <a:pt x="89" y="705"/>
                    <a:pt x="96" y="727"/>
                  </a:cubicBezTo>
                  <a:cubicBezTo>
                    <a:pt x="104" y="742"/>
                    <a:pt x="96" y="757"/>
                    <a:pt x="104" y="779"/>
                  </a:cubicBezTo>
                  <a:cubicBezTo>
                    <a:pt x="104" y="802"/>
                    <a:pt x="126" y="824"/>
                    <a:pt x="134" y="846"/>
                  </a:cubicBezTo>
                  <a:cubicBezTo>
                    <a:pt x="134" y="868"/>
                    <a:pt x="119" y="891"/>
                    <a:pt x="119" y="913"/>
                  </a:cubicBezTo>
                  <a:cubicBezTo>
                    <a:pt x="119" y="928"/>
                    <a:pt x="119" y="950"/>
                    <a:pt x="134" y="965"/>
                  </a:cubicBezTo>
                  <a:cubicBezTo>
                    <a:pt x="134" y="972"/>
                    <a:pt x="171" y="994"/>
                    <a:pt x="171" y="987"/>
                  </a:cubicBezTo>
                  <a:cubicBezTo>
                    <a:pt x="171" y="957"/>
                    <a:pt x="156" y="787"/>
                    <a:pt x="223" y="839"/>
                  </a:cubicBezTo>
                  <a:cubicBezTo>
                    <a:pt x="282" y="876"/>
                    <a:pt x="230" y="980"/>
                    <a:pt x="282" y="1032"/>
                  </a:cubicBezTo>
                  <a:cubicBezTo>
                    <a:pt x="327" y="1084"/>
                    <a:pt x="438" y="1009"/>
                    <a:pt x="438" y="950"/>
                  </a:cubicBezTo>
                  <a:cubicBezTo>
                    <a:pt x="438" y="935"/>
                    <a:pt x="423" y="913"/>
                    <a:pt x="416" y="898"/>
                  </a:cubicBezTo>
                  <a:cubicBezTo>
                    <a:pt x="408" y="876"/>
                    <a:pt x="394" y="839"/>
                    <a:pt x="408" y="809"/>
                  </a:cubicBezTo>
                  <a:cubicBezTo>
                    <a:pt x="423" y="779"/>
                    <a:pt x="453" y="772"/>
                    <a:pt x="460" y="735"/>
                  </a:cubicBezTo>
                  <a:cubicBezTo>
                    <a:pt x="468" y="705"/>
                    <a:pt x="490" y="690"/>
                    <a:pt x="520" y="697"/>
                  </a:cubicBezTo>
                  <a:cubicBezTo>
                    <a:pt x="527" y="653"/>
                    <a:pt x="497" y="631"/>
                    <a:pt x="497" y="601"/>
                  </a:cubicBezTo>
                  <a:cubicBezTo>
                    <a:pt x="497" y="571"/>
                    <a:pt x="490" y="519"/>
                    <a:pt x="497" y="497"/>
                  </a:cubicBezTo>
                  <a:cubicBezTo>
                    <a:pt x="549" y="490"/>
                    <a:pt x="520" y="534"/>
                    <a:pt x="542" y="556"/>
                  </a:cubicBezTo>
                  <a:cubicBezTo>
                    <a:pt x="587" y="586"/>
                    <a:pt x="609" y="505"/>
                    <a:pt x="646" y="505"/>
                  </a:cubicBezTo>
                  <a:cubicBezTo>
                    <a:pt x="676" y="497"/>
                    <a:pt x="668" y="519"/>
                    <a:pt x="676" y="542"/>
                  </a:cubicBezTo>
                  <a:cubicBezTo>
                    <a:pt x="676" y="527"/>
                    <a:pt x="705" y="512"/>
                    <a:pt x="705" y="505"/>
                  </a:cubicBezTo>
                  <a:cubicBezTo>
                    <a:pt x="720" y="497"/>
                    <a:pt x="720" y="475"/>
                    <a:pt x="735" y="460"/>
                  </a:cubicBezTo>
                  <a:cubicBezTo>
                    <a:pt x="742" y="430"/>
                    <a:pt x="750" y="393"/>
                    <a:pt x="742" y="356"/>
                  </a:cubicBezTo>
                </a:path>
              </a:pathLst>
            </a:custGeom>
            <a:grpFill/>
            <a:ln w="9525" cap="flat">
              <a:solidFill>
                <a:schemeClr val="tx2"/>
              </a:solidFill>
              <a:bevel/>
              <a:headEnd/>
              <a:tailEnd/>
            </a:ln>
            <a:effectLst/>
          </p:spPr>
          <p:txBody>
            <a:bodyPr wrap="none" lIns="121853" tIns="60926" rIns="121853" bIns="60926" anchor="ctr"/>
            <a:lstStyle/>
            <a:p>
              <a:endParaRPr lang="en-US" dirty="0">
                <a:latin typeface="Lato Regular" charset="0"/>
              </a:endParaRPr>
            </a:p>
          </p:txBody>
        </p:sp>
        <p:sp>
          <p:nvSpPr>
            <p:cNvPr id="78" name="Freeform 18">
              <a:extLst>
                <a:ext uri="{FF2B5EF4-FFF2-40B4-BE49-F238E27FC236}">
                  <a16:creationId xmlns:a16="http://schemas.microsoft.com/office/drawing/2014/main" id="{D031C4B2-874A-5E4D-A6CF-7247FADAA389}"/>
                </a:ext>
              </a:extLst>
            </p:cNvPr>
            <p:cNvSpPr>
              <a:spLocks noChangeArrowheads="1"/>
            </p:cNvSpPr>
            <p:nvPr/>
          </p:nvSpPr>
          <p:spPr bwMode="auto">
            <a:xfrm>
              <a:off x="11109766" y="11841434"/>
              <a:ext cx="83880" cy="55247"/>
            </a:xfrm>
            <a:custGeom>
              <a:avLst/>
              <a:gdLst>
                <a:gd name="T0" fmla="*/ 23 w 195"/>
                <a:gd name="T1" fmla="*/ 59 h 127"/>
                <a:gd name="T2" fmla="*/ 23 w 195"/>
                <a:gd name="T3" fmla="*/ 59 h 127"/>
                <a:gd name="T4" fmla="*/ 112 w 195"/>
                <a:gd name="T5" fmla="*/ 74 h 127"/>
                <a:gd name="T6" fmla="*/ 149 w 195"/>
                <a:gd name="T7" fmla="*/ 104 h 127"/>
                <a:gd name="T8" fmla="*/ 194 w 195"/>
                <a:gd name="T9" fmla="*/ 126 h 127"/>
                <a:gd name="T10" fmla="*/ 179 w 195"/>
                <a:gd name="T11" fmla="*/ 96 h 127"/>
                <a:gd name="T12" fmla="*/ 142 w 195"/>
                <a:gd name="T13" fmla="*/ 74 h 127"/>
                <a:gd name="T14" fmla="*/ 127 w 195"/>
                <a:gd name="T15" fmla="*/ 7 h 127"/>
                <a:gd name="T16" fmla="*/ 97 w 195"/>
                <a:gd name="T17" fmla="*/ 29 h 127"/>
                <a:gd name="T18" fmla="*/ 52 w 195"/>
                <a:gd name="T19" fmla="*/ 37 h 127"/>
                <a:gd name="T20" fmla="*/ 0 w 195"/>
                <a:gd name="T21" fmla="*/ 37 h 127"/>
                <a:gd name="T22" fmla="*/ 23 w 195"/>
                <a:gd name="T23" fmla="*/ 59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5" h="127">
                  <a:moveTo>
                    <a:pt x="23" y="59"/>
                  </a:moveTo>
                  <a:lnTo>
                    <a:pt x="23" y="59"/>
                  </a:lnTo>
                  <a:cubicBezTo>
                    <a:pt x="45" y="44"/>
                    <a:pt x="89" y="59"/>
                    <a:pt x="112" y="74"/>
                  </a:cubicBezTo>
                  <a:cubicBezTo>
                    <a:pt x="127" y="81"/>
                    <a:pt x="142" y="89"/>
                    <a:pt x="149" y="104"/>
                  </a:cubicBezTo>
                  <a:cubicBezTo>
                    <a:pt x="164" y="111"/>
                    <a:pt x="171" y="126"/>
                    <a:pt x="194" y="126"/>
                  </a:cubicBezTo>
                  <a:cubicBezTo>
                    <a:pt x="186" y="118"/>
                    <a:pt x="186" y="104"/>
                    <a:pt x="179" y="96"/>
                  </a:cubicBezTo>
                  <a:cubicBezTo>
                    <a:pt x="171" y="81"/>
                    <a:pt x="156" y="81"/>
                    <a:pt x="142" y="74"/>
                  </a:cubicBezTo>
                  <a:cubicBezTo>
                    <a:pt x="119" y="59"/>
                    <a:pt x="127" y="37"/>
                    <a:pt x="127" y="7"/>
                  </a:cubicBezTo>
                  <a:cubicBezTo>
                    <a:pt x="104" y="0"/>
                    <a:pt x="104" y="15"/>
                    <a:pt x="97" y="29"/>
                  </a:cubicBezTo>
                  <a:cubicBezTo>
                    <a:pt x="82" y="37"/>
                    <a:pt x="67" y="37"/>
                    <a:pt x="52" y="37"/>
                  </a:cubicBezTo>
                  <a:cubicBezTo>
                    <a:pt x="37" y="37"/>
                    <a:pt x="15" y="37"/>
                    <a:pt x="0" y="37"/>
                  </a:cubicBezTo>
                  <a:cubicBezTo>
                    <a:pt x="15" y="44"/>
                    <a:pt x="23" y="52"/>
                    <a:pt x="23" y="59"/>
                  </a:cubicBezTo>
                </a:path>
              </a:pathLst>
            </a:custGeom>
            <a:grpFill/>
            <a:ln w="9525" cap="flat">
              <a:solidFill>
                <a:schemeClr val="tx2"/>
              </a:solidFill>
              <a:bevel/>
              <a:headEnd/>
              <a:tailEnd/>
            </a:ln>
            <a:effectLst/>
          </p:spPr>
          <p:txBody>
            <a:bodyPr wrap="none" lIns="121853" tIns="60926" rIns="121853" bIns="60926" anchor="ctr"/>
            <a:lstStyle/>
            <a:p>
              <a:endParaRPr lang="en-US" dirty="0">
                <a:latin typeface="Lato Regular" charset="0"/>
              </a:endParaRPr>
            </a:p>
          </p:txBody>
        </p:sp>
        <p:sp>
          <p:nvSpPr>
            <p:cNvPr id="79" name="Freeform 19">
              <a:extLst>
                <a:ext uri="{FF2B5EF4-FFF2-40B4-BE49-F238E27FC236}">
                  <a16:creationId xmlns:a16="http://schemas.microsoft.com/office/drawing/2014/main" id="{37C4BF4A-E5F8-494F-A52E-3CE9E5361A66}"/>
                </a:ext>
              </a:extLst>
            </p:cNvPr>
            <p:cNvSpPr>
              <a:spLocks noChangeArrowheads="1"/>
            </p:cNvSpPr>
            <p:nvPr/>
          </p:nvSpPr>
          <p:spPr bwMode="auto">
            <a:xfrm>
              <a:off x="15065475" y="6981529"/>
              <a:ext cx="9531" cy="17146"/>
            </a:xfrm>
            <a:custGeom>
              <a:avLst/>
              <a:gdLst>
                <a:gd name="T0" fmla="*/ 23 w 24"/>
                <a:gd name="T1" fmla="*/ 30 h 39"/>
                <a:gd name="T2" fmla="*/ 23 w 24"/>
                <a:gd name="T3" fmla="*/ 30 h 39"/>
                <a:gd name="T4" fmla="*/ 23 w 24"/>
                <a:gd name="T5" fmla="*/ 0 h 39"/>
                <a:gd name="T6" fmla="*/ 0 w 24"/>
                <a:gd name="T7" fmla="*/ 38 h 39"/>
                <a:gd name="T8" fmla="*/ 23 w 24"/>
                <a:gd name="T9" fmla="*/ 30 h 39"/>
              </a:gdLst>
              <a:ahLst/>
              <a:cxnLst>
                <a:cxn ang="0">
                  <a:pos x="T0" y="T1"/>
                </a:cxn>
                <a:cxn ang="0">
                  <a:pos x="T2" y="T3"/>
                </a:cxn>
                <a:cxn ang="0">
                  <a:pos x="T4" y="T5"/>
                </a:cxn>
                <a:cxn ang="0">
                  <a:pos x="T6" y="T7"/>
                </a:cxn>
                <a:cxn ang="0">
                  <a:pos x="T8" y="T9"/>
                </a:cxn>
              </a:cxnLst>
              <a:rect l="0" t="0" r="r" b="b"/>
              <a:pathLst>
                <a:path w="24" h="39">
                  <a:moveTo>
                    <a:pt x="23" y="30"/>
                  </a:moveTo>
                  <a:lnTo>
                    <a:pt x="23" y="30"/>
                  </a:lnTo>
                  <a:cubicBezTo>
                    <a:pt x="23" y="23"/>
                    <a:pt x="23" y="15"/>
                    <a:pt x="23" y="0"/>
                  </a:cubicBezTo>
                  <a:cubicBezTo>
                    <a:pt x="15" y="8"/>
                    <a:pt x="0" y="23"/>
                    <a:pt x="0" y="38"/>
                  </a:cubicBezTo>
                  <a:cubicBezTo>
                    <a:pt x="8" y="30"/>
                    <a:pt x="15" y="38"/>
                    <a:pt x="23" y="30"/>
                  </a:cubicBezTo>
                </a:path>
              </a:pathLst>
            </a:custGeom>
            <a:grpFill/>
            <a:ln w="9525" cap="flat">
              <a:solidFill>
                <a:schemeClr val="tx2"/>
              </a:solidFill>
              <a:bevel/>
              <a:headEnd/>
              <a:tailEnd/>
            </a:ln>
            <a:effectLst/>
          </p:spPr>
          <p:txBody>
            <a:bodyPr wrap="none" lIns="121853" tIns="60926" rIns="121853" bIns="60926" anchor="ctr"/>
            <a:lstStyle/>
            <a:p>
              <a:endParaRPr lang="en-US" dirty="0">
                <a:latin typeface="Lato Regular" charset="0"/>
              </a:endParaRPr>
            </a:p>
          </p:txBody>
        </p:sp>
        <p:sp>
          <p:nvSpPr>
            <p:cNvPr id="80" name="Freeform 20">
              <a:extLst>
                <a:ext uri="{FF2B5EF4-FFF2-40B4-BE49-F238E27FC236}">
                  <a16:creationId xmlns:a16="http://schemas.microsoft.com/office/drawing/2014/main" id="{FAC1E689-596F-274A-A055-36A6ED4895AE}"/>
                </a:ext>
              </a:extLst>
            </p:cNvPr>
            <p:cNvSpPr>
              <a:spLocks noChangeArrowheads="1"/>
            </p:cNvSpPr>
            <p:nvPr/>
          </p:nvSpPr>
          <p:spPr bwMode="auto">
            <a:xfrm>
              <a:off x="11098328" y="11854770"/>
              <a:ext cx="13345" cy="3810"/>
            </a:xfrm>
            <a:custGeom>
              <a:avLst/>
              <a:gdLst>
                <a:gd name="T0" fmla="*/ 29 w 30"/>
                <a:gd name="T1" fmla="*/ 8 h 9"/>
                <a:gd name="T2" fmla="*/ 29 w 30"/>
                <a:gd name="T3" fmla="*/ 8 h 9"/>
                <a:gd name="T4" fmla="*/ 7 w 30"/>
                <a:gd name="T5" fmla="*/ 0 h 9"/>
                <a:gd name="T6" fmla="*/ 0 w 30"/>
                <a:gd name="T7" fmla="*/ 0 h 9"/>
                <a:gd name="T8" fmla="*/ 15 w 30"/>
                <a:gd name="T9" fmla="*/ 8 h 9"/>
                <a:gd name="T10" fmla="*/ 29 w 30"/>
                <a:gd name="T11" fmla="*/ 8 h 9"/>
              </a:gdLst>
              <a:ahLst/>
              <a:cxnLst>
                <a:cxn ang="0">
                  <a:pos x="T0" y="T1"/>
                </a:cxn>
                <a:cxn ang="0">
                  <a:pos x="T2" y="T3"/>
                </a:cxn>
                <a:cxn ang="0">
                  <a:pos x="T4" y="T5"/>
                </a:cxn>
                <a:cxn ang="0">
                  <a:pos x="T6" y="T7"/>
                </a:cxn>
                <a:cxn ang="0">
                  <a:pos x="T8" y="T9"/>
                </a:cxn>
                <a:cxn ang="0">
                  <a:pos x="T10" y="T11"/>
                </a:cxn>
              </a:cxnLst>
              <a:rect l="0" t="0" r="r" b="b"/>
              <a:pathLst>
                <a:path w="30" h="9">
                  <a:moveTo>
                    <a:pt x="29" y="8"/>
                  </a:moveTo>
                  <a:lnTo>
                    <a:pt x="29" y="8"/>
                  </a:lnTo>
                  <a:cubicBezTo>
                    <a:pt x="22" y="8"/>
                    <a:pt x="15" y="0"/>
                    <a:pt x="7" y="0"/>
                  </a:cubicBezTo>
                  <a:lnTo>
                    <a:pt x="0" y="0"/>
                  </a:lnTo>
                  <a:cubicBezTo>
                    <a:pt x="7" y="8"/>
                    <a:pt x="15" y="8"/>
                    <a:pt x="15" y="8"/>
                  </a:cubicBezTo>
                  <a:cubicBezTo>
                    <a:pt x="22" y="8"/>
                    <a:pt x="29" y="8"/>
                    <a:pt x="29" y="8"/>
                  </a:cubicBezTo>
                </a:path>
              </a:pathLst>
            </a:custGeom>
            <a:grpFill/>
            <a:ln w="9525" cap="flat">
              <a:solidFill>
                <a:schemeClr val="tx2"/>
              </a:solidFill>
              <a:bevel/>
              <a:headEnd/>
              <a:tailEnd/>
            </a:ln>
            <a:effectLst/>
          </p:spPr>
          <p:txBody>
            <a:bodyPr wrap="none" lIns="121853" tIns="60926" rIns="121853" bIns="60926" anchor="ctr"/>
            <a:lstStyle/>
            <a:p>
              <a:endParaRPr lang="en-US" dirty="0">
                <a:latin typeface="Lato Regular" charset="0"/>
              </a:endParaRPr>
            </a:p>
          </p:txBody>
        </p:sp>
        <p:sp>
          <p:nvSpPr>
            <p:cNvPr id="81" name="Freeform 21">
              <a:extLst>
                <a:ext uri="{FF2B5EF4-FFF2-40B4-BE49-F238E27FC236}">
                  <a16:creationId xmlns:a16="http://schemas.microsoft.com/office/drawing/2014/main" id="{FA131503-8B27-9F4F-91A0-0A696382B8C7}"/>
                </a:ext>
              </a:extLst>
            </p:cNvPr>
            <p:cNvSpPr>
              <a:spLocks noChangeArrowheads="1"/>
            </p:cNvSpPr>
            <p:nvPr/>
          </p:nvSpPr>
          <p:spPr bwMode="auto">
            <a:xfrm>
              <a:off x="15299957" y="6562408"/>
              <a:ext cx="516626" cy="552478"/>
            </a:xfrm>
            <a:custGeom>
              <a:avLst/>
              <a:gdLst>
                <a:gd name="T0" fmla="*/ 1018 w 1197"/>
                <a:gd name="T1" fmla="*/ 14 h 1278"/>
                <a:gd name="T2" fmla="*/ 943 w 1197"/>
                <a:gd name="T3" fmla="*/ 59 h 1278"/>
                <a:gd name="T4" fmla="*/ 921 w 1197"/>
                <a:gd name="T5" fmla="*/ 118 h 1278"/>
                <a:gd name="T6" fmla="*/ 795 w 1197"/>
                <a:gd name="T7" fmla="*/ 141 h 1278"/>
                <a:gd name="T8" fmla="*/ 743 w 1197"/>
                <a:gd name="T9" fmla="*/ 133 h 1278"/>
                <a:gd name="T10" fmla="*/ 683 w 1197"/>
                <a:gd name="T11" fmla="*/ 141 h 1278"/>
                <a:gd name="T12" fmla="*/ 543 w 1197"/>
                <a:gd name="T13" fmla="*/ 148 h 1278"/>
                <a:gd name="T14" fmla="*/ 498 w 1197"/>
                <a:gd name="T15" fmla="*/ 237 h 1278"/>
                <a:gd name="T16" fmla="*/ 409 w 1197"/>
                <a:gd name="T17" fmla="*/ 371 h 1278"/>
                <a:gd name="T18" fmla="*/ 290 w 1197"/>
                <a:gd name="T19" fmla="*/ 319 h 1278"/>
                <a:gd name="T20" fmla="*/ 246 w 1197"/>
                <a:gd name="T21" fmla="*/ 356 h 1278"/>
                <a:gd name="T22" fmla="*/ 201 w 1197"/>
                <a:gd name="T23" fmla="*/ 453 h 1278"/>
                <a:gd name="T24" fmla="*/ 149 w 1197"/>
                <a:gd name="T25" fmla="*/ 512 h 1278"/>
                <a:gd name="T26" fmla="*/ 134 w 1197"/>
                <a:gd name="T27" fmla="*/ 675 h 1278"/>
                <a:gd name="T28" fmla="*/ 52 w 1197"/>
                <a:gd name="T29" fmla="*/ 831 h 1278"/>
                <a:gd name="T30" fmla="*/ 23 w 1197"/>
                <a:gd name="T31" fmla="*/ 980 h 1278"/>
                <a:gd name="T32" fmla="*/ 38 w 1197"/>
                <a:gd name="T33" fmla="*/ 1054 h 1278"/>
                <a:gd name="T34" fmla="*/ 8 w 1197"/>
                <a:gd name="T35" fmla="*/ 1143 h 1278"/>
                <a:gd name="T36" fmla="*/ 134 w 1197"/>
                <a:gd name="T37" fmla="*/ 1180 h 1278"/>
                <a:gd name="T38" fmla="*/ 275 w 1197"/>
                <a:gd name="T39" fmla="*/ 1173 h 1278"/>
                <a:gd name="T40" fmla="*/ 283 w 1197"/>
                <a:gd name="T41" fmla="*/ 1165 h 1278"/>
                <a:gd name="T42" fmla="*/ 357 w 1197"/>
                <a:gd name="T43" fmla="*/ 1158 h 1278"/>
                <a:gd name="T44" fmla="*/ 446 w 1197"/>
                <a:gd name="T45" fmla="*/ 1143 h 1278"/>
                <a:gd name="T46" fmla="*/ 602 w 1197"/>
                <a:gd name="T47" fmla="*/ 1217 h 1278"/>
                <a:gd name="T48" fmla="*/ 795 w 1197"/>
                <a:gd name="T49" fmla="*/ 1270 h 1278"/>
                <a:gd name="T50" fmla="*/ 906 w 1197"/>
                <a:gd name="T51" fmla="*/ 995 h 1278"/>
                <a:gd name="T52" fmla="*/ 958 w 1197"/>
                <a:gd name="T53" fmla="*/ 891 h 1278"/>
                <a:gd name="T54" fmla="*/ 973 w 1197"/>
                <a:gd name="T55" fmla="*/ 839 h 1278"/>
                <a:gd name="T56" fmla="*/ 1018 w 1197"/>
                <a:gd name="T57" fmla="*/ 742 h 1278"/>
                <a:gd name="T58" fmla="*/ 1062 w 1197"/>
                <a:gd name="T59" fmla="*/ 660 h 1278"/>
                <a:gd name="T60" fmla="*/ 1107 w 1197"/>
                <a:gd name="T61" fmla="*/ 579 h 1278"/>
                <a:gd name="T62" fmla="*/ 1174 w 1197"/>
                <a:gd name="T63" fmla="*/ 438 h 1278"/>
                <a:gd name="T64" fmla="*/ 1196 w 1197"/>
                <a:gd name="T65" fmla="*/ 356 h 1278"/>
                <a:gd name="T66" fmla="*/ 1085 w 1197"/>
                <a:gd name="T67" fmla="*/ 304 h 1278"/>
                <a:gd name="T68" fmla="*/ 1122 w 1197"/>
                <a:gd name="T69" fmla="*/ 185 h 1278"/>
                <a:gd name="T70" fmla="*/ 1010 w 1197"/>
                <a:gd name="T71" fmla="*/ 141 h 1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97" h="1278">
                  <a:moveTo>
                    <a:pt x="1018" y="14"/>
                  </a:moveTo>
                  <a:lnTo>
                    <a:pt x="1018" y="14"/>
                  </a:lnTo>
                  <a:cubicBezTo>
                    <a:pt x="1003" y="14"/>
                    <a:pt x="1003" y="7"/>
                    <a:pt x="995" y="0"/>
                  </a:cubicBezTo>
                  <a:cubicBezTo>
                    <a:pt x="988" y="0"/>
                    <a:pt x="951" y="52"/>
                    <a:pt x="943" y="59"/>
                  </a:cubicBezTo>
                  <a:cubicBezTo>
                    <a:pt x="943" y="66"/>
                    <a:pt x="936" y="74"/>
                    <a:pt x="928" y="81"/>
                  </a:cubicBezTo>
                  <a:cubicBezTo>
                    <a:pt x="928" y="96"/>
                    <a:pt x="936" y="103"/>
                    <a:pt x="921" y="118"/>
                  </a:cubicBezTo>
                  <a:cubicBezTo>
                    <a:pt x="906" y="126"/>
                    <a:pt x="877" y="126"/>
                    <a:pt x="862" y="126"/>
                  </a:cubicBezTo>
                  <a:cubicBezTo>
                    <a:pt x="832" y="126"/>
                    <a:pt x="817" y="133"/>
                    <a:pt x="795" y="141"/>
                  </a:cubicBezTo>
                  <a:cubicBezTo>
                    <a:pt x="788" y="148"/>
                    <a:pt x="780" y="148"/>
                    <a:pt x="765" y="148"/>
                  </a:cubicBezTo>
                  <a:cubicBezTo>
                    <a:pt x="750" y="148"/>
                    <a:pt x="758" y="133"/>
                    <a:pt x="743" y="133"/>
                  </a:cubicBezTo>
                  <a:cubicBezTo>
                    <a:pt x="736" y="133"/>
                    <a:pt x="721" y="148"/>
                    <a:pt x="713" y="148"/>
                  </a:cubicBezTo>
                  <a:cubicBezTo>
                    <a:pt x="698" y="148"/>
                    <a:pt x="698" y="141"/>
                    <a:pt x="683" y="141"/>
                  </a:cubicBezTo>
                  <a:cubicBezTo>
                    <a:pt x="661" y="133"/>
                    <a:pt x="639" y="133"/>
                    <a:pt x="617" y="133"/>
                  </a:cubicBezTo>
                  <a:cubicBezTo>
                    <a:pt x="587" y="133"/>
                    <a:pt x="565" y="133"/>
                    <a:pt x="543" y="148"/>
                  </a:cubicBezTo>
                  <a:cubicBezTo>
                    <a:pt x="520" y="155"/>
                    <a:pt x="483" y="155"/>
                    <a:pt x="476" y="178"/>
                  </a:cubicBezTo>
                  <a:cubicBezTo>
                    <a:pt x="505" y="185"/>
                    <a:pt x="513" y="208"/>
                    <a:pt x="498" y="237"/>
                  </a:cubicBezTo>
                  <a:cubicBezTo>
                    <a:pt x="483" y="252"/>
                    <a:pt x="476" y="267"/>
                    <a:pt x="461" y="282"/>
                  </a:cubicBezTo>
                  <a:cubicBezTo>
                    <a:pt x="431" y="304"/>
                    <a:pt x="424" y="334"/>
                    <a:pt x="409" y="371"/>
                  </a:cubicBezTo>
                  <a:cubicBezTo>
                    <a:pt x="386" y="356"/>
                    <a:pt x="364" y="341"/>
                    <a:pt x="334" y="334"/>
                  </a:cubicBezTo>
                  <a:cubicBezTo>
                    <a:pt x="334" y="326"/>
                    <a:pt x="312" y="319"/>
                    <a:pt x="290" y="319"/>
                  </a:cubicBezTo>
                  <a:cubicBezTo>
                    <a:pt x="290" y="319"/>
                    <a:pt x="290" y="326"/>
                    <a:pt x="297" y="326"/>
                  </a:cubicBezTo>
                  <a:cubicBezTo>
                    <a:pt x="268" y="326"/>
                    <a:pt x="260" y="341"/>
                    <a:pt x="246" y="356"/>
                  </a:cubicBezTo>
                  <a:cubicBezTo>
                    <a:pt x="238" y="363"/>
                    <a:pt x="216" y="386"/>
                    <a:pt x="208" y="393"/>
                  </a:cubicBezTo>
                  <a:cubicBezTo>
                    <a:pt x="201" y="408"/>
                    <a:pt x="208" y="438"/>
                    <a:pt x="201" y="453"/>
                  </a:cubicBezTo>
                  <a:cubicBezTo>
                    <a:pt x="201" y="475"/>
                    <a:pt x="193" y="490"/>
                    <a:pt x="186" y="505"/>
                  </a:cubicBezTo>
                  <a:cubicBezTo>
                    <a:pt x="171" y="505"/>
                    <a:pt x="164" y="505"/>
                    <a:pt x="149" y="512"/>
                  </a:cubicBezTo>
                  <a:cubicBezTo>
                    <a:pt x="171" y="542"/>
                    <a:pt x="156" y="564"/>
                    <a:pt x="149" y="594"/>
                  </a:cubicBezTo>
                  <a:cubicBezTo>
                    <a:pt x="141" y="623"/>
                    <a:pt x="149" y="653"/>
                    <a:pt x="134" y="675"/>
                  </a:cubicBezTo>
                  <a:cubicBezTo>
                    <a:pt x="112" y="675"/>
                    <a:pt x="89" y="675"/>
                    <a:pt x="67" y="675"/>
                  </a:cubicBezTo>
                  <a:cubicBezTo>
                    <a:pt x="60" y="727"/>
                    <a:pt x="60" y="779"/>
                    <a:pt x="52" y="831"/>
                  </a:cubicBezTo>
                  <a:cubicBezTo>
                    <a:pt x="52" y="861"/>
                    <a:pt x="52" y="883"/>
                    <a:pt x="38" y="905"/>
                  </a:cubicBezTo>
                  <a:cubicBezTo>
                    <a:pt x="23" y="935"/>
                    <a:pt x="23" y="950"/>
                    <a:pt x="23" y="980"/>
                  </a:cubicBezTo>
                  <a:cubicBezTo>
                    <a:pt x="15" y="987"/>
                    <a:pt x="15" y="987"/>
                    <a:pt x="15" y="987"/>
                  </a:cubicBezTo>
                  <a:cubicBezTo>
                    <a:pt x="23" y="1010"/>
                    <a:pt x="38" y="1039"/>
                    <a:pt x="38" y="1054"/>
                  </a:cubicBezTo>
                  <a:cubicBezTo>
                    <a:pt x="38" y="1069"/>
                    <a:pt x="38" y="1084"/>
                    <a:pt x="30" y="1099"/>
                  </a:cubicBezTo>
                  <a:cubicBezTo>
                    <a:pt x="23" y="1121"/>
                    <a:pt x="0" y="1121"/>
                    <a:pt x="8" y="1143"/>
                  </a:cubicBezTo>
                  <a:cubicBezTo>
                    <a:pt x="38" y="1158"/>
                    <a:pt x="67" y="1151"/>
                    <a:pt x="97" y="1158"/>
                  </a:cubicBezTo>
                  <a:cubicBezTo>
                    <a:pt x="127" y="1165"/>
                    <a:pt x="119" y="1165"/>
                    <a:pt x="134" y="1180"/>
                  </a:cubicBezTo>
                  <a:cubicBezTo>
                    <a:pt x="149" y="1188"/>
                    <a:pt x="171" y="1180"/>
                    <a:pt x="186" y="1180"/>
                  </a:cubicBezTo>
                  <a:cubicBezTo>
                    <a:pt x="208" y="1180"/>
                    <a:pt x="260" y="1165"/>
                    <a:pt x="275" y="1173"/>
                  </a:cubicBezTo>
                  <a:lnTo>
                    <a:pt x="283" y="1180"/>
                  </a:lnTo>
                  <a:cubicBezTo>
                    <a:pt x="283" y="1173"/>
                    <a:pt x="283" y="1173"/>
                    <a:pt x="283" y="1165"/>
                  </a:cubicBezTo>
                  <a:cubicBezTo>
                    <a:pt x="290" y="1151"/>
                    <a:pt x="290" y="1121"/>
                    <a:pt x="312" y="1113"/>
                  </a:cubicBezTo>
                  <a:cubicBezTo>
                    <a:pt x="327" y="1113"/>
                    <a:pt x="349" y="1151"/>
                    <a:pt x="357" y="1158"/>
                  </a:cubicBezTo>
                  <a:cubicBezTo>
                    <a:pt x="372" y="1173"/>
                    <a:pt x="394" y="1195"/>
                    <a:pt x="416" y="1202"/>
                  </a:cubicBezTo>
                  <a:cubicBezTo>
                    <a:pt x="453" y="1202"/>
                    <a:pt x="446" y="1173"/>
                    <a:pt x="446" y="1143"/>
                  </a:cubicBezTo>
                  <a:cubicBezTo>
                    <a:pt x="476" y="1143"/>
                    <a:pt x="528" y="1136"/>
                    <a:pt x="550" y="1143"/>
                  </a:cubicBezTo>
                  <a:cubicBezTo>
                    <a:pt x="580" y="1158"/>
                    <a:pt x="580" y="1217"/>
                    <a:pt x="602" y="1217"/>
                  </a:cubicBezTo>
                  <a:cubicBezTo>
                    <a:pt x="602" y="1165"/>
                    <a:pt x="676" y="1165"/>
                    <a:pt x="713" y="1180"/>
                  </a:cubicBezTo>
                  <a:cubicBezTo>
                    <a:pt x="750" y="1202"/>
                    <a:pt x="780" y="1232"/>
                    <a:pt x="795" y="1270"/>
                  </a:cubicBezTo>
                  <a:cubicBezTo>
                    <a:pt x="854" y="1277"/>
                    <a:pt x="884" y="1084"/>
                    <a:pt x="891" y="1054"/>
                  </a:cubicBezTo>
                  <a:cubicBezTo>
                    <a:pt x="899" y="1032"/>
                    <a:pt x="899" y="1010"/>
                    <a:pt x="906" y="995"/>
                  </a:cubicBezTo>
                  <a:cubicBezTo>
                    <a:pt x="914" y="972"/>
                    <a:pt x="928" y="965"/>
                    <a:pt x="936" y="943"/>
                  </a:cubicBezTo>
                  <a:cubicBezTo>
                    <a:pt x="943" y="928"/>
                    <a:pt x="943" y="905"/>
                    <a:pt x="958" y="891"/>
                  </a:cubicBezTo>
                  <a:cubicBezTo>
                    <a:pt x="966" y="876"/>
                    <a:pt x="966" y="883"/>
                    <a:pt x="973" y="868"/>
                  </a:cubicBezTo>
                  <a:cubicBezTo>
                    <a:pt x="973" y="861"/>
                    <a:pt x="973" y="846"/>
                    <a:pt x="973" y="839"/>
                  </a:cubicBezTo>
                  <a:cubicBezTo>
                    <a:pt x="973" y="816"/>
                    <a:pt x="981" y="809"/>
                    <a:pt x="988" y="787"/>
                  </a:cubicBezTo>
                  <a:cubicBezTo>
                    <a:pt x="995" y="765"/>
                    <a:pt x="988" y="757"/>
                    <a:pt x="1018" y="742"/>
                  </a:cubicBezTo>
                  <a:cubicBezTo>
                    <a:pt x="1040" y="742"/>
                    <a:pt x="1055" y="742"/>
                    <a:pt x="1062" y="712"/>
                  </a:cubicBezTo>
                  <a:cubicBezTo>
                    <a:pt x="1070" y="698"/>
                    <a:pt x="1062" y="675"/>
                    <a:pt x="1062" y="660"/>
                  </a:cubicBezTo>
                  <a:cubicBezTo>
                    <a:pt x="1085" y="646"/>
                    <a:pt x="1099" y="646"/>
                    <a:pt x="1107" y="623"/>
                  </a:cubicBezTo>
                  <a:cubicBezTo>
                    <a:pt x="1107" y="608"/>
                    <a:pt x="1107" y="594"/>
                    <a:pt x="1107" y="579"/>
                  </a:cubicBezTo>
                  <a:cubicBezTo>
                    <a:pt x="1114" y="542"/>
                    <a:pt x="1137" y="549"/>
                    <a:pt x="1159" y="527"/>
                  </a:cubicBezTo>
                  <a:cubicBezTo>
                    <a:pt x="1174" y="497"/>
                    <a:pt x="1159" y="467"/>
                    <a:pt x="1174" y="438"/>
                  </a:cubicBezTo>
                  <a:cubicBezTo>
                    <a:pt x="1188" y="408"/>
                    <a:pt x="1188" y="408"/>
                    <a:pt x="1188" y="408"/>
                  </a:cubicBezTo>
                  <a:cubicBezTo>
                    <a:pt x="1196" y="393"/>
                    <a:pt x="1196" y="371"/>
                    <a:pt x="1196" y="356"/>
                  </a:cubicBezTo>
                  <a:cubicBezTo>
                    <a:pt x="1166" y="349"/>
                    <a:pt x="1159" y="349"/>
                    <a:pt x="1137" y="334"/>
                  </a:cubicBezTo>
                  <a:cubicBezTo>
                    <a:pt x="1122" y="326"/>
                    <a:pt x="1099" y="311"/>
                    <a:pt x="1085" y="304"/>
                  </a:cubicBezTo>
                  <a:cubicBezTo>
                    <a:pt x="1085" y="282"/>
                    <a:pt x="1085" y="237"/>
                    <a:pt x="1092" y="215"/>
                  </a:cubicBezTo>
                  <a:cubicBezTo>
                    <a:pt x="1099" y="200"/>
                    <a:pt x="1114" y="200"/>
                    <a:pt x="1122" y="185"/>
                  </a:cubicBezTo>
                  <a:cubicBezTo>
                    <a:pt x="1122" y="185"/>
                    <a:pt x="1122" y="178"/>
                    <a:pt x="1122" y="163"/>
                  </a:cubicBezTo>
                  <a:cubicBezTo>
                    <a:pt x="1085" y="163"/>
                    <a:pt x="1048" y="141"/>
                    <a:pt x="1010" y="141"/>
                  </a:cubicBezTo>
                  <a:cubicBezTo>
                    <a:pt x="1010" y="96"/>
                    <a:pt x="1018" y="59"/>
                    <a:pt x="1018" y="14"/>
                  </a:cubicBezTo>
                </a:path>
              </a:pathLst>
            </a:custGeom>
            <a:grpFill/>
            <a:ln w="9525" cap="flat">
              <a:solidFill>
                <a:schemeClr val="tx2"/>
              </a:solidFill>
              <a:bevel/>
              <a:headEnd/>
              <a:tailEnd/>
            </a:ln>
            <a:effectLst/>
          </p:spPr>
          <p:txBody>
            <a:bodyPr wrap="none" lIns="121853" tIns="60926" rIns="121853" bIns="60926" anchor="ctr"/>
            <a:lstStyle/>
            <a:p>
              <a:endParaRPr lang="en-US" dirty="0">
                <a:latin typeface="Lato Regular" charset="0"/>
              </a:endParaRPr>
            </a:p>
          </p:txBody>
        </p:sp>
        <p:sp>
          <p:nvSpPr>
            <p:cNvPr id="82" name="Freeform 22">
              <a:extLst>
                <a:ext uri="{FF2B5EF4-FFF2-40B4-BE49-F238E27FC236}">
                  <a16:creationId xmlns:a16="http://schemas.microsoft.com/office/drawing/2014/main" id="{1CC594D4-64A4-EE42-AFA1-C9ECEA4AA581}"/>
                </a:ext>
              </a:extLst>
            </p:cNvPr>
            <p:cNvSpPr>
              <a:spLocks noChangeArrowheads="1"/>
            </p:cNvSpPr>
            <p:nvPr/>
          </p:nvSpPr>
          <p:spPr bwMode="auto">
            <a:xfrm>
              <a:off x="14863400" y="5305042"/>
              <a:ext cx="1631849" cy="1417393"/>
            </a:xfrm>
            <a:custGeom>
              <a:avLst/>
              <a:gdLst>
                <a:gd name="T0" fmla="*/ 3706 w 3774"/>
                <a:gd name="T1" fmla="*/ 839 h 3283"/>
                <a:gd name="T2" fmla="*/ 3476 w 3774"/>
                <a:gd name="T3" fmla="*/ 779 h 3283"/>
                <a:gd name="T4" fmla="*/ 3171 w 3774"/>
                <a:gd name="T5" fmla="*/ 727 h 3283"/>
                <a:gd name="T6" fmla="*/ 3052 w 3774"/>
                <a:gd name="T7" fmla="*/ 720 h 3283"/>
                <a:gd name="T8" fmla="*/ 3171 w 3774"/>
                <a:gd name="T9" fmla="*/ 490 h 3283"/>
                <a:gd name="T10" fmla="*/ 2941 w 3774"/>
                <a:gd name="T11" fmla="*/ 378 h 3283"/>
                <a:gd name="T12" fmla="*/ 2867 w 3774"/>
                <a:gd name="T13" fmla="*/ 282 h 3283"/>
                <a:gd name="T14" fmla="*/ 2926 w 3774"/>
                <a:gd name="T15" fmla="*/ 148 h 3283"/>
                <a:gd name="T16" fmla="*/ 2755 w 3774"/>
                <a:gd name="T17" fmla="*/ 29 h 3283"/>
                <a:gd name="T18" fmla="*/ 2458 w 3774"/>
                <a:gd name="T19" fmla="*/ 237 h 3283"/>
                <a:gd name="T20" fmla="*/ 2362 w 3774"/>
                <a:gd name="T21" fmla="*/ 371 h 3283"/>
                <a:gd name="T22" fmla="*/ 1857 w 3774"/>
                <a:gd name="T23" fmla="*/ 208 h 3283"/>
                <a:gd name="T24" fmla="*/ 1567 w 3774"/>
                <a:gd name="T25" fmla="*/ 505 h 3283"/>
                <a:gd name="T26" fmla="*/ 1344 w 3774"/>
                <a:gd name="T27" fmla="*/ 690 h 3283"/>
                <a:gd name="T28" fmla="*/ 1018 w 3774"/>
                <a:gd name="T29" fmla="*/ 787 h 3283"/>
                <a:gd name="T30" fmla="*/ 906 w 3774"/>
                <a:gd name="T31" fmla="*/ 1032 h 3283"/>
                <a:gd name="T32" fmla="*/ 706 w 3774"/>
                <a:gd name="T33" fmla="*/ 1188 h 3283"/>
                <a:gd name="T34" fmla="*/ 454 w 3774"/>
                <a:gd name="T35" fmla="*/ 1403 h 3283"/>
                <a:gd name="T36" fmla="*/ 305 w 3774"/>
                <a:gd name="T37" fmla="*/ 1470 h 3283"/>
                <a:gd name="T38" fmla="*/ 0 w 3774"/>
                <a:gd name="T39" fmla="*/ 1574 h 3283"/>
                <a:gd name="T40" fmla="*/ 201 w 3774"/>
                <a:gd name="T41" fmla="*/ 1730 h 3283"/>
                <a:gd name="T42" fmla="*/ 349 w 3774"/>
                <a:gd name="T43" fmla="*/ 1841 h 3283"/>
                <a:gd name="T44" fmla="*/ 386 w 3774"/>
                <a:gd name="T45" fmla="*/ 2116 h 3283"/>
                <a:gd name="T46" fmla="*/ 386 w 3774"/>
                <a:gd name="T47" fmla="*/ 2153 h 3283"/>
                <a:gd name="T48" fmla="*/ 661 w 3774"/>
                <a:gd name="T49" fmla="*/ 2072 h 3283"/>
                <a:gd name="T50" fmla="*/ 944 w 3774"/>
                <a:gd name="T51" fmla="*/ 2079 h 3283"/>
                <a:gd name="T52" fmla="*/ 1285 w 3774"/>
                <a:gd name="T53" fmla="*/ 2027 h 3283"/>
                <a:gd name="T54" fmla="*/ 1486 w 3774"/>
                <a:gd name="T55" fmla="*/ 1938 h 3283"/>
                <a:gd name="T56" fmla="*/ 1597 w 3774"/>
                <a:gd name="T57" fmla="*/ 1745 h 3283"/>
                <a:gd name="T58" fmla="*/ 1693 w 3774"/>
                <a:gd name="T59" fmla="*/ 1552 h 3283"/>
                <a:gd name="T60" fmla="*/ 1842 w 3774"/>
                <a:gd name="T61" fmla="*/ 1537 h 3283"/>
                <a:gd name="T62" fmla="*/ 2080 w 3774"/>
                <a:gd name="T63" fmla="*/ 1425 h 3283"/>
                <a:gd name="T64" fmla="*/ 2161 w 3774"/>
                <a:gd name="T65" fmla="*/ 1396 h 3283"/>
                <a:gd name="T66" fmla="*/ 2310 w 3774"/>
                <a:gd name="T67" fmla="*/ 1329 h 3283"/>
                <a:gd name="T68" fmla="*/ 2444 w 3774"/>
                <a:gd name="T69" fmla="*/ 1270 h 3283"/>
                <a:gd name="T70" fmla="*/ 2703 w 3774"/>
                <a:gd name="T71" fmla="*/ 1180 h 3283"/>
                <a:gd name="T72" fmla="*/ 2718 w 3774"/>
                <a:gd name="T73" fmla="*/ 1351 h 3283"/>
                <a:gd name="T74" fmla="*/ 2860 w 3774"/>
                <a:gd name="T75" fmla="*/ 1552 h 3283"/>
                <a:gd name="T76" fmla="*/ 2592 w 3774"/>
                <a:gd name="T77" fmla="*/ 1700 h 3283"/>
                <a:gd name="T78" fmla="*/ 2458 w 3774"/>
                <a:gd name="T79" fmla="*/ 1864 h 3283"/>
                <a:gd name="T80" fmla="*/ 2280 w 3774"/>
                <a:gd name="T81" fmla="*/ 1975 h 3283"/>
                <a:gd name="T82" fmla="*/ 2087 w 3774"/>
                <a:gd name="T83" fmla="*/ 2123 h 3283"/>
                <a:gd name="T84" fmla="*/ 1812 w 3774"/>
                <a:gd name="T85" fmla="*/ 2354 h 3283"/>
                <a:gd name="T86" fmla="*/ 1612 w 3774"/>
                <a:gd name="T87" fmla="*/ 2584 h 3283"/>
                <a:gd name="T88" fmla="*/ 1486 w 3774"/>
                <a:gd name="T89" fmla="*/ 2747 h 3283"/>
                <a:gd name="T90" fmla="*/ 1285 w 3774"/>
                <a:gd name="T91" fmla="*/ 2992 h 3283"/>
                <a:gd name="T92" fmla="*/ 1300 w 3774"/>
                <a:gd name="T93" fmla="*/ 3230 h 3283"/>
                <a:gd name="T94" fmla="*/ 1486 w 3774"/>
                <a:gd name="T95" fmla="*/ 3089 h 3283"/>
                <a:gd name="T96" fmla="*/ 1753 w 3774"/>
                <a:gd name="T97" fmla="*/ 3044 h 3283"/>
                <a:gd name="T98" fmla="*/ 1938 w 3774"/>
                <a:gd name="T99" fmla="*/ 2992 h 3283"/>
                <a:gd name="T100" fmla="*/ 2132 w 3774"/>
                <a:gd name="T101" fmla="*/ 3074 h 3283"/>
                <a:gd name="T102" fmla="*/ 2273 w 3774"/>
                <a:gd name="T103" fmla="*/ 2903 h 3283"/>
                <a:gd name="T104" fmla="*/ 2347 w 3774"/>
                <a:gd name="T105" fmla="*/ 2651 h 3283"/>
                <a:gd name="T106" fmla="*/ 2369 w 3774"/>
                <a:gd name="T107" fmla="*/ 2406 h 3283"/>
                <a:gd name="T108" fmla="*/ 2495 w 3774"/>
                <a:gd name="T109" fmla="*/ 2109 h 3283"/>
                <a:gd name="T110" fmla="*/ 2726 w 3774"/>
                <a:gd name="T111" fmla="*/ 1938 h 3283"/>
                <a:gd name="T112" fmla="*/ 3112 w 3774"/>
                <a:gd name="T113" fmla="*/ 1604 h 3283"/>
                <a:gd name="T114" fmla="*/ 3327 w 3774"/>
                <a:gd name="T115" fmla="*/ 1544 h 3283"/>
                <a:gd name="T116" fmla="*/ 3483 w 3774"/>
                <a:gd name="T117" fmla="*/ 1626 h 3283"/>
                <a:gd name="T118" fmla="*/ 3587 w 3774"/>
                <a:gd name="T119" fmla="*/ 1537 h 3283"/>
                <a:gd name="T120" fmla="*/ 3491 w 3774"/>
                <a:gd name="T121" fmla="*/ 1284 h 3283"/>
                <a:gd name="T122" fmla="*/ 3765 w 3774"/>
                <a:gd name="T123" fmla="*/ 995 h 3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774" h="3283">
                  <a:moveTo>
                    <a:pt x="3773" y="995"/>
                  </a:moveTo>
                  <a:lnTo>
                    <a:pt x="3773" y="995"/>
                  </a:lnTo>
                  <a:cubicBezTo>
                    <a:pt x="3773" y="965"/>
                    <a:pt x="3743" y="965"/>
                    <a:pt x="3728" y="943"/>
                  </a:cubicBezTo>
                  <a:cubicBezTo>
                    <a:pt x="3728" y="928"/>
                    <a:pt x="3728" y="905"/>
                    <a:pt x="3728" y="891"/>
                  </a:cubicBezTo>
                  <a:cubicBezTo>
                    <a:pt x="3736" y="861"/>
                    <a:pt x="3728" y="854"/>
                    <a:pt x="3706" y="839"/>
                  </a:cubicBezTo>
                  <a:cubicBezTo>
                    <a:pt x="3684" y="831"/>
                    <a:pt x="3669" y="824"/>
                    <a:pt x="3669" y="802"/>
                  </a:cubicBezTo>
                  <a:cubicBezTo>
                    <a:pt x="3654" y="794"/>
                    <a:pt x="3647" y="794"/>
                    <a:pt x="3639" y="779"/>
                  </a:cubicBezTo>
                  <a:cubicBezTo>
                    <a:pt x="3632" y="772"/>
                    <a:pt x="3624" y="757"/>
                    <a:pt x="3610" y="750"/>
                  </a:cubicBezTo>
                  <a:cubicBezTo>
                    <a:pt x="3595" y="742"/>
                    <a:pt x="3550" y="750"/>
                    <a:pt x="3535" y="750"/>
                  </a:cubicBezTo>
                  <a:cubicBezTo>
                    <a:pt x="3513" y="757"/>
                    <a:pt x="3498" y="779"/>
                    <a:pt x="3476" y="779"/>
                  </a:cubicBezTo>
                  <a:cubicBezTo>
                    <a:pt x="3461" y="779"/>
                    <a:pt x="3453" y="757"/>
                    <a:pt x="3439" y="750"/>
                  </a:cubicBezTo>
                  <a:cubicBezTo>
                    <a:pt x="3424" y="750"/>
                    <a:pt x="3416" y="750"/>
                    <a:pt x="3409" y="757"/>
                  </a:cubicBezTo>
                  <a:cubicBezTo>
                    <a:pt x="3372" y="765"/>
                    <a:pt x="3357" y="772"/>
                    <a:pt x="3327" y="750"/>
                  </a:cubicBezTo>
                  <a:cubicBezTo>
                    <a:pt x="3305" y="735"/>
                    <a:pt x="3275" y="705"/>
                    <a:pt x="3246" y="705"/>
                  </a:cubicBezTo>
                  <a:cubicBezTo>
                    <a:pt x="3223" y="698"/>
                    <a:pt x="3194" y="720"/>
                    <a:pt x="3171" y="727"/>
                  </a:cubicBezTo>
                  <a:cubicBezTo>
                    <a:pt x="3149" y="735"/>
                    <a:pt x="3119" y="750"/>
                    <a:pt x="3112" y="765"/>
                  </a:cubicBezTo>
                  <a:cubicBezTo>
                    <a:pt x="3090" y="779"/>
                    <a:pt x="3105" y="794"/>
                    <a:pt x="3097" y="816"/>
                  </a:cubicBezTo>
                  <a:cubicBezTo>
                    <a:pt x="3082" y="809"/>
                    <a:pt x="3067" y="809"/>
                    <a:pt x="3052" y="802"/>
                  </a:cubicBezTo>
                  <a:cubicBezTo>
                    <a:pt x="3038" y="802"/>
                    <a:pt x="3023" y="802"/>
                    <a:pt x="3008" y="802"/>
                  </a:cubicBezTo>
                  <a:cubicBezTo>
                    <a:pt x="3000" y="757"/>
                    <a:pt x="3060" y="757"/>
                    <a:pt x="3052" y="720"/>
                  </a:cubicBezTo>
                  <a:cubicBezTo>
                    <a:pt x="3030" y="720"/>
                    <a:pt x="3038" y="668"/>
                    <a:pt x="3045" y="653"/>
                  </a:cubicBezTo>
                  <a:cubicBezTo>
                    <a:pt x="3067" y="653"/>
                    <a:pt x="3075" y="631"/>
                    <a:pt x="3090" y="623"/>
                  </a:cubicBezTo>
                  <a:cubicBezTo>
                    <a:pt x="3112" y="594"/>
                    <a:pt x="3097" y="608"/>
                    <a:pt x="3097" y="579"/>
                  </a:cubicBezTo>
                  <a:cubicBezTo>
                    <a:pt x="3097" y="534"/>
                    <a:pt x="3149" y="534"/>
                    <a:pt x="3164" y="512"/>
                  </a:cubicBezTo>
                  <a:cubicBezTo>
                    <a:pt x="3171" y="505"/>
                    <a:pt x="3171" y="490"/>
                    <a:pt x="3171" y="490"/>
                  </a:cubicBezTo>
                  <a:cubicBezTo>
                    <a:pt x="3179" y="482"/>
                    <a:pt x="3194" y="490"/>
                    <a:pt x="3194" y="475"/>
                  </a:cubicBezTo>
                  <a:cubicBezTo>
                    <a:pt x="3201" y="460"/>
                    <a:pt x="3142" y="430"/>
                    <a:pt x="3134" y="415"/>
                  </a:cubicBezTo>
                  <a:cubicBezTo>
                    <a:pt x="3119" y="400"/>
                    <a:pt x="3097" y="371"/>
                    <a:pt x="3090" y="349"/>
                  </a:cubicBezTo>
                  <a:cubicBezTo>
                    <a:pt x="3082" y="326"/>
                    <a:pt x="3090" y="311"/>
                    <a:pt x="3082" y="289"/>
                  </a:cubicBezTo>
                  <a:cubicBezTo>
                    <a:pt x="3015" y="282"/>
                    <a:pt x="2949" y="311"/>
                    <a:pt x="2941" y="378"/>
                  </a:cubicBezTo>
                  <a:cubicBezTo>
                    <a:pt x="2941" y="393"/>
                    <a:pt x="2949" y="415"/>
                    <a:pt x="2926" y="423"/>
                  </a:cubicBezTo>
                  <a:cubicBezTo>
                    <a:pt x="2911" y="430"/>
                    <a:pt x="2904" y="423"/>
                    <a:pt x="2897" y="408"/>
                  </a:cubicBezTo>
                  <a:cubicBezTo>
                    <a:pt x="2889" y="378"/>
                    <a:pt x="2919" y="356"/>
                    <a:pt x="2904" y="326"/>
                  </a:cubicBezTo>
                  <a:cubicBezTo>
                    <a:pt x="2889" y="326"/>
                    <a:pt x="2867" y="319"/>
                    <a:pt x="2852" y="319"/>
                  </a:cubicBezTo>
                  <a:cubicBezTo>
                    <a:pt x="2852" y="304"/>
                    <a:pt x="2867" y="297"/>
                    <a:pt x="2867" y="282"/>
                  </a:cubicBezTo>
                  <a:cubicBezTo>
                    <a:pt x="2874" y="282"/>
                    <a:pt x="2889" y="274"/>
                    <a:pt x="2889" y="282"/>
                  </a:cubicBezTo>
                  <a:cubicBezTo>
                    <a:pt x="2897" y="267"/>
                    <a:pt x="2934" y="200"/>
                    <a:pt x="2949" y="200"/>
                  </a:cubicBezTo>
                  <a:cubicBezTo>
                    <a:pt x="2963" y="193"/>
                    <a:pt x="2978" y="208"/>
                    <a:pt x="2986" y="185"/>
                  </a:cubicBezTo>
                  <a:cubicBezTo>
                    <a:pt x="2993" y="178"/>
                    <a:pt x="2978" y="155"/>
                    <a:pt x="2986" y="148"/>
                  </a:cubicBezTo>
                  <a:cubicBezTo>
                    <a:pt x="2963" y="133"/>
                    <a:pt x="2949" y="148"/>
                    <a:pt x="2926" y="148"/>
                  </a:cubicBezTo>
                  <a:cubicBezTo>
                    <a:pt x="2897" y="155"/>
                    <a:pt x="2882" y="133"/>
                    <a:pt x="2867" y="103"/>
                  </a:cubicBezTo>
                  <a:cubicBezTo>
                    <a:pt x="2860" y="89"/>
                    <a:pt x="2867" y="96"/>
                    <a:pt x="2852" y="81"/>
                  </a:cubicBezTo>
                  <a:cubicBezTo>
                    <a:pt x="2845" y="66"/>
                    <a:pt x="2822" y="66"/>
                    <a:pt x="2815" y="52"/>
                  </a:cubicBezTo>
                  <a:cubicBezTo>
                    <a:pt x="2800" y="37"/>
                    <a:pt x="2807" y="7"/>
                    <a:pt x="2778" y="0"/>
                  </a:cubicBezTo>
                  <a:cubicBezTo>
                    <a:pt x="2778" y="29"/>
                    <a:pt x="2770" y="14"/>
                    <a:pt x="2755" y="29"/>
                  </a:cubicBezTo>
                  <a:cubicBezTo>
                    <a:pt x="2741" y="37"/>
                    <a:pt x="2748" y="44"/>
                    <a:pt x="2741" y="52"/>
                  </a:cubicBezTo>
                  <a:cubicBezTo>
                    <a:pt x="2733" y="66"/>
                    <a:pt x="2718" y="66"/>
                    <a:pt x="2711" y="66"/>
                  </a:cubicBezTo>
                  <a:cubicBezTo>
                    <a:pt x="2674" y="89"/>
                    <a:pt x="2644" y="111"/>
                    <a:pt x="2607" y="126"/>
                  </a:cubicBezTo>
                  <a:cubicBezTo>
                    <a:pt x="2570" y="148"/>
                    <a:pt x="2533" y="163"/>
                    <a:pt x="2503" y="193"/>
                  </a:cubicBezTo>
                  <a:cubicBezTo>
                    <a:pt x="2488" y="200"/>
                    <a:pt x="2458" y="215"/>
                    <a:pt x="2458" y="237"/>
                  </a:cubicBezTo>
                  <a:cubicBezTo>
                    <a:pt x="2458" y="245"/>
                    <a:pt x="2473" y="245"/>
                    <a:pt x="2473" y="260"/>
                  </a:cubicBezTo>
                  <a:cubicBezTo>
                    <a:pt x="2473" y="267"/>
                    <a:pt x="2473" y="274"/>
                    <a:pt x="2473" y="282"/>
                  </a:cubicBezTo>
                  <a:cubicBezTo>
                    <a:pt x="2466" y="282"/>
                    <a:pt x="2451" y="282"/>
                    <a:pt x="2436" y="282"/>
                  </a:cubicBezTo>
                  <a:cubicBezTo>
                    <a:pt x="2451" y="304"/>
                    <a:pt x="2444" y="334"/>
                    <a:pt x="2429" y="349"/>
                  </a:cubicBezTo>
                  <a:cubicBezTo>
                    <a:pt x="2414" y="363"/>
                    <a:pt x="2384" y="363"/>
                    <a:pt x="2362" y="371"/>
                  </a:cubicBezTo>
                  <a:cubicBezTo>
                    <a:pt x="2332" y="371"/>
                    <a:pt x="2303" y="349"/>
                    <a:pt x="2273" y="326"/>
                  </a:cubicBezTo>
                  <a:cubicBezTo>
                    <a:pt x="2243" y="311"/>
                    <a:pt x="2221" y="304"/>
                    <a:pt x="2184" y="304"/>
                  </a:cubicBezTo>
                  <a:cubicBezTo>
                    <a:pt x="2154" y="304"/>
                    <a:pt x="2132" y="311"/>
                    <a:pt x="2102" y="311"/>
                  </a:cubicBezTo>
                  <a:cubicBezTo>
                    <a:pt x="2058" y="319"/>
                    <a:pt x="2043" y="311"/>
                    <a:pt x="2005" y="282"/>
                  </a:cubicBezTo>
                  <a:cubicBezTo>
                    <a:pt x="1961" y="252"/>
                    <a:pt x="1916" y="208"/>
                    <a:pt x="1857" y="208"/>
                  </a:cubicBezTo>
                  <a:cubicBezTo>
                    <a:pt x="1857" y="245"/>
                    <a:pt x="1857" y="267"/>
                    <a:pt x="1820" y="282"/>
                  </a:cubicBezTo>
                  <a:cubicBezTo>
                    <a:pt x="1790" y="297"/>
                    <a:pt x="1760" y="289"/>
                    <a:pt x="1731" y="304"/>
                  </a:cubicBezTo>
                  <a:cubicBezTo>
                    <a:pt x="1693" y="319"/>
                    <a:pt x="1686" y="349"/>
                    <a:pt x="1656" y="371"/>
                  </a:cubicBezTo>
                  <a:cubicBezTo>
                    <a:pt x="1634" y="386"/>
                    <a:pt x="1612" y="408"/>
                    <a:pt x="1604" y="430"/>
                  </a:cubicBezTo>
                  <a:cubicBezTo>
                    <a:pt x="1597" y="445"/>
                    <a:pt x="1582" y="497"/>
                    <a:pt x="1567" y="505"/>
                  </a:cubicBezTo>
                  <a:cubicBezTo>
                    <a:pt x="1560" y="505"/>
                    <a:pt x="1515" y="497"/>
                    <a:pt x="1508" y="505"/>
                  </a:cubicBezTo>
                  <a:cubicBezTo>
                    <a:pt x="1501" y="519"/>
                    <a:pt x="1530" y="534"/>
                    <a:pt x="1523" y="557"/>
                  </a:cubicBezTo>
                  <a:cubicBezTo>
                    <a:pt x="1523" y="571"/>
                    <a:pt x="1456" y="594"/>
                    <a:pt x="1441" y="601"/>
                  </a:cubicBezTo>
                  <a:cubicBezTo>
                    <a:pt x="1448" y="631"/>
                    <a:pt x="1404" y="646"/>
                    <a:pt x="1382" y="660"/>
                  </a:cubicBezTo>
                  <a:cubicBezTo>
                    <a:pt x="1367" y="668"/>
                    <a:pt x="1359" y="675"/>
                    <a:pt x="1344" y="690"/>
                  </a:cubicBezTo>
                  <a:cubicBezTo>
                    <a:pt x="1337" y="698"/>
                    <a:pt x="1322" y="720"/>
                    <a:pt x="1307" y="727"/>
                  </a:cubicBezTo>
                  <a:cubicBezTo>
                    <a:pt x="1285" y="735"/>
                    <a:pt x="1263" y="720"/>
                    <a:pt x="1241" y="727"/>
                  </a:cubicBezTo>
                  <a:cubicBezTo>
                    <a:pt x="1218" y="727"/>
                    <a:pt x="1211" y="735"/>
                    <a:pt x="1196" y="742"/>
                  </a:cubicBezTo>
                  <a:cubicBezTo>
                    <a:pt x="1166" y="757"/>
                    <a:pt x="1137" y="765"/>
                    <a:pt x="1107" y="779"/>
                  </a:cubicBezTo>
                  <a:cubicBezTo>
                    <a:pt x="1077" y="794"/>
                    <a:pt x="1048" y="779"/>
                    <a:pt x="1018" y="787"/>
                  </a:cubicBezTo>
                  <a:cubicBezTo>
                    <a:pt x="988" y="794"/>
                    <a:pt x="996" y="831"/>
                    <a:pt x="996" y="861"/>
                  </a:cubicBezTo>
                  <a:cubicBezTo>
                    <a:pt x="996" y="891"/>
                    <a:pt x="996" y="913"/>
                    <a:pt x="981" y="943"/>
                  </a:cubicBezTo>
                  <a:cubicBezTo>
                    <a:pt x="973" y="957"/>
                    <a:pt x="966" y="972"/>
                    <a:pt x="958" y="980"/>
                  </a:cubicBezTo>
                  <a:cubicBezTo>
                    <a:pt x="951" y="987"/>
                    <a:pt x="936" y="995"/>
                    <a:pt x="929" y="1002"/>
                  </a:cubicBezTo>
                  <a:cubicBezTo>
                    <a:pt x="921" y="1017"/>
                    <a:pt x="921" y="1024"/>
                    <a:pt x="906" y="1032"/>
                  </a:cubicBezTo>
                  <a:cubicBezTo>
                    <a:pt x="891" y="1047"/>
                    <a:pt x="877" y="1047"/>
                    <a:pt x="862" y="1054"/>
                  </a:cubicBezTo>
                  <a:cubicBezTo>
                    <a:pt x="854" y="1069"/>
                    <a:pt x="854" y="1084"/>
                    <a:pt x="840" y="1091"/>
                  </a:cubicBezTo>
                  <a:cubicBezTo>
                    <a:pt x="825" y="1099"/>
                    <a:pt x="817" y="1106"/>
                    <a:pt x="802" y="1113"/>
                  </a:cubicBezTo>
                  <a:cubicBezTo>
                    <a:pt x="780" y="1121"/>
                    <a:pt x="736" y="1128"/>
                    <a:pt x="721" y="1151"/>
                  </a:cubicBezTo>
                  <a:cubicBezTo>
                    <a:pt x="713" y="1165"/>
                    <a:pt x="721" y="1173"/>
                    <a:pt x="706" y="1188"/>
                  </a:cubicBezTo>
                  <a:cubicBezTo>
                    <a:pt x="699" y="1202"/>
                    <a:pt x="669" y="1210"/>
                    <a:pt x="676" y="1232"/>
                  </a:cubicBezTo>
                  <a:cubicBezTo>
                    <a:pt x="691" y="1240"/>
                    <a:pt x="713" y="1247"/>
                    <a:pt x="721" y="1262"/>
                  </a:cubicBezTo>
                  <a:cubicBezTo>
                    <a:pt x="765" y="1329"/>
                    <a:pt x="587" y="1344"/>
                    <a:pt x="594" y="1403"/>
                  </a:cubicBezTo>
                  <a:cubicBezTo>
                    <a:pt x="572" y="1418"/>
                    <a:pt x="535" y="1396"/>
                    <a:pt x="505" y="1410"/>
                  </a:cubicBezTo>
                  <a:cubicBezTo>
                    <a:pt x="476" y="1433"/>
                    <a:pt x="468" y="1455"/>
                    <a:pt x="454" y="1403"/>
                  </a:cubicBezTo>
                  <a:cubicBezTo>
                    <a:pt x="439" y="1403"/>
                    <a:pt x="431" y="1403"/>
                    <a:pt x="416" y="1403"/>
                  </a:cubicBezTo>
                  <a:cubicBezTo>
                    <a:pt x="416" y="1403"/>
                    <a:pt x="416" y="1403"/>
                    <a:pt x="424" y="1403"/>
                  </a:cubicBezTo>
                  <a:cubicBezTo>
                    <a:pt x="424" y="1418"/>
                    <a:pt x="424" y="1425"/>
                    <a:pt x="424" y="1440"/>
                  </a:cubicBezTo>
                  <a:cubicBezTo>
                    <a:pt x="386" y="1440"/>
                    <a:pt x="372" y="1433"/>
                    <a:pt x="342" y="1448"/>
                  </a:cubicBezTo>
                  <a:cubicBezTo>
                    <a:pt x="327" y="1455"/>
                    <a:pt x="312" y="1455"/>
                    <a:pt x="305" y="1470"/>
                  </a:cubicBezTo>
                  <a:cubicBezTo>
                    <a:pt x="290" y="1485"/>
                    <a:pt x="290" y="1500"/>
                    <a:pt x="275" y="1507"/>
                  </a:cubicBezTo>
                  <a:cubicBezTo>
                    <a:pt x="268" y="1515"/>
                    <a:pt x="253" y="1515"/>
                    <a:pt x="238" y="1507"/>
                  </a:cubicBezTo>
                  <a:cubicBezTo>
                    <a:pt x="208" y="1500"/>
                    <a:pt x="171" y="1492"/>
                    <a:pt x="141" y="1492"/>
                  </a:cubicBezTo>
                  <a:cubicBezTo>
                    <a:pt x="104" y="1492"/>
                    <a:pt x="67" y="1485"/>
                    <a:pt x="38" y="1485"/>
                  </a:cubicBezTo>
                  <a:cubicBezTo>
                    <a:pt x="30" y="1515"/>
                    <a:pt x="38" y="1567"/>
                    <a:pt x="0" y="1574"/>
                  </a:cubicBezTo>
                  <a:cubicBezTo>
                    <a:pt x="8" y="1589"/>
                    <a:pt x="23" y="1604"/>
                    <a:pt x="30" y="1618"/>
                  </a:cubicBezTo>
                  <a:cubicBezTo>
                    <a:pt x="38" y="1633"/>
                    <a:pt x="30" y="1656"/>
                    <a:pt x="38" y="1670"/>
                  </a:cubicBezTo>
                  <a:cubicBezTo>
                    <a:pt x="52" y="1685"/>
                    <a:pt x="75" y="1693"/>
                    <a:pt x="97" y="1700"/>
                  </a:cubicBezTo>
                  <a:cubicBezTo>
                    <a:pt x="127" y="1715"/>
                    <a:pt x="119" y="1722"/>
                    <a:pt x="134" y="1752"/>
                  </a:cubicBezTo>
                  <a:cubicBezTo>
                    <a:pt x="149" y="1722"/>
                    <a:pt x="164" y="1730"/>
                    <a:pt x="201" y="1730"/>
                  </a:cubicBezTo>
                  <a:cubicBezTo>
                    <a:pt x="231" y="1730"/>
                    <a:pt x="246" y="1715"/>
                    <a:pt x="268" y="1700"/>
                  </a:cubicBezTo>
                  <a:cubicBezTo>
                    <a:pt x="297" y="1685"/>
                    <a:pt x="297" y="1707"/>
                    <a:pt x="312" y="1730"/>
                  </a:cubicBezTo>
                  <a:cubicBezTo>
                    <a:pt x="327" y="1745"/>
                    <a:pt x="342" y="1767"/>
                    <a:pt x="357" y="1782"/>
                  </a:cubicBezTo>
                  <a:cubicBezTo>
                    <a:pt x="364" y="1789"/>
                    <a:pt x="379" y="1812"/>
                    <a:pt x="372" y="1819"/>
                  </a:cubicBezTo>
                  <a:cubicBezTo>
                    <a:pt x="372" y="1826"/>
                    <a:pt x="349" y="1826"/>
                    <a:pt x="349" y="1841"/>
                  </a:cubicBezTo>
                  <a:cubicBezTo>
                    <a:pt x="342" y="1849"/>
                    <a:pt x="349" y="1864"/>
                    <a:pt x="342" y="1871"/>
                  </a:cubicBezTo>
                  <a:cubicBezTo>
                    <a:pt x="335" y="1886"/>
                    <a:pt x="320" y="1878"/>
                    <a:pt x="312" y="1893"/>
                  </a:cubicBezTo>
                  <a:cubicBezTo>
                    <a:pt x="305" y="1901"/>
                    <a:pt x="297" y="1945"/>
                    <a:pt x="305" y="1953"/>
                  </a:cubicBezTo>
                  <a:cubicBezTo>
                    <a:pt x="312" y="1975"/>
                    <a:pt x="357" y="1997"/>
                    <a:pt x="372" y="2005"/>
                  </a:cubicBezTo>
                  <a:cubicBezTo>
                    <a:pt x="379" y="2049"/>
                    <a:pt x="409" y="2072"/>
                    <a:pt x="386" y="2116"/>
                  </a:cubicBezTo>
                  <a:cubicBezTo>
                    <a:pt x="379" y="2153"/>
                    <a:pt x="335" y="2153"/>
                    <a:pt x="305" y="2153"/>
                  </a:cubicBezTo>
                  <a:cubicBezTo>
                    <a:pt x="305" y="2146"/>
                    <a:pt x="305" y="2138"/>
                    <a:pt x="305" y="2138"/>
                  </a:cubicBezTo>
                  <a:cubicBezTo>
                    <a:pt x="297" y="2138"/>
                    <a:pt x="283" y="2131"/>
                    <a:pt x="268" y="2131"/>
                  </a:cubicBezTo>
                  <a:cubicBezTo>
                    <a:pt x="283" y="2146"/>
                    <a:pt x="297" y="2153"/>
                    <a:pt x="312" y="2153"/>
                  </a:cubicBezTo>
                  <a:cubicBezTo>
                    <a:pt x="342" y="2161"/>
                    <a:pt x="364" y="2161"/>
                    <a:pt x="386" y="2153"/>
                  </a:cubicBezTo>
                  <a:cubicBezTo>
                    <a:pt x="409" y="2146"/>
                    <a:pt x="424" y="2146"/>
                    <a:pt x="446" y="2138"/>
                  </a:cubicBezTo>
                  <a:cubicBezTo>
                    <a:pt x="461" y="2138"/>
                    <a:pt x="476" y="2131"/>
                    <a:pt x="491" y="2131"/>
                  </a:cubicBezTo>
                  <a:cubicBezTo>
                    <a:pt x="505" y="2131"/>
                    <a:pt x="513" y="2116"/>
                    <a:pt x="528" y="2116"/>
                  </a:cubicBezTo>
                  <a:cubicBezTo>
                    <a:pt x="543" y="2109"/>
                    <a:pt x="565" y="2109"/>
                    <a:pt x="580" y="2109"/>
                  </a:cubicBezTo>
                  <a:cubicBezTo>
                    <a:pt x="609" y="2101"/>
                    <a:pt x="632" y="2086"/>
                    <a:pt x="661" y="2072"/>
                  </a:cubicBezTo>
                  <a:cubicBezTo>
                    <a:pt x="669" y="2072"/>
                    <a:pt x="676" y="2057"/>
                    <a:pt x="684" y="2057"/>
                  </a:cubicBezTo>
                  <a:cubicBezTo>
                    <a:pt x="699" y="2057"/>
                    <a:pt x="706" y="2057"/>
                    <a:pt x="713" y="2057"/>
                  </a:cubicBezTo>
                  <a:cubicBezTo>
                    <a:pt x="736" y="2049"/>
                    <a:pt x="736" y="2027"/>
                    <a:pt x="758" y="2027"/>
                  </a:cubicBezTo>
                  <a:cubicBezTo>
                    <a:pt x="802" y="2027"/>
                    <a:pt x="840" y="2042"/>
                    <a:pt x="877" y="2049"/>
                  </a:cubicBezTo>
                  <a:cubicBezTo>
                    <a:pt x="899" y="2057"/>
                    <a:pt x="921" y="2064"/>
                    <a:pt x="944" y="2079"/>
                  </a:cubicBezTo>
                  <a:cubicBezTo>
                    <a:pt x="973" y="2094"/>
                    <a:pt x="996" y="2086"/>
                    <a:pt x="1025" y="2086"/>
                  </a:cubicBezTo>
                  <a:cubicBezTo>
                    <a:pt x="1048" y="2079"/>
                    <a:pt x="1077" y="2079"/>
                    <a:pt x="1092" y="2072"/>
                  </a:cubicBezTo>
                  <a:cubicBezTo>
                    <a:pt x="1122" y="2042"/>
                    <a:pt x="1159" y="2042"/>
                    <a:pt x="1203" y="2049"/>
                  </a:cubicBezTo>
                  <a:cubicBezTo>
                    <a:pt x="1218" y="2049"/>
                    <a:pt x="1241" y="2049"/>
                    <a:pt x="1256" y="2042"/>
                  </a:cubicBezTo>
                  <a:cubicBezTo>
                    <a:pt x="1270" y="2034"/>
                    <a:pt x="1270" y="2027"/>
                    <a:pt x="1285" y="2027"/>
                  </a:cubicBezTo>
                  <a:cubicBezTo>
                    <a:pt x="1293" y="2027"/>
                    <a:pt x="1300" y="2027"/>
                    <a:pt x="1307" y="2027"/>
                  </a:cubicBezTo>
                  <a:cubicBezTo>
                    <a:pt x="1330" y="2027"/>
                    <a:pt x="1352" y="2027"/>
                    <a:pt x="1367" y="2027"/>
                  </a:cubicBezTo>
                  <a:cubicBezTo>
                    <a:pt x="1389" y="2019"/>
                    <a:pt x="1404" y="2012"/>
                    <a:pt x="1419" y="1997"/>
                  </a:cubicBezTo>
                  <a:cubicBezTo>
                    <a:pt x="1426" y="1982"/>
                    <a:pt x="1434" y="1967"/>
                    <a:pt x="1441" y="1953"/>
                  </a:cubicBezTo>
                  <a:cubicBezTo>
                    <a:pt x="1456" y="1938"/>
                    <a:pt x="1463" y="1938"/>
                    <a:pt x="1486" y="1938"/>
                  </a:cubicBezTo>
                  <a:cubicBezTo>
                    <a:pt x="1486" y="1923"/>
                    <a:pt x="1478" y="1908"/>
                    <a:pt x="1486" y="1893"/>
                  </a:cubicBezTo>
                  <a:cubicBezTo>
                    <a:pt x="1486" y="1871"/>
                    <a:pt x="1493" y="1856"/>
                    <a:pt x="1501" y="1849"/>
                  </a:cubicBezTo>
                  <a:cubicBezTo>
                    <a:pt x="1523" y="1819"/>
                    <a:pt x="1538" y="1797"/>
                    <a:pt x="1560" y="1774"/>
                  </a:cubicBezTo>
                  <a:cubicBezTo>
                    <a:pt x="1567" y="1767"/>
                    <a:pt x="1575" y="1760"/>
                    <a:pt x="1582" y="1760"/>
                  </a:cubicBezTo>
                  <a:cubicBezTo>
                    <a:pt x="1582" y="1752"/>
                    <a:pt x="1590" y="1745"/>
                    <a:pt x="1597" y="1745"/>
                  </a:cubicBezTo>
                  <a:cubicBezTo>
                    <a:pt x="1604" y="1730"/>
                    <a:pt x="1619" y="1722"/>
                    <a:pt x="1634" y="1707"/>
                  </a:cubicBezTo>
                  <a:cubicBezTo>
                    <a:pt x="1642" y="1700"/>
                    <a:pt x="1656" y="1685"/>
                    <a:pt x="1664" y="1678"/>
                  </a:cubicBezTo>
                  <a:cubicBezTo>
                    <a:pt x="1679" y="1663"/>
                    <a:pt x="1686" y="1641"/>
                    <a:pt x="1701" y="1641"/>
                  </a:cubicBezTo>
                  <a:cubicBezTo>
                    <a:pt x="1701" y="1641"/>
                    <a:pt x="1701" y="1641"/>
                    <a:pt x="1708" y="1633"/>
                  </a:cubicBezTo>
                  <a:cubicBezTo>
                    <a:pt x="1708" y="1618"/>
                    <a:pt x="1708" y="1567"/>
                    <a:pt x="1693" y="1552"/>
                  </a:cubicBezTo>
                  <a:cubicBezTo>
                    <a:pt x="1686" y="1544"/>
                    <a:pt x="1679" y="1552"/>
                    <a:pt x="1679" y="1537"/>
                  </a:cubicBezTo>
                  <a:cubicBezTo>
                    <a:pt x="1679" y="1529"/>
                    <a:pt x="1679" y="1522"/>
                    <a:pt x="1686" y="1515"/>
                  </a:cubicBezTo>
                  <a:cubicBezTo>
                    <a:pt x="1701" y="1515"/>
                    <a:pt x="1731" y="1529"/>
                    <a:pt x="1738" y="1529"/>
                  </a:cubicBezTo>
                  <a:cubicBezTo>
                    <a:pt x="1753" y="1537"/>
                    <a:pt x="1775" y="1559"/>
                    <a:pt x="1790" y="1559"/>
                  </a:cubicBezTo>
                  <a:cubicBezTo>
                    <a:pt x="1812" y="1559"/>
                    <a:pt x="1827" y="1544"/>
                    <a:pt x="1842" y="1537"/>
                  </a:cubicBezTo>
                  <a:cubicBezTo>
                    <a:pt x="1857" y="1529"/>
                    <a:pt x="1887" y="1544"/>
                    <a:pt x="1887" y="1522"/>
                  </a:cubicBezTo>
                  <a:cubicBezTo>
                    <a:pt x="1909" y="1515"/>
                    <a:pt x="1924" y="1529"/>
                    <a:pt x="1946" y="1507"/>
                  </a:cubicBezTo>
                  <a:cubicBezTo>
                    <a:pt x="1961" y="1500"/>
                    <a:pt x="1983" y="1485"/>
                    <a:pt x="2005" y="1477"/>
                  </a:cubicBezTo>
                  <a:cubicBezTo>
                    <a:pt x="2020" y="1470"/>
                    <a:pt x="2035" y="1462"/>
                    <a:pt x="2050" y="1448"/>
                  </a:cubicBezTo>
                  <a:cubicBezTo>
                    <a:pt x="2058" y="1440"/>
                    <a:pt x="2065" y="1433"/>
                    <a:pt x="2080" y="1425"/>
                  </a:cubicBezTo>
                  <a:cubicBezTo>
                    <a:pt x="2080" y="1425"/>
                    <a:pt x="2095" y="1425"/>
                    <a:pt x="2095" y="1418"/>
                  </a:cubicBezTo>
                  <a:cubicBezTo>
                    <a:pt x="2102" y="1418"/>
                    <a:pt x="2102" y="1418"/>
                    <a:pt x="2109" y="1418"/>
                  </a:cubicBezTo>
                  <a:lnTo>
                    <a:pt x="2109" y="1410"/>
                  </a:lnTo>
                  <a:cubicBezTo>
                    <a:pt x="2124" y="1403"/>
                    <a:pt x="2117" y="1403"/>
                    <a:pt x="2132" y="1396"/>
                  </a:cubicBezTo>
                  <a:cubicBezTo>
                    <a:pt x="2139" y="1396"/>
                    <a:pt x="2154" y="1396"/>
                    <a:pt x="2161" y="1396"/>
                  </a:cubicBezTo>
                  <a:cubicBezTo>
                    <a:pt x="2169" y="1388"/>
                    <a:pt x="2169" y="1381"/>
                    <a:pt x="2184" y="1373"/>
                  </a:cubicBezTo>
                  <a:cubicBezTo>
                    <a:pt x="2191" y="1373"/>
                    <a:pt x="2191" y="1373"/>
                    <a:pt x="2206" y="1366"/>
                  </a:cubicBezTo>
                  <a:cubicBezTo>
                    <a:pt x="2221" y="1351"/>
                    <a:pt x="2236" y="1359"/>
                    <a:pt x="2258" y="1351"/>
                  </a:cubicBezTo>
                  <a:cubicBezTo>
                    <a:pt x="2265" y="1344"/>
                    <a:pt x="2273" y="1336"/>
                    <a:pt x="2280" y="1336"/>
                  </a:cubicBezTo>
                  <a:cubicBezTo>
                    <a:pt x="2288" y="1329"/>
                    <a:pt x="2303" y="1329"/>
                    <a:pt x="2310" y="1329"/>
                  </a:cubicBezTo>
                  <a:cubicBezTo>
                    <a:pt x="2317" y="1321"/>
                    <a:pt x="2325" y="1321"/>
                    <a:pt x="2332" y="1314"/>
                  </a:cubicBezTo>
                  <a:cubicBezTo>
                    <a:pt x="2340" y="1307"/>
                    <a:pt x="2340" y="1299"/>
                    <a:pt x="2355" y="1292"/>
                  </a:cubicBezTo>
                  <a:cubicBezTo>
                    <a:pt x="2362" y="1292"/>
                    <a:pt x="2369" y="1299"/>
                    <a:pt x="2377" y="1292"/>
                  </a:cubicBezTo>
                  <a:cubicBezTo>
                    <a:pt x="2384" y="1292"/>
                    <a:pt x="2384" y="1277"/>
                    <a:pt x="2392" y="1277"/>
                  </a:cubicBezTo>
                  <a:cubicBezTo>
                    <a:pt x="2406" y="1270"/>
                    <a:pt x="2429" y="1270"/>
                    <a:pt x="2444" y="1270"/>
                  </a:cubicBezTo>
                  <a:cubicBezTo>
                    <a:pt x="2458" y="1262"/>
                    <a:pt x="2488" y="1262"/>
                    <a:pt x="2503" y="1255"/>
                  </a:cubicBezTo>
                  <a:cubicBezTo>
                    <a:pt x="2518" y="1240"/>
                    <a:pt x="2525" y="1232"/>
                    <a:pt x="2548" y="1225"/>
                  </a:cubicBezTo>
                  <a:cubicBezTo>
                    <a:pt x="2570" y="1225"/>
                    <a:pt x="2570" y="1225"/>
                    <a:pt x="2592" y="1202"/>
                  </a:cubicBezTo>
                  <a:cubicBezTo>
                    <a:pt x="2607" y="1188"/>
                    <a:pt x="2622" y="1188"/>
                    <a:pt x="2644" y="1188"/>
                  </a:cubicBezTo>
                  <a:cubicBezTo>
                    <a:pt x="2666" y="1188"/>
                    <a:pt x="2681" y="1180"/>
                    <a:pt x="2703" y="1180"/>
                  </a:cubicBezTo>
                  <a:cubicBezTo>
                    <a:pt x="2726" y="1173"/>
                    <a:pt x="2793" y="1158"/>
                    <a:pt x="2807" y="1188"/>
                  </a:cubicBezTo>
                  <a:cubicBezTo>
                    <a:pt x="2815" y="1202"/>
                    <a:pt x="2793" y="1217"/>
                    <a:pt x="2785" y="1232"/>
                  </a:cubicBezTo>
                  <a:cubicBezTo>
                    <a:pt x="2778" y="1247"/>
                    <a:pt x="2770" y="1255"/>
                    <a:pt x="2755" y="1262"/>
                  </a:cubicBezTo>
                  <a:cubicBezTo>
                    <a:pt x="2748" y="1270"/>
                    <a:pt x="2733" y="1270"/>
                    <a:pt x="2726" y="1277"/>
                  </a:cubicBezTo>
                  <a:cubicBezTo>
                    <a:pt x="2718" y="1292"/>
                    <a:pt x="2718" y="1329"/>
                    <a:pt x="2718" y="1351"/>
                  </a:cubicBezTo>
                  <a:cubicBezTo>
                    <a:pt x="2718" y="1403"/>
                    <a:pt x="2718" y="1448"/>
                    <a:pt x="2770" y="1470"/>
                  </a:cubicBezTo>
                  <a:cubicBezTo>
                    <a:pt x="2770" y="1492"/>
                    <a:pt x="2770" y="1507"/>
                    <a:pt x="2778" y="1529"/>
                  </a:cubicBezTo>
                  <a:cubicBezTo>
                    <a:pt x="2785" y="1544"/>
                    <a:pt x="2793" y="1559"/>
                    <a:pt x="2793" y="1581"/>
                  </a:cubicBezTo>
                  <a:cubicBezTo>
                    <a:pt x="2807" y="1581"/>
                    <a:pt x="2822" y="1581"/>
                    <a:pt x="2837" y="1574"/>
                  </a:cubicBezTo>
                  <a:cubicBezTo>
                    <a:pt x="2845" y="1567"/>
                    <a:pt x="2845" y="1552"/>
                    <a:pt x="2860" y="1552"/>
                  </a:cubicBezTo>
                  <a:cubicBezTo>
                    <a:pt x="2882" y="1544"/>
                    <a:pt x="2874" y="1596"/>
                    <a:pt x="2874" y="1611"/>
                  </a:cubicBezTo>
                  <a:cubicBezTo>
                    <a:pt x="2867" y="1656"/>
                    <a:pt x="2822" y="1685"/>
                    <a:pt x="2778" y="1685"/>
                  </a:cubicBezTo>
                  <a:cubicBezTo>
                    <a:pt x="2770" y="1693"/>
                    <a:pt x="2741" y="1693"/>
                    <a:pt x="2726" y="1700"/>
                  </a:cubicBezTo>
                  <a:cubicBezTo>
                    <a:pt x="2711" y="1707"/>
                    <a:pt x="2696" y="1715"/>
                    <a:pt x="2689" y="1715"/>
                  </a:cubicBezTo>
                  <a:cubicBezTo>
                    <a:pt x="2666" y="1722"/>
                    <a:pt x="2600" y="1722"/>
                    <a:pt x="2592" y="1700"/>
                  </a:cubicBezTo>
                  <a:cubicBezTo>
                    <a:pt x="2562" y="1707"/>
                    <a:pt x="2548" y="1707"/>
                    <a:pt x="2540" y="1737"/>
                  </a:cubicBezTo>
                  <a:cubicBezTo>
                    <a:pt x="2540" y="1752"/>
                    <a:pt x="2540" y="1782"/>
                    <a:pt x="2540" y="1789"/>
                  </a:cubicBezTo>
                  <a:cubicBezTo>
                    <a:pt x="2533" y="1804"/>
                    <a:pt x="2503" y="1812"/>
                    <a:pt x="2488" y="1819"/>
                  </a:cubicBezTo>
                  <a:cubicBezTo>
                    <a:pt x="2481" y="1826"/>
                    <a:pt x="2458" y="1856"/>
                    <a:pt x="2444" y="1856"/>
                  </a:cubicBezTo>
                  <a:cubicBezTo>
                    <a:pt x="2444" y="1864"/>
                    <a:pt x="2451" y="1864"/>
                    <a:pt x="2458" y="1864"/>
                  </a:cubicBezTo>
                  <a:cubicBezTo>
                    <a:pt x="2444" y="1871"/>
                    <a:pt x="2429" y="1878"/>
                    <a:pt x="2429" y="1886"/>
                  </a:cubicBezTo>
                  <a:cubicBezTo>
                    <a:pt x="2414" y="1886"/>
                    <a:pt x="2392" y="1878"/>
                    <a:pt x="2377" y="1886"/>
                  </a:cubicBezTo>
                  <a:cubicBezTo>
                    <a:pt x="2362" y="1893"/>
                    <a:pt x="2362" y="1901"/>
                    <a:pt x="2355" y="1908"/>
                  </a:cubicBezTo>
                  <a:cubicBezTo>
                    <a:pt x="2340" y="1923"/>
                    <a:pt x="2325" y="1930"/>
                    <a:pt x="2310" y="1945"/>
                  </a:cubicBezTo>
                  <a:cubicBezTo>
                    <a:pt x="2303" y="1953"/>
                    <a:pt x="2295" y="1967"/>
                    <a:pt x="2280" y="1975"/>
                  </a:cubicBezTo>
                  <a:cubicBezTo>
                    <a:pt x="2273" y="1975"/>
                    <a:pt x="2258" y="1975"/>
                    <a:pt x="2243" y="1975"/>
                  </a:cubicBezTo>
                  <a:cubicBezTo>
                    <a:pt x="2228" y="1982"/>
                    <a:pt x="2198" y="1982"/>
                    <a:pt x="2184" y="1990"/>
                  </a:cubicBezTo>
                  <a:cubicBezTo>
                    <a:pt x="2176" y="2005"/>
                    <a:pt x="2176" y="2019"/>
                    <a:pt x="2176" y="2042"/>
                  </a:cubicBezTo>
                  <a:cubicBezTo>
                    <a:pt x="2154" y="2042"/>
                    <a:pt x="2139" y="2072"/>
                    <a:pt x="2132" y="2086"/>
                  </a:cubicBezTo>
                  <a:cubicBezTo>
                    <a:pt x="2124" y="2101"/>
                    <a:pt x="2102" y="2116"/>
                    <a:pt x="2087" y="2123"/>
                  </a:cubicBezTo>
                  <a:cubicBezTo>
                    <a:pt x="2020" y="2161"/>
                    <a:pt x="1931" y="2175"/>
                    <a:pt x="1901" y="2250"/>
                  </a:cubicBezTo>
                  <a:cubicBezTo>
                    <a:pt x="1894" y="2272"/>
                    <a:pt x="1894" y="2287"/>
                    <a:pt x="1894" y="2309"/>
                  </a:cubicBezTo>
                  <a:cubicBezTo>
                    <a:pt x="1887" y="2324"/>
                    <a:pt x="1864" y="2339"/>
                    <a:pt x="1850" y="2354"/>
                  </a:cubicBezTo>
                  <a:cubicBezTo>
                    <a:pt x="1842" y="2361"/>
                    <a:pt x="1842" y="2361"/>
                    <a:pt x="1835" y="2369"/>
                  </a:cubicBezTo>
                  <a:cubicBezTo>
                    <a:pt x="1820" y="2369"/>
                    <a:pt x="1812" y="2369"/>
                    <a:pt x="1812" y="2354"/>
                  </a:cubicBezTo>
                  <a:cubicBezTo>
                    <a:pt x="1805" y="2339"/>
                    <a:pt x="1812" y="2317"/>
                    <a:pt x="1812" y="2302"/>
                  </a:cubicBezTo>
                  <a:cubicBezTo>
                    <a:pt x="1798" y="2302"/>
                    <a:pt x="1775" y="2302"/>
                    <a:pt x="1768" y="2309"/>
                  </a:cubicBezTo>
                  <a:cubicBezTo>
                    <a:pt x="1738" y="2346"/>
                    <a:pt x="1753" y="2398"/>
                    <a:pt x="1731" y="2435"/>
                  </a:cubicBezTo>
                  <a:cubicBezTo>
                    <a:pt x="1716" y="2458"/>
                    <a:pt x="1693" y="2458"/>
                    <a:pt x="1679" y="2472"/>
                  </a:cubicBezTo>
                  <a:cubicBezTo>
                    <a:pt x="1679" y="2480"/>
                    <a:pt x="1612" y="2591"/>
                    <a:pt x="1612" y="2584"/>
                  </a:cubicBezTo>
                  <a:cubicBezTo>
                    <a:pt x="1627" y="2621"/>
                    <a:pt x="1656" y="2614"/>
                    <a:pt x="1619" y="2658"/>
                  </a:cubicBezTo>
                  <a:cubicBezTo>
                    <a:pt x="1597" y="2680"/>
                    <a:pt x="1590" y="2680"/>
                    <a:pt x="1604" y="2717"/>
                  </a:cubicBezTo>
                  <a:cubicBezTo>
                    <a:pt x="1619" y="2769"/>
                    <a:pt x="1597" y="2821"/>
                    <a:pt x="1538" y="2829"/>
                  </a:cubicBezTo>
                  <a:cubicBezTo>
                    <a:pt x="1515" y="2829"/>
                    <a:pt x="1501" y="2829"/>
                    <a:pt x="1486" y="2799"/>
                  </a:cubicBezTo>
                  <a:cubicBezTo>
                    <a:pt x="1478" y="2784"/>
                    <a:pt x="1463" y="2755"/>
                    <a:pt x="1486" y="2747"/>
                  </a:cubicBezTo>
                  <a:cubicBezTo>
                    <a:pt x="1456" y="2762"/>
                    <a:pt x="1434" y="2762"/>
                    <a:pt x="1404" y="2769"/>
                  </a:cubicBezTo>
                  <a:cubicBezTo>
                    <a:pt x="1404" y="2792"/>
                    <a:pt x="1404" y="2807"/>
                    <a:pt x="1426" y="2821"/>
                  </a:cubicBezTo>
                  <a:cubicBezTo>
                    <a:pt x="1411" y="2859"/>
                    <a:pt x="1352" y="2859"/>
                    <a:pt x="1322" y="2896"/>
                  </a:cubicBezTo>
                  <a:cubicBezTo>
                    <a:pt x="1307" y="2918"/>
                    <a:pt x="1322" y="2933"/>
                    <a:pt x="1315" y="2955"/>
                  </a:cubicBezTo>
                  <a:cubicBezTo>
                    <a:pt x="1307" y="2970"/>
                    <a:pt x="1285" y="2963"/>
                    <a:pt x="1285" y="2992"/>
                  </a:cubicBezTo>
                  <a:cubicBezTo>
                    <a:pt x="1263" y="3000"/>
                    <a:pt x="1218" y="3014"/>
                    <a:pt x="1211" y="3037"/>
                  </a:cubicBezTo>
                  <a:cubicBezTo>
                    <a:pt x="1196" y="3059"/>
                    <a:pt x="1211" y="3044"/>
                    <a:pt x="1218" y="3059"/>
                  </a:cubicBezTo>
                  <a:cubicBezTo>
                    <a:pt x="1218" y="3066"/>
                    <a:pt x="1233" y="3089"/>
                    <a:pt x="1241" y="3096"/>
                  </a:cubicBezTo>
                  <a:cubicBezTo>
                    <a:pt x="1278" y="3119"/>
                    <a:pt x="1300" y="3081"/>
                    <a:pt x="1293" y="3148"/>
                  </a:cubicBezTo>
                  <a:cubicBezTo>
                    <a:pt x="1293" y="3178"/>
                    <a:pt x="1293" y="3208"/>
                    <a:pt x="1300" y="3230"/>
                  </a:cubicBezTo>
                  <a:cubicBezTo>
                    <a:pt x="1322" y="3230"/>
                    <a:pt x="1344" y="3237"/>
                    <a:pt x="1344" y="3245"/>
                  </a:cubicBezTo>
                  <a:cubicBezTo>
                    <a:pt x="1374" y="3252"/>
                    <a:pt x="1396" y="3267"/>
                    <a:pt x="1419" y="3282"/>
                  </a:cubicBezTo>
                  <a:cubicBezTo>
                    <a:pt x="1434" y="3245"/>
                    <a:pt x="1441" y="3215"/>
                    <a:pt x="1471" y="3193"/>
                  </a:cubicBezTo>
                  <a:cubicBezTo>
                    <a:pt x="1486" y="3178"/>
                    <a:pt x="1493" y="3163"/>
                    <a:pt x="1508" y="3148"/>
                  </a:cubicBezTo>
                  <a:cubicBezTo>
                    <a:pt x="1523" y="3119"/>
                    <a:pt x="1515" y="3096"/>
                    <a:pt x="1486" y="3089"/>
                  </a:cubicBezTo>
                  <a:cubicBezTo>
                    <a:pt x="1493" y="3066"/>
                    <a:pt x="1530" y="3066"/>
                    <a:pt x="1553" y="3059"/>
                  </a:cubicBezTo>
                  <a:cubicBezTo>
                    <a:pt x="1575" y="3044"/>
                    <a:pt x="1597" y="3044"/>
                    <a:pt x="1627" y="3044"/>
                  </a:cubicBezTo>
                  <a:cubicBezTo>
                    <a:pt x="1649" y="3044"/>
                    <a:pt x="1671" y="3044"/>
                    <a:pt x="1693" y="3052"/>
                  </a:cubicBezTo>
                  <a:cubicBezTo>
                    <a:pt x="1708" y="3052"/>
                    <a:pt x="1708" y="3059"/>
                    <a:pt x="1723" y="3059"/>
                  </a:cubicBezTo>
                  <a:cubicBezTo>
                    <a:pt x="1731" y="3059"/>
                    <a:pt x="1746" y="3044"/>
                    <a:pt x="1753" y="3044"/>
                  </a:cubicBezTo>
                  <a:cubicBezTo>
                    <a:pt x="1768" y="3044"/>
                    <a:pt x="1760" y="3059"/>
                    <a:pt x="1775" y="3059"/>
                  </a:cubicBezTo>
                  <a:cubicBezTo>
                    <a:pt x="1790" y="3059"/>
                    <a:pt x="1798" y="3059"/>
                    <a:pt x="1805" y="3052"/>
                  </a:cubicBezTo>
                  <a:cubicBezTo>
                    <a:pt x="1827" y="3044"/>
                    <a:pt x="1842" y="3037"/>
                    <a:pt x="1872" y="3037"/>
                  </a:cubicBezTo>
                  <a:cubicBezTo>
                    <a:pt x="1887" y="3037"/>
                    <a:pt x="1916" y="3037"/>
                    <a:pt x="1931" y="3029"/>
                  </a:cubicBezTo>
                  <a:cubicBezTo>
                    <a:pt x="1946" y="3014"/>
                    <a:pt x="1938" y="3007"/>
                    <a:pt x="1938" y="2992"/>
                  </a:cubicBezTo>
                  <a:cubicBezTo>
                    <a:pt x="1946" y="2985"/>
                    <a:pt x="1953" y="2977"/>
                    <a:pt x="1953" y="2970"/>
                  </a:cubicBezTo>
                  <a:cubicBezTo>
                    <a:pt x="1961" y="2963"/>
                    <a:pt x="1998" y="2911"/>
                    <a:pt x="2005" y="2911"/>
                  </a:cubicBezTo>
                  <a:cubicBezTo>
                    <a:pt x="2013" y="2918"/>
                    <a:pt x="2013" y="2925"/>
                    <a:pt x="2028" y="2925"/>
                  </a:cubicBezTo>
                  <a:cubicBezTo>
                    <a:pt x="2028" y="2970"/>
                    <a:pt x="2020" y="3007"/>
                    <a:pt x="2020" y="3052"/>
                  </a:cubicBezTo>
                  <a:cubicBezTo>
                    <a:pt x="2058" y="3052"/>
                    <a:pt x="2095" y="3074"/>
                    <a:pt x="2132" y="3074"/>
                  </a:cubicBezTo>
                  <a:cubicBezTo>
                    <a:pt x="2132" y="3044"/>
                    <a:pt x="2132" y="2992"/>
                    <a:pt x="2139" y="3000"/>
                  </a:cubicBezTo>
                  <a:cubicBezTo>
                    <a:pt x="2161" y="2985"/>
                    <a:pt x="2176" y="2992"/>
                    <a:pt x="2191" y="2985"/>
                  </a:cubicBezTo>
                  <a:cubicBezTo>
                    <a:pt x="2213" y="2977"/>
                    <a:pt x="2206" y="2970"/>
                    <a:pt x="2213" y="2955"/>
                  </a:cubicBezTo>
                  <a:cubicBezTo>
                    <a:pt x="2221" y="2933"/>
                    <a:pt x="2243" y="2925"/>
                    <a:pt x="2258" y="2918"/>
                  </a:cubicBezTo>
                  <a:cubicBezTo>
                    <a:pt x="2265" y="2911"/>
                    <a:pt x="2265" y="2911"/>
                    <a:pt x="2273" y="2903"/>
                  </a:cubicBezTo>
                  <a:cubicBezTo>
                    <a:pt x="2273" y="2896"/>
                    <a:pt x="2273" y="2881"/>
                    <a:pt x="2273" y="2874"/>
                  </a:cubicBezTo>
                  <a:cubicBezTo>
                    <a:pt x="2288" y="2866"/>
                    <a:pt x="2288" y="2859"/>
                    <a:pt x="2288" y="2844"/>
                  </a:cubicBezTo>
                  <a:cubicBezTo>
                    <a:pt x="2295" y="2821"/>
                    <a:pt x="2303" y="2814"/>
                    <a:pt x="2317" y="2799"/>
                  </a:cubicBezTo>
                  <a:cubicBezTo>
                    <a:pt x="2340" y="2777"/>
                    <a:pt x="2369" y="2777"/>
                    <a:pt x="2362" y="2740"/>
                  </a:cubicBezTo>
                  <a:cubicBezTo>
                    <a:pt x="2362" y="2703"/>
                    <a:pt x="2332" y="2688"/>
                    <a:pt x="2347" y="2651"/>
                  </a:cubicBezTo>
                  <a:cubicBezTo>
                    <a:pt x="2355" y="2628"/>
                    <a:pt x="2377" y="2614"/>
                    <a:pt x="2392" y="2599"/>
                  </a:cubicBezTo>
                  <a:cubicBezTo>
                    <a:pt x="2414" y="2576"/>
                    <a:pt x="2414" y="2547"/>
                    <a:pt x="2414" y="2517"/>
                  </a:cubicBezTo>
                  <a:cubicBezTo>
                    <a:pt x="2384" y="2524"/>
                    <a:pt x="2392" y="2487"/>
                    <a:pt x="2392" y="2472"/>
                  </a:cubicBezTo>
                  <a:cubicBezTo>
                    <a:pt x="2392" y="2458"/>
                    <a:pt x="2392" y="2450"/>
                    <a:pt x="2384" y="2435"/>
                  </a:cubicBezTo>
                  <a:cubicBezTo>
                    <a:pt x="2377" y="2420"/>
                    <a:pt x="2377" y="2420"/>
                    <a:pt x="2369" y="2406"/>
                  </a:cubicBezTo>
                  <a:cubicBezTo>
                    <a:pt x="2369" y="2376"/>
                    <a:pt x="2355" y="2369"/>
                    <a:pt x="2347" y="2346"/>
                  </a:cubicBezTo>
                  <a:cubicBezTo>
                    <a:pt x="2347" y="2294"/>
                    <a:pt x="2347" y="2279"/>
                    <a:pt x="2377" y="2235"/>
                  </a:cubicBezTo>
                  <a:cubicBezTo>
                    <a:pt x="2384" y="2227"/>
                    <a:pt x="2384" y="2212"/>
                    <a:pt x="2392" y="2205"/>
                  </a:cubicBezTo>
                  <a:cubicBezTo>
                    <a:pt x="2406" y="2183"/>
                    <a:pt x="2421" y="2168"/>
                    <a:pt x="2436" y="2146"/>
                  </a:cubicBezTo>
                  <a:cubicBezTo>
                    <a:pt x="2458" y="2131"/>
                    <a:pt x="2473" y="2116"/>
                    <a:pt x="2495" y="2109"/>
                  </a:cubicBezTo>
                  <a:cubicBezTo>
                    <a:pt x="2510" y="2109"/>
                    <a:pt x="2533" y="2116"/>
                    <a:pt x="2548" y="2109"/>
                  </a:cubicBezTo>
                  <a:cubicBezTo>
                    <a:pt x="2548" y="2064"/>
                    <a:pt x="2592" y="2042"/>
                    <a:pt x="2607" y="2005"/>
                  </a:cubicBezTo>
                  <a:cubicBezTo>
                    <a:pt x="2622" y="1982"/>
                    <a:pt x="2644" y="1967"/>
                    <a:pt x="2666" y="1960"/>
                  </a:cubicBezTo>
                  <a:cubicBezTo>
                    <a:pt x="2681" y="1960"/>
                    <a:pt x="2681" y="1960"/>
                    <a:pt x="2703" y="1953"/>
                  </a:cubicBezTo>
                  <a:cubicBezTo>
                    <a:pt x="2711" y="1945"/>
                    <a:pt x="2718" y="1945"/>
                    <a:pt x="2726" y="1938"/>
                  </a:cubicBezTo>
                  <a:cubicBezTo>
                    <a:pt x="2770" y="1901"/>
                    <a:pt x="2778" y="1834"/>
                    <a:pt x="2837" y="1834"/>
                  </a:cubicBezTo>
                  <a:cubicBezTo>
                    <a:pt x="2874" y="1834"/>
                    <a:pt x="2882" y="1812"/>
                    <a:pt x="2897" y="1782"/>
                  </a:cubicBezTo>
                  <a:cubicBezTo>
                    <a:pt x="2911" y="1737"/>
                    <a:pt x="2956" y="1670"/>
                    <a:pt x="3000" y="1641"/>
                  </a:cubicBezTo>
                  <a:cubicBezTo>
                    <a:pt x="3015" y="1633"/>
                    <a:pt x="3038" y="1633"/>
                    <a:pt x="3052" y="1626"/>
                  </a:cubicBezTo>
                  <a:cubicBezTo>
                    <a:pt x="3067" y="1618"/>
                    <a:pt x="3090" y="1611"/>
                    <a:pt x="3112" y="1604"/>
                  </a:cubicBezTo>
                  <a:cubicBezTo>
                    <a:pt x="3119" y="1604"/>
                    <a:pt x="3142" y="1611"/>
                    <a:pt x="3149" y="1604"/>
                  </a:cubicBezTo>
                  <a:cubicBezTo>
                    <a:pt x="3164" y="1604"/>
                    <a:pt x="3171" y="1589"/>
                    <a:pt x="3186" y="1581"/>
                  </a:cubicBezTo>
                  <a:cubicBezTo>
                    <a:pt x="3208" y="1574"/>
                    <a:pt x="3238" y="1574"/>
                    <a:pt x="3260" y="1567"/>
                  </a:cubicBezTo>
                  <a:cubicBezTo>
                    <a:pt x="3283" y="1559"/>
                    <a:pt x="3275" y="1529"/>
                    <a:pt x="3297" y="1515"/>
                  </a:cubicBezTo>
                  <a:cubicBezTo>
                    <a:pt x="3297" y="1522"/>
                    <a:pt x="3312" y="1537"/>
                    <a:pt x="3327" y="1544"/>
                  </a:cubicBezTo>
                  <a:cubicBezTo>
                    <a:pt x="3350" y="1544"/>
                    <a:pt x="3335" y="1537"/>
                    <a:pt x="3357" y="1522"/>
                  </a:cubicBezTo>
                  <a:cubicBezTo>
                    <a:pt x="3372" y="1515"/>
                    <a:pt x="3402" y="1515"/>
                    <a:pt x="3416" y="1522"/>
                  </a:cubicBezTo>
                  <a:cubicBezTo>
                    <a:pt x="3431" y="1529"/>
                    <a:pt x="3431" y="1544"/>
                    <a:pt x="3439" y="1544"/>
                  </a:cubicBezTo>
                  <a:cubicBezTo>
                    <a:pt x="3446" y="1552"/>
                    <a:pt x="3461" y="1552"/>
                    <a:pt x="3468" y="1567"/>
                  </a:cubicBezTo>
                  <a:cubicBezTo>
                    <a:pt x="3483" y="1581"/>
                    <a:pt x="3476" y="1611"/>
                    <a:pt x="3483" y="1626"/>
                  </a:cubicBezTo>
                  <a:cubicBezTo>
                    <a:pt x="3520" y="1633"/>
                    <a:pt x="3550" y="1648"/>
                    <a:pt x="3580" y="1670"/>
                  </a:cubicBezTo>
                  <a:cubicBezTo>
                    <a:pt x="3595" y="1670"/>
                    <a:pt x="3617" y="1693"/>
                    <a:pt x="3632" y="1693"/>
                  </a:cubicBezTo>
                  <a:cubicBezTo>
                    <a:pt x="3647" y="1685"/>
                    <a:pt x="3654" y="1663"/>
                    <a:pt x="3669" y="1656"/>
                  </a:cubicBezTo>
                  <a:cubicBezTo>
                    <a:pt x="3669" y="1633"/>
                    <a:pt x="3632" y="1596"/>
                    <a:pt x="3617" y="1574"/>
                  </a:cubicBezTo>
                  <a:cubicBezTo>
                    <a:pt x="3602" y="1559"/>
                    <a:pt x="3595" y="1552"/>
                    <a:pt x="3587" y="1537"/>
                  </a:cubicBezTo>
                  <a:cubicBezTo>
                    <a:pt x="3580" y="1537"/>
                    <a:pt x="3557" y="1515"/>
                    <a:pt x="3557" y="1515"/>
                  </a:cubicBezTo>
                  <a:cubicBezTo>
                    <a:pt x="3550" y="1500"/>
                    <a:pt x="3535" y="1500"/>
                    <a:pt x="3535" y="1485"/>
                  </a:cubicBezTo>
                  <a:cubicBezTo>
                    <a:pt x="3528" y="1477"/>
                    <a:pt x="3528" y="1462"/>
                    <a:pt x="3520" y="1455"/>
                  </a:cubicBezTo>
                  <a:cubicBezTo>
                    <a:pt x="3513" y="1455"/>
                    <a:pt x="3491" y="1455"/>
                    <a:pt x="3491" y="1448"/>
                  </a:cubicBezTo>
                  <a:cubicBezTo>
                    <a:pt x="3483" y="1425"/>
                    <a:pt x="3439" y="1284"/>
                    <a:pt x="3491" y="1284"/>
                  </a:cubicBezTo>
                  <a:cubicBezTo>
                    <a:pt x="3505" y="1270"/>
                    <a:pt x="3520" y="1240"/>
                    <a:pt x="3535" y="1240"/>
                  </a:cubicBezTo>
                  <a:cubicBezTo>
                    <a:pt x="3557" y="1202"/>
                    <a:pt x="3639" y="1165"/>
                    <a:pt x="3632" y="1113"/>
                  </a:cubicBezTo>
                  <a:cubicBezTo>
                    <a:pt x="3647" y="1099"/>
                    <a:pt x="3662" y="1084"/>
                    <a:pt x="3691" y="1084"/>
                  </a:cubicBezTo>
                  <a:cubicBezTo>
                    <a:pt x="3713" y="1084"/>
                    <a:pt x="3736" y="1091"/>
                    <a:pt x="3758" y="1091"/>
                  </a:cubicBezTo>
                  <a:cubicBezTo>
                    <a:pt x="3758" y="1062"/>
                    <a:pt x="3751" y="1017"/>
                    <a:pt x="3765" y="995"/>
                  </a:cubicBezTo>
                  <a:cubicBezTo>
                    <a:pt x="3765" y="995"/>
                    <a:pt x="3765" y="995"/>
                    <a:pt x="3773" y="995"/>
                  </a:cubicBezTo>
                </a:path>
              </a:pathLst>
            </a:custGeom>
            <a:grpFill/>
            <a:ln w="9525" cap="flat">
              <a:solidFill>
                <a:schemeClr val="tx2"/>
              </a:solidFill>
              <a:bevel/>
              <a:headEnd/>
              <a:tailEnd/>
            </a:ln>
            <a:effectLst/>
          </p:spPr>
          <p:txBody>
            <a:bodyPr wrap="none" lIns="121853" tIns="60926" rIns="121853" bIns="60926" anchor="ctr"/>
            <a:lstStyle/>
            <a:p>
              <a:endParaRPr lang="en-US" dirty="0">
                <a:latin typeface="Lato Regular" charset="0"/>
              </a:endParaRPr>
            </a:p>
          </p:txBody>
        </p:sp>
        <p:sp>
          <p:nvSpPr>
            <p:cNvPr id="83" name="Freeform 23">
              <a:extLst>
                <a:ext uri="{FF2B5EF4-FFF2-40B4-BE49-F238E27FC236}">
                  <a16:creationId xmlns:a16="http://schemas.microsoft.com/office/drawing/2014/main" id="{ED1885B5-5DA5-4842-AEE8-7F48D3406A29}"/>
                </a:ext>
              </a:extLst>
            </p:cNvPr>
            <p:cNvSpPr>
              <a:spLocks noChangeArrowheads="1"/>
            </p:cNvSpPr>
            <p:nvPr/>
          </p:nvSpPr>
          <p:spPr bwMode="auto">
            <a:xfrm>
              <a:off x="14375370" y="6491918"/>
              <a:ext cx="867396" cy="304815"/>
            </a:xfrm>
            <a:custGeom>
              <a:avLst/>
              <a:gdLst>
                <a:gd name="T0" fmla="*/ 1953 w 2006"/>
                <a:gd name="T1" fmla="*/ 602 h 707"/>
                <a:gd name="T2" fmla="*/ 1997 w 2006"/>
                <a:gd name="T3" fmla="*/ 505 h 707"/>
                <a:gd name="T4" fmla="*/ 1916 w 2006"/>
                <a:gd name="T5" fmla="*/ 312 h 707"/>
                <a:gd name="T6" fmla="*/ 1767 w 2006"/>
                <a:gd name="T7" fmla="*/ 230 h 707"/>
                <a:gd name="T8" fmla="*/ 1589 w 2006"/>
                <a:gd name="T9" fmla="*/ 275 h 707"/>
                <a:gd name="T10" fmla="*/ 1567 w 2006"/>
                <a:gd name="T11" fmla="*/ 104 h 707"/>
                <a:gd name="T12" fmla="*/ 1641 w 2006"/>
                <a:gd name="T13" fmla="*/ 22 h 707"/>
                <a:gd name="T14" fmla="*/ 1477 w 2006"/>
                <a:gd name="T15" fmla="*/ 30 h 707"/>
                <a:gd name="T16" fmla="*/ 1307 w 2006"/>
                <a:gd name="T17" fmla="*/ 89 h 707"/>
                <a:gd name="T18" fmla="*/ 1247 w 2006"/>
                <a:gd name="T19" fmla="*/ 89 h 707"/>
                <a:gd name="T20" fmla="*/ 1136 w 2006"/>
                <a:gd name="T21" fmla="*/ 134 h 707"/>
                <a:gd name="T22" fmla="*/ 1047 w 2006"/>
                <a:gd name="T23" fmla="*/ 230 h 707"/>
                <a:gd name="T24" fmla="*/ 987 w 2006"/>
                <a:gd name="T25" fmla="*/ 290 h 707"/>
                <a:gd name="T26" fmla="*/ 935 w 2006"/>
                <a:gd name="T27" fmla="*/ 193 h 707"/>
                <a:gd name="T28" fmla="*/ 854 w 2006"/>
                <a:gd name="T29" fmla="*/ 230 h 707"/>
                <a:gd name="T30" fmla="*/ 742 w 2006"/>
                <a:gd name="T31" fmla="*/ 156 h 707"/>
                <a:gd name="T32" fmla="*/ 594 w 2006"/>
                <a:gd name="T33" fmla="*/ 149 h 707"/>
                <a:gd name="T34" fmla="*/ 445 w 2006"/>
                <a:gd name="T35" fmla="*/ 119 h 707"/>
                <a:gd name="T36" fmla="*/ 297 w 2006"/>
                <a:gd name="T37" fmla="*/ 127 h 707"/>
                <a:gd name="T38" fmla="*/ 96 w 2006"/>
                <a:gd name="T39" fmla="*/ 193 h 707"/>
                <a:gd name="T40" fmla="*/ 37 w 2006"/>
                <a:gd name="T41" fmla="*/ 297 h 707"/>
                <a:gd name="T42" fmla="*/ 74 w 2006"/>
                <a:gd name="T43" fmla="*/ 409 h 707"/>
                <a:gd name="T44" fmla="*/ 22 w 2006"/>
                <a:gd name="T45" fmla="*/ 542 h 707"/>
                <a:gd name="T46" fmla="*/ 230 w 2006"/>
                <a:gd name="T47" fmla="*/ 602 h 707"/>
                <a:gd name="T48" fmla="*/ 408 w 2006"/>
                <a:gd name="T49" fmla="*/ 646 h 707"/>
                <a:gd name="T50" fmla="*/ 787 w 2006"/>
                <a:gd name="T51" fmla="*/ 639 h 707"/>
                <a:gd name="T52" fmla="*/ 950 w 2006"/>
                <a:gd name="T53" fmla="*/ 654 h 707"/>
                <a:gd name="T54" fmla="*/ 1128 w 2006"/>
                <a:gd name="T55" fmla="*/ 661 h 707"/>
                <a:gd name="T56" fmla="*/ 1203 w 2006"/>
                <a:gd name="T57" fmla="*/ 661 h 707"/>
                <a:gd name="T58" fmla="*/ 1307 w 2006"/>
                <a:gd name="T59" fmla="*/ 661 h 707"/>
                <a:gd name="T60" fmla="*/ 1381 w 2006"/>
                <a:gd name="T61" fmla="*/ 631 h 707"/>
                <a:gd name="T62" fmla="*/ 1685 w 2006"/>
                <a:gd name="T63" fmla="*/ 698 h 707"/>
                <a:gd name="T64" fmla="*/ 1782 w 2006"/>
                <a:gd name="T65" fmla="*/ 706 h 707"/>
                <a:gd name="T66" fmla="*/ 1953 w 2006"/>
                <a:gd name="T67" fmla="*/ 602 h 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06" h="707">
                  <a:moveTo>
                    <a:pt x="1953" y="602"/>
                  </a:moveTo>
                  <a:lnTo>
                    <a:pt x="1953" y="602"/>
                  </a:lnTo>
                  <a:cubicBezTo>
                    <a:pt x="1968" y="594"/>
                    <a:pt x="1982" y="587"/>
                    <a:pt x="1997" y="579"/>
                  </a:cubicBezTo>
                  <a:cubicBezTo>
                    <a:pt x="2005" y="557"/>
                    <a:pt x="2005" y="527"/>
                    <a:pt x="1997" y="505"/>
                  </a:cubicBezTo>
                  <a:cubicBezTo>
                    <a:pt x="1968" y="468"/>
                    <a:pt x="1901" y="468"/>
                    <a:pt x="1886" y="416"/>
                  </a:cubicBezTo>
                  <a:cubicBezTo>
                    <a:pt x="1886" y="401"/>
                    <a:pt x="1886" y="319"/>
                    <a:pt x="1916" y="312"/>
                  </a:cubicBezTo>
                  <a:cubicBezTo>
                    <a:pt x="1893" y="312"/>
                    <a:pt x="1849" y="305"/>
                    <a:pt x="1834" y="297"/>
                  </a:cubicBezTo>
                  <a:cubicBezTo>
                    <a:pt x="1797" y="282"/>
                    <a:pt x="1804" y="245"/>
                    <a:pt x="1767" y="230"/>
                  </a:cubicBezTo>
                  <a:cubicBezTo>
                    <a:pt x="1737" y="223"/>
                    <a:pt x="1700" y="238"/>
                    <a:pt x="1671" y="245"/>
                  </a:cubicBezTo>
                  <a:cubicBezTo>
                    <a:pt x="1641" y="253"/>
                    <a:pt x="1626" y="282"/>
                    <a:pt x="1589" y="275"/>
                  </a:cubicBezTo>
                  <a:cubicBezTo>
                    <a:pt x="1589" y="238"/>
                    <a:pt x="1589" y="208"/>
                    <a:pt x="1596" y="178"/>
                  </a:cubicBezTo>
                  <a:cubicBezTo>
                    <a:pt x="1604" y="141"/>
                    <a:pt x="1611" y="112"/>
                    <a:pt x="1567" y="104"/>
                  </a:cubicBezTo>
                  <a:cubicBezTo>
                    <a:pt x="1567" y="89"/>
                    <a:pt x="1589" y="60"/>
                    <a:pt x="1596" y="52"/>
                  </a:cubicBezTo>
                  <a:cubicBezTo>
                    <a:pt x="1619" y="45"/>
                    <a:pt x="1648" y="45"/>
                    <a:pt x="1641" y="22"/>
                  </a:cubicBezTo>
                  <a:cubicBezTo>
                    <a:pt x="1611" y="22"/>
                    <a:pt x="1582" y="30"/>
                    <a:pt x="1552" y="30"/>
                  </a:cubicBezTo>
                  <a:cubicBezTo>
                    <a:pt x="1522" y="30"/>
                    <a:pt x="1500" y="30"/>
                    <a:pt x="1477" y="30"/>
                  </a:cubicBezTo>
                  <a:cubicBezTo>
                    <a:pt x="1440" y="82"/>
                    <a:pt x="1374" y="0"/>
                    <a:pt x="1329" y="22"/>
                  </a:cubicBezTo>
                  <a:cubicBezTo>
                    <a:pt x="1292" y="45"/>
                    <a:pt x="1314" y="67"/>
                    <a:pt x="1307" y="89"/>
                  </a:cubicBezTo>
                  <a:cubicBezTo>
                    <a:pt x="1299" y="119"/>
                    <a:pt x="1284" y="119"/>
                    <a:pt x="1284" y="156"/>
                  </a:cubicBezTo>
                  <a:cubicBezTo>
                    <a:pt x="1255" y="141"/>
                    <a:pt x="1262" y="104"/>
                    <a:pt x="1247" y="89"/>
                  </a:cubicBezTo>
                  <a:cubicBezTo>
                    <a:pt x="1225" y="74"/>
                    <a:pt x="1203" y="74"/>
                    <a:pt x="1180" y="74"/>
                  </a:cubicBezTo>
                  <a:cubicBezTo>
                    <a:pt x="1180" y="104"/>
                    <a:pt x="1136" y="97"/>
                    <a:pt x="1136" y="134"/>
                  </a:cubicBezTo>
                  <a:cubicBezTo>
                    <a:pt x="1128" y="164"/>
                    <a:pt x="1188" y="178"/>
                    <a:pt x="1128" y="193"/>
                  </a:cubicBezTo>
                  <a:cubicBezTo>
                    <a:pt x="1091" y="193"/>
                    <a:pt x="1054" y="178"/>
                    <a:pt x="1047" y="230"/>
                  </a:cubicBezTo>
                  <a:cubicBezTo>
                    <a:pt x="1032" y="245"/>
                    <a:pt x="1017" y="238"/>
                    <a:pt x="1010" y="245"/>
                  </a:cubicBezTo>
                  <a:cubicBezTo>
                    <a:pt x="995" y="253"/>
                    <a:pt x="995" y="267"/>
                    <a:pt x="987" y="290"/>
                  </a:cubicBezTo>
                  <a:cubicBezTo>
                    <a:pt x="957" y="290"/>
                    <a:pt x="943" y="290"/>
                    <a:pt x="935" y="267"/>
                  </a:cubicBezTo>
                  <a:cubicBezTo>
                    <a:pt x="928" y="245"/>
                    <a:pt x="935" y="208"/>
                    <a:pt x="935" y="193"/>
                  </a:cubicBezTo>
                  <a:cubicBezTo>
                    <a:pt x="913" y="186"/>
                    <a:pt x="906" y="186"/>
                    <a:pt x="883" y="201"/>
                  </a:cubicBezTo>
                  <a:cubicBezTo>
                    <a:pt x="876" y="201"/>
                    <a:pt x="876" y="238"/>
                    <a:pt x="854" y="230"/>
                  </a:cubicBezTo>
                  <a:cubicBezTo>
                    <a:pt x="824" y="230"/>
                    <a:pt x="831" y="193"/>
                    <a:pt x="817" y="178"/>
                  </a:cubicBezTo>
                  <a:cubicBezTo>
                    <a:pt x="794" y="149"/>
                    <a:pt x="772" y="171"/>
                    <a:pt x="742" y="156"/>
                  </a:cubicBezTo>
                  <a:cubicBezTo>
                    <a:pt x="720" y="149"/>
                    <a:pt x="698" y="134"/>
                    <a:pt x="675" y="134"/>
                  </a:cubicBezTo>
                  <a:cubicBezTo>
                    <a:pt x="646" y="134"/>
                    <a:pt x="623" y="149"/>
                    <a:pt x="594" y="149"/>
                  </a:cubicBezTo>
                  <a:cubicBezTo>
                    <a:pt x="564" y="156"/>
                    <a:pt x="527" y="149"/>
                    <a:pt x="497" y="141"/>
                  </a:cubicBezTo>
                  <a:cubicBezTo>
                    <a:pt x="475" y="141"/>
                    <a:pt x="467" y="127"/>
                    <a:pt x="445" y="119"/>
                  </a:cubicBezTo>
                  <a:cubicBezTo>
                    <a:pt x="423" y="112"/>
                    <a:pt x="408" y="119"/>
                    <a:pt x="378" y="127"/>
                  </a:cubicBezTo>
                  <a:cubicBezTo>
                    <a:pt x="349" y="134"/>
                    <a:pt x="326" y="127"/>
                    <a:pt x="297" y="127"/>
                  </a:cubicBezTo>
                  <a:cubicBezTo>
                    <a:pt x="297" y="193"/>
                    <a:pt x="170" y="171"/>
                    <a:pt x="133" y="171"/>
                  </a:cubicBezTo>
                  <a:cubicBezTo>
                    <a:pt x="104" y="171"/>
                    <a:pt x="111" y="171"/>
                    <a:pt x="96" y="193"/>
                  </a:cubicBezTo>
                  <a:cubicBezTo>
                    <a:pt x="74" y="208"/>
                    <a:pt x="74" y="238"/>
                    <a:pt x="37" y="245"/>
                  </a:cubicBezTo>
                  <a:cubicBezTo>
                    <a:pt x="37" y="260"/>
                    <a:pt x="37" y="275"/>
                    <a:pt x="37" y="297"/>
                  </a:cubicBezTo>
                  <a:cubicBezTo>
                    <a:pt x="44" y="290"/>
                    <a:pt x="52" y="297"/>
                    <a:pt x="59" y="297"/>
                  </a:cubicBezTo>
                  <a:cubicBezTo>
                    <a:pt x="67" y="319"/>
                    <a:pt x="96" y="394"/>
                    <a:pt x="74" y="409"/>
                  </a:cubicBezTo>
                  <a:cubicBezTo>
                    <a:pt x="59" y="416"/>
                    <a:pt x="29" y="416"/>
                    <a:pt x="0" y="416"/>
                  </a:cubicBezTo>
                  <a:cubicBezTo>
                    <a:pt x="0" y="461"/>
                    <a:pt x="0" y="505"/>
                    <a:pt x="22" y="542"/>
                  </a:cubicBezTo>
                  <a:cubicBezTo>
                    <a:pt x="44" y="579"/>
                    <a:pt x="89" y="557"/>
                    <a:pt x="126" y="557"/>
                  </a:cubicBezTo>
                  <a:cubicBezTo>
                    <a:pt x="170" y="550"/>
                    <a:pt x="185" y="587"/>
                    <a:pt x="230" y="602"/>
                  </a:cubicBezTo>
                  <a:cubicBezTo>
                    <a:pt x="252" y="609"/>
                    <a:pt x="297" y="617"/>
                    <a:pt x="319" y="624"/>
                  </a:cubicBezTo>
                  <a:cubicBezTo>
                    <a:pt x="356" y="631"/>
                    <a:pt x="371" y="646"/>
                    <a:pt x="408" y="646"/>
                  </a:cubicBezTo>
                  <a:cubicBezTo>
                    <a:pt x="467" y="646"/>
                    <a:pt x="534" y="646"/>
                    <a:pt x="594" y="639"/>
                  </a:cubicBezTo>
                  <a:cubicBezTo>
                    <a:pt x="661" y="631"/>
                    <a:pt x="727" y="639"/>
                    <a:pt x="787" y="639"/>
                  </a:cubicBezTo>
                  <a:cubicBezTo>
                    <a:pt x="817" y="639"/>
                    <a:pt x="846" y="631"/>
                    <a:pt x="869" y="631"/>
                  </a:cubicBezTo>
                  <a:cubicBezTo>
                    <a:pt x="898" y="631"/>
                    <a:pt x="920" y="654"/>
                    <a:pt x="950" y="654"/>
                  </a:cubicBezTo>
                  <a:cubicBezTo>
                    <a:pt x="980" y="654"/>
                    <a:pt x="1002" y="631"/>
                    <a:pt x="1032" y="624"/>
                  </a:cubicBezTo>
                  <a:cubicBezTo>
                    <a:pt x="1069" y="624"/>
                    <a:pt x="1091" y="669"/>
                    <a:pt x="1128" y="661"/>
                  </a:cubicBezTo>
                  <a:cubicBezTo>
                    <a:pt x="1151" y="661"/>
                    <a:pt x="1166" y="639"/>
                    <a:pt x="1188" y="646"/>
                  </a:cubicBezTo>
                  <a:cubicBezTo>
                    <a:pt x="1188" y="646"/>
                    <a:pt x="1195" y="661"/>
                    <a:pt x="1203" y="661"/>
                  </a:cubicBezTo>
                  <a:lnTo>
                    <a:pt x="1217" y="661"/>
                  </a:lnTo>
                  <a:cubicBezTo>
                    <a:pt x="1240" y="661"/>
                    <a:pt x="1292" y="676"/>
                    <a:pt x="1307" y="661"/>
                  </a:cubicBezTo>
                  <a:cubicBezTo>
                    <a:pt x="1322" y="654"/>
                    <a:pt x="1307" y="639"/>
                    <a:pt x="1329" y="631"/>
                  </a:cubicBezTo>
                  <a:cubicBezTo>
                    <a:pt x="1344" y="624"/>
                    <a:pt x="1366" y="631"/>
                    <a:pt x="1381" y="631"/>
                  </a:cubicBezTo>
                  <a:cubicBezTo>
                    <a:pt x="1440" y="624"/>
                    <a:pt x="1500" y="631"/>
                    <a:pt x="1552" y="631"/>
                  </a:cubicBezTo>
                  <a:cubicBezTo>
                    <a:pt x="1604" y="639"/>
                    <a:pt x="1663" y="654"/>
                    <a:pt x="1685" y="698"/>
                  </a:cubicBezTo>
                  <a:cubicBezTo>
                    <a:pt x="1708" y="706"/>
                    <a:pt x="1760" y="691"/>
                    <a:pt x="1782" y="706"/>
                  </a:cubicBezTo>
                  <a:lnTo>
                    <a:pt x="1782" y="706"/>
                  </a:lnTo>
                  <a:cubicBezTo>
                    <a:pt x="1812" y="691"/>
                    <a:pt x="1841" y="691"/>
                    <a:pt x="1864" y="676"/>
                  </a:cubicBezTo>
                  <a:cubicBezTo>
                    <a:pt x="1901" y="661"/>
                    <a:pt x="1923" y="617"/>
                    <a:pt x="1953" y="602"/>
                  </a:cubicBezTo>
                </a:path>
              </a:pathLst>
            </a:custGeom>
            <a:grpFill/>
            <a:ln w="9525" cap="flat">
              <a:solidFill>
                <a:schemeClr val="tx2"/>
              </a:solidFill>
              <a:bevel/>
              <a:headEnd/>
              <a:tailEnd/>
            </a:ln>
            <a:effectLst/>
          </p:spPr>
          <p:txBody>
            <a:bodyPr wrap="none" lIns="121853" tIns="60926" rIns="121853" bIns="60926" anchor="ctr"/>
            <a:lstStyle/>
            <a:p>
              <a:endParaRPr lang="en-US" dirty="0">
                <a:latin typeface="Lato Regular" charset="0"/>
              </a:endParaRPr>
            </a:p>
          </p:txBody>
        </p:sp>
        <p:sp>
          <p:nvSpPr>
            <p:cNvPr id="84" name="Freeform 24">
              <a:extLst>
                <a:ext uri="{FF2B5EF4-FFF2-40B4-BE49-F238E27FC236}">
                  <a16:creationId xmlns:a16="http://schemas.microsoft.com/office/drawing/2014/main" id="{7CDA3277-9E1A-9642-ADA9-2CAEC9605AA5}"/>
                </a:ext>
              </a:extLst>
            </p:cNvPr>
            <p:cNvSpPr>
              <a:spLocks noChangeArrowheads="1"/>
            </p:cNvSpPr>
            <p:nvPr/>
          </p:nvSpPr>
          <p:spPr bwMode="auto">
            <a:xfrm>
              <a:off x="15097883" y="6962477"/>
              <a:ext cx="379368" cy="784900"/>
            </a:xfrm>
            <a:custGeom>
              <a:avLst/>
              <a:gdLst>
                <a:gd name="T0" fmla="*/ 653 w 877"/>
                <a:gd name="T1" fmla="*/ 252 h 1819"/>
                <a:gd name="T2" fmla="*/ 564 w 877"/>
                <a:gd name="T3" fmla="*/ 230 h 1819"/>
                <a:gd name="T4" fmla="*/ 497 w 877"/>
                <a:gd name="T5" fmla="*/ 171 h 1819"/>
                <a:gd name="T6" fmla="*/ 482 w 877"/>
                <a:gd name="T7" fmla="*/ 59 h 1819"/>
                <a:gd name="T8" fmla="*/ 348 w 877"/>
                <a:gd name="T9" fmla="*/ 82 h 1819"/>
                <a:gd name="T10" fmla="*/ 259 w 877"/>
                <a:gd name="T11" fmla="*/ 104 h 1819"/>
                <a:gd name="T12" fmla="*/ 215 w 877"/>
                <a:gd name="T13" fmla="*/ 178 h 1819"/>
                <a:gd name="T14" fmla="*/ 156 w 877"/>
                <a:gd name="T15" fmla="*/ 245 h 1819"/>
                <a:gd name="T16" fmla="*/ 89 w 877"/>
                <a:gd name="T17" fmla="*/ 185 h 1819"/>
                <a:gd name="T18" fmla="*/ 7 w 877"/>
                <a:gd name="T19" fmla="*/ 274 h 1819"/>
                <a:gd name="T20" fmla="*/ 29 w 877"/>
                <a:gd name="T21" fmla="*/ 379 h 1819"/>
                <a:gd name="T22" fmla="*/ 44 w 877"/>
                <a:gd name="T23" fmla="*/ 542 h 1819"/>
                <a:gd name="T24" fmla="*/ 96 w 877"/>
                <a:gd name="T25" fmla="*/ 638 h 1819"/>
                <a:gd name="T26" fmla="*/ 103 w 877"/>
                <a:gd name="T27" fmla="*/ 750 h 1819"/>
                <a:gd name="T28" fmla="*/ 141 w 877"/>
                <a:gd name="T29" fmla="*/ 936 h 1819"/>
                <a:gd name="T30" fmla="*/ 156 w 877"/>
                <a:gd name="T31" fmla="*/ 1084 h 1819"/>
                <a:gd name="T32" fmla="*/ 200 w 877"/>
                <a:gd name="T33" fmla="*/ 1188 h 1819"/>
                <a:gd name="T34" fmla="*/ 252 w 877"/>
                <a:gd name="T35" fmla="*/ 1329 h 1819"/>
                <a:gd name="T36" fmla="*/ 289 w 877"/>
                <a:gd name="T37" fmla="*/ 1418 h 1819"/>
                <a:gd name="T38" fmla="*/ 326 w 877"/>
                <a:gd name="T39" fmla="*/ 1685 h 1819"/>
                <a:gd name="T40" fmla="*/ 378 w 877"/>
                <a:gd name="T41" fmla="*/ 1781 h 1819"/>
                <a:gd name="T42" fmla="*/ 415 w 877"/>
                <a:gd name="T43" fmla="*/ 1670 h 1819"/>
                <a:gd name="T44" fmla="*/ 467 w 877"/>
                <a:gd name="T45" fmla="*/ 1714 h 1819"/>
                <a:gd name="T46" fmla="*/ 534 w 877"/>
                <a:gd name="T47" fmla="*/ 1818 h 1819"/>
                <a:gd name="T48" fmla="*/ 616 w 877"/>
                <a:gd name="T49" fmla="*/ 1744 h 1819"/>
                <a:gd name="T50" fmla="*/ 668 w 877"/>
                <a:gd name="T51" fmla="*/ 1647 h 1819"/>
                <a:gd name="T52" fmla="*/ 750 w 877"/>
                <a:gd name="T53" fmla="*/ 1633 h 1819"/>
                <a:gd name="T54" fmla="*/ 772 w 877"/>
                <a:gd name="T55" fmla="*/ 1514 h 1819"/>
                <a:gd name="T56" fmla="*/ 727 w 877"/>
                <a:gd name="T57" fmla="*/ 1440 h 1819"/>
                <a:gd name="T58" fmla="*/ 705 w 877"/>
                <a:gd name="T59" fmla="*/ 1270 h 1819"/>
                <a:gd name="T60" fmla="*/ 660 w 877"/>
                <a:gd name="T61" fmla="*/ 1143 h 1819"/>
                <a:gd name="T62" fmla="*/ 698 w 877"/>
                <a:gd name="T63" fmla="*/ 1084 h 1819"/>
                <a:gd name="T64" fmla="*/ 809 w 877"/>
                <a:gd name="T65" fmla="*/ 1054 h 1819"/>
                <a:gd name="T66" fmla="*/ 846 w 877"/>
                <a:gd name="T67" fmla="*/ 958 h 1819"/>
                <a:gd name="T68" fmla="*/ 876 w 877"/>
                <a:gd name="T69" fmla="*/ 698 h 1819"/>
                <a:gd name="T70" fmla="*/ 816 w 877"/>
                <a:gd name="T71" fmla="*/ 453 h 1819"/>
                <a:gd name="T72" fmla="*/ 764 w 877"/>
                <a:gd name="T73" fmla="*/ 334 h 1819"/>
                <a:gd name="T74" fmla="*/ 750 w 877"/>
                <a:gd name="T75" fmla="*/ 252 h 1819"/>
                <a:gd name="T76" fmla="*/ 653 w 877"/>
                <a:gd name="T77" fmla="*/ 252 h 1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77" h="1819">
                  <a:moveTo>
                    <a:pt x="653" y="252"/>
                  </a:moveTo>
                  <a:lnTo>
                    <a:pt x="653" y="252"/>
                  </a:lnTo>
                  <a:cubicBezTo>
                    <a:pt x="638" y="252"/>
                    <a:pt x="616" y="260"/>
                    <a:pt x="601" y="252"/>
                  </a:cubicBezTo>
                  <a:cubicBezTo>
                    <a:pt x="586" y="237"/>
                    <a:pt x="594" y="237"/>
                    <a:pt x="564" y="230"/>
                  </a:cubicBezTo>
                  <a:cubicBezTo>
                    <a:pt x="534" y="223"/>
                    <a:pt x="505" y="230"/>
                    <a:pt x="475" y="215"/>
                  </a:cubicBezTo>
                  <a:cubicBezTo>
                    <a:pt x="467" y="193"/>
                    <a:pt x="490" y="193"/>
                    <a:pt x="497" y="171"/>
                  </a:cubicBezTo>
                  <a:cubicBezTo>
                    <a:pt x="505" y="156"/>
                    <a:pt x="505" y="141"/>
                    <a:pt x="505" y="126"/>
                  </a:cubicBezTo>
                  <a:cubicBezTo>
                    <a:pt x="505" y="111"/>
                    <a:pt x="490" y="82"/>
                    <a:pt x="482" y="59"/>
                  </a:cubicBezTo>
                  <a:cubicBezTo>
                    <a:pt x="460" y="67"/>
                    <a:pt x="438" y="52"/>
                    <a:pt x="415" y="52"/>
                  </a:cubicBezTo>
                  <a:cubicBezTo>
                    <a:pt x="393" y="59"/>
                    <a:pt x="378" y="89"/>
                    <a:pt x="348" y="82"/>
                  </a:cubicBezTo>
                  <a:cubicBezTo>
                    <a:pt x="341" y="52"/>
                    <a:pt x="297" y="29"/>
                    <a:pt x="282" y="0"/>
                  </a:cubicBezTo>
                  <a:cubicBezTo>
                    <a:pt x="282" y="29"/>
                    <a:pt x="282" y="82"/>
                    <a:pt x="259" y="104"/>
                  </a:cubicBezTo>
                  <a:cubicBezTo>
                    <a:pt x="245" y="111"/>
                    <a:pt x="230" y="111"/>
                    <a:pt x="222" y="133"/>
                  </a:cubicBezTo>
                  <a:cubicBezTo>
                    <a:pt x="215" y="141"/>
                    <a:pt x="215" y="163"/>
                    <a:pt x="215" y="178"/>
                  </a:cubicBezTo>
                  <a:cubicBezTo>
                    <a:pt x="208" y="178"/>
                    <a:pt x="193" y="178"/>
                    <a:pt x="178" y="178"/>
                  </a:cubicBezTo>
                  <a:cubicBezTo>
                    <a:pt x="178" y="208"/>
                    <a:pt x="178" y="223"/>
                    <a:pt x="156" y="245"/>
                  </a:cubicBezTo>
                  <a:cubicBezTo>
                    <a:pt x="141" y="260"/>
                    <a:pt x="111" y="274"/>
                    <a:pt x="89" y="267"/>
                  </a:cubicBezTo>
                  <a:cubicBezTo>
                    <a:pt x="89" y="237"/>
                    <a:pt x="89" y="215"/>
                    <a:pt x="89" y="185"/>
                  </a:cubicBezTo>
                  <a:cubicBezTo>
                    <a:pt x="81" y="185"/>
                    <a:pt x="44" y="193"/>
                    <a:pt x="7" y="193"/>
                  </a:cubicBezTo>
                  <a:cubicBezTo>
                    <a:pt x="0" y="223"/>
                    <a:pt x="0" y="252"/>
                    <a:pt x="7" y="274"/>
                  </a:cubicBezTo>
                  <a:cubicBezTo>
                    <a:pt x="7" y="282"/>
                    <a:pt x="37" y="297"/>
                    <a:pt x="37" y="319"/>
                  </a:cubicBezTo>
                  <a:cubicBezTo>
                    <a:pt x="37" y="334"/>
                    <a:pt x="29" y="356"/>
                    <a:pt x="29" y="379"/>
                  </a:cubicBezTo>
                  <a:cubicBezTo>
                    <a:pt x="37" y="401"/>
                    <a:pt x="51" y="416"/>
                    <a:pt x="51" y="438"/>
                  </a:cubicBezTo>
                  <a:cubicBezTo>
                    <a:pt x="59" y="475"/>
                    <a:pt x="51" y="512"/>
                    <a:pt x="44" y="542"/>
                  </a:cubicBezTo>
                  <a:lnTo>
                    <a:pt x="44" y="542"/>
                  </a:lnTo>
                  <a:cubicBezTo>
                    <a:pt x="81" y="527"/>
                    <a:pt x="89" y="616"/>
                    <a:pt x="96" y="638"/>
                  </a:cubicBezTo>
                  <a:cubicBezTo>
                    <a:pt x="103" y="653"/>
                    <a:pt x="103" y="676"/>
                    <a:pt x="103" y="698"/>
                  </a:cubicBezTo>
                  <a:cubicBezTo>
                    <a:pt x="96" y="713"/>
                    <a:pt x="96" y="735"/>
                    <a:pt x="103" y="750"/>
                  </a:cubicBezTo>
                  <a:cubicBezTo>
                    <a:pt x="118" y="772"/>
                    <a:pt x="141" y="779"/>
                    <a:pt x="148" y="809"/>
                  </a:cubicBezTo>
                  <a:cubicBezTo>
                    <a:pt x="148" y="846"/>
                    <a:pt x="141" y="898"/>
                    <a:pt x="141" y="936"/>
                  </a:cubicBezTo>
                  <a:cubicBezTo>
                    <a:pt x="141" y="965"/>
                    <a:pt x="133" y="987"/>
                    <a:pt x="133" y="1010"/>
                  </a:cubicBezTo>
                  <a:cubicBezTo>
                    <a:pt x="133" y="1039"/>
                    <a:pt x="148" y="1054"/>
                    <a:pt x="156" y="1084"/>
                  </a:cubicBezTo>
                  <a:cubicBezTo>
                    <a:pt x="163" y="1106"/>
                    <a:pt x="163" y="1136"/>
                    <a:pt x="178" y="1151"/>
                  </a:cubicBezTo>
                  <a:cubicBezTo>
                    <a:pt x="185" y="1166"/>
                    <a:pt x="193" y="1181"/>
                    <a:pt x="200" y="1188"/>
                  </a:cubicBezTo>
                  <a:cubicBezTo>
                    <a:pt x="222" y="1225"/>
                    <a:pt x="230" y="1255"/>
                    <a:pt x="245" y="1292"/>
                  </a:cubicBezTo>
                  <a:cubicBezTo>
                    <a:pt x="252" y="1307"/>
                    <a:pt x="252" y="1314"/>
                    <a:pt x="252" y="1329"/>
                  </a:cubicBezTo>
                  <a:cubicBezTo>
                    <a:pt x="259" y="1351"/>
                    <a:pt x="267" y="1366"/>
                    <a:pt x="274" y="1381"/>
                  </a:cubicBezTo>
                  <a:cubicBezTo>
                    <a:pt x="282" y="1389"/>
                    <a:pt x="289" y="1403"/>
                    <a:pt x="289" y="1418"/>
                  </a:cubicBezTo>
                  <a:cubicBezTo>
                    <a:pt x="297" y="1447"/>
                    <a:pt x="311" y="1469"/>
                    <a:pt x="311" y="1491"/>
                  </a:cubicBezTo>
                  <a:cubicBezTo>
                    <a:pt x="311" y="1558"/>
                    <a:pt x="319" y="1625"/>
                    <a:pt x="326" y="1685"/>
                  </a:cubicBezTo>
                  <a:cubicBezTo>
                    <a:pt x="326" y="1714"/>
                    <a:pt x="348" y="1722"/>
                    <a:pt x="348" y="1751"/>
                  </a:cubicBezTo>
                  <a:cubicBezTo>
                    <a:pt x="348" y="1774"/>
                    <a:pt x="348" y="1781"/>
                    <a:pt x="378" y="1781"/>
                  </a:cubicBezTo>
                  <a:cubicBezTo>
                    <a:pt x="408" y="1774"/>
                    <a:pt x="393" y="1751"/>
                    <a:pt x="393" y="1729"/>
                  </a:cubicBezTo>
                  <a:cubicBezTo>
                    <a:pt x="393" y="1707"/>
                    <a:pt x="393" y="1670"/>
                    <a:pt x="415" y="1670"/>
                  </a:cubicBezTo>
                  <a:cubicBezTo>
                    <a:pt x="430" y="1670"/>
                    <a:pt x="430" y="1685"/>
                    <a:pt x="438" y="1692"/>
                  </a:cubicBezTo>
                  <a:cubicBezTo>
                    <a:pt x="445" y="1699"/>
                    <a:pt x="453" y="1707"/>
                    <a:pt x="467" y="1714"/>
                  </a:cubicBezTo>
                  <a:cubicBezTo>
                    <a:pt x="482" y="1729"/>
                    <a:pt x="497" y="1744"/>
                    <a:pt x="505" y="1774"/>
                  </a:cubicBezTo>
                  <a:cubicBezTo>
                    <a:pt x="512" y="1788"/>
                    <a:pt x="512" y="1811"/>
                    <a:pt x="534" y="1818"/>
                  </a:cubicBezTo>
                  <a:cubicBezTo>
                    <a:pt x="549" y="1818"/>
                    <a:pt x="571" y="1811"/>
                    <a:pt x="594" y="1811"/>
                  </a:cubicBezTo>
                  <a:cubicBezTo>
                    <a:pt x="601" y="1788"/>
                    <a:pt x="601" y="1759"/>
                    <a:pt x="616" y="1744"/>
                  </a:cubicBezTo>
                  <a:cubicBezTo>
                    <a:pt x="631" y="1722"/>
                    <a:pt x="653" y="1736"/>
                    <a:pt x="653" y="1707"/>
                  </a:cubicBezTo>
                  <a:cubicBezTo>
                    <a:pt x="660" y="1685"/>
                    <a:pt x="653" y="1662"/>
                    <a:pt x="668" y="1647"/>
                  </a:cubicBezTo>
                  <a:cubicBezTo>
                    <a:pt x="698" y="1625"/>
                    <a:pt x="713" y="1670"/>
                    <a:pt x="735" y="1655"/>
                  </a:cubicBezTo>
                  <a:cubicBezTo>
                    <a:pt x="742" y="1655"/>
                    <a:pt x="742" y="1640"/>
                    <a:pt x="750" y="1633"/>
                  </a:cubicBezTo>
                  <a:cubicBezTo>
                    <a:pt x="750" y="1625"/>
                    <a:pt x="757" y="1625"/>
                    <a:pt x="757" y="1618"/>
                  </a:cubicBezTo>
                  <a:cubicBezTo>
                    <a:pt x="764" y="1595"/>
                    <a:pt x="750" y="1521"/>
                    <a:pt x="772" y="1514"/>
                  </a:cubicBezTo>
                  <a:cubicBezTo>
                    <a:pt x="779" y="1491"/>
                    <a:pt x="764" y="1484"/>
                    <a:pt x="757" y="1469"/>
                  </a:cubicBezTo>
                  <a:cubicBezTo>
                    <a:pt x="750" y="1462"/>
                    <a:pt x="742" y="1447"/>
                    <a:pt x="727" y="1440"/>
                  </a:cubicBezTo>
                  <a:cubicBezTo>
                    <a:pt x="705" y="1418"/>
                    <a:pt x="713" y="1389"/>
                    <a:pt x="713" y="1359"/>
                  </a:cubicBezTo>
                  <a:cubicBezTo>
                    <a:pt x="705" y="1329"/>
                    <a:pt x="690" y="1299"/>
                    <a:pt x="705" y="1270"/>
                  </a:cubicBezTo>
                  <a:cubicBezTo>
                    <a:pt x="713" y="1232"/>
                    <a:pt x="705" y="1195"/>
                    <a:pt x="705" y="1158"/>
                  </a:cubicBezTo>
                  <a:cubicBezTo>
                    <a:pt x="683" y="1166"/>
                    <a:pt x="675" y="1166"/>
                    <a:pt x="660" y="1143"/>
                  </a:cubicBezTo>
                  <a:cubicBezTo>
                    <a:pt x="660" y="1129"/>
                    <a:pt x="653" y="1091"/>
                    <a:pt x="653" y="1076"/>
                  </a:cubicBezTo>
                  <a:cubicBezTo>
                    <a:pt x="675" y="1062"/>
                    <a:pt x="683" y="1076"/>
                    <a:pt x="698" y="1084"/>
                  </a:cubicBezTo>
                  <a:cubicBezTo>
                    <a:pt x="720" y="1084"/>
                    <a:pt x="735" y="1076"/>
                    <a:pt x="757" y="1076"/>
                  </a:cubicBezTo>
                  <a:cubicBezTo>
                    <a:pt x="787" y="1076"/>
                    <a:pt x="801" y="1084"/>
                    <a:pt x="809" y="1054"/>
                  </a:cubicBezTo>
                  <a:cubicBezTo>
                    <a:pt x="816" y="1032"/>
                    <a:pt x="816" y="1010"/>
                    <a:pt x="831" y="987"/>
                  </a:cubicBezTo>
                  <a:cubicBezTo>
                    <a:pt x="839" y="980"/>
                    <a:pt x="846" y="973"/>
                    <a:pt x="846" y="958"/>
                  </a:cubicBezTo>
                  <a:cubicBezTo>
                    <a:pt x="861" y="928"/>
                    <a:pt x="861" y="891"/>
                    <a:pt x="868" y="861"/>
                  </a:cubicBezTo>
                  <a:cubicBezTo>
                    <a:pt x="868" y="809"/>
                    <a:pt x="876" y="750"/>
                    <a:pt x="876" y="698"/>
                  </a:cubicBezTo>
                  <a:cubicBezTo>
                    <a:pt x="876" y="646"/>
                    <a:pt x="861" y="601"/>
                    <a:pt x="846" y="557"/>
                  </a:cubicBezTo>
                  <a:cubicBezTo>
                    <a:pt x="831" y="527"/>
                    <a:pt x="839" y="490"/>
                    <a:pt x="816" y="453"/>
                  </a:cubicBezTo>
                  <a:cubicBezTo>
                    <a:pt x="801" y="423"/>
                    <a:pt x="779" y="401"/>
                    <a:pt x="772" y="371"/>
                  </a:cubicBezTo>
                  <a:cubicBezTo>
                    <a:pt x="772" y="364"/>
                    <a:pt x="772" y="349"/>
                    <a:pt x="764" y="334"/>
                  </a:cubicBezTo>
                  <a:cubicBezTo>
                    <a:pt x="764" y="312"/>
                    <a:pt x="764" y="312"/>
                    <a:pt x="750" y="297"/>
                  </a:cubicBezTo>
                  <a:cubicBezTo>
                    <a:pt x="727" y="274"/>
                    <a:pt x="735" y="267"/>
                    <a:pt x="750" y="252"/>
                  </a:cubicBezTo>
                  <a:lnTo>
                    <a:pt x="742" y="245"/>
                  </a:lnTo>
                  <a:cubicBezTo>
                    <a:pt x="727" y="237"/>
                    <a:pt x="675" y="252"/>
                    <a:pt x="653" y="252"/>
                  </a:cubicBezTo>
                </a:path>
              </a:pathLst>
            </a:custGeom>
            <a:grpFill/>
            <a:ln w="9525" cap="flat">
              <a:solidFill>
                <a:schemeClr val="tx2"/>
              </a:solidFill>
              <a:bevel/>
              <a:headEnd/>
              <a:tailEnd/>
            </a:ln>
            <a:effectLst/>
          </p:spPr>
          <p:txBody>
            <a:bodyPr wrap="none" lIns="121853" tIns="60926" rIns="121853" bIns="60926" anchor="ctr"/>
            <a:lstStyle/>
            <a:p>
              <a:endParaRPr lang="en-US" dirty="0">
                <a:latin typeface="Lato Regular" charset="0"/>
              </a:endParaRPr>
            </a:p>
          </p:txBody>
        </p:sp>
        <p:sp>
          <p:nvSpPr>
            <p:cNvPr id="85" name="Freeform 25">
              <a:extLst>
                <a:ext uri="{FF2B5EF4-FFF2-40B4-BE49-F238E27FC236}">
                  <a16:creationId xmlns:a16="http://schemas.microsoft.com/office/drawing/2014/main" id="{B03EF48B-C543-3741-A5EE-40D29273EC60}"/>
                </a:ext>
              </a:extLst>
            </p:cNvPr>
            <p:cNvSpPr>
              <a:spLocks noChangeArrowheads="1"/>
            </p:cNvSpPr>
            <p:nvPr/>
          </p:nvSpPr>
          <p:spPr bwMode="auto">
            <a:xfrm>
              <a:off x="10389159" y="8448453"/>
              <a:ext cx="2525935" cy="2339460"/>
            </a:xfrm>
            <a:custGeom>
              <a:avLst/>
              <a:gdLst>
                <a:gd name="T0" fmla="*/ 5598 w 5844"/>
                <a:gd name="T1" fmla="*/ 839 h 5415"/>
                <a:gd name="T2" fmla="*/ 5264 w 5844"/>
                <a:gd name="T3" fmla="*/ 943 h 5415"/>
                <a:gd name="T4" fmla="*/ 4974 w 5844"/>
                <a:gd name="T5" fmla="*/ 780 h 5415"/>
                <a:gd name="T6" fmla="*/ 4870 w 5844"/>
                <a:gd name="T7" fmla="*/ 884 h 5415"/>
                <a:gd name="T8" fmla="*/ 4625 w 5844"/>
                <a:gd name="T9" fmla="*/ 1151 h 5415"/>
                <a:gd name="T10" fmla="*/ 4424 w 5844"/>
                <a:gd name="T11" fmla="*/ 1225 h 5415"/>
                <a:gd name="T12" fmla="*/ 4128 w 5844"/>
                <a:gd name="T13" fmla="*/ 1307 h 5415"/>
                <a:gd name="T14" fmla="*/ 4113 w 5844"/>
                <a:gd name="T15" fmla="*/ 1485 h 5415"/>
                <a:gd name="T16" fmla="*/ 3735 w 5844"/>
                <a:gd name="T17" fmla="*/ 1604 h 5415"/>
                <a:gd name="T18" fmla="*/ 3393 w 5844"/>
                <a:gd name="T19" fmla="*/ 1649 h 5415"/>
                <a:gd name="T20" fmla="*/ 3148 w 5844"/>
                <a:gd name="T21" fmla="*/ 1389 h 5415"/>
                <a:gd name="T22" fmla="*/ 2799 w 5844"/>
                <a:gd name="T23" fmla="*/ 1032 h 5415"/>
                <a:gd name="T24" fmla="*/ 2621 w 5844"/>
                <a:gd name="T25" fmla="*/ 973 h 5415"/>
                <a:gd name="T26" fmla="*/ 2487 w 5844"/>
                <a:gd name="T27" fmla="*/ 431 h 5415"/>
                <a:gd name="T28" fmla="*/ 2161 w 5844"/>
                <a:gd name="T29" fmla="*/ 290 h 5415"/>
                <a:gd name="T30" fmla="*/ 1982 w 5844"/>
                <a:gd name="T31" fmla="*/ 223 h 5415"/>
                <a:gd name="T32" fmla="*/ 1745 w 5844"/>
                <a:gd name="T33" fmla="*/ 304 h 5415"/>
                <a:gd name="T34" fmla="*/ 1448 w 5844"/>
                <a:gd name="T35" fmla="*/ 89 h 5415"/>
                <a:gd name="T36" fmla="*/ 1292 w 5844"/>
                <a:gd name="T37" fmla="*/ 319 h 5415"/>
                <a:gd name="T38" fmla="*/ 1069 w 5844"/>
                <a:gd name="T39" fmla="*/ 401 h 5415"/>
                <a:gd name="T40" fmla="*/ 972 w 5844"/>
                <a:gd name="T41" fmla="*/ 772 h 5415"/>
                <a:gd name="T42" fmla="*/ 750 w 5844"/>
                <a:gd name="T43" fmla="*/ 1069 h 5415"/>
                <a:gd name="T44" fmla="*/ 824 w 5844"/>
                <a:gd name="T45" fmla="*/ 1322 h 5415"/>
                <a:gd name="T46" fmla="*/ 608 w 5844"/>
                <a:gd name="T47" fmla="*/ 1730 h 5415"/>
                <a:gd name="T48" fmla="*/ 631 w 5844"/>
                <a:gd name="T49" fmla="*/ 2094 h 5415"/>
                <a:gd name="T50" fmla="*/ 586 w 5844"/>
                <a:gd name="T51" fmla="*/ 2466 h 5415"/>
                <a:gd name="T52" fmla="*/ 623 w 5844"/>
                <a:gd name="T53" fmla="*/ 2673 h 5415"/>
                <a:gd name="T54" fmla="*/ 200 w 5844"/>
                <a:gd name="T55" fmla="*/ 3290 h 5415"/>
                <a:gd name="T56" fmla="*/ 111 w 5844"/>
                <a:gd name="T57" fmla="*/ 3579 h 5415"/>
                <a:gd name="T58" fmla="*/ 0 w 5844"/>
                <a:gd name="T59" fmla="*/ 3839 h 5415"/>
                <a:gd name="T60" fmla="*/ 89 w 5844"/>
                <a:gd name="T61" fmla="*/ 4040 h 5415"/>
                <a:gd name="T62" fmla="*/ 297 w 5844"/>
                <a:gd name="T63" fmla="*/ 4099 h 5415"/>
                <a:gd name="T64" fmla="*/ 467 w 5844"/>
                <a:gd name="T65" fmla="*/ 4122 h 5415"/>
                <a:gd name="T66" fmla="*/ 282 w 5844"/>
                <a:gd name="T67" fmla="*/ 4322 h 5415"/>
                <a:gd name="T68" fmla="*/ 133 w 5844"/>
                <a:gd name="T69" fmla="*/ 4300 h 5415"/>
                <a:gd name="T70" fmla="*/ 304 w 5844"/>
                <a:gd name="T71" fmla="*/ 4419 h 5415"/>
                <a:gd name="T72" fmla="*/ 608 w 5844"/>
                <a:gd name="T73" fmla="*/ 4500 h 5415"/>
                <a:gd name="T74" fmla="*/ 824 w 5844"/>
                <a:gd name="T75" fmla="*/ 4389 h 5415"/>
                <a:gd name="T76" fmla="*/ 913 w 5844"/>
                <a:gd name="T77" fmla="*/ 4612 h 5415"/>
                <a:gd name="T78" fmla="*/ 1121 w 5844"/>
                <a:gd name="T79" fmla="*/ 4760 h 5415"/>
                <a:gd name="T80" fmla="*/ 1165 w 5844"/>
                <a:gd name="T81" fmla="*/ 5094 h 5415"/>
                <a:gd name="T82" fmla="*/ 1017 w 5844"/>
                <a:gd name="T83" fmla="*/ 5332 h 5415"/>
                <a:gd name="T84" fmla="*/ 1299 w 5844"/>
                <a:gd name="T85" fmla="*/ 5094 h 5415"/>
                <a:gd name="T86" fmla="*/ 1864 w 5844"/>
                <a:gd name="T87" fmla="*/ 5005 h 5415"/>
                <a:gd name="T88" fmla="*/ 2153 w 5844"/>
                <a:gd name="T89" fmla="*/ 4990 h 5415"/>
                <a:gd name="T90" fmla="*/ 2383 w 5844"/>
                <a:gd name="T91" fmla="*/ 4745 h 5415"/>
                <a:gd name="T92" fmla="*/ 2465 w 5844"/>
                <a:gd name="T93" fmla="*/ 4664 h 5415"/>
                <a:gd name="T94" fmla="*/ 2554 w 5844"/>
                <a:gd name="T95" fmla="*/ 4723 h 5415"/>
                <a:gd name="T96" fmla="*/ 2524 w 5844"/>
                <a:gd name="T97" fmla="*/ 4262 h 5415"/>
                <a:gd name="T98" fmla="*/ 2569 w 5844"/>
                <a:gd name="T99" fmla="*/ 3936 h 5415"/>
                <a:gd name="T100" fmla="*/ 2614 w 5844"/>
                <a:gd name="T101" fmla="*/ 3223 h 5415"/>
                <a:gd name="T102" fmla="*/ 3007 w 5844"/>
                <a:gd name="T103" fmla="*/ 2970 h 5415"/>
                <a:gd name="T104" fmla="*/ 3133 w 5844"/>
                <a:gd name="T105" fmla="*/ 3067 h 5415"/>
                <a:gd name="T106" fmla="*/ 3282 w 5844"/>
                <a:gd name="T107" fmla="*/ 2911 h 5415"/>
                <a:gd name="T108" fmla="*/ 3460 w 5844"/>
                <a:gd name="T109" fmla="*/ 2644 h 5415"/>
                <a:gd name="T110" fmla="*/ 3676 w 5844"/>
                <a:gd name="T111" fmla="*/ 2644 h 5415"/>
                <a:gd name="T112" fmla="*/ 4091 w 5844"/>
                <a:gd name="T113" fmla="*/ 2480 h 5415"/>
                <a:gd name="T114" fmla="*/ 4106 w 5844"/>
                <a:gd name="T115" fmla="*/ 2243 h 5415"/>
                <a:gd name="T116" fmla="*/ 4307 w 5844"/>
                <a:gd name="T117" fmla="*/ 2064 h 5415"/>
                <a:gd name="T118" fmla="*/ 4811 w 5844"/>
                <a:gd name="T119" fmla="*/ 1753 h 5415"/>
                <a:gd name="T120" fmla="*/ 5323 w 5844"/>
                <a:gd name="T121" fmla="*/ 1351 h 5415"/>
                <a:gd name="T122" fmla="*/ 5627 w 5844"/>
                <a:gd name="T123" fmla="*/ 1010 h 5415"/>
                <a:gd name="T124" fmla="*/ 5791 w 5844"/>
                <a:gd name="T125" fmla="*/ 713 h 5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44" h="5415">
                  <a:moveTo>
                    <a:pt x="5791" y="713"/>
                  </a:moveTo>
                  <a:lnTo>
                    <a:pt x="5791" y="713"/>
                  </a:lnTo>
                  <a:cubicBezTo>
                    <a:pt x="5754" y="713"/>
                    <a:pt x="5746" y="720"/>
                    <a:pt x="5716" y="735"/>
                  </a:cubicBezTo>
                  <a:cubicBezTo>
                    <a:pt x="5709" y="750"/>
                    <a:pt x="5724" y="765"/>
                    <a:pt x="5739" y="765"/>
                  </a:cubicBezTo>
                  <a:cubicBezTo>
                    <a:pt x="5746" y="802"/>
                    <a:pt x="5657" y="787"/>
                    <a:pt x="5627" y="809"/>
                  </a:cubicBezTo>
                  <a:cubicBezTo>
                    <a:pt x="5620" y="824"/>
                    <a:pt x="5613" y="832"/>
                    <a:pt x="5598" y="839"/>
                  </a:cubicBezTo>
                  <a:cubicBezTo>
                    <a:pt x="5590" y="839"/>
                    <a:pt x="5576" y="832"/>
                    <a:pt x="5568" y="839"/>
                  </a:cubicBezTo>
                  <a:cubicBezTo>
                    <a:pt x="5561" y="847"/>
                    <a:pt x="5598" y="891"/>
                    <a:pt x="5598" y="899"/>
                  </a:cubicBezTo>
                  <a:cubicBezTo>
                    <a:pt x="5546" y="899"/>
                    <a:pt x="5553" y="958"/>
                    <a:pt x="5509" y="958"/>
                  </a:cubicBezTo>
                  <a:cubicBezTo>
                    <a:pt x="5509" y="965"/>
                    <a:pt x="5501" y="980"/>
                    <a:pt x="5501" y="988"/>
                  </a:cubicBezTo>
                  <a:cubicBezTo>
                    <a:pt x="5464" y="988"/>
                    <a:pt x="5419" y="995"/>
                    <a:pt x="5382" y="980"/>
                  </a:cubicBezTo>
                  <a:cubicBezTo>
                    <a:pt x="5338" y="965"/>
                    <a:pt x="5316" y="943"/>
                    <a:pt x="5264" y="943"/>
                  </a:cubicBezTo>
                  <a:cubicBezTo>
                    <a:pt x="5241" y="943"/>
                    <a:pt x="5197" y="958"/>
                    <a:pt x="5189" y="921"/>
                  </a:cubicBezTo>
                  <a:cubicBezTo>
                    <a:pt x="5182" y="869"/>
                    <a:pt x="5152" y="839"/>
                    <a:pt x="5137" y="795"/>
                  </a:cubicBezTo>
                  <a:cubicBezTo>
                    <a:pt x="5122" y="795"/>
                    <a:pt x="5108" y="795"/>
                    <a:pt x="5108" y="809"/>
                  </a:cubicBezTo>
                  <a:cubicBezTo>
                    <a:pt x="5071" y="817"/>
                    <a:pt x="5033" y="743"/>
                    <a:pt x="5041" y="706"/>
                  </a:cubicBezTo>
                  <a:cubicBezTo>
                    <a:pt x="5033" y="706"/>
                    <a:pt x="5026" y="698"/>
                    <a:pt x="5019" y="698"/>
                  </a:cubicBezTo>
                  <a:cubicBezTo>
                    <a:pt x="5019" y="728"/>
                    <a:pt x="5019" y="817"/>
                    <a:pt x="4974" y="780"/>
                  </a:cubicBezTo>
                  <a:cubicBezTo>
                    <a:pt x="4967" y="787"/>
                    <a:pt x="4959" y="802"/>
                    <a:pt x="4952" y="809"/>
                  </a:cubicBezTo>
                  <a:cubicBezTo>
                    <a:pt x="4944" y="787"/>
                    <a:pt x="4944" y="765"/>
                    <a:pt x="4929" y="757"/>
                  </a:cubicBezTo>
                  <a:cubicBezTo>
                    <a:pt x="4914" y="780"/>
                    <a:pt x="4907" y="824"/>
                    <a:pt x="4907" y="854"/>
                  </a:cubicBezTo>
                  <a:cubicBezTo>
                    <a:pt x="4870" y="832"/>
                    <a:pt x="4863" y="780"/>
                    <a:pt x="4811" y="824"/>
                  </a:cubicBezTo>
                  <a:cubicBezTo>
                    <a:pt x="4781" y="847"/>
                    <a:pt x="4848" y="861"/>
                    <a:pt x="4855" y="884"/>
                  </a:cubicBezTo>
                  <a:cubicBezTo>
                    <a:pt x="4855" y="884"/>
                    <a:pt x="4863" y="884"/>
                    <a:pt x="4870" y="884"/>
                  </a:cubicBezTo>
                  <a:cubicBezTo>
                    <a:pt x="4848" y="891"/>
                    <a:pt x="4825" y="943"/>
                    <a:pt x="4803" y="958"/>
                  </a:cubicBezTo>
                  <a:cubicBezTo>
                    <a:pt x="4774" y="965"/>
                    <a:pt x="4751" y="973"/>
                    <a:pt x="4722" y="980"/>
                  </a:cubicBezTo>
                  <a:cubicBezTo>
                    <a:pt x="4699" y="980"/>
                    <a:pt x="4677" y="965"/>
                    <a:pt x="4655" y="973"/>
                  </a:cubicBezTo>
                  <a:cubicBezTo>
                    <a:pt x="4640" y="980"/>
                    <a:pt x="4669" y="1040"/>
                    <a:pt x="4625" y="1047"/>
                  </a:cubicBezTo>
                  <a:cubicBezTo>
                    <a:pt x="4603" y="1054"/>
                    <a:pt x="4588" y="1062"/>
                    <a:pt x="4588" y="1092"/>
                  </a:cubicBezTo>
                  <a:cubicBezTo>
                    <a:pt x="4580" y="1129"/>
                    <a:pt x="4625" y="1121"/>
                    <a:pt x="4625" y="1151"/>
                  </a:cubicBezTo>
                  <a:cubicBezTo>
                    <a:pt x="4647" y="1151"/>
                    <a:pt x="4647" y="1173"/>
                    <a:pt x="4640" y="1188"/>
                  </a:cubicBezTo>
                  <a:cubicBezTo>
                    <a:pt x="4610" y="1181"/>
                    <a:pt x="4603" y="1203"/>
                    <a:pt x="4603" y="1233"/>
                  </a:cubicBezTo>
                  <a:cubicBezTo>
                    <a:pt x="4617" y="1240"/>
                    <a:pt x="4617" y="1240"/>
                    <a:pt x="4617" y="1255"/>
                  </a:cubicBezTo>
                  <a:cubicBezTo>
                    <a:pt x="4580" y="1248"/>
                    <a:pt x="4566" y="1292"/>
                    <a:pt x="4536" y="1292"/>
                  </a:cubicBezTo>
                  <a:cubicBezTo>
                    <a:pt x="4514" y="1292"/>
                    <a:pt x="4499" y="1270"/>
                    <a:pt x="4491" y="1248"/>
                  </a:cubicBezTo>
                  <a:cubicBezTo>
                    <a:pt x="4477" y="1225"/>
                    <a:pt x="4454" y="1225"/>
                    <a:pt x="4424" y="1225"/>
                  </a:cubicBezTo>
                  <a:cubicBezTo>
                    <a:pt x="4424" y="1240"/>
                    <a:pt x="4424" y="1262"/>
                    <a:pt x="4424" y="1277"/>
                  </a:cubicBezTo>
                  <a:cubicBezTo>
                    <a:pt x="4380" y="1270"/>
                    <a:pt x="4292" y="1411"/>
                    <a:pt x="4277" y="1322"/>
                  </a:cubicBezTo>
                  <a:cubicBezTo>
                    <a:pt x="4292" y="1314"/>
                    <a:pt x="4335" y="1285"/>
                    <a:pt x="4299" y="1277"/>
                  </a:cubicBezTo>
                  <a:cubicBezTo>
                    <a:pt x="4284" y="1233"/>
                    <a:pt x="4262" y="1166"/>
                    <a:pt x="4210" y="1151"/>
                  </a:cubicBezTo>
                  <a:cubicBezTo>
                    <a:pt x="4180" y="1188"/>
                    <a:pt x="4166" y="1211"/>
                    <a:pt x="4121" y="1218"/>
                  </a:cubicBezTo>
                  <a:cubicBezTo>
                    <a:pt x="4113" y="1248"/>
                    <a:pt x="4136" y="1277"/>
                    <a:pt x="4128" y="1307"/>
                  </a:cubicBezTo>
                  <a:cubicBezTo>
                    <a:pt x="4136" y="1307"/>
                    <a:pt x="4136" y="1307"/>
                    <a:pt x="4143" y="1307"/>
                  </a:cubicBezTo>
                  <a:cubicBezTo>
                    <a:pt x="4143" y="1322"/>
                    <a:pt x="4136" y="1329"/>
                    <a:pt x="4121" y="1337"/>
                  </a:cubicBezTo>
                  <a:cubicBezTo>
                    <a:pt x="4099" y="1344"/>
                    <a:pt x="4106" y="1381"/>
                    <a:pt x="4106" y="1404"/>
                  </a:cubicBezTo>
                  <a:cubicBezTo>
                    <a:pt x="4113" y="1404"/>
                    <a:pt x="4121" y="1411"/>
                    <a:pt x="4136" y="1411"/>
                  </a:cubicBezTo>
                  <a:cubicBezTo>
                    <a:pt x="4136" y="1419"/>
                    <a:pt x="4136" y="1433"/>
                    <a:pt x="4136" y="1441"/>
                  </a:cubicBezTo>
                  <a:cubicBezTo>
                    <a:pt x="4106" y="1441"/>
                    <a:pt x="4113" y="1470"/>
                    <a:pt x="4113" y="1485"/>
                  </a:cubicBezTo>
                  <a:cubicBezTo>
                    <a:pt x="4091" y="1493"/>
                    <a:pt x="4084" y="1478"/>
                    <a:pt x="4069" y="1500"/>
                  </a:cubicBezTo>
                  <a:cubicBezTo>
                    <a:pt x="4062" y="1522"/>
                    <a:pt x="4069" y="1552"/>
                    <a:pt x="4032" y="1545"/>
                  </a:cubicBezTo>
                  <a:cubicBezTo>
                    <a:pt x="4010" y="1545"/>
                    <a:pt x="4010" y="1522"/>
                    <a:pt x="4002" y="1508"/>
                  </a:cubicBezTo>
                  <a:cubicBezTo>
                    <a:pt x="3987" y="1485"/>
                    <a:pt x="3958" y="1485"/>
                    <a:pt x="3935" y="1485"/>
                  </a:cubicBezTo>
                  <a:cubicBezTo>
                    <a:pt x="3883" y="1478"/>
                    <a:pt x="3868" y="1537"/>
                    <a:pt x="3824" y="1545"/>
                  </a:cubicBezTo>
                  <a:cubicBezTo>
                    <a:pt x="3772" y="1552"/>
                    <a:pt x="3742" y="1537"/>
                    <a:pt x="3735" y="1604"/>
                  </a:cubicBezTo>
                  <a:cubicBezTo>
                    <a:pt x="3713" y="1604"/>
                    <a:pt x="3698" y="1619"/>
                    <a:pt x="3683" y="1619"/>
                  </a:cubicBezTo>
                  <a:cubicBezTo>
                    <a:pt x="3661" y="1619"/>
                    <a:pt x="3638" y="1611"/>
                    <a:pt x="3623" y="1619"/>
                  </a:cubicBezTo>
                  <a:cubicBezTo>
                    <a:pt x="3586" y="1626"/>
                    <a:pt x="3571" y="1641"/>
                    <a:pt x="3527" y="1634"/>
                  </a:cubicBezTo>
                  <a:cubicBezTo>
                    <a:pt x="3482" y="1634"/>
                    <a:pt x="3438" y="1641"/>
                    <a:pt x="3393" y="1649"/>
                  </a:cubicBezTo>
                  <a:cubicBezTo>
                    <a:pt x="3393" y="1664"/>
                    <a:pt x="3393" y="1678"/>
                    <a:pt x="3393" y="1686"/>
                  </a:cubicBezTo>
                  <a:cubicBezTo>
                    <a:pt x="3393" y="1678"/>
                    <a:pt x="3393" y="1664"/>
                    <a:pt x="3393" y="1649"/>
                  </a:cubicBezTo>
                  <a:lnTo>
                    <a:pt x="3386" y="1649"/>
                  </a:lnTo>
                  <a:cubicBezTo>
                    <a:pt x="3356" y="1656"/>
                    <a:pt x="3334" y="1619"/>
                    <a:pt x="3304" y="1626"/>
                  </a:cubicBezTo>
                  <a:cubicBezTo>
                    <a:pt x="3230" y="1634"/>
                    <a:pt x="3178" y="1716"/>
                    <a:pt x="3178" y="1597"/>
                  </a:cubicBezTo>
                  <a:cubicBezTo>
                    <a:pt x="3178" y="1559"/>
                    <a:pt x="3185" y="1515"/>
                    <a:pt x="3156" y="1485"/>
                  </a:cubicBezTo>
                  <a:cubicBezTo>
                    <a:pt x="3126" y="1448"/>
                    <a:pt x="3171" y="1419"/>
                    <a:pt x="3148" y="1396"/>
                  </a:cubicBezTo>
                  <a:cubicBezTo>
                    <a:pt x="3148" y="1396"/>
                    <a:pt x="3148" y="1396"/>
                    <a:pt x="3148" y="1389"/>
                  </a:cubicBezTo>
                  <a:cubicBezTo>
                    <a:pt x="3126" y="1389"/>
                    <a:pt x="3126" y="1411"/>
                    <a:pt x="3096" y="1404"/>
                  </a:cubicBezTo>
                  <a:cubicBezTo>
                    <a:pt x="3096" y="1389"/>
                    <a:pt x="3096" y="1374"/>
                    <a:pt x="3096" y="1359"/>
                  </a:cubicBezTo>
                  <a:cubicBezTo>
                    <a:pt x="3059" y="1351"/>
                    <a:pt x="3029" y="1396"/>
                    <a:pt x="2992" y="1381"/>
                  </a:cubicBezTo>
                  <a:cubicBezTo>
                    <a:pt x="2985" y="1344"/>
                    <a:pt x="3022" y="1329"/>
                    <a:pt x="3007" y="1292"/>
                  </a:cubicBezTo>
                  <a:cubicBezTo>
                    <a:pt x="2992" y="1255"/>
                    <a:pt x="2985" y="1211"/>
                    <a:pt x="2962" y="1173"/>
                  </a:cubicBezTo>
                  <a:cubicBezTo>
                    <a:pt x="2940" y="1144"/>
                    <a:pt x="2851" y="980"/>
                    <a:pt x="2799" y="1032"/>
                  </a:cubicBezTo>
                  <a:cubicBezTo>
                    <a:pt x="2777" y="1054"/>
                    <a:pt x="2732" y="1040"/>
                    <a:pt x="2717" y="1017"/>
                  </a:cubicBezTo>
                  <a:cubicBezTo>
                    <a:pt x="2703" y="1010"/>
                    <a:pt x="2695" y="988"/>
                    <a:pt x="2680" y="980"/>
                  </a:cubicBezTo>
                  <a:cubicBezTo>
                    <a:pt x="2673" y="973"/>
                    <a:pt x="2665" y="973"/>
                    <a:pt x="2658" y="973"/>
                  </a:cubicBezTo>
                  <a:cubicBezTo>
                    <a:pt x="2658" y="988"/>
                    <a:pt x="2651" y="1010"/>
                    <a:pt x="2658" y="1017"/>
                  </a:cubicBezTo>
                  <a:cubicBezTo>
                    <a:pt x="2599" y="1047"/>
                    <a:pt x="2643" y="988"/>
                    <a:pt x="2651" y="973"/>
                  </a:cubicBezTo>
                  <a:cubicBezTo>
                    <a:pt x="2643" y="973"/>
                    <a:pt x="2636" y="973"/>
                    <a:pt x="2621" y="973"/>
                  </a:cubicBezTo>
                  <a:cubicBezTo>
                    <a:pt x="2576" y="958"/>
                    <a:pt x="2524" y="951"/>
                    <a:pt x="2487" y="914"/>
                  </a:cubicBezTo>
                  <a:cubicBezTo>
                    <a:pt x="2472" y="906"/>
                    <a:pt x="2428" y="861"/>
                    <a:pt x="2472" y="861"/>
                  </a:cubicBezTo>
                  <a:cubicBezTo>
                    <a:pt x="2480" y="832"/>
                    <a:pt x="2465" y="735"/>
                    <a:pt x="2435" y="720"/>
                  </a:cubicBezTo>
                  <a:cubicBezTo>
                    <a:pt x="2383" y="698"/>
                    <a:pt x="2406" y="661"/>
                    <a:pt x="2443" y="631"/>
                  </a:cubicBezTo>
                  <a:cubicBezTo>
                    <a:pt x="2472" y="594"/>
                    <a:pt x="2458" y="542"/>
                    <a:pt x="2472" y="498"/>
                  </a:cubicBezTo>
                  <a:cubicBezTo>
                    <a:pt x="2480" y="475"/>
                    <a:pt x="2487" y="460"/>
                    <a:pt x="2487" y="431"/>
                  </a:cubicBezTo>
                  <a:cubicBezTo>
                    <a:pt x="2487" y="409"/>
                    <a:pt x="2465" y="401"/>
                    <a:pt x="2465" y="379"/>
                  </a:cubicBezTo>
                  <a:cubicBezTo>
                    <a:pt x="2420" y="371"/>
                    <a:pt x="2376" y="327"/>
                    <a:pt x="2354" y="297"/>
                  </a:cubicBezTo>
                  <a:cubicBezTo>
                    <a:pt x="2339" y="282"/>
                    <a:pt x="2331" y="275"/>
                    <a:pt x="2316" y="282"/>
                  </a:cubicBezTo>
                  <a:cubicBezTo>
                    <a:pt x="2279" y="290"/>
                    <a:pt x="2257" y="275"/>
                    <a:pt x="2220" y="275"/>
                  </a:cubicBezTo>
                  <a:cubicBezTo>
                    <a:pt x="2220" y="297"/>
                    <a:pt x="2212" y="319"/>
                    <a:pt x="2190" y="319"/>
                  </a:cubicBezTo>
                  <a:cubicBezTo>
                    <a:pt x="2190" y="304"/>
                    <a:pt x="2175" y="282"/>
                    <a:pt x="2161" y="290"/>
                  </a:cubicBezTo>
                  <a:cubicBezTo>
                    <a:pt x="2146" y="304"/>
                    <a:pt x="2161" y="319"/>
                    <a:pt x="2153" y="334"/>
                  </a:cubicBezTo>
                  <a:cubicBezTo>
                    <a:pt x="2131" y="371"/>
                    <a:pt x="2086" y="319"/>
                    <a:pt x="2094" y="290"/>
                  </a:cubicBezTo>
                  <a:cubicBezTo>
                    <a:pt x="2086" y="290"/>
                    <a:pt x="2071" y="290"/>
                    <a:pt x="2064" y="290"/>
                  </a:cubicBezTo>
                  <a:cubicBezTo>
                    <a:pt x="2064" y="282"/>
                    <a:pt x="2064" y="267"/>
                    <a:pt x="2064" y="260"/>
                  </a:cubicBezTo>
                  <a:cubicBezTo>
                    <a:pt x="2042" y="260"/>
                    <a:pt x="2012" y="267"/>
                    <a:pt x="1997" y="252"/>
                  </a:cubicBezTo>
                  <a:cubicBezTo>
                    <a:pt x="1990" y="252"/>
                    <a:pt x="1990" y="230"/>
                    <a:pt x="1982" y="223"/>
                  </a:cubicBezTo>
                  <a:cubicBezTo>
                    <a:pt x="1975" y="223"/>
                    <a:pt x="1967" y="223"/>
                    <a:pt x="1960" y="223"/>
                  </a:cubicBezTo>
                  <a:cubicBezTo>
                    <a:pt x="1960" y="245"/>
                    <a:pt x="1960" y="267"/>
                    <a:pt x="1960" y="282"/>
                  </a:cubicBezTo>
                  <a:cubicBezTo>
                    <a:pt x="1930" y="297"/>
                    <a:pt x="1945" y="327"/>
                    <a:pt x="1960" y="342"/>
                  </a:cubicBezTo>
                  <a:cubicBezTo>
                    <a:pt x="1915" y="349"/>
                    <a:pt x="1908" y="297"/>
                    <a:pt x="1871" y="297"/>
                  </a:cubicBezTo>
                  <a:cubicBezTo>
                    <a:pt x="1864" y="304"/>
                    <a:pt x="1864" y="304"/>
                    <a:pt x="1864" y="312"/>
                  </a:cubicBezTo>
                  <a:cubicBezTo>
                    <a:pt x="1826" y="304"/>
                    <a:pt x="1782" y="312"/>
                    <a:pt x="1745" y="304"/>
                  </a:cubicBezTo>
                  <a:cubicBezTo>
                    <a:pt x="1745" y="282"/>
                    <a:pt x="1745" y="252"/>
                    <a:pt x="1767" y="238"/>
                  </a:cubicBezTo>
                  <a:cubicBezTo>
                    <a:pt x="1782" y="230"/>
                    <a:pt x="1797" y="223"/>
                    <a:pt x="1789" y="201"/>
                  </a:cubicBezTo>
                  <a:cubicBezTo>
                    <a:pt x="1759" y="193"/>
                    <a:pt x="1722" y="208"/>
                    <a:pt x="1693" y="201"/>
                  </a:cubicBezTo>
                  <a:cubicBezTo>
                    <a:pt x="1693" y="171"/>
                    <a:pt x="1693" y="134"/>
                    <a:pt x="1693" y="97"/>
                  </a:cubicBezTo>
                  <a:cubicBezTo>
                    <a:pt x="1656" y="97"/>
                    <a:pt x="1618" y="97"/>
                    <a:pt x="1581" y="82"/>
                  </a:cubicBezTo>
                  <a:cubicBezTo>
                    <a:pt x="1537" y="67"/>
                    <a:pt x="1492" y="97"/>
                    <a:pt x="1448" y="89"/>
                  </a:cubicBezTo>
                  <a:cubicBezTo>
                    <a:pt x="1448" y="52"/>
                    <a:pt x="1351" y="22"/>
                    <a:pt x="1336" y="0"/>
                  </a:cubicBezTo>
                  <a:cubicBezTo>
                    <a:pt x="1329" y="7"/>
                    <a:pt x="1314" y="22"/>
                    <a:pt x="1307" y="22"/>
                  </a:cubicBezTo>
                  <a:cubicBezTo>
                    <a:pt x="1307" y="59"/>
                    <a:pt x="1373" y="82"/>
                    <a:pt x="1336" y="126"/>
                  </a:cubicBezTo>
                  <a:cubicBezTo>
                    <a:pt x="1329" y="141"/>
                    <a:pt x="1307" y="134"/>
                    <a:pt x="1299" y="149"/>
                  </a:cubicBezTo>
                  <a:cubicBezTo>
                    <a:pt x="1284" y="171"/>
                    <a:pt x="1314" y="163"/>
                    <a:pt x="1314" y="186"/>
                  </a:cubicBezTo>
                  <a:cubicBezTo>
                    <a:pt x="1314" y="215"/>
                    <a:pt x="1314" y="297"/>
                    <a:pt x="1292" y="319"/>
                  </a:cubicBezTo>
                  <a:cubicBezTo>
                    <a:pt x="1247" y="371"/>
                    <a:pt x="1210" y="364"/>
                    <a:pt x="1151" y="371"/>
                  </a:cubicBezTo>
                  <a:cubicBezTo>
                    <a:pt x="1151" y="386"/>
                    <a:pt x="1158" y="386"/>
                    <a:pt x="1173" y="394"/>
                  </a:cubicBezTo>
                  <a:cubicBezTo>
                    <a:pt x="1195" y="409"/>
                    <a:pt x="1195" y="438"/>
                    <a:pt x="1210" y="453"/>
                  </a:cubicBezTo>
                  <a:cubicBezTo>
                    <a:pt x="1210" y="453"/>
                    <a:pt x="1202" y="460"/>
                    <a:pt x="1195" y="468"/>
                  </a:cubicBezTo>
                  <a:cubicBezTo>
                    <a:pt x="1165" y="468"/>
                    <a:pt x="1121" y="460"/>
                    <a:pt x="1099" y="490"/>
                  </a:cubicBezTo>
                  <a:cubicBezTo>
                    <a:pt x="1121" y="446"/>
                    <a:pt x="1062" y="438"/>
                    <a:pt x="1069" y="401"/>
                  </a:cubicBezTo>
                  <a:cubicBezTo>
                    <a:pt x="1054" y="394"/>
                    <a:pt x="1039" y="394"/>
                    <a:pt x="1024" y="401"/>
                  </a:cubicBezTo>
                  <a:cubicBezTo>
                    <a:pt x="1032" y="438"/>
                    <a:pt x="1002" y="446"/>
                    <a:pt x="987" y="468"/>
                  </a:cubicBezTo>
                  <a:cubicBezTo>
                    <a:pt x="965" y="505"/>
                    <a:pt x="995" y="549"/>
                    <a:pt x="950" y="564"/>
                  </a:cubicBezTo>
                  <a:cubicBezTo>
                    <a:pt x="853" y="594"/>
                    <a:pt x="987" y="661"/>
                    <a:pt x="980" y="713"/>
                  </a:cubicBezTo>
                  <a:lnTo>
                    <a:pt x="1010" y="713"/>
                  </a:lnTo>
                  <a:cubicBezTo>
                    <a:pt x="1017" y="750"/>
                    <a:pt x="1002" y="757"/>
                    <a:pt x="972" y="772"/>
                  </a:cubicBezTo>
                  <a:cubicBezTo>
                    <a:pt x="935" y="787"/>
                    <a:pt x="905" y="824"/>
                    <a:pt x="883" y="869"/>
                  </a:cubicBezTo>
                  <a:cubicBezTo>
                    <a:pt x="876" y="876"/>
                    <a:pt x="868" y="951"/>
                    <a:pt x="853" y="951"/>
                  </a:cubicBezTo>
                  <a:cubicBezTo>
                    <a:pt x="831" y="958"/>
                    <a:pt x="794" y="936"/>
                    <a:pt x="772" y="951"/>
                  </a:cubicBezTo>
                  <a:cubicBezTo>
                    <a:pt x="779" y="973"/>
                    <a:pt x="765" y="980"/>
                    <a:pt x="742" y="980"/>
                  </a:cubicBezTo>
                  <a:cubicBezTo>
                    <a:pt x="750" y="995"/>
                    <a:pt x="750" y="1010"/>
                    <a:pt x="727" y="1017"/>
                  </a:cubicBezTo>
                  <a:cubicBezTo>
                    <a:pt x="727" y="1047"/>
                    <a:pt x="742" y="1047"/>
                    <a:pt x="750" y="1069"/>
                  </a:cubicBezTo>
                  <a:cubicBezTo>
                    <a:pt x="765" y="1106"/>
                    <a:pt x="742" y="1136"/>
                    <a:pt x="735" y="1166"/>
                  </a:cubicBezTo>
                  <a:cubicBezTo>
                    <a:pt x="727" y="1173"/>
                    <a:pt x="727" y="1181"/>
                    <a:pt x="727" y="1196"/>
                  </a:cubicBezTo>
                  <a:cubicBezTo>
                    <a:pt x="757" y="1188"/>
                    <a:pt x="824" y="1203"/>
                    <a:pt x="824" y="1203"/>
                  </a:cubicBezTo>
                  <a:cubicBezTo>
                    <a:pt x="824" y="1211"/>
                    <a:pt x="831" y="1255"/>
                    <a:pt x="831" y="1255"/>
                  </a:cubicBezTo>
                  <a:cubicBezTo>
                    <a:pt x="824" y="1255"/>
                    <a:pt x="816" y="1255"/>
                    <a:pt x="809" y="1255"/>
                  </a:cubicBezTo>
                  <a:cubicBezTo>
                    <a:pt x="809" y="1270"/>
                    <a:pt x="802" y="1322"/>
                    <a:pt x="824" y="1322"/>
                  </a:cubicBezTo>
                  <a:cubicBezTo>
                    <a:pt x="824" y="1337"/>
                    <a:pt x="824" y="1359"/>
                    <a:pt x="816" y="1374"/>
                  </a:cubicBezTo>
                  <a:cubicBezTo>
                    <a:pt x="757" y="1374"/>
                    <a:pt x="816" y="1463"/>
                    <a:pt x="809" y="1500"/>
                  </a:cubicBezTo>
                  <a:cubicBezTo>
                    <a:pt x="802" y="1530"/>
                    <a:pt x="742" y="1582"/>
                    <a:pt x="712" y="1574"/>
                  </a:cubicBezTo>
                  <a:cubicBezTo>
                    <a:pt x="712" y="1597"/>
                    <a:pt x="712" y="1619"/>
                    <a:pt x="712" y="1634"/>
                  </a:cubicBezTo>
                  <a:cubicBezTo>
                    <a:pt x="668" y="1634"/>
                    <a:pt x="668" y="1649"/>
                    <a:pt x="660" y="1693"/>
                  </a:cubicBezTo>
                  <a:cubicBezTo>
                    <a:pt x="631" y="1693"/>
                    <a:pt x="601" y="1693"/>
                    <a:pt x="608" y="1730"/>
                  </a:cubicBezTo>
                  <a:cubicBezTo>
                    <a:pt x="638" y="1738"/>
                    <a:pt x="646" y="1760"/>
                    <a:pt x="675" y="1760"/>
                  </a:cubicBezTo>
                  <a:cubicBezTo>
                    <a:pt x="697" y="1767"/>
                    <a:pt x="720" y="1760"/>
                    <a:pt x="742" y="1760"/>
                  </a:cubicBezTo>
                  <a:cubicBezTo>
                    <a:pt x="765" y="1767"/>
                    <a:pt x="831" y="1767"/>
                    <a:pt x="816" y="1805"/>
                  </a:cubicBezTo>
                  <a:cubicBezTo>
                    <a:pt x="742" y="1812"/>
                    <a:pt x="631" y="1894"/>
                    <a:pt x="616" y="1975"/>
                  </a:cubicBezTo>
                  <a:cubicBezTo>
                    <a:pt x="586" y="1968"/>
                    <a:pt x="542" y="2013"/>
                    <a:pt x="586" y="2042"/>
                  </a:cubicBezTo>
                  <a:cubicBezTo>
                    <a:pt x="616" y="2057"/>
                    <a:pt x="646" y="2042"/>
                    <a:pt x="631" y="2094"/>
                  </a:cubicBezTo>
                  <a:cubicBezTo>
                    <a:pt x="623" y="2139"/>
                    <a:pt x="623" y="2176"/>
                    <a:pt x="594" y="2221"/>
                  </a:cubicBezTo>
                  <a:cubicBezTo>
                    <a:pt x="571" y="2258"/>
                    <a:pt x="616" y="2280"/>
                    <a:pt x="608" y="2317"/>
                  </a:cubicBezTo>
                  <a:cubicBezTo>
                    <a:pt x="594" y="2317"/>
                    <a:pt x="586" y="2317"/>
                    <a:pt x="571" y="2317"/>
                  </a:cubicBezTo>
                  <a:cubicBezTo>
                    <a:pt x="564" y="2339"/>
                    <a:pt x="586" y="2369"/>
                    <a:pt x="571" y="2399"/>
                  </a:cubicBezTo>
                  <a:cubicBezTo>
                    <a:pt x="594" y="2399"/>
                    <a:pt x="601" y="2413"/>
                    <a:pt x="601" y="2428"/>
                  </a:cubicBezTo>
                  <a:cubicBezTo>
                    <a:pt x="586" y="2436"/>
                    <a:pt x="586" y="2451"/>
                    <a:pt x="586" y="2466"/>
                  </a:cubicBezTo>
                  <a:cubicBezTo>
                    <a:pt x="564" y="2466"/>
                    <a:pt x="542" y="2495"/>
                    <a:pt x="534" y="2518"/>
                  </a:cubicBezTo>
                  <a:cubicBezTo>
                    <a:pt x="497" y="2532"/>
                    <a:pt x="408" y="2495"/>
                    <a:pt x="423" y="2562"/>
                  </a:cubicBezTo>
                  <a:cubicBezTo>
                    <a:pt x="475" y="2562"/>
                    <a:pt x="512" y="2599"/>
                    <a:pt x="564" y="2599"/>
                  </a:cubicBezTo>
                  <a:cubicBezTo>
                    <a:pt x="586" y="2607"/>
                    <a:pt x="646" y="2599"/>
                    <a:pt x="653" y="2629"/>
                  </a:cubicBezTo>
                  <a:cubicBezTo>
                    <a:pt x="668" y="2629"/>
                    <a:pt x="675" y="2629"/>
                    <a:pt x="690" y="2629"/>
                  </a:cubicBezTo>
                  <a:cubicBezTo>
                    <a:pt x="690" y="2681"/>
                    <a:pt x="660" y="2673"/>
                    <a:pt x="623" y="2673"/>
                  </a:cubicBezTo>
                  <a:cubicBezTo>
                    <a:pt x="571" y="2740"/>
                    <a:pt x="608" y="2881"/>
                    <a:pt x="601" y="2956"/>
                  </a:cubicBezTo>
                  <a:cubicBezTo>
                    <a:pt x="497" y="2956"/>
                    <a:pt x="297" y="2859"/>
                    <a:pt x="252" y="3000"/>
                  </a:cubicBezTo>
                  <a:cubicBezTo>
                    <a:pt x="245" y="3037"/>
                    <a:pt x="245" y="3082"/>
                    <a:pt x="282" y="3097"/>
                  </a:cubicBezTo>
                  <a:cubicBezTo>
                    <a:pt x="289" y="3112"/>
                    <a:pt x="289" y="3126"/>
                    <a:pt x="289" y="3141"/>
                  </a:cubicBezTo>
                  <a:cubicBezTo>
                    <a:pt x="237" y="3141"/>
                    <a:pt x="237" y="3163"/>
                    <a:pt x="230" y="3208"/>
                  </a:cubicBezTo>
                  <a:cubicBezTo>
                    <a:pt x="230" y="3245"/>
                    <a:pt x="170" y="3268"/>
                    <a:pt x="200" y="3290"/>
                  </a:cubicBezTo>
                  <a:cubicBezTo>
                    <a:pt x="222" y="3320"/>
                    <a:pt x="282" y="3349"/>
                    <a:pt x="282" y="3394"/>
                  </a:cubicBezTo>
                  <a:cubicBezTo>
                    <a:pt x="282" y="3416"/>
                    <a:pt x="274" y="3453"/>
                    <a:pt x="289" y="3468"/>
                  </a:cubicBezTo>
                  <a:cubicBezTo>
                    <a:pt x="289" y="3475"/>
                    <a:pt x="311" y="3475"/>
                    <a:pt x="311" y="3483"/>
                  </a:cubicBezTo>
                  <a:cubicBezTo>
                    <a:pt x="326" y="3527"/>
                    <a:pt x="289" y="3535"/>
                    <a:pt x="267" y="3565"/>
                  </a:cubicBezTo>
                  <a:cubicBezTo>
                    <a:pt x="245" y="3602"/>
                    <a:pt x="230" y="3579"/>
                    <a:pt x="193" y="3572"/>
                  </a:cubicBezTo>
                  <a:cubicBezTo>
                    <a:pt x="170" y="3565"/>
                    <a:pt x="141" y="3579"/>
                    <a:pt x="111" y="3579"/>
                  </a:cubicBezTo>
                  <a:cubicBezTo>
                    <a:pt x="74" y="3587"/>
                    <a:pt x="59" y="3535"/>
                    <a:pt x="37" y="3513"/>
                  </a:cubicBezTo>
                  <a:cubicBezTo>
                    <a:pt x="29" y="3527"/>
                    <a:pt x="29" y="3550"/>
                    <a:pt x="14" y="3550"/>
                  </a:cubicBezTo>
                  <a:cubicBezTo>
                    <a:pt x="7" y="3594"/>
                    <a:pt x="14" y="3609"/>
                    <a:pt x="66" y="3609"/>
                  </a:cubicBezTo>
                  <a:cubicBezTo>
                    <a:pt x="59" y="3661"/>
                    <a:pt x="52" y="3706"/>
                    <a:pt x="44" y="3750"/>
                  </a:cubicBezTo>
                  <a:cubicBezTo>
                    <a:pt x="37" y="3750"/>
                    <a:pt x="29" y="3758"/>
                    <a:pt x="22" y="3758"/>
                  </a:cubicBezTo>
                  <a:cubicBezTo>
                    <a:pt x="22" y="3758"/>
                    <a:pt x="7" y="3832"/>
                    <a:pt x="0" y="3839"/>
                  </a:cubicBezTo>
                  <a:cubicBezTo>
                    <a:pt x="0" y="3862"/>
                    <a:pt x="0" y="3891"/>
                    <a:pt x="14" y="3906"/>
                  </a:cubicBezTo>
                  <a:cubicBezTo>
                    <a:pt x="29" y="3921"/>
                    <a:pt x="44" y="3921"/>
                    <a:pt x="37" y="3943"/>
                  </a:cubicBezTo>
                  <a:cubicBezTo>
                    <a:pt x="66" y="3951"/>
                    <a:pt x="74" y="3980"/>
                    <a:pt x="103" y="3980"/>
                  </a:cubicBezTo>
                  <a:cubicBezTo>
                    <a:pt x="118" y="3973"/>
                    <a:pt x="148" y="3965"/>
                    <a:pt x="141" y="3995"/>
                  </a:cubicBezTo>
                  <a:cubicBezTo>
                    <a:pt x="118" y="3995"/>
                    <a:pt x="103" y="4003"/>
                    <a:pt x="103" y="4025"/>
                  </a:cubicBezTo>
                  <a:cubicBezTo>
                    <a:pt x="96" y="4032"/>
                    <a:pt x="96" y="4025"/>
                    <a:pt x="89" y="4040"/>
                  </a:cubicBezTo>
                  <a:lnTo>
                    <a:pt x="81" y="4040"/>
                  </a:lnTo>
                  <a:cubicBezTo>
                    <a:pt x="81" y="4055"/>
                    <a:pt x="81" y="4077"/>
                    <a:pt x="111" y="4077"/>
                  </a:cubicBezTo>
                  <a:cubicBezTo>
                    <a:pt x="111" y="4099"/>
                    <a:pt x="96" y="4144"/>
                    <a:pt x="133" y="4144"/>
                  </a:cubicBezTo>
                  <a:cubicBezTo>
                    <a:pt x="155" y="4151"/>
                    <a:pt x="193" y="4136"/>
                    <a:pt x="200" y="4159"/>
                  </a:cubicBezTo>
                  <a:cubicBezTo>
                    <a:pt x="215" y="4159"/>
                    <a:pt x="222" y="4159"/>
                    <a:pt x="237" y="4159"/>
                  </a:cubicBezTo>
                  <a:cubicBezTo>
                    <a:pt x="245" y="4122"/>
                    <a:pt x="245" y="4084"/>
                    <a:pt x="297" y="4099"/>
                  </a:cubicBezTo>
                  <a:cubicBezTo>
                    <a:pt x="319" y="4099"/>
                    <a:pt x="356" y="4114"/>
                    <a:pt x="363" y="4084"/>
                  </a:cubicBezTo>
                  <a:cubicBezTo>
                    <a:pt x="371" y="4084"/>
                    <a:pt x="371" y="4084"/>
                    <a:pt x="371" y="4084"/>
                  </a:cubicBezTo>
                  <a:cubicBezTo>
                    <a:pt x="371" y="4099"/>
                    <a:pt x="378" y="4122"/>
                    <a:pt x="378" y="4144"/>
                  </a:cubicBezTo>
                  <a:cubicBezTo>
                    <a:pt x="400" y="4144"/>
                    <a:pt x="438" y="4188"/>
                    <a:pt x="445" y="4173"/>
                  </a:cubicBezTo>
                  <a:cubicBezTo>
                    <a:pt x="445" y="4166"/>
                    <a:pt x="430" y="4107"/>
                    <a:pt x="430" y="4092"/>
                  </a:cubicBezTo>
                  <a:cubicBezTo>
                    <a:pt x="445" y="4107"/>
                    <a:pt x="460" y="4092"/>
                    <a:pt x="467" y="4122"/>
                  </a:cubicBezTo>
                  <a:cubicBezTo>
                    <a:pt x="467" y="4136"/>
                    <a:pt x="475" y="4144"/>
                    <a:pt x="475" y="4151"/>
                  </a:cubicBezTo>
                  <a:cubicBezTo>
                    <a:pt x="482" y="4173"/>
                    <a:pt x="497" y="4196"/>
                    <a:pt x="519" y="4196"/>
                  </a:cubicBezTo>
                  <a:cubicBezTo>
                    <a:pt x="534" y="4248"/>
                    <a:pt x="445" y="4211"/>
                    <a:pt x="423" y="4233"/>
                  </a:cubicBezTo>
                  <a:cubicBezTo>
                    <a:pt x="393" y="4262"/>
                    <a:pt x="400" y="4330"/>
                    <a:pt x="445" y="4344"/>
                  </a:cubicBezTo>
                  <a:cubicBezTo>
                    <a:pt x="505" y="4359"/>
                    <a:pt x="430" y="4448"/>
                    <a:pt x="408" y="4381"/>
                  </a:cubicBezTo>
                  <a:cubicBezTo>
                    <a:pt x="378" y="4330"/>
                    <a:pt x="341" y="4315"/>
                    <a:pt x="282" y="4322"/>
                  </a:cubicBezTo>
                  <a:cubicBezTo>
                    <a:pt x="282" y="4337"/>
                    <a:pt x="267" y="4344"/>
                    <a:pt x="252" y="4344"/>
                  </a:cubicBezTo>
                  <a:cubicBezTo>
                    <a:pt x="252" y="4277"/>
                    <a:pt x="193" y="4307"/>
                    <a:pt x="178" y="4262"/>
                  </a:cubicBezTo>
                  <a:cubicBezTo>
                    <a:pt x="163" y="4211"/>
                    <a:pt x="126" y="4181"/>
                    <a:pt x="74" y="4181"/>
                  </a:cubicBezTo>
                  <a:cubicBezTo>
                    <a:pt x="66" y="4188"/>
                    <a:pt x="66" y="4196"/>
                    <a:pt x="66" y="4211"/>
                  </a:cubicBezTo>
                  <a:cubicBezTo>
                    <a:pt x="89" y="4211"/>
                    <a:pt x="111" y="4233"/>
                    <a:pt x="133" y="4233"/>
                  </a:cubicBezTo>
                  <a:cubicBezTo>
                    <a:pt x="133" y="4255"/>
                    <a:pt x="111" y="4285"/>
                    <a:pt x="133" y="4300"/>
                  </a:cubicBezTo>
                  <a:cubicBezTo>
                    <a:pt x="141" y="4307"/>
                    <a:pt x="155" y="4307"/>
                    <a:pt x="170" y="4322"/>
                  </a:cubicBezTo>
                  <a:cubicBezTo>
                    <a:pt x="200" y="4352"/>
                    <a:pt x="200" y="4404"/>
                    <a:pt x="148" y="4404"/>
                  </a:cubicBezTo>
                  <a:cubicBezTo>
                    <a:pt x="141" y="4426"/>
                    <a:pt x="126" y="4456"/>
                    <a:pt x="133" y="4478"/>
                  </a:cubicBezTo>
                  <a:cubicBezTo>
                    <a:pt x="163" y="4485"/>
                    <a:pt x="200" y="4493"/>
                    <a:pt x="230" y="4485"/>
                  </a:cubicBezTo>
                  <a:cubicBezTo>
                    <a:pt x="252" y="4485"/>
                    <a:pt x="237" y="4396"/>
                    <a:pt x="237" y="4381"/>
                  </a:cubicBezTo>
                  <a:cubicBezTo>
                    <a:pt x="274" y="4374"/>
                    <a:pt x="282" y="4404"/>
                    <a:pt x="304" y="4419"/>
                  </a:cubicBezTo>
                  <a:cubicBezTo>
                    <a:pt x="334" y="4441"/>
                    <a:pt x="400" y="4441"/>
                    <a:pt x="438" y="4441"/>
                  </a:cubicBezTo>
                  <a:cubicBezTo>
                    <a:pt x="438" y="4478"/>
                    <a:pt x="430" y="4522"/>
                    <a:pt x="475" y="4522"/>
                  </a:cubicBezTo>
                  <a:cubicBezTo>
                    <a:pt x="467" y="4530"/>
                    <a:pt x="475" y="4545"/>
                    <a:pt x="475" y="4545"/>
                  </a:cubicBezTo>
                  <a:cubicBezTo>
                    <a:pt x="490" y="4545"/>
                    <a:pt x="490" y="4522"/>
                    <a:pt x="490" y="4515"/>
                  </a:cubicBezTo>
                  <a:cubicBezTo>
                    <a:pt x="527" y="4515"/>
                    <a:pt x="571" y="4515"/>
                    <a:pt x="608" y="4515"/>
                  </a:cubicBezTo>
                  <a:cubicBezTo>
                    <a:pt x="608" y="4508"/>
                    <a:pt x="608" y="4508"/>
                    <a:pt x="608" y="4500"/>
                  </a:cubicBezTo>
                  <a:cubicBezTo>
                    <a:pt x="631" y="4500"/>
                    <a:pt x="660" y="4500"/>
                    <a:pt x="675" y="4485"/>
                  </a:cubicBezTo>
                  <a:cubicBezTo>
                    <a:pt x="690" y="4463"/>
                    <a:pt x="705" y="4448"/>
                    <a:pt x="727" y="4441"/>
                  </a:cubicBezTo>
                  <a:cubicBezTo>
                    <a:pt x="727" y="4426"/>
                    <a:pt x="735" y="4411"/>
                    <a:pt x="720" y="4396"/>
                  </a:cubicBezTo>
                  <a:cubicBezTo>
                    <a:pt x="742" y="4396"/>
                    <a:pt x="802" y="4389"/>
                    <a:pt x="802" y="4419"/>
                  </a:cubicBezTo>
                  <a:cubicBezTo>
                    <a:pt x="809" y="4419"/>
                    <a:pt x="816" y="4419"/>
                    <a:pt x="824" y="4419"/>
                  </a:cubicBezTo>
                  <a:cubicBezTo>
                    <a:pt x="824" y="4411"/>
                    <a:pt x="824" y="4396"/>
                    <a:pt x="824" y="4389"/>
                  </a:cubicBezTo>
                  <a:cubicBezTo>
                    <a:pt x="831" y="4389"/>
                    <a:pt x="846" y="4389"/>
                    <a:pt x="853" y="4389"/>
                  </a:cubicBezTo>
                  <a:cubicBezTo>
                    <a:pt x="853" y="4426"/>
                    <a:pt x="824" y="4441"/>
                    <a:pt x="831" y="4478"/>
                  </a:cubicBezTo>
                  <a:cubicBezTo>
                    <a:pt x="831" y="4478"/>
                    <a:pt x="846" y="4478"/>
                    <a:pt x="853" y="4478"/>
                  </a:cubicBezTo>
                  <a:cubicBezTo>
                    <a:pt x="846" y="4448"/>
                    <a:pt x="905" y="4448"/>
                    <a:pt x="928" y="4456"/>
                  </a:cubicBezTo>
                  <a:cubicBezTo>
                    <a:pt x="965" y="4470"/>
                    <a:pt x="943" y="4560"/>
                    <a:pt x="935" y="4589"/>
                  </a:cubicBezTo>
                  <a:cubicBezTo>
                    <a:pt x="913" y="4589"/>
                    <a:pt x="891" y="4589"/>
                    <a:pt x="913" y="4612"/>
                  </a:cubicBezTo>
                  <a:cubicBezTo>
                    <a:pt x="935" y="4619"/>
                    <a:pt x="943" y="4604"/>
                    <a:pt x="965" y="4612"/>
                  </a:cubicBezTo>
                  <a:cubicBezTo>
                    <a:pt x="972" y="4619"/>
                    <a:pt x="980" y="4619"/>
                    <a:pt x="987" y="4627"/>
                  </a:cubicBezTo>
                  <a:cubicBezTo>
                    <a:pt x="987" y="4649"/>
                    <a:pt x="980" y="4664"/>
                    <a:pt x="980" y="4693"/>
                  </a:cubicBezTo>
                  <a:cubicBezTo>
                    <a:pt x="987" y="4693"/>
                    <a:pt x="987" y="4693"/>
                    <a:pt x="995" y="4693"/>
                  </a:cubicBezTo>
                  <a:cubicBezTo>
                    <a:pt x="995" y="4656"/>
                    <a:pt x="1091" y="4656"/>
                    <a:pt x="1113" y="4671"/>
                  </a:cubicBezTo>
                  <a:cubicBezTo>
                    <a:pt x="1136" y="4686"/>
                    <a:pt x="1121" y="4738"/>
                    <a:pt x="1121" y="4760"/>
                  </a:cubicBezTo>
                  <a:cubicBezTo>
                    <a:pt x="1113" y="4782"/>
                    <a:pt x="1113" y="4805"/>
                    <a:pt x="1113" y="4827"/>
                  </a:cubicBezTo>
                  <a:cubicBezTo>
                    <a:pt x="1121" y="4842"/>
                    <a:pt x="1128" y="4857"/>
                    <a:pt x="1128" y="4872"/>
                  </a:cubicBezTo>
                  <a:cubicBezTo>
                    <a:pt x="1165" y="4872"/>
                    <a:pt x="1217" y="4857"/>
                    <a:pt x="1255" y="4879"/>
                  </a:cubicBezTo>
                  <a:cubicBezTo>
                    <a:pt x="1277" y="4894"/>
                    <a:pt x="1255" y="4983"/>
                    <a:pt x="1247" y="5005"/>
                  </a:cubicBezTo>
                  <a:cubicBezTo>
                    <a:pt x="1225" y="5005"/>
                    <a:pt x="1232" y="5042"/>
                    <a:pt x="1232" y="5057"/>
                  </a:cubicBezTo>
                  <a:cubicBezTo>
                    <a:pt x="1195" y="5057"/>
                    <a:pt x="1173" y="5057"/>
                    <a:pt x="1165" y="5094"/>
                  </a:cubicBezTo>
                  <a:cubicBezTo>
                    <a:pt x="1165" y="5117"/>
                    <a:pt x="1202" y="5206"/>
                    <a:pt x="1158" y="5206"/>
                  </a:cubicBezTo>
                  <a:cubicBezTo>
                    <a:pt x="1121" y="5206"/>
                    <a:pt x="1113" y="5132"/>
                    <a:pt x="1069" y="5132"/>
                  </a:cubicBezTo>
                  <a:cubicBezTo>
                    <a:pt x="1017" y="5139"/>
                    <a:pt x="1062" y="5183"/>
                    <a:pt x="1099" y="5183"/>
                  </a:cubicBezTo>
                  <a:cubicBezTo>
                    <a:pt x="1106" y="5213"/>
                    <a:pt x="1054" y="5213"/>
                    <a:pt x="1039" y="5221"/>
                  </a:cubicBezTo>
                  <a:cubicBezTo>
                    <a:pt x="1024" y="5228"/>
                    <a:pt x="1017" y="5265"/>
                    <a:pt x="1010" y="5295"/>
                  </a:cubicBezTo>
                  <a:cubicBezTo>
                    <a:pt x="1017" y="5302"/>
                    <a:pt x="1010" y="5324"/>
                    <a:pt x="1017" y="5332"/>
                  </a:cubicBezTo>
                  <a:cubicBezTo>
                    <a:pt x="1024" y="5354"/>
                    <a:pt x="1069" y="5377"/>
                    <a:pt x="1091" y="5384"/>
                  </a:cubicBezTo>
                  <a:cubicBezTo>
                    <a:pt x="1143" y="5414"/>
                    <a:pt x="1180" y="5362"/>
                    <a:pt x="1217" y="5332"/>
                  </a:cubicBezTo>
                  <a:cubicBezTo>
                    <a:pt x="1240" y="5310"/>
                    <a:pt x="1262" y="5235"/>
                    <a:pt x="1299" y="5243"/>
                  </a:cubicBezTo>
                  <a:cubicBezTo>
                    <a:pt x="1307" y="5213"/>
                    <a:pt x="1307" y="5176"/>
                    <a:pt x="1307" y="5146"/>
                  </a:cubicBezTo>
                  <a:cubicBezTo>
                    <a:pt x="1299" y="5146"/>
                    <a:pt x="1299" y="5146"/>
                    <a:pt x="1299" y="5146"/>
                  </a:cubicBezTo>
                  <a:cubicBezTo>
                    <a:pt x="1292" y="5132"/>
                    <a:pt x="1299" y="5109"/>
                    <a:pt x="1299" y="5094"/>
                  </a:cubicBezTo>
                  <a:cubicBezTo>
                    <a:pt x="1373" y="5064"/>
                    <a:pt x="1477" y="5042"/>
                    <a:pt x="1559" y="5057"/>
                  </a:cubicBezTo>
                  <a:cubicBezTo>
                    <a:pt x="1596" y="5072"/>
                    <a:pt x="1604" y="5117"/>
                    <a:pt x="1641" y="5124"/>
                  </a:cubicBezTo>
                  <a:cubicBezTo>
                    <a:pt x="1670" y="5124"/>
                    <a:pt x="1715" y="5124"/>
                    <a:pt x="1715" y="5087"/>
                  </a:cubicBezTo>
                  <a:cubicBezTo>
                    <a:pt x="1722" y="5087"/>
                    <a:pt x="1730" y="5079"/>
                    <a:pt x="1745" y="5087"/>
                  </a:cubicBezTo>
                  <a:cubicBezTo>
                    <a:pt x="1752" y="4990"/>
                    <a:pt x="1789" y="5102"/>
                    <a:pt x="1812" y="5057"/>
                  </a:cubicBezTo>
                  <a:cubicBezTo>
                    <a:pt x="1826" y="5020"/>
                    <a:pt x="1834" y="5013"/>
                    <a:pt x="1864" y="5005"/>
                  </a:cubicBezTo>
                  <a:cubicBezTo>
                    <a:pt x="1901" y="4990"/>
                    <a:pt x="1864" y="4946"/>
                    <a:pt x="1901" y="4924"/>
                  </a:cubicBezTo>
                  <a:cubicBezTo>
                    <a:pt x="1834" y="4901"/>
                    <a:pt x="1893" y="4886"/>
                    <a:pt x="1938" y="4886"/>
                  </a:cubicBezTo>
                  <a:cubicBezTo>
                    <a:pt x="1990" y="4894"/>
                    <a:pt x="1997" y="4909"/>
                    <a:pt x="1997" y="4961"/>
                  </a:cubicBezTo>
                  <a:cubicBezTo>
                    <a:pt x="2012" y="4961"/>
                    <a:pt x="2019" y="4953"/>
                    <a:pt x="2027" y="4953"/>
                  </a:cubicBezTo>
                  <a:cubicBezTo>
                    <a:pt x="2034" y="4879"/>
                    <a:pt x="2101" y="4946"/>
                    <a:pt x="2094" y="4990"/>
                  </a:cubicBezTo>
                  <a:cubicBezTo>
                    <a:pt x="2109" y="4998"/>
                    <a:pt x="2131" y="4990"/>
                    <a:pt x="2153" y="4990"/>
                  </a:cubicBezTo>
                  <a:cubicBezTo>
                    <a:pt x="2153" y="4916"/>
                    <a:pt x="2198" y="4938"/>
                    <a:pt x="2257" y="4931"/>
                  </a:cubicBezTo>
                  <a:cubicBezTo>
                    <a:pt x="2264" y="4909"/>
                    <a:pt x="2235" y="4901"/>
                    <a:pt x="2242" y="4879"/>
                  </a:cubicBezTo>
                  <a:cubicBezTo>
                    <a:pt x="2287" y="4857"/>
                    <a:pt x="2272" y="4790"/>
                    <a:pt x="2331" y="4797"/>
                  </a:cubicBezTo>
                  <a:cubicBezTo>
                    <a:pt x="2331" y="4775"/>
                    <a:pt x="2331" y="4753"/>
                    <a:pt x="2339" y="4730"/>
                  </a:cubicBezTo>
                  <a:cubicBezTo>
                    <a:pt x="2354" y="4723"/>
                    <a:pt x="2369" y="4730"/>
                    <a:pt x="2369" y="4738"/>
                  </a:cubicBezTo>
                  <a:cubicBezTo>
                    <a:pt x="2376" y="4738"/>
                    <a:pt x="2383" y="4738"/>
                    <a:pt x="2383" y="4745"/>
                  </a:cubicBezTo>
                  <a:cubicBezTo>
                    <a:pt x="2383" y="4753"/>
                    <a:pt x="2391" y="4767"/>
                    <a:pt x="2391" y="4775"/>
                  </a:cubicBezTo>
                  <a:cubicBezTo>
                    <a:pt x="2413" y="4782"/>
                    <a:pt x="2428" y="4767"/>
                    <a:pt x="2435" y="4745"/>
                  </a:cubicBezTo>
                  <a:cubicBezTo>
                    <a:pt x="2465" y="4753"/>
                    <a:pt x="2502" y="4767"/>
                    <a:pt x="2547" y="4782"/>
                  </a:cubicBezTo>
                  <a:cubicBezTo>
                    <a:pt x="2547" y="4775"/>
                    <a:pt x="2539" y="4767"/>
                    <a:pt x="2539" y="4760"/>
                  </a:cubicBezTo>
                  <a:cubicBezTo>
                    <a:pt x="2539" y="4738"/>
                    <a:pt x="2532" y="4730"/>
                    <a:pt x="2502" y="4730"/>
                  </a:cubicBezTo>
                  <a:cubicBezTo>
                    <a:pt x="2495" y="4701"/>
                    <a:pt x="2472" y="4686"/>
                    <a:pt x="2465" y="4664"/>
                  </a:cubicBezTo>
                  <a:cubicBezTo>
                    <a:pt x="2517" y="4664"/>
                    <a:pt x="2458" y="4582"/>
                    <a:pt x="2458" y="4574"/>
                  </a:cubicBezTo>
                  <a:cubicBezTo>
                    <a:pt x="2450" y="4537"/>
                    <a:pt x="2458" y="4493"/>
                    <a:pt x="2458" y="4456"/>
                  </a:cubicBezTo>
                  <a:cubicBezTo>
                    <a:pt x="2465" y="4456"/>
                    <a:pt x="2472" y="4456"/>
                    <a:pt x="2480" y="4456"/>
                  </a:cubicBezTo>
                  <a:cubicBezTo>
                    <a:pt x="2480" y="4522"/>
                    <a:pt x="2524" y="4574"/>
                    <a:pt x="2532" y="4634"/>
                  </a:cubicBezTo>
                  <a:cubicBezTo>
                    <a:pt x="2532" y="4656"/>
                    <a:pt x="2547" y="4664"/>
                    <a:pt x="2547" y="4686"/>
                  </a:cubicBezTo>
                  <a:cubicBezTo>
                    <a:pt x="2554" y="4693"/>
                    <a:pt x="2547" y="4716"/>
                    <a:pt x="2554" y="4723"/>
                  </a:cubicBezTo>
                  <a:cubicBezTo>
                    <a:pt x="2554" y="4738"/>
                    <a:pt x="2569" y="4760"/>
                    <a:pt x="2591" y="4753"/>
                  </a:cubicBezTo>
                  <a:cubicBezTo>
                    <a:pt x="2606" y="4738"/>
                    <a:pt x="2576" y="4723"/>
                    <a:pt x="2576" y="4723"/>
                  </a:cubicBezTo>
                  <a:cubicBezTo>
                    <a:pt x="2569" y="4693"/>
                    <a:pt x="2584" y="4664"/>
                    <a:pt x="2576" y="4634"/>
                  </a:cubicBezTo>
                  <a:cubicBezTo>
                    <a:pt x="2569" y="4589"/>
                    <a:pt x="2561" y="4537"/>
                    <a:pt x="2554" y="4485"/>
                  </a:cubicBezTo>
                  <a:cubicBezTo>
                    <a:pt x="2547" y="4448"/>
                    <a:pt x="2554" y="4411"/>
                    <a:pt x="2547" y="4374"/>
                  </a:cubicBezTo>
                  <a:cubicBezTo>
                    <a:pt x="2539" y="4337"/>
                    <a:pt x="2532" y="4300"/>
                    <a:pt x="2524" y="4262"/>
                  </a:cubicBezTo>
                  <a:cubicBezTo>
                    <a:pt x="2524" y="4225"/>
                    <a:pt x="2509" y="4196"/>
                    <a:pt x="2509" y="4166"/>
                  </a:cubicBezTo>
                  <a:cubicBezTo>
                    <a:pt x="2487" y="4159"/>
                    <a:pt x="2472" y="4166"/>
                    <a:pt x="2472" y="4181"/>
                  </a:cubicBezTo>
                  <a:cubicBezTo>
                    <a:pt x="2458" y="4144"/>
                    <a:pt x="2487" y="4151"/>
                    <a:pt x="2509" y="4151"/>
                  </a:cubicBezTo>
                  <a:cubicBezTo>
                    <a:pt x="2517" y="4122"/>
                    <a:pt x="2517" y="4122"/>
                    <a:pt x="2524" y="4099"/>
                  </a:cubicBezTo>
                  <a:cubicBezTo>
                    <a:pt x="2539" y="4084"/>
                    <a:pt x="2554" y="4077"/>
                    <a:pt x="2561" y="4055"/>
                  </a:cubicBezTo>
                  <a:cubicBezTo>
                    <a:pt x="2569" y="4017"/>
                    <a:pt x="2569" y="3973"/>
                    <a:pt x="2569" y="3936"/>
                  </a:cubicBezTo>
                  <a:cubicBezTo>
                    <a:pt x="2569" y="3921"/>
                    <a:pt x="2569" y="3899"/>
                    <a:pt x="2569" y="3884"/>
                  </a:cubicBezTo>
                  <a:cubicBezTo>
                    <a:pt x="2561" y="3839"/>
                    <a:pt x="2539" y="3795"/>
                    <a:pt x="2524" y="3758"/>
                  </a:cubicBezTo>
                  <a:cubicBezTo>
                    <a:pt x="2517" y="3706"/>
                    <a:pt x="2502" y="3646"/>
                    <a:pt x="2495" y="3594"/>
                  </a:cubicBezTo>
                  <a:cubicBezTo>
                    <a:pt x="2487" y="3542"/>
                    <a:pt x="2495" y="3483"/>
                    <a:pt x="2517" y="3438"/>
                  </a:cubicBezTo>
                  <a:cubicBezTo>
                    <a:pt x="2524" y="3423"/>
                    <a:pt x="2532" y="3409"/>
                    <a:pt x="2539" y="3394"/>
                  </a:cubicBezTo>
                  <a:cubicBezTo>
                    <a:pt x="2554" y="3342"/>
                    <a:pt x="2569" y="3260"/>
                    <a:pt x="2614" y="3223"/>
                  </a:cubicBezTo>
                  <a:cubicBezTo>
                    <a:pt x="2658" y="3193"/>
                    <a:pt x="2658" y="3141"/>
                    <a:pt x="2688" y="3097"/>
                  </a:cubicBezTo>
                  <a:cubicBezTo>
                    <a:pt x="2703" y="3074"/>
                    <a:pt x="2725" y="3037"/>
                    <a:pt x="2755" y="3030"/>
                  </a:cubicBezTo>
                  <a:cubicBezTo>
                    <a:pt x="2777" y="3023"/>
                    <a:pt x="2792" y="3030"/>
                    <a:pt x="2814" y="3030"/>
                  </a:cubicBezTo>
                  <a:cubicBezTo>
                    <a:pt x="2836" y="3023"/>
                    <a:pt x="2844" y="3008"/>
                    <a:pt x="2866" y="3000"/>
                  </a:cubicBezTo>
                  <a:cubicBezTo>
                    <a:pt x="2866" y="2993"/>
                    <a:pt x="2866" y="2993"/>
                    <a:pt x="2866" y="2985"/>
                  </a:cubicBezTo>
                  <a:cubicBezTo>
                    <a:pt x="2903" y="2963"/>
                    <a:pt x="2962" y="2970"/>
                    <a:pt x="3007" y="2970"/>
                  </a:cubicBezTo>
                  <a:cubicBezTo>
                    <a:pt x="3007" y="3000"/>
                    <a:pt x="3022" y="3023"/>
                    <a:pt x="3022" y="3045"/>
                  </a:cubicBezTo>
                  <a:cubicBezTo>
                    <a:pt x="3022" y="3067"/>
                    <a:pt x="3007" y="3112"/>
                    <a:pt x="3044" y="3104"/>
                  </a:cubicBezTo>
                  <a:cubicBezTo>
                    <a:pt x="3044" y="3082"/>
                    <a:pt x="3044" y="3060"/>
                    <a:pt x="3066" y="3052"/>
                  </a:cubicBezTo>
                  <a:cubicBezTo>
                    <a:pt x="3066" y="3074"/>
                    <a:pt x="3059" y="3089"/>
                    <a:pt x="3059" y="3104"/>
                  </a:cubicBezTo>
                  <a:cubicBezTo>
                    <a:pt x="3096" y="3112"/>
                    <a:pt x="3096" y="3045"/>
                    <a:pt x="3096" y="3023"/>
                  </a:cubicBezTo>
                  <a:cubicBezTo>
                    <a:pt x="3111" y="3037"/>
                    <a:pt x="3096" y="3074"/>
                    <a:pt x="3133" y="3067"/>
                  </a:cubicBezTo>
                  <a:cubicBezTo>
                    <a:pt x="3133" y="3074"/>
                    <a:pt x="3133" y="3082"/>
                    <a:pt x="3133" y="3082"/>
                  </a:cubicBezTo>
                  <a:cubicBezTo>
                    <a:pt x="3141" y="3082"/>
                    <a:pt x="3148" y="3082"/>
                    <a:pt x="3148" y="3082"/>
                  </a:cubicBezTo>
                  <a:cubicBezTo>
                    <a:pt x="3148" y="3074"/>
                    <a:pt x="3156" y="3060"/>
                    <a:pt x="3148" y="3052"/>
                  </a:cubicBezTo>
                  <a:cubicBezTo>
                    <a:pt x="3156" y="3067"/>
                    <a:pt x="3171" y="3067"/>
                    <a:pt x="3185" y="3067"/>
                  </a:cubicBezTo>
                  <a:cubicBezTo>
                    <a:pt x="3156" y="3060"/>
                    <a:pt x="3163" y="3015"/>
                    <a:pt x="3185" y="3000"/>
                  </a:cubicBezTo>
                  <a:cubicBezTo>
                    <a:pt x="3222" y="2963"/>
                    <a:pt x="3260" y="2956"/>
                    <a:pt x="3282" y="2911"/>
                  </a:cubicBezTo>
                  <a:cubicBezTo>
                    <a:pt x="3289" y="2889"/>
                    <a:pt x="3282" y="2866"/>
                    <a:pt x="3297" y="2852"/>
                  </a:cubicBezTo>
                  <a:cubicBezTo>
                    <a:pt x="3304" y="2837"/>
                    <a:pt x="3326" y="2822"/>
                    <a:pt x="3341" y="2807"/>
                  </a:cubicBezTo>
                  <a:cubicBezTo>
                    <a:pt x="3356" y="2785"/>
                    <a:pt x="3356" y="2785"/>
                    <a:pt x="3363" y="2755"/>
                  </a:cubicBezTo>
                  <a:cubicBezTo>
                    <a:pt x="3363" y="2703"/>
                    <a:pt x="3386" y="2696"/>
                    <a:pt x="3430" y="2688"/>
                  </a:cubicBezTo>
                  <a:cubicBezTo>
                    <a:pt x="3460" y="2688"/>
                    <a:pt x="3497" y="2681"/>
                    <a:pt x="3527" y="2673"/>
                  </a:cubicBezTo>
                  <a:cubicBezTo>
                    <a:pt x="3527" y="2644"/>
                    <a:pt x="3482" y="2644"/>
                    <a:pt x="3460" y="2644"/>
                  </a:cubicBezTo>
                  <a:cubicBezTo>
                    <a:pt x="3430" y="2658"/>
                    <a:pt x="3430" y="2673"/>
                    <a:pt x="3386" y="2673"/>
                  </a:cubicBezTo>
                  <a:cubicBezTo>
                    <a:pt x="3401" y="2636"/>
                    <a:pt x="3490" y="2644"/>
                    <a:pt x="3519" y="2644"/>
                  </a:cubicBezTo>
                  <a:cubicBezTo>
                    <a:pt x="3542" y="2644"/>
                    <a:pt x="3571" y="2644"/>
                    <a:pt x="3594" y="2651"/>
                  </a:cubicBezTo>
                  <a:cubicBezTo>
                    <a:pt x="3623" y="2658"/>
                    <a:pt x="3638" y="2681"/>
                    <a:pt x="3668" y="2688"/>
                  </a:cubicBezTo>
                  <a:cubicBezTo>
                    <a:pt x="3668" y="2688"/>
                    <a:pt x="3668" y="2696"/>
                    <a:pt x="3676" y="2703"/>
                  </a:cubicBezTo>
                  <a:cubicBezTo>
                    <a:pt x="3676" y="2681"/>
                    <a:pt x="3676" y="2666"/>
                    <a:pt x="3676" y="2644"/>
                  </a:cubicBezTo>
                  <a:cubicBezTo>
                    <a:pt x="3698" y="2651"/>
                    <a:pt x="3690" y="2688"/>
                    <a:pt x="3690" y="2703"/>
                  </a:cubicBezTo>
                  <a:cubicBezTo>
                    <a:pt x="3735" y="2718"/>
                    <a:pt x="3779" y="2696"/>
                    <a:pt x="3816" y="2681"/>
                  </a:cubicBezTo>
                  <a:cubicBezTo>
                    <a:pt x="3861" y="2658"/>
                    <a:pt x="3883" y="2636"/>
                    <a:pt x="3921" y="2614"/>
                  </a:cubicBezTo>
                  <a:cubicBezTo>
                    <a:pt x="3958" y="2599"/>
                    <a:pt x="4002" y="2592"/>
                    <a:pt x="4039" y="2569"/>
                  </a:cubicBezTo>
                  <a:cubicBezTo>
                    <a:pt x="4054" y="2562"/>
                    <a:pt x="4062" y="2555"/>
                    <a:pt x="4069" y="2540"/>
                  </a:cubicBezTo>
                  <a:cubicBezTo>
                    <a:pt x="4076" y="2518"/>
                    <a:pt x="4069" y="2495"/>
                    <a:pt x="4091" y="2480"/>
                  </a:cubicBezTo>
                  <a:cubicBezTo>
                    <a:pt x="4091" y="2495"/>
                    <a:pt x="4084" y="2518"/>
                    <a:pt x="4091" y="2532"/>
                  </a:cubicBezTo>
                  <a:cubicBezTo>
                    <a:pt x="4091" y="2532"/>
                    <a:pt x="4099" y="2532"/>
                    <a:pt x="4106" y="2532"/>
                  </a:cubicBezTo>
                  <a:cubicBezTo>
                    <a:pt x="4113" y="2532"/>
                    <a:pt x="4106" y="2451"/>
                    <a:pt x="4106" y="2443"/>
                  </a:cubicBezTo>
                  <a:cubicBezTo>
                    <a:pt x="4113" y="2421"/>
                    <a:pt x="4121" y="2384"/>
                    <a:pt x="4128" y="2361"/>
                  </a:cubicBezTo>
                  <a:cubicBezTo>
                    <a:pt x="4143" y="2339"/>
                    <a:pt x="4158" y="2324"/>
                    <a:pt x="4158" y="2295"/>
                  </a:cubicBezTo>
                  <a:cubicBezTo>
                    <a:pt x="4151" y="2272"/>
                    <a:pt x="4128" y="2243"/>
                    <a:pt x="4106" y="2243"/>
                  </a:cubicBezTo>
                  <a:cubicBezTo>
                    <a:pt x="4106" y="2250"/>
                    <a:pt x="4106" y="2258"/>
                    <a:pt x="4106" y="2265"/>
                  </a:cubicBezTo>
                  <a:cubicBezTo>
                    <a:pt x="4113" y="2272"/>
                    <a:pt x="4113" y="2272"/>
                    <a:pt x="4121" y="2272"/>
                  </a:cubicBezTo>
                  <a:cubicBezTo>
                    <a:pt x="4121" y="2302"/>
                    <a:pt x="4121" y="2339"/>
                    <a:pt x="4106" y="2369"/>
                  </a:cubicBezTo>
                  <a:cubicBezTo>
                    <a:pt x="4039" y="2384"/>
                    <a:pt x="4106" y="2206"/>
                    <a:pt x="4121" y="2191"/>
                  </a:cubicBezTo>
                  <a:cubicBezTo>
                    <a:pt x="4136" y="2161"/>
                    <a:pt x="4173" y="2154"/>
                    <a:pt x="4203" y="2139"/>
                  </a:cubicBezTo>
                  <a:cubicBezTo>
                    <a:pt x="4240" y="2116"/>
                    <a:pt x="4270" y="2087"/>
                    <a:pt x="4307" y="2064"/>
                  </a:cubicBezTo>
                  <a:cubicBezTo>
                    <a:pt x="4335" y="2042"/>
                    <a:pt x="4358" y="2035"/>
                    <a:pt x="4380" y="2005"/>
                  </a:cubicBezTo>
                  <a:cubicBezTo>
                    <a:pt x="4410" y="1961"/>
                    <a:pt x="4439" y="1953"/>
                    <a:pt x="4491" y="1931"/>
                  </a:cubicBezTo>
                  <a:cubicBezTo>
                    <a:pt x="4528" y="1909"/>
                    <a:pt x="4573" y="1886"/>
                    <a:pt x="4617" y="1879"/>
                  </a:cubicBezTo>
                  <a:cubicBezTo>
                    <a:pt x="4647" y="1871"/>
                    <a:pt x="4677" y="1864"/>
                    <a:pt x="4707" y="1849"/>
                  </a:cubicBezTo>
                  <a:cubicBezTo>
                    <a:pt x="4729" y="1834"/>
                    <a:pt x="4736" y="1812"/>
                    <a:pt x="4751" y="1797"/>
                  </a:cubicBezTo>
                  <a:cubicBezTo>
                    <a:pt x="4774" y="1775"/>
                    <a:pt x="4796" y="1775"/>
                    <a:pt x="4811" y="1753"/>
                  </a:cubicBezTo>
                  <a:cubicBezTo>
                    <a:pt x="4818" y="1738"/>
                    <a:pt x="4818" y="1708"/>
                    <a:pt x="4833" y="1686"/>
                  </a:cubicBezTo>
                  <a:cubicBezTo>
                    <a:pt x="4863" y="1649"/>
                    <a:pt x="4900" y="1611"/>
                    <a:pt x="4937" y="1582"/>
                  </a:cubicBezTo>
                  <a:cubicBezTo>
                    <a:pt x="4989" y="1530"/>
                    <a:pt x="5056" y="1508"/>
                    <a:pt x="5122" y="1463"/>
                  </a:cubicBezTo>
                  <a:cubicBezTo>
                    <a:pt x="5145" y="1448"/>
                    <a:pt x="5152" y="1433"/>
                    <a:pt x="5167" y="1426"/>
                  </a:cubicBezTo>
                  <a:cubicBezTo>
                    <a:pt x="5182" y="1411"/>
                    <a:pt x="5204" y="1411"/>
                    <a:pt x="5219" y="1404"/>
                  </a:cubicBezTo>
                  <a:cubicBezTo>
                    <a:pt x="5256" y="1381"/>
                    <a:pt x="5293" y="1374"/>
                    <a:pt x="5323" y="1351"/>
                  </a:cubicBezTo>
                  <a:cubicBezTo>
                    <a:pt x="5338" y="1337"/>
                    <a:pt x="5353" y="1300"/>
                    <a:pt x="5382" y="1292"/>
                  </a:cubicBezTo>
                  <a:cubicBezTo>
                    <a:pt x="5412" y="1285"/>
                    <a:pt x="5397" y="1233"/>
                    <a:pt x="5405" y="1211"/>
                  </a:cubicBezTo>
                  <a:cubicBezTo>
                    <a:pt x="5419" y="1196"/>
                    <a:pt x="5442" y="1188"/>
                    <a:pt x="5457" y="1181"/>
                  </a:cubicBezTo>
                  <a:cubicBezTo>
                    <a:pt x="5486" y="1166"/>
                    <a:pt x="5524" y="1121"/>
                    <a:pt x="5553" y="1121"/>
                  </a:cubicBezTo>
                  <a:cubicBezTo>
                    <a:pt x="5553" y="1106"/>
                    <a:pt x="5568" y="1099"/>
                    <a:pt x="5576" y="1092"/>
                  </a:cubicBezTo>
                  <a:cubicBezTo>
                    <a:pt x="5598" y="1069"/>
                    <a:pt x="5605" y="1040"/>
                    <a:pt x="5627" y="1010"/>
                  </a:cubicBezTo>
                  <a:cubicBezTo>
                    <a:pt x="5642" y="995"/>
                    <a:pt x="5665" y="988"/>
                    <a:pt x="5672" y="973"/>
                  </a:cubicBezTo>
                  <a:cubicBezTo>
                    <a:pt x="5679" y="958"/>
                    <a:pt x="5687" y="943"/>
                    <a:pt x="5694" y="928"/>
                  </a:cubicBezTo>
                  <a:cubicBezTo>
                    <a:pt x="5709" y="899"/>
                    <a:pt x="5739" y="876"/>
                    <a:pt x="5761" y="861"/>
                  </a:cubicBezTo>
                  <a:cubicBezTo>
                    <a:pt x="5784" y="839"/>
                    <a:pt x="5813" y="817"/>
                    <a:pt x="5828" y="795"/>
                  </a:cubicBezTo>
                  <a:cubicBezTo>
                    <a:pt x="5835" y="787"/>
                    <a:pt x="5843" y="772"/>
                    <a:pt x="5843" y="765"/>
                  </a:cubicBezTo>
                  <a:cubicBezTo>
                    <a:pt x="5813" y="750"/>
                    <a:pt x="5791" y="735"/>
                    <a:pt x="5791" y="713"/>
                  </a:cubicBezTo>
                </a:path>
              </a:pathLst>
            </a:custGeom>
            <a:grpFill/>
            <a:ln w="9525" cap="flat">
              <a:solidFill>
                <a:schemeClr val="tx2"/>
              </a:solidFill>
              <a:bevel/>
              <a:headEnd/>
              <a:tailEnd/>
            </a:ln>
            <a:effectLst/>
          </p:spPr>
          <p:txBody>
            <a:bodyPr wrap="none" lIns="121853" tIns="60926" rIns="121853" bIns="60926" anchor="ctr"/>
            <a:lstStyle/>
            <a:p>
              <a:endParaRPr lang="en-US" dirty="0">
                <a:latin typeface="Lato Regular" charset="0"/>
              </a:endParaRPr>
            </a:p>
          </p:txBody>
        </p:sp>
        <p:sp>
          <p:nvSpPr>
            <p:cNvPr id="86" name="Freeform 26">
              <a:extLst>
                <a:ext uri="{FF2B5EF4-FFF2-40B4-BE49-F238E27FC236}">
                  <a16:creationId xmlns:a16="http://schemas.microsoft.com/office/drawing/2014/main" id="{CC3CBFAC-D04C-D540-BF1F-B52AF37FE93B}"/>
                </a:ext>
              </a:extLst>
            </p:cNvPr>
            <p:cNvSpPr>
              <a:spLocks noChangeArrowheads="1"/>
            </p:cNvSpPr>
            <p:nvPr/>
          </p:nvSpPr>
          <p:spPr bwMode="auto">
            <a:xfrm>
              <a:off x="13244896" y="6154717"/>
              <a:ext cx="1140006" cy="1796508"/>
            </a:xfrm>
            <a:custGeom>
              <a:avLst/>
              <a:gdLst>
                <a:gd name="T0" fmla="*/ 2606 w 2637"/>
                <a:gd name="T1" fmla="*/ 595 h 4159"/>
                <a:gd name="T2" fmla="*/ 2636 w 2637"/>
                <a:gd name="T3" fmla="*/ 320 h 4159"/>
                <a:gd name="T4" fmla="*/ 2406 w 2637"/>
                <a:gd name="T5" fmla="*/ 297 h 4159"/>
                <a:gd name="T6" fmla="*/ 2087 w 2637"/>
                <a:gd name="T7" fmla="*/ 238 h 4159"/>
                <a:gd name="T8" fmla="*/ 1923 w 2637"/>
                <a:gd name="T9" fmla="*/ 75 h 4159"/>
                <a:gd name="T10" fmla="*/ 1760 w 2637"/>
                <a:gd name="T11" fmla="*/ 45 h 4159"/>
                <a:gd name="T12" fmla="*/ 1485 w 2637"/>
                <a:gd name="T13" fmla="*/ 82 h 4159"/>
                <a:gd name="T14" fmla="*/ 1381 w 2637"/>
                <a:gd name="T15" fmla="*/ 90 h 4159"/>
                <a:gd name="T16" fmla="*/ 1492 w 2637"/>
                <a:gd name="T17" fmla="*/ 275 h 4159"/>
                <a:gd name="T18" fmla="*/ 1477 w 2637"/>
                <a:gd name="T19" fmla="*/ 461 h 4159"/>
                <a:gd name="T20" fmla="*/ 1455 w 2637"/>
                <a:gd name="T21" fmla="*/ 750 h 4159"/>
                <a:gd name="T22" fmla="*/ 1270 w 2637"/>
                <a:gd name="T23" fmla="*/ 892 h 4159"/>
                <a:gd name="T24" fmla="*/ 1344 w 2637"/>
                <a:gd name="T25" fmla="*/ 1263 h 4159"/>
                <a:gd name="T26" fmla="*/ 1247 w 2637"/>
                <a:gd name="T27" fmla="*/ 1545 h 4159"/>
                <a:gd name="T28" fmla="*/ 1307 w 2637"/>
                <a:gd name="T29" fmla="*/ 1619 h 4159"/>
                <a:gd name="T30" fmla="*/ 1336 w 2637"/>
                <a:gd name="T31" fmla="*/ 1983 h 4159"/>
                <a:gd name="T32" fmla="*/ 1173 w 2637"/>
                <a:gd name="T33" fmla="*/ 2251 h 4159"/>
                <a:gd name="T34" fmla="*/ 1077 w 2637"/>
                <a:gd name="T35" fmla="*/ 2377 h 4159"/>
                <a:gd name="T36" fmla="*/ 958 w 2637"/>
                <a:gd name="T37" fmla="*/ 2429 h 4159"/>
                <a:gd name="T38" fmla="*/ 883 w 2637"/>
                <a:gd name="T39" fmla="*/ 2548 h 4159"/>
                <a:gd name="T40" fmla="*/ 512 w 2637"/>
                <a:gd name="T41" fmla="*/ 2659 h 4159"/>
                <a:gd name="T42" fmla="*/ 223 w 2637"/>
                <a:gd name="T43" fmla="*/ 2741 h 4159"/>
                <a:gd name="T44" fmla="*/ 22 w 2637"/>
                <a:gd name="T45" fmla="*/ 2919 h 4159"/>
                <a:gd name="T46" fmla="*/ 170 w 2637"/>
                <a:gd name="T47" fmla="*/ 3082 h 4159"/>
                <a:gd name="T48" fmla="*/ 378 w 2637"/>
                <a:gd name="T49" fmla="*/ 3164 h 4159"/>
                <a:gd name="T50" fmla="*/ 549 w 2637"/>
                <a:gd name="T51" fmla="*/ 3393 h 4159"/>
                <a:gd name="T52" fmla="*/ 623 w 2637"/>
                <a:gd name="T53" fmla="*/ 3557 h 4159"/>
                <a:gd name="T54" fmla="*/ 616 w 2637"/>
                <a:gd name="T55" fmla="*/ 3720 h 4159"/>
                <a:gd name="T56" fmla="*/ 869 w 2637"/>
                <a:gd name="T57" fmla="*/ 3957 h 4159"/>
                <a:gd name="T58" fmla="*/ 1166 w 2637"/>
                <a:gd name="T59" fmla="*/ 4158 h 4159"/>
                <a:gd name="T60" fmla="*/ 1374 w 2637"/>
                <a:gd name="T61" fmla="*/ 3980 h 4159"/>
                <a:gd name="T62" fmla="*/ 1507 w 2637"/>
                <a:gd name="T63" fmla="*/ 3854 h 4159"/>
                <a:gd name="T64" fmla="*/ 1611 w 2637"/>
                <a:gd name="T65" fmla="*/ 3712 h 4159"/>
                <a:gd name="T66" fmla="*/ 1633 w 2637"/>
                <a:gd name="T67" fmla="*/ 3891 h 4159"/>
                <a:gd name="T68" fmla="*/ 1737 w 2637"/>
                <a:gd name="T69" fmla="*/ 3883 h 4159"/>
                <a:gd name="T70" fmla="*/ 1864 w 2637"/>
                <a:gd name="T71" fmla="*/ 3794 h 4159"/>
                <a:gd name="T72" fmla="*/ 2072 w 2637"/>
                <a:gd name="T73" fmla="*/ 3616 h 4159"/>
                <a:gd name="T74" fmla="*/ 2138 w 2637"/>
                <a:gd name="T75" fmla="*/ 3482 h 4159"/>
                <a:gd name="T76" fmla="*/ 2094 w 2637"/>
                <a:gd name="T77" fmla="*/ 3142 h 4159"/>
                <a:gd name="T78" fmla="*/ 2124 w 2637"/>
                <a:gd name="T79" fmla="*/ 2911 h 4159"/>
                <a:gd name="T80" fmla="*/ 1945 w 2637"/>
                <a:gd name="T81" fmla="*/ 2748 h 4159"/>
                <a:gd name="T82" fmla="*/ 1856 w 2637"/>
                <a:gd name="T83" fmla="*/ 2622 h 4159"/>
                <a:gd name="T84" fmla="*/ 1886 w 2637"/>
                <a:gd name="T85" fmla="*/ 2429 h 4159"/>
                <a:gd name="T86" fmla="*/ 1804 w 2637"/>
                <a:gd name="T87" fmla="*/ 2102 h 4159"/>
                <a:gd name="T88" fmla="*/ 1515 w 2637"/>
                <a:gd name="T89" fmla="*/ 1954 h 4159"/>
                <a:gd name="T90" fmla="*/ 1477 w 2637"/>
                <a:gd name="T91" fmla="*/ 1790 h 4159"/>
                <a:gd name="T92" fmla="*/ 1619 w 2637"/>
                <a:gd name="T93" fmla="*/ 1694 h 4159"/>
                <a:gd name="T94" fmla="*/ 1737 w 2637"/>
                <a:gd name="T95" fmla="*/ 1590 h 4159"/>
                <a:gd name="T96" fmla="*/ 2034 w 2637"/>
                <a:gd name="T97" fmla="*/ 1456 h 4159"/>
                <a:gd name="T98" fmla="*/ 1945 w 2637"/>
                <a:gd name="T99" fmla="*/ 1270 h 4159"/>
                <a:gd name="T100" fmla="*/ 1693 w 2637"/>
                <a:gd name="T101" fmla="*/ 1166 h 4159"/>
                <a:gd name="T102" fmla="*/ 1552 w 2637"/>
                <a:gd name="T103" fmla="*/ 1040 h 4159"/>
                <a:gd name="T104" fmla="*/ 1529 w 2637"/>
                <a:gd name="T105" fmla="*/ 773 h 4159"/>
                <a:gd name="T106" fmla="*/ 1708 w 2637"/>
                <a:gd name="T107" fmla="*/ 572 h 4159"/>
                <a:gd name="T108" fmla="*/ 1641 w 2637"/>
                <a:gd name="T109" fmla="*/ 453 h 4159"/>
                <a:gd name="T110" fmla="*/ 1812 w 2637"/>
                <a:gd name="T111" fmla="*/ 557 h 4159"/>
                <a:gd name="T112" fmla="*/ 1834 w 2637"/>
                <a:gd name="T113" fmla="*/ 721 h 4159"/>
                <a:gd name="T114" fmla="*/ 1930 w 2637"/>
                <a:gd name="T115" fmla="*/ 676 h 4159"/>
                <a:gd name="T116" fmla="*/ 2027 w 2637"/>
                <a:gd name="T117" fmla="*/ 699 h 4159"/>
                <a:gd name="T118" fmla="*/ 2064 w 2637"/>
                <a:gd name="T119" fmla="*/ 550 h 4159"/>
                <a:gd name="T120" fmla="*/ 2190 w 2637"/>
                <a:gd name="T121" fmla="*/ 788 h 4159"/>
                <a:gd name="T122" fmla="*/ 2450 w 2637"/>
                <a:gd name="T123" fmla="*/ 788 h 4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637" h="4159">
                  <a:moveTo>
                    <a:pt x="2524" y="684"/>
                  </a:moveTo>
                  <a:lnTo>
                    <a:pt x="2524" y="684"/>
                  </a:lnTo>
                  <a:cubicBezTo>
                    <a:pt x="2539" y="669"/>
                    <a:pt x="2547" y="661"/>
                    <a:pt x="2562" y="647"/>
                  </a:cubicBezTo>
                  <a:cubicBezTo>
                    <a:pt x="2577" y="624"/>
                    <a:pt x="2591" y="617"/>
                    <a:pt x="2606" y="595"/>
                  </a:cubicBezTo>
                  <a:cubicBezTo>
                    <a:pt x="2621" y="580"/>
                    <a:pt x="2629" y="565"/>
                    <a:pt x="2636" y="550"/>
                  </a:cubicBezTo>
                  <a:cubicBezTo>
                    <a:pt x="2614" y="550"/>
                    <a:pt x="2599" y="535"/>
                    <a:pt x="2599" y="520"/>
                  </a:cubicBezTo>
                  <a:cubicBezTo>
                    <a:pt x="2584" y="483"/>
                    <a:pt x="2599" y="424"/>
                    <a:pt x="2614" y="394"/>
                  </a:cubicBezTo>
                  <a:cubicBezTo>
                    <a:pt x="2621" y="364"/>
                    <a:pt x="2636" y="350"/>
                    <a:pt x="2636" y="320"/>
                  </a:cubicBezTo>
                  <a:cubicBezTo>
                    <a:pt x="2621" y="320"/>
                    <a:pt x="2614" y="327"/>
                    <a:pt x="2599" y="327"/>
                  </a:cubicBezTo>
                  <a:cubicBezTo>
                    <a:pt x="2562" y="335"/>
                    <a:pt x="2524" y="327"/>
                    <a:pt x="2480" y="327"/>
                  </a:cubicBezTo>
                  <a:cubicBezTo>
                    <a:pt x="2443" y="327"/>
                    <a:pt x="2413" y="335"/>
                    <a:pt x="2384" y="350"/>
                  </a:cubicBezTo>
                  <a:cubicBezTo>
                    <a:pt x="2376" y="327"/>
                    <a:pt x="2398" y="312"/>
                    <a:pt x="2406" y="297"/>
                  </a:cubicBezTo>
                  <a:cubicBezTo>
                    <a:pt x="2391" y="290"/>
                    <a:pt x="2361" y="290"/>
                    <a:pt x="2339" y="283"/>
                  </a:cubicBezTo>
                  <a:cubicBezTo>
                    <a:pt x="2324" y="275"/>
                    <a:pt x="2309" y="245"/>
                    <a:pt x="2287" y="238"/>
                  </a:cubicBezTo>
                  <a:cubicBezTo>
                    <a:pt x="2227" y="216"/>
                    <a:pt x="2205" y="275"/>
                    <a:pt x="2153" y="268"/>
                  </a:cubicBezTo>
                  <a:cubicBezTo>
                    <a:pt x="2124" y="268"/>
                    <a:pt x="2101" y="268"/>
                    <a:pt x="2087" y="238"/>
                  </a:cubicBezTo>
                  <a:cubicBezTo>
                    <a:pt x="2072" y="208"/>
                    <a:pt x="2087" y="201"/>
                    <a:pt x="2042" y="194"/>
                  </a:cubicBezTo>
                  <a:cubicBezTo>
                    <a:pt x="2012" y="194"/>
                    <a:pt x="2005" y="201"/>
                    <a:pt x="1982" y="179"/>
                  </a:cubicBezTo>
                  <a:cubicBezTo>
                    <a:pt x="1968" y="164"/>
                    <a:pt x="1953" y="149"/>
                    <a:pt x="1945" y="134"/>
                  </a:cubicBezTo>
                  <a:cubicBezTo>
                    <a:pt x="1930" y="119"/>
                    <a:pt x="1938" y="97"/>
                    <a:pt x="1923" y="75"/>
                  </a:cubicBezTo>
                  <a:cubicBezTo>
                    <a:pt x="1901" y="52"/>
                    <a:pt x="1901" y="52"/>
                    <a:pt x="1901" y="45"/>
                  </a:cubicBezTo>
                  <a:cubicBezTo>
                    <a:pt x="1871" y="45"/>
                    <a:pt x="1856" y="38"/>
                    <a:pt x="1849" y="38"/>
                  </a:cubicBezTo>
                  <a:cubicBezTo>
                    <a:pt x="1834" y="45"/>
                    <a:pt x="1827" y="52"/>
                    <a:pt x="1819" y="67"/>
                  </a:cubicBezTo>
                  <a:cubicBezTo>
                    <a:pt x="1797" y="15"/>
                    <a:pt x="1797" y="60"/>
                    <a:pt x="1760" y="45"/>
                  </a:cubicBezTo>
                  <a:cubicBezTo>
                    <a:pt x="1730" y="38"/>
                    <a:pt x="1715" y="0"/>
                    <a:pt x="1678" y="23"/>
                  </a:cubicBezTo>
                  <a:cubicBezTo>
                    <a:pt x="1678" y="38"/>
                    <a:pt x="1678" y="52"/>
                    <a:pt x="1678" y="67"/>
                  </a:cubicBezTo>
                  <a:cubicBezTo>
                    <a:pt x="1633" y="90"/>
                    <a:pt x="1611" y="127"/>
                    <a:pt x="1552" y="97"/>
                  </a:cubicBezTo>
                  <a:cubicBezTo>
                    <a:pt x="1529" y="82"/>
                    <a:pt x="1522" y="82"/>
                    <a:pt x="1485" y="82"/>
                  </a:cubicBezTo>
                  <a:cubicBezTo>
                    <a:pt x="1470" y="82"/>
                    <a:pt x="1425" y="82"/>
                    <a:pt x="1411" y="75"/>
                  </a:cubicBezTo>
                  <a:cubicBezTo>
                    <a:pt x="1411" y="75"/>
                    <a:pt x="1381" y="52"/>
                    <a:pt x="1388" y="60"/>
                  </a:cubicBezTo>
                  <a:cubicBezTo>
                    <a:pt x="1381" y="45"/>
                    <a:pt x="1374" y="38"/>
                    <a:pt x="1374" y="38"/>
                  </a:cubicBezTo>
                  <a:cubicBezTo>
                    <a:pt x="1374" y="60"/>
                    <a:pt x="1374" y="82"/>
                    <a:pt x="1381" y="90"/>
                  </a:cubicBezTo>
                  <a:cubicBezTo>
                    <a:pt x="1396" y="105"/>
                    <a:pt x="1418" y="82"/>
                    <a:pt x="1433" y="105"/>
                  </a:cubicBezTo>
                  <a:cubicBezTo>
                    <a:pt x="1448" y="119"/>
                    <a:pt x="1425" y="149"/>
                    <a:pt x="1455" y="142"/>
                  </a:cubicBezTo>
                  <a:cubicBezTo>
                    <a:pt x="1455" y="164"/>
                    <a:pt x="1455" y="194"/>
                    <a:pt x="1455" y="216"/>
                  </a:cubicBezTo>
                  <a:cubicBezTo>
                    <a:pt x="1463" y="245"/>
                    <a:pt x="1477" y="253"/>
                    <a:pt x="1492" y="275"/>
                  </a:cubicBezTo>
                  <a:cubicBezTo>
                    <a:pt x="1500" y="290"/>
                    <a:pt x="1529" y="335"/>
                    <a:pt x="1522" y="350"/>
                  </a:cubicBezTo>
                  <a:cubicBezTo>
                    <a:pt x="1522" y="357"/>
                    <a:pt x="1492" y="372"/>
                    <a:pt x="1485" y="379"/>
                  </a:cubicBezTo>
                  <a:cubicBezTo>
                    <a:pt x="1477" y="394"/>
                    <a:pt x="1477" y="416"/>
                    <a:pt x="1477" y="431"/>
                  </a:cubicBezTo>
                  <a:cubicBezTo>
                    <a:pt x="1477" y="446"/>
                    <a:pt x="1477" y="453"/>
                    <a:pt x="1477" y="461"/>
                  </a:cubicBezTo>
                  <a:lnTo>
                    <a:pt x="1477" y="461"/>
                  </a:lnTo>
                  <a:cubicBezTo>
                    <a:pt x="1515" y="476"/>
                    <a:pt x="1500" y="520"/>
                    <a:pt x="1500" y="550"/>
                  </a:cubicBezTo>
                  <a:cubicBezTo>
                    <a:pt x="1492" y="609"/>
                    <a:pt x="1552" y="669"/>
                    <a:pt x="1507" y="721"/>
                  </a:cubicBezTo>
                  <a:cubicBezTo>
                    <a:pt x="1492" y="736"/>
                    <a:pt x="1470" y="743"/>
                    <a:pt x="1455" y="750"/>
                  </a:cubicBezTo>
                  <a:cubicBezTo>
                    <a:pt x="1425" y="765"/>
                    <a:pt x="1425" y="788"/>
                    <a:pt x="1411" y="810"/>
                  </a:cubicBezTo>
                  <a:cubicBezTo>
                    <a:pt x="1403" y="825"/>
                    <a:pt x="1366" y="825"/>
                    <a:pt x="1359" y="840"/>
                  </a:cubicBezTo>
                  <a:cubicBezTo>
                    <a:pt x="1344" y="854"/>
                    <a:pt x="1336" y="877"/>
                    <a:pt x="1336" y="899"/>
                  </a:cubicBezTo>
                  <a:cubicBezTo>
                    <a:pt x="1314" y="899"/>
                    <a:pt x="1292" y="899"/>
                    <a:pt x="1270" y="892"/>
                  </a:cubicBezTo>
                  <a:cubicBezTo>
                    <a:pt x="1270" y="936"/>
                    <a:pt x="1225" y="988"/>
                    <a:pt x="1240" y="1033"/>
                  </a:cubicBezTo>
                  <a:cubicBezTo>
                    <a:pt x="1255" y="1062"/>
                    <a:pt x="1299" y="1062"/>
                    <a:pt x="1307" y="1099"/>
                  </a:cubicBezTo>
                  <a:cubicBezTo>
                    <a:pt x="1411" y="1107"/>
                    <a:pt x="1411" y="1211"/>
                    <a:pt x="1418" y="1293"/>
                  </a:cubicBezTo>
                  <a:cubicBezTo>
                    <a:pt x="1388" y="1300"/>
                    <a:pt x="1374" y="1263"/>
                    <a:pt x="1344" y="1263"/>
                  </a:cubicBezTo>
                  <a:cubicBezTo>
                    <a:pt x="1307" y="1270"/>
                    <a:pt x="1299" y="1307"/>
                    <a:pt x="1299" y="1337"/>
                  </a:cubicBezTo>
                  <a:cubicBezTo>
                    <a:pt x="1277" y="1337"/>
                    <a:pt x="1255" y="1337"/>
                    <a:pt x="1232" y="1337"/>
                  </a:cubicBezTo>
                  <a:cubicBezTo>
                    <a:pt x="1225" y="1367"/>
                    <a:pt x="1277" y="1471"/>
                    <a:pt x="1307" y="1486"/>
                  </a:cubicBezTo>
                  <a:cubicBezTo>
                    <a:pt x="1292" y="1508"/>
                    <a:pt x="1255" y="1523"/>
                    <a:pt x="1247" y="1545"/>
                  </a:cubicBezTo>
                  <a:cubicBezTo>
                    <a:pt x="1292" y="1560"/>
                    <a:pt x="1329" y="1567"/>
                    <a:pt x="1344" y="1575"/>
                  </a:cubicBezTo>
                  <a:cubicBezTo>
                    <a:pt x="1329" y="1567"/>
                    <a:pt x="1292" y="1560"/>
                    <a:pt x="1247" y="1545"/>
                  </a:cubicBezTo>
                  <a:cubicBezTo>
                    <a:pt x="1247" y="1552"/>
                    <a:pt x="1247" y="1552"/>
                    <a:pt x="1247" y="1552"/>
                  </a:cubicBezTo>
                  <a:cubicBezTo>
                    <a:pt x="1247" y="1575"/>
                    <a:pt x="1292" y="1604"/>
                    <a:pt x="1307" y="1619"/>
                  </a:cubicBezTo>
                  <a:cubicBezTo>
                    <a:pt x="1344" y="1679"/>
                    <a:pt x="1322" y="1753"/>
                    <a:pt x="1314" y="1812"/>
                  </a:cubicBezTo>
                  <a:cubicBezTo>
                    <a:pt x="1307" y="1820"/>
                    <a:pt x="1299" y="1827"/>
                    <a:pt x="1292" y="1827"/>
                  </a:cubicBezTo>
                  <a:cubicBezTo>
                    <a:pt x="1277" y="1864"/>
                    <a:pt x="1322" y="1864"/>
                    <a:pt x="1336" y="1887"/>
                  </a:cubicBezTo>
                  <a:cubicBezTo>
                    <a:pt x="1351" y="1916"/>
                    <a:pt x="1336" y="1954"/>
                    <a:pt x="1336" y="1983"/>
                  </a:cubicBezTo>
                  <a:cubicBezTo>
                    <a:pt x="1314" y="1983"/>
                    <a:pt x="1284" y="1976"/>
                    <a:pt x="1262" y="1983"/>
                  </a:cubicBezTo>
                  <a:cubicBezTo>
                    <a:pt x="1277" y="2005"/>
                    <a:pt x="1217" y="2043"/>
                    <a:pt x="1284" y="2057"/>
                  </a:cubicBezTo>
                  <a:cubicBezTo>
                    <a:pt x="1284" y="2117"/>
                    <a:pt x="1270" y="2139"/>
                    <a:pt x="1232" y="2184"/>
                  </a:cubicBezTo>
                  <a:cubicBezTo>
                    <a:pt x="1225" y="2206"/>
                    <a:pt x="1173" y="2228"/>
                    <a:pt x="1173" y="2251"/>
                  </a:cubicBezTo>
                  <a:cubicBezTo>
                    <a:pt x="1195" y="2251"/>
                    <a:pt x="1203" y="2265"/>
                    <a:pt x="1210" y="2280"/>
                  </a:cubicBezTo>
                  <a:cubicBezTo>
                    <a:pt x="1180" y="2280"/>
                    <a:pt x="1136" y="2280"/>
                    <a:pt x="1143" y="2317"/>
                  </a:cubicBezTo>
                  <a:cubicBezTo>
                    <a:pt x="1084" y="2280"/>
                    <a:pt x="1091" y="2340"/>
                    <a:pt x="1084" y="2377"/>
                  </a:cubicBezTo>
                  <a:cubicBezTo>
                    <a:pt x="1084" y="2377"/>
                    <a:pt x="1084" y="2377"/>
                    <a:pt x="1077" y="2377"/>
                  </a:cubicBezTo>
                  <a:cubicBezTo>
                    <a:pt x="1077" y="2392"/>
                    <a:pt x="1077" y="2406"/>
                    <a:pt x="1077" y="2421"/>
                  </a:cubicBezTo>
                  <a:cubicBezTo>
                    <a:pt x="1032" y="2421"/>
                    <a:pt x="1039" y="2392"/>
                    <a:pt x="1010" y="2377"/>
                  </a:cubicBezTo>
                  <a:cubicBezTo>
                    <a:pt x="995" y="2369"/>
                    <a:pt x="958" y="2362"/>
                    <a:pt x="935" y="2369"/>
                  </a:cubicBezTo>
                  <a:cubicBezTo>
                    <a:pt x="913" y="2369"/>
                    <a:pt x="958" y="2414"/>
                    <a:pt x="958" y="2429"/>
                  </a:cubicBezTo>
                  <a:cubicBezTo>
                    <a:pt x="958" y="2451"/>
                    <a:pt x="950" y="2451"/>
                    <a:pt x="943" y="2466"/>
                  </a:cubicBezTo>
                  <a:cubicBezTo>
                    <a:pt x="943" y="2481"/>
                    <a:pt x="935" y="2496"/>
                    <a:pt x="935" y="2510"/>
                  </a:cubicBezTo>
                  <a:cubicBezTo>
                    <a:pt x="913" y="2510"/>
                    <a:pt x="891" y="2496"/>
                    <a:pt x="861" y="2496"/>
                  </a:cubicBezTo>
                  <a:cubicBezTo>
                    <a:pt x="883" y="2503"/>
                    <a:pt x="883" y="2525"/>
                    <a:pt x="883" y="2548"/>
                  </a:cubicBezTo>
                  <a:cubicBezTo>
                    <a:pt x="824" y="2548"/>
                    <a:pt x="780" y="2510"/>
                    <a:pt x="727" y="2503"/>
                  </a:cubicBezTo>
                  <a:cubicBezTo>
                    <a:pt x="698" y="2503"/>
                    <a:pt x="705" y="2540"/>
                    <a:pt x="705" y="2562"/>
                  </a:cubicBezTo>
                  <a:cubicBezTo>
                    <a:pt x="638" y="2503"/>
                    <a:pt x="661" y="2629"/>
                    <a:pt x="616" y="2637"/>
                  </a:cubicBezTo>
                  <a:cubicBezTo>
                    <a:pt x="579" y="2644"/>
                    <a:pt x="542" y="2644"/>
                    <a:pt x="512" y="2659"/>
                  </a:cubicBezTo>
                  <a:cubicBezTo>
                    <a:pt x="475" y="2674"/>
                    <a:pt x="445" y="2703"/>
                    <a:pt x="408" y="2726"/>
                  </a:cubicBezTo>
                  <a:cubicBezTo>
                    <a:pt x="378" y="2748"/>
                    <a:pt x="364" y="2756"/>
                    <a:pt x="356" y="2793"/>
                  </a:cubicBezTo>
                  <a:cubicBezTo>
                    <a:pt x="349" y="2822"/>
                    <a:pt x="334" y="2822"/>
                    <a:pt x="312" y="2822"/>
                  </a:cubicBezTo>
                  <a:cubicBezTo>
                    <a:pt x="245" y="2822"/>
                    <a:pt x="223" y="2800"/>
                    <a:pt x="223" y="2741"/>
                  </a:cubicBezTo>
                  <a:cubicBezTo>
                    <a:pt x="193" y="2733"/>
                    <a:pt x="163" y="2733"/>
                    <a:pt x="133" y="2741"/>
                  </a:cubicBezTo>
                  <a:cubicBezTo>
                    <a:pt x="126" y="2763"/>
                    <a:pt x="148" y="2778"/>
                    <a:pt x="141" y="2800"/>
                  </a:cubicBezTo>
                  <a:cubicBezTo>
                    <a:pt x="104" y="2800"/>
                    <a:pt x="67" y="2800"/>
                    <a:pt x="29" y="2800"/>
                  </a:cubicBezTo>
                  <a:cubicBezTo>
                    <a:pt x="59" y="2822"/>
                    <a:pt x="67" y="2919"/>
                    <a:pt x="22" y="2919"/>
                  </a:cubicBezTo>
                  <a:cubicBezTo>
                    <a:pt x="7" y="2934"/>
                    <a:pt x="0" y="2978"/>
                    <a:pt x="0" y="3001"/>
                  </a:cubicBezTo>
                  <a:cubicBezTo>
                    <a:pt x="15" y="3001"/>
                    <a:pt x="52" y="2993"/>
                    <a:pt x="52" y="3015"/>
                  </a:cubicBezTo>
                  <a:cubicBezTo>
                    <a:pt x="52" y="3030"/>
                    <a:pt x="59" y="3038"/>
                    <a:pt x="81" y="3038"/>
                  </a:cubicBezTo>
                  <a:cubicBezTo>
                    <a:pt x="126" y="3038"/>
                    <a:pt x="156" y="3038"/>
                    <a:pt x="170" y="3082"/>
                  </a:cubicBezTo>
                  <a:cubicBezTo>
                    <a:pt x="215" y="3075"/>
                    <a:pt x="230" y="3097"/>
                    <a:pt x="245" y="3127"/>
                  </a:cubicBezTo>
                  <a:cubicBezTo>
                    <a:pt x="275" y="3171"/>
                    <a:pt x="312" y="3149"/>
                    <a:pt x="356" y="3149"/>
                  </a:cubicBezTo>
                  <a:cubicBezTo>
                    <a:pt x="349" y="3164"/>
                    <a:pt x="356" y="3179"/>
                    <a:pt x="371" y="3171"/>
                  </a:cubicBezTo>
                  <a:cubicBezTo>
                    <a:pt x="378" y="3171"/>
                    <a:pt x="378" y="3164"/>
                    <a:pt x="378" y="3164"/>
                  </a:cubicBezTo>
                  <a:cubicBezTo>
                    <a:pt x="401" y="3164"/>
                    <a:pt x="490" y="3156"/>
                    <a:pt x="482" y="3193"/>
                  </a:cubicBezTo>
                  <a:cubicBezTo>
                    <a:pt x="438" y="3208"/>
                    <a:pt x="393" y="3253"/>
                    <a:pt x="430" y="3304"/>
                  </a:cubicBezTo>
                  <a:cubicBezTo>
                    <a:pt x="438" y="3319"/>
                    <a:pt x="460" y="3341"/>
                    <a:pt x="475" y="3349"/>
                  </a:cubicBezTo>
                  <a:cubicBezTo>
                    <a:pt x="490" y="3371"/>
                    <a:pt x="520" y="3386"/>
                    <a:pt x="549" y="3393"/>
                  </a:cubicBezTo>
                  <a:cubicBezTo>
                    <a:pt x="549" y="3408"/>
                    <a:pt x="549" y="3423"/>
                    <a:pt x="542" y="3438"/>
                  </a:cubicBezTo>
                  <a:cubicBezTo>
                    <a:pt x="564" y="3438"/>
                    <a:pt x="579" y="3430"/>
                    <a:pt x="594" y="3438"/>
                  </a:cubicBezTo>
                  <a:cubicBezTo>
                    <a:pt x="586" y="3467"/>
                    <a:pt x="638" y="3482"/>
                    <a:pt x="653" y="3505"/>
                  </a:cubicBezTo>
                  <a:cubicBezTo>
                    <a:pt x="668" y="3542"/>
                    <a:pt x="638" y="3534"/>
                    <a:pt x="623" y="3557"/>
                  </a:cubicBezTo>
                  <a:cubicBezTo>
                    <a:pt x="653" y="3579"/>
                    <a:pt x="683" y="3579"/>
                    <a:pt x="683" y="3616"/>
                  </a:cubicBezTo>
                  <a:cubicBezTo>
                    <a:pt x="690" y="3660"/>
                    <a:pt x="698" y="3638"/>
                    <a:pt x="727" y="3668"/>
                  </a:cubicBezTo>
                  <a:cubicBezTo>
                    <a:pt x="698" y="3675"/>
                    <a:pt x="683" y="3705"/>
                    <a:pt x="646" y="3712"/>
                  </a:cubicBezTo>
                  <a:cubicBezTo>
                    <a:pt x="631" y="3712"/>
                    <a:pt x="623" y="3720"/>
                    <a:pt x="616" y="3720"/>
                  </a:cubicBezTo>
                  <a:cubicBezTo>
                    <a:pt x="623" y="3727"/>
                    <a:pt x="631" y="3727"/>
                    <a:pt x="638" y="3727"/>
                  </a:cubicBezTo>
                  <a:cubicBezTo>
                    <a:pt x="661" y="3817"/>
                    <a:pt x="735" y="3772"/>
                    <a:pt x="787" y="3817"/>
                  </a:cubicBezTo>
                  <a:cubicBezTo>
                    <a:pt x="824" y="3861"/>
                    <a:pt x="780" y="3906"/>
                    <a:pt x="809" y="3950"/>
                  </a:cubicBezTo>
                  <a:cubicBezTo>
                    <a:pt x="817" y="3972"/>
                    <a:pt x="861" y="4002"/>
                    <a:pt x="869" y="3957"/>
                  </a:cubicBezTo>
                  <a:cubicBezTo>
                    <a:pt x="906" y="3943"/>
                    <a:pt x="906" y="3950"/>
                    <a:pt x="928" y="3906"/>
                  </a:cubicBezTo>
                  <a:cubicBezTo>
                    <a:pt x="972" y="3898"/>
                    <a:pt x="972" y="3950"/>
                    <a:pt x="980" y="3980"/>
                  </a:cubicBezTo>
                  <a:cubicBezTo>
                    <a:pt x="995" y="4032"/>
                    <a:pt x="1047" y="4024"/>
                    <a:pt x="1084" y="4054"/>
                  </a:cubicBezTo>
                  <a:cubicBezTo>
                    <a:pt x="1128" y="4091"/>
                    <a:pt x="1166" y="4091"/>
                    <a:pt x="1166" y="4158"/>
                  </a:cubicBezTo>
                  <a:cubicBezTo>
                    <a:pt x="1173" y="4151"/>
                    <a:pt x="1173" y="4143"/>
                    <a:pt x="1180" y="4136"/>
                  </a:cubicBezTo>
                  <a:cubicBezTo>
                    <a:pt x="1210" y="4121"/>
                    <a:pt x="1232" y="4091"/>
                    <a:pt x="1270" y="4084"/>
                  </a:cubicBezTo>
                  <a:cubicBezTo>
                    <a:pt x="1314" y="4069"/>
                    <a:pt x="1351" y="4076"/>
                    <a:pt x="1366" y="4024"/>
                  </a:cubicBezTo>
                  <a:cubicBezTo>
                    <a:pt x="1374" y="4009"/>
                    <a:pt x="1359" y="4002"/>
                    <a:pt x="1374" y="3980"/>
                  </a:cubicBezTo>
                  <a:cubicBezTo>
                    <a:pt x="1388" y="3965"/>
                    <a:pt x="1411" y="3965"/>
                    <a:pt x="1425" y="3943"/>
                  </a:cubicBezTo>
                  <a:cubicBezTo>
                    <a:pt x="1433" y="3935"/>
                    <a:pt x="1440" y="3913"/>
                    <a:pt x="1448" y="3906"/>
                  </a:cubicBezTo>
                  <a:cubicBezTo>
                    <a:pt x="1455" y="3898"/>
                    <a:pt x="1470" y="3891"/>
                    <a:pt x="1477" y="3883"/>
                  </a:cubicBezTo>
                  <a:cubicBezTo>
                    <a:pt x="1485" y="3876"/>
                    <a:pt x="1492" y="3861"/>
                    <a:pt x="1507" y="3854"/>
                  </a:cubicBezTo>
                  <a:cubicBezTo>
                    <a:pt x="1529" y="3839"/>
                    <a:pt x="1529" y="3854"/>
                    <a:pt x="1544" y="3831"/>
                  </a:cubicBezTo>
                  <a:cubicBezTo>
                    <a:pt x="1559" y="3809"/>
                    <a:pt x="1544" y="3809"/>
                    <a:pt x="1567" y="3802"/>
                  </a:cubicBezTo>
                  <a:cubicBezTo>
                    <a:pt x="1582" y="3794"/>
                    <a:pt x="1596" y="3794"/>
                    <a:pt x="1611" y="3787"/>
                  </a:cubicBezTo>
                  <a:cubicBezTo>
                    <a:pt x="1611" y="3764"/>
                    <a:pt x="1619" y="3735"/>
                    <a:pt x="1611" y="3712"/>
                  </a:cubicBezTo>
                  <a:cubicBezTo>
                    <a:pt x="1604" y="3683"/>
                    <a:pt x="1582" y="3675"/>
                    <a:pt x="1574" y="3653"/>
                  </a:cubicBezTo>
                  <a:cubicBezTo>
                    <a:pt x="1648" y="3638"/>
                    <a:pt x="1648" y="3720"/>
                    <a:pt x="1641" y="3764"/>
                  </a:cubicBezTo>
                  <a:cubicBezTo>
                    <a:pt x="1633" y="3794"/>
                    <a:pt x="1619" y="3802"/>
                    <a:pt x="1611" y="3824"/>
                  </a:cubicBezTo>
                  <a:cubicBezTo>
                    <a:pt x="1604" y="3854"/>
                    <a:pt x="1619" y="3868"/>
                    <a:pt x="1633" y="3891"/>
                  </a:cubicBezTo>
                  <a:cubicBezTo>
                    <a:pt x="1641" y="3906"/>
                    <a:pt x="1648" y="3906"/>
                    <a:pt x="1648" y="3928"/>
                  </a:cubicBezTo>
                  <a:cubicBezTo>
                    <a:pt x="1648" y="3935"/>
                    <a:pt x="1641" y="3957"/>
                    <a:pt x="1648" y="3965"/>
                  </a:cubicBezTo>
                  <a:cubicBezTo>
                    <a:pt x="1671" y="3980"/>
                    <a:pt x="1693" y="3950"/>
                    <a:pt x="1700" y="3935"/>
                  </a:cubicBezTo>
                  <a:cubicBezTo>
                    <a:pt x="1715" y="3913"/>
                    <a:pt x="1715" y="3898"/>
                    <a:pt x="1737" y="3883"/>
                  </a:cubicBezTo>
                  <a:cubicBezTo>
                    <a:pt x="1774" y="3876"/>
                    <a:pt x="1789" y="3891"/>
                    <a:pt x="1782" y="3920"/>
                  </a:cubicBezTo>
                  <a:cubicBezTo>
                    <a:pt x="1797" y="3928"/>
                    <a:pt x="1812" y="3928"/>
                    <a:pt x="1819" y="3920"/>
                  </a:cubicBezTo>
                  <a:cubicBezTo>
                    <a:pt x="1827" y="3868"/>
                    <a:pt x="1819" y="3876"/>
                    <a:pt x="1871" y="3868"/>
                  </a:cubicBezTo>
                  <a:cubicBezTo>
                    <a:pt x="1871" y="3854"/>
                    <a:pt x="1864" y="3817"/>
                    <a:pt x="1864" y="3794"/>
                  </a:cubicBezTo>
                  <a:cubicBezTo>
                    <a:pt x="1871" y="3772"/>
                    <a:pt x="1886" y="3764"/>
                    <a:pt x="1886" y="3735"/>
                  </a:cubicBezTo>
                  <a:cubicBezTo>
                    <a:pt x="1923" y="3727"/>
                    <a:pt x="1990" y="3742"/>
                    <a:pt x="1990" y="3697"/>
                  </a:cubicBezTo>
                  <a:cubicBezTo>
                    <a:pt x="2019" y="3683"/>
                    <a:pt x="2034" y="3675"/>
                    <a:pt x="2049" y="3638"/>
                  </a:cubicBezTo>
                  <a:cubicBezTo>
                    <a:pt x="2057" y="3623"/>
                    <a:pt x="2049" y="3623"/>
                    <a:pt x="2072" y="3616"/>
                  </a:cubicBezTo>
                  <a:cubicBezTo>
                    <a:pt x="2079" y="3608"/>
                    <a:pt x="2109" y="3616"/>
                    <a:pt x="2116" y="3616"/>
                  </a:cubicBezTo>
                  <a:cubicBezTo>
                    <a:pt x="2138" y="3623"/>
                    <a:pt x="2168" y="3660"/>
                    <a:pt x="2183" y="3675"/>
                  </a:cubicBezTo>
                  <a:cubicBezTo>
                    <a:pt x="2183" y="3623"/>
                    <a:pt x="2183" y="3623"/>
                    <a:pt x="2183" y="3623"/>
                  </a:cubicBezTo>
                  <a:cubicBezTo>
                    <a:pt x="2153" y="3571"/>
                    <a:pt x="2138" y="3542"/>
                    <a:pt x="2138" y="3482"/>
                  </a:cubicBezTo>
                  <a:cubicBezTo>
                    <a:pt x="2138" y="3423"/>
                    <a:pt x="2124" y="3393"/>
                    <a:pt x="2101" y="3341"/>
                  </a:cubicBezTo>
                  <a:cubicBezTo>
                    <a:pt x="2094" y="3312"/>
                    <a:pt x="2094" y="3290"/>
                    <a:pt x="2094" y="3268"/>
                  </a:cubicBezTo>
                  <a:cubicBezTo>
                    <a:pt x="2087" y="3246"/>
                    <a:pt x="2064" y="3216"/>
                    <a:pt x="2094" y="3208"/>
                  </a:cubicBezTo>
                  <a:cubicBezTo>
                    <a:pt x="2094" y="3186"/>
                    <a:pt x="2101" y="3164"/>
                    <a:pt x="2094" y="3142"/>
                  </a:cubicBezTo>
                  <a:cubicBezTo>
                    <a:pt x="2087" y="3119"/>
                    <a:pt x="2072" y="3119"/>
                    <a:pt x="2064" y="3112"/>
                  </a:cubicBezTo>
                  <a:cubicBezTo>
                    <a:pt x="2057" y="3097"/>
                    <a:pt x="2049" y="3082"/>
                    <a:pt x="2034" y="3082"/>
                  </a:cubicBezTo>
                  <a:cubicBezTo>
                    <a:pt x="2049" y="3045"/>
                    <a:pt x="2034" y="2971"/>
                    <a:pt x="2079" y="2948"/>
                  </a:cubicBezTo>
                  <a:cubicBezTo>
                    <a:pt x="2079" y="2926"/>
                    <a:pt x="2094" y="2904"/>
                    <a:pt x="2124" y="2911"/>
                  </a:cubicBezTo>
                  <a:cubicBezTo>
                    <a:pt x="2109" y="2904"/>
                    <a:pt x="2042" y="2882"/>
                    <a:pt x="2027" y="2882"/>
                  </a:cubicBezTo>
                  <a:cubicBezTo>
                    <a:pt x="1982" y="2882"/>
                    <a:pt x="1953" y="2948"/>
                    <a:pt x="1930" y="2897"/>
                  </a:cubicBezTo>
                  <a:cubicBezTo>
                    <a:pt x="1916" y="2867"/>
                    <a:pt x="1938" y="2815"/>
                    <a:pt x="1945" y="2785"/>
                  </a:cubicBezTo>
                  <a:cubicBezTo>
                    <a:pt x="1945" y="2770"/>
                    <a:pt x="1945" y="2763"/>
                    <a:pt x="1945" y="2748"/>
                  </a:cubicBezTo>
                  <a:cubicBezTo>
                    <a:pt x="1953" y="2741"/>
                    <a:pt x="1968" y="2741"/>
                    <a:pt x="1968" y="2726"/>
                  </a:cubicBezTo>
                  <a:cubicBezTo>
                    <a:pt x="1975" y="2689"/>
                    <a:pt x="1945" y="2696"/>
                    <a:pt x="1923" y="2681"/>
                  </a:cubicBezTo>
                  <a:cubicBezTo>
                    <a:pt x="1901" y="2674"/>
                    <a:pt x="1886" y="2659"/>
                    <a:pt x="1864" y="2644"/>
                  </a:cubicBezTo>
                  <a:cubicBezTo>
                    <a:pt x="1864" y="2637"/>
                    <a:pt x="1864" y="2629"/>
                    <a:pt x="1856" y="2622"/>
                  </a:cubicBezTo>
                  <a:cubicBezTo>
                    <a:pt x="1849" y="2614"/>
                    <a:pt x="1827" y="2622"/>
                    <a:pt x="1812" y="2622"/>
                  </a:cubicBezTo>
                  <a:cubicBezTo>
                    <a:pt x="1812" y="2577"/>
                    <a:pt x="1804" y="2533"/>
                    <a:pt x="1812" y="2488"/>
                  </a:cubicBezTo>
                  <a:cubicBezTo>
                    <a:pt x="1812" y="2473"/>
                    <a:pt x="1819" y="2436"/>
                    <a:pt x="1827" y="2429"/>
                  </a:cubicBezTo>
                  <a:cubicBezTo>
                    <a:pt x="1841" y="2421"/>
                    <a:pt x="1864" y="2436"/>
                    <a:pt x="1886" y="2429"/>
                  </a:cubicBezTo>
                  <a:cubicBezTo>
                    <a:pt x="1901" y="2414"/>
                    <a:pt x="1893" y="2406"/>
                    <a:pt x="1901" y="2384"/>
                  </a:cubicBezTo>
                  <a:cubicBezTo>
                    <a:pt x="1916" y="2347"/>
                    <a:pt x="1938" y="2325"/>
                    <a:pt x="1945" y="2280"/>
                  </a:cubicBezTo>
                  <a:cubicBezTo>
                    <a:pt x="1953" y="2236"/>
                    <a:pt x="1930" y="2139"/>
                    <a:pt x="1886" y="2117"/>
                  </a:cubicBezTo>
                  <a:cubicBezTo>
                    <a:pt x="1864" y="2102"/>
                    <a:pt x="1834" y="2109"/>
                    <a:pt x="1804" y="2102"/>
                  </a:cubicBezTo>
                  <a:cubicBezTo>
                    <a:pt x="1774" y="2102"/>
                    <a:pt x="1760" y="2087"/>
                    <a:pt x="1737" y="2080"/>
                  </a:cubicBezTo>
                  <a:cubicBezTo>
                    <a:pt x="1708" y="2065"/>
                    <a:pt x="1678" y="2065"/>
                    <a:pt x="1648" y="2065"/>
                  </a:cubicBezTo>
                  <a:cubicBezTo>
                    <a:pt x="1648" y="2035"/>
                    <a:pt x="1619" y="2020"/>
                    <a:pt x="1596" y="2013"/>
                  </a:cubicBezTo>
                  <a:cubicBezTo>
                    <a:pt x="1582" y="1991"/>
                    <a:pt x="1529" y="1983"/>
                    <a:pt x="1515" y="1954"/>
                  </a:cubicBezTo>
                  <a:cubicBezTo>
                    <a:pt x="1507" y="1939"/>
                    <a:pt x="1507" y="1924"/>
                    <a:pt x="1500" y="1909"/>
                  </a:cubicBezTo>
                  <a:cubicBezTo>
                    <a:pt x="1485" y="1894"/>
                    <a:pt x="1455" y="1879"/>
                    <a:pt x="1448" y="1864"/>
                  </a:cubicBezTo>
                  <a:cubicBezTo>
                    <a:pt x="1440" y="1835"/>
                    <a:pt x="1463" y="1842"/>
                    <a:pt x="1470" y="1820"/>
                  </a:cubicBezTo>
                  <a:cubicBezTo>
                    <a:pt x="1477" y="1812"/>
                    <a:pt x="1470" y="1805"/>
                    <a:pt x="1477" y="1790"/>
                  </a:cubicBezTo>
                  <a:cubicBezTo>
                    <a:pt x="1485" y="1783"/>
                    <a:pt x="1492" y="1775"/>
                    <a:pt x="1500" y="1768"/>
                  </a:cubicBezTo>
                  <a:cubicBezTo>
                    <a:pt x="1522" y="1731"/>
                    <a:pt x="1515" y="1694"/>
                    <a:pt x="1515" y="1649"/>
                  </a:cubicBezTo>
                  <a:cubicBezTo>
                    <a:pt x="1537" y="1649"/>
                    <a:pt x="1596" y="1642"/>
                    <a:pt x="1604" y="1656"/>
                  </a:cubicBezTo>
                  <a:cubicBezTo>
                    <a:pt x="1619" y="1664"/>
                    <a:pt x="1604" y="1686"/>
                    <a:pt x="1619" y="1694"/>
                  </a:cubicBezTo>
                  <a:cubicBezTo>
                    <a:pt x="1626" y="1701"/>
                    <a:pt x="1648" y="1701"/>
                    <a:pt x="1656" y="1701"/>
                  </a:cubicBezTo>
                  <a:cubicBezTo>
                    <a:pt x="1641" y="1686"/>
                    <a:pt x="1626" y="1679"/>
                    <a:pt x="1633" y="1649"/>
                  </a:cubicBezTo>
                  <a:cubicBezTo>
                    <a:pt x="1656" y="1649"/>
                    <a:pt x="1671" y="1649"/>
                    <a:pt x="1693" y="1649"/>
                  </a:cubicBezTo>
                  <a:cubicBezTo>
                    <a:pt x="1693" y="1604"/>
                    <a:pt x="1685" y="1590"/>
                    <a:pt x="1737" y="1590"/>
                  </a:cubicBezTo>
                  <a:cubicBezTo>
                    <a:pt x="1745" y="1545"/>
                    <a:pt x="1722" y="1523"/>
                    <a:pt x="1730" y="1478"/>
                  </a:cubicBezTo>
                  <a:cubicBezTo>
                    <a:pt x="1752" y="1463"/>
                    <a:pt x="1804" y="1471"/>
                    <a:pt x="1827" y="1463"/>
                  </a:cubicBezTo>
                  <a:cubicBezTo>
                    <a:pt x="1871" y="1456"/>
                    <a:pt x="1908" y="1471"/>
                    <a:pt x="1945" y="1471"/>
                  </a:cubicBezTo>
                  <a:cubicBezTo>
                    <a:pt x="1953" y="1426"/>
                    <a:pt x="2012" y="1471"/>
                    <a:pt x="2034" y="1456"/>
                  </a:cubicBezTo>
                  <a:cubicBezTo>
                    <a:pt x="2049" y="1449"/>
                    <a:pt x="2072" y="1352"/>
                    <a:pt x="2072" y="1330"/>
                  </a:cubicBezTo>
                  <a:cubicBezTo>
                    <a:pt x="2034" y="1322"/>
                    <a:pt x="2049" y="1359"/>
                    <a:pt x="2027" y="1367"/>
                  </a:cubicBezTo>
                  <a:cubicBezTo>
                    <a:pt x="2012" y="1374"/>
                    <a:pt x="1982" y="1344"/>
                    <a:pt x="1968" y="1330"/>
                  </a:cubicBezTo>
                  <a:cubicBezTo>
                    <a:pt x="1960" y="1315"/>
                    <a:pt x="1953" y="1293"/>
                    <a:pt x="1945" y="1270"/>
                  </a:cubicBezTo>
                  <a:cubicBezTo>
                    <a:pt x="1938" y="1255"/>
                    <a:pt x="1923" y="1233"/>
                    <a:pt x="1923" y="1218"/>
                  </a:cubicBezTo>
                  <a:cubicBezTo>
                    <a:pt x="1901" y="1233"/>
                    <a:pt x="1893" y="1248"/>
                    <a:pt x="1864" y="1255"/>
                  </a:cubicBezTo>
                  <a:cubicBezTo>
                    <a:pt x="1827" y="1270"/>
                    <a:pt x="1819" y="1263"/>
                    <a:pt x="1789" y="1248"/>
                  </a:cubicBezTo>
                  <a:cubicBezTo>
                    <a:pt x="1760" y="1233"/>
                    <a:pt x="1708" y="1211"/>
                    <a:pt x="1693" y="1166"/>
                  </a:cubicBezTo>
                  <a:cubicBezTo>
                    <a:pt x="1693" y="1159"/>
                    <a:pt x="1700" y="1144"/>
                    <a:pt x="1693" y="1137"/>
                  </a:cubicBezTo>
                  <a:cubicBezTo>
                    <a:pt x="1693" y="1122"/>
                    <a:pt x="1671" y="1107"/>
                    <a:pt x="1663" y="1099"/>
                  </a:cubicBezTo>
                  <a:cubicBezTo>
                    <a:pt x="1648" y="1085"/>
                    <a:pt x="1633" y="1070"/>
                    <a:pt x="1611" y="1062"/>
                  </a:cubicBezTo>
                  <a:cubicBezTo>
                    <a:pt x="1589" y="1055"/>
                    <a:pt x="1574" y="1047"/>
                    <a:pt x="1552" y="1040"/>
                  </a:cubicBezTo>
                  <a:cubicBezTo>
                    <a:pt x="1529" y="1033"/>
                    <a:pt x="1507" y="1040"/>
                    <a:pt x="1485" y="1040"/>
                  </a:cubicBezTo>
                  <a:cubicBezTo>
                    <a:pt x="1485" y="988"/>
                    <a:pt x="1470" y="892"/>
                    <a:pt x="1529" y="877"/>
                  </a:cubicBezTo>
                  <a:cubicBezTo>
                    <a:pt x="1529" y="854"/>
                    <a:pt x="1515" y="847"/>
                    <a:pt x="1507" y="825"/>
                  </a:cubicBezTo>
                  <a:cubicBezTo>
                    <a:pt x="1507" y="802"/>
                    <a:pt x="1515" y="788"/>
                    <a:pt x="1529" y="773"/>
                  </a:cubicBezTo>
                  <a:cubicBezTo>
                    <a:pt x="1559" y="743"/>
                    <a:pt x="1589" y="743"/>
                    <a:pt x="1619" y="721"/>
                  </a:cubicBezTo>
                  <a:cubicBezTo>
                    <a:pt x="1648" y="706"/>
                    <a:pt x="1633" y="676"/>
                    <a:pt x="1656" y="647"/>
                  </a:cubicBezTo>
                  <a:cubicBezTo>
                    <a:pt x="1678" y="632"/>
                    <a:pt x="1693" y="624"/>
                    <a:pt x="1722" y="624"/>
                  </a:cubicBezTo>
                  <a:cubicBezTo>
                    <a:pt x="1722" y="609"/>
                    <a:pt x="1715" y="587"/>
                    <a:pt x="1708" y="572"/>
                  </a:cubicBezTo>
                  <a:cubicBezTo>
                    <a:pt x="1663" y="565"/>
                    <a:pt x="1656" y="565"/>
                    <a:pt x="1641" y="528"/>
                  </a:cubicBezTo>
                  <a:cubicBezTo>
                    <a:pt x="1626" y="505"/>
                    <a:pt x="1619" y="498"/>
                    <a:pt x="1626" y="468"/>
                  </a:cubicBezTo>
                  <a:cubicBezTo>
                    <a:pt x="1626" y="453"/>
                    <a:pt x="1641" y="446"/>
                    <a:pt x="1641" y="424"/>
                  </a:cubicBezTo>
                  <a:cubicBezTo>
                    <a:pt x="1641" y="431"/>
                    <a:pt x="1641" y="446"/>
                    <a:pt x="1641" y="453"/>
                  </a:cubicBezTo>
                  <a:cubicBezTo>
                    <a:pt x="1656" y="453"/>
                    <a:pt x="1663" y="461"/>
                    <a:pt x="1671" y="461"/>
                  </a:cubicBezTo>
                  <a:cubicBezTo>
                    <a:pt x="1671" y="491"/>
                    <a:pt x="1722" y="520"/>
                    <a:pt x="1745" y="520"/>
                  </a:cubicBezTo>
                  <a:cubicBezTo>
                    <a:pt x="1745" y="528"/>
                    <a:pt x="1745" y="542"/>
                    <a:pt x="1745" y="550"/>
                  </a:cubicBezTo>
                  <a:cubicBezTo>
                    <a:pt x="1767" y="557"/>
                    <a:pt x="1789" y="550"/>
                    <a:pt x="1812" y="557"/>
                  </a:cubicBezTo>
                  <a:cubicBezTo>
                    <a:pt x="1804" y="565"/>
                    <a:pt x="1797" y="580"/>
                    <a:pt x="1797" y="587"/>
                  </a:cubicBezTo>
                  <a:cubicBezTo>
                    <a:pt x="1819" y="595"/>
                    <a:pt x="1841" y="595"/>
                    <a:pt x="1864" y="595"/>
                  </a:cubicBezTo>
                  <a:cubicBezTo>
                    <a:pt x="1864" y="617"/>
                    <a:pt x="1871" y="647"/>
                    <a:pt x="1864" y="661"/>
                  </a:cubicBezTo>
                  <a:cubicBezTo>
                    <a:pt x="1856" y="684"/>
                    <a:pt x="1834" y="699"/>
                    <a:pt x="1834" y="721"/>
                  </a:cubicBezTo>
                  <a:cubicBezTo>
                    <a:pt x="1856" y="728"/>
                    <a:pt x="1871" y="721"/>
                    <a:pt x="1886" y="721"/>
                  </a:cubicBezTo>
                  <a:cubicBezTo>
                    <a:pt x="1886" y="743"/>
                    <a:pt x="1886" y="780"/>
                    <a:pt x="1893" y="795"/>
                  </a:cubicBezTo>
                  <a:cubicBezTo>
                    <a:pt x="1893" y="780"/>
                    <a:pt x="1901" y="758"/>
                    <a:pt x="1901" y="743"/>
                  </a:cubicBezTo>
                  <a:cubicBezTo>
                    <a:pt x="1923" y="728"/>
                    <a:pt x="1893" y="669"/>
                    <a:pt x="1930" y="676"/>
                  </a:cubicBezTo>
                  <a:cubicBezTo>
                    <a:pt x="1938" y="684"/>
                    <a:pt x="1938" y="706"/>
                    <a:pt x="1945" y="713"/>
                  </a:cubicBezTo>
                  <a:cubicBezTo>
                    <a:pt x="1953" y="706"/>
                    <a:pt x="1945" y="684"/>
                    <a:pt x="1953" y="676"/>
                  </a:cubicBezTo>
                  <a:cubicBezTo>
                    <a:pt x="1975" y="654"/>
                    <a:pt x="1975" y="669"/>
                    <a:pt x="1990" y="676"/>
                  </a:cubicBezTo>
                  <a:cubicBezTo>
                    <a:pt x="2005" y="684"/>
                    <a:pt x="2005" y="691"/>
                    <a:pt x="2027" y="699"/>
                  </a:cubicBezTo>
                  <a:cubicBezTo>
                    <a:pt x="2042" y="699"/>
                    <a:pt x="2057" y="699"/>
                    <a:pt x="2072" y="699"/>
                  </a:cubicBezTo>
                  <a:cubicBezTo>
                    <a:pt x="2057" y="676"/>
                    <a:pt x="2042" y="654"/>
                    <a:pt x="2027" y="632"/>
                  </a:cubicBezTo>
                  <a:cubicBezTo>
                    <a:pt x="2012" y="609"/>
                    <a:pt x="1982" y="595"/>
                    <a:pt x="1990" y="557"/>
                  </a:cubicBezTo>
                  <a:cubicBezTo>
                    <a:pt x="2012" y="550"/>
                    <a:pt x="2042" y="550"/>
                    <a:pt x="2064" y="550"/>
                  </a:cubicBezTo>
                  <a:cubicBezTo>
                    <a:pt x="2064" y="595"/>
                    <a:pt x="2101" y="580"/>
                    <a:pt x="2116" y="602"/>
                  </a:cubicBezTo>
                  <a:cubicBezTo>
                    <a:pt x="2124" y="617"/>
                    <a:pt x="2124" y="654"/>
                    <a:pt x="2124" y="669"/>
                  </a:cubicBezTo>
                  <a:cubicBezTo>
                    <a:pt x="2131" y="699"/>
                    <a:pt x="2131" y="706"/>
                    <a:pt x="2138" y="728"/>
                  </a:cubicBezTo>
                  <a:cubicBezTo>
                    <a:pt x="2153" y="758"/>
                    <a:pt x="2161" y="773"/>
                    <a:pt x="2190" y="788"/>
                  </a:cubicBezTo>
                  <a:cubicBezTo>
                    <a:pt x="2227" y="810"/>
                    <a:pt x="2272" y="847"/>
                    <a:pt x="2317" y="854"/>
                  </a:cubicBezTo>
                  <a:cubicBezTo>
                    <a:pt x="2339" y="854"/>
                    <a:pt x="2406" y="869"/>
                    <a:pt x="2421" y="854"/>
                  </a:cubicBezTo>
                  <a:cubicBezTo>
                    <a:pt x="2421" y="847"/>
                    <a:pt x="2428" y="825"/>
                    <a:pt x="2428" y="817"/>
                  </a:cubicBezTo>
                  <a:cubicBezTo>
                    <a:pt x="2435" y="810"/>
                    <a:pt x="2450" y="795"/>
                    <a:pt x="2450" y="788"/>
                  </a:cubicBezTo>
                  <a:cubicBezTo>
                    <a:pt x="2450" y="780"/>
                    <a:pt x="2450" y="765"/>
                    <a:pt x="2450" y="758"/>
                  </a:cubicBezTo>
                  <a:cubicBezTo>
                    <a:pt x="2458" y="743"/>
                    <a:pt x="2465" y="743"/>
                    <a:pt x="2480" y="736"/>
                  </a:cubicBezTo>
                  <a:cubicBezTo>
                    <a:pt x="2487" y="713"/>
                    <a:pt x="2502" y="699"/>
                    <a:pt x="2524" y="684"/>
                  </a:cubicBezTo>
                </a:path>
              </a:pathLst>
            </a:custGeom>
            <a:grpFill/>
            <a:ln w="9525" cap="flat">
              <a:solidFill>
                <a:schemeClr val="tx2"/>
              </a:solidFill>
              <a:bevel/>
              <a:headEnd/>
              <a:tailEnd/>
            </a:ln>
            <a:effectLst/>
          </p:spPr>
          <p:txBody>
            <a:bodyPr wrap="none" lIns="121853" tIns="60926" rIns="121853" bIns="60926" anchor="ctr"/>
            <a:lstStyle/>
            <a:p>
              <a:endParaRPr lang="en-US" dirty="0">
                <a:latin typeface="Lato Regular" charset="0"/>
              </a:endParaRPr>
            </a:p>
          </p:txBody>
        </p:sp>
        <p:sp>
          <p:nvSpPr>
            <p:cNvPr id="87" name="Freeform 27">
              <a:extLst>
                <a:ext uri="{FF2B5EF4-FFF2-40B4-BE49-F238E27FC236}">
                  <a16:creationId xmlns:a16="http://schemas.microsoft.com/office/drawing/2014/main" id="{E0681A6B-9705-EF46-AB76-C35BCBE96525}"/>
                </a:ext>
              </a:extLst>
            </p:cNvPr>
            <p:cNvSpPr>
              <a:spLocks noChangeArrowheads="1"/>
            </p:cNvSpPr>
            <p:nvPr/>
          </p:nvSpPr>
          <p:spPr bwMode="auto">
            <a:xfrm>
              <a:off x="13832056" y="5849899"/>
              <a:ext cx="261172" cy="360064"/>
            </a:xfrm>
            <a:custGeom>
              <a:avLst/>
              <a:gdLst>
                <a:gd name="T0" fmla="*/ 52 w 602"/>
                <a:gd name="T1" fmla="*/ 780 h 833"/>
                <a:gd name="T2" fmla="*/ 52 w 602"/>
                <a:gd name="T3" fmla="*/ 780 h 833"/>
                <a:gd name="T4" fmla="*/ 126 w 602"/>
                <a:gd name="T5" fmla="*/ 787 h 833"/>
                <a:gd name="T6" fmla="*/ 193 w 602"/>
                <a:gd name="T7" fmla="*/ 802 h 833"/>
                <a:gd name="T8" fmla="*/ 319 w 602"/>
                <a:gd name="T9" fmla="*/ 772 h 833"/>
                <a:gd name="T10" fmla="*/ 319 w 602"/>
                <a:gd name="T11" fmla="*/ 728 h 833"/>
                <a:gd name="T12" fmla="*/ 401 w 602"/>
                <a:gd name="T13" fmla="*/ 750 h 833"/>
                <a:gd name="T14" fmla="*/ 460 w 602"/>
                <a:gd name="T15" fmla="*/ 772 h 833"/>
                <a:gd name="T16" fmla="*/ 490 w 602"/>
                <a:gd name="T17" fmla="*/ 743 h 833"/>
                <a:gd name="T18" fmla="*/ 542 w 602"/>
                <a:gd name="T19" fmla="*/ 750 h 833"/>
                <a:gd name="T20" fmla="*/ 542 w 602"/>
                <a:gd name="T21" fmla="*/ 720 h 833"/>
                <a:gd name="T22" fmla="*/ 579 w 602"/>
                <a:gd name="T23" fmla="*/ 653 h 833"/>
                <a:gd name="T24" fmla="*/ 601 w 602"/>
                <a:gd name="T25" fmla="*/ 594 h 833"/>
                <a:gd name="T26" fmla="*/ 564 w 602"/>
                <a:gd name="T27" fmla="*/ 550 h 833"/>
                <a:gd name="T28" fmla="*/ 527 w 602"/>
                <a:gd name="T29" fmla="*/ 438 h 833"/>
                <a:gd name="T30" fmla="*/ 520 w 602"/>
                <a:gd name="T31" fmla="*/ 438 h 833"/>
                <a:gd name="T32" fmla="*/ 512 w 602"/>
                <a:gd name="T33" fmla="*/ 416 h 833"/>
                <a:gd name="T34" fmla="*/ 534 w 602"/>
                <a:gd name="T35" fmla="*/ 416 h 833"/>
                <a:gd name="T36" fmla="*/ 564 w 602"/>
                <a:gd name="T37" fmla="*/ 349 h 833"/>
                <a:gd name="T38" fmla="*/ 586 w 602"/>
                <a:gd name="T39" fmla="*/ 275 h 833"/>
                <a:gd name="T40" fmla="*/ 579 w 602"/>
                <a:gd name="T41" fmla="*/ 230 h 833"/>
                <a:gd name="T42" fmla="*/ 594 w 602"/>
                <a:gd name="T43" fmla="*/ 171 h 833"/>
                <a:gd name="T44" fmla="*/ 564 w 602"/>
                <a:gd name="T45" fmla="*/ 119 h 833"/>
                <a:gd name="T46" fmla="*/ 534 w 602"/>
                <a:gd name="T47" fmla="*/ 45 h 833"/>
                <a:gd name="T48" fmla="*/ 490 w 602"/>
                <a:gd name="T49" fmla="*/ 37 h 833"/>
                <a:gd name="T50" fmla="*/ 453 w 602"/>
                <a:gd name="T51" fmla="*/ 37 h 833"/>
                <a:gd name="T52" fmla="*/ 438 w 602"/>
                <a:gd name="T53" fmla="*/ 8 h 833"/>
                <a:gd name="T54" fmla="*/ 401 w 602"/>
                <a:gd name="T55" fmla="*/ 0 h 833"/>
                <a:gd name="T56" fmla="*/ 401 w 602"/>
                <a:gd name="T57" fmla="*/ 30 h 833"/>
                <a:gd name="T58" fmla="*/ 371 w 602"/>
                <a:gd name="T59" fmla="*/ 30 h 833"/>
                <a:gd name="T60" fmla="*/ 371 w 602"/>
                <a:gd name="T61" fmla="*/ 67 h 833"/>
                <a:gd name="T62" fmla="*/ 326 w 602"/>
                <a:gd name="T63" fmla="*/ 45 h 833"/>
                <a:gd name="T64" fmla="*/ 304 w 602"/>
                <a:gd name="T65" fmla="*/ 82 h 833"/>
                <a:gd name="T66" fmla="*/ 289 w 602"/>
                <a:gd name="T67" fmla="*/ 111 h 833"/>
                <a:gd name="T68" fmla="*/ 267 w 602"/>
                <a:gd name="T69" fmla="*/ 82 h 833"/>
                <a:gd name="T70" fmla="*/ 208 w 602"/>
                <a:gd name="T71" fmla="*/ 119 h 833"/>
                <a:gd name="T72" fmla="*/ 148 w 602"/>
                <a:gd name="T73" fmla="*/ 126 h 833"/>
                <a:gd name="T74" fmla="*/ 96 w 602"/>
                <a:gd name="T75" fmla="*/ 126 h 833"/>
                <a:gd name="T76" fmla="*/ 133 w 602"/>
                <a:gd name="T77" fmla="*/ 193 h 833"/>
                <a:gd name="T78" fmla="*/ 118 w 602"/>
                <a:gd name="T79" fmla="*/ 275 h 833"/>
                <a:gd name="T80" fmla="*/ 96 w 602"/>
                <a:gd name="T81" fmla="*/ 312 h 833"/>
                <a:gd name="T82" fmla="*/ 81 w 602"/>
                <a:gd name="T83" fmla="*/ 342 h 833"/>
                <a:gd name="T84" fmla="*/ 66 w 602"/>
                <a:gd name="T85" fmla="*/ 379 h 833"/>
                <a:gd name="T86" fmla="*/ 22 w 602"/>
                <a:gd name="T87" fmla="*/ 438 h 833"/>
                <a:gd name="T88" fmla="*/ 37 w 602"/>
                <a:gd name="T89" fmla="*/ 520 h 833"/>
                <a:gd name="T90" fmla="*/ 22 w 602"/>
                <a:gd name="T91" fmla="*/ 572 h 833"/>
                <a:gd name="T92" fmla="*/ 0 w 602"/>
                <a:gd name="T93" fmla="*/ 661 h 833"/>
                <a:gd name="T94" fmla="*/ 15 w 602"/>
                <a:gd name="T95" fmla="*/ 668 h 833"/>
                <a:gd name="T96" fmla="*/ 15 w 602"/>
                <a:gd name="T97" fmla="*/ 743 h 833"/>
                <a:gd name="T98" fmla="*/ 29 w 602"/>
                <a:gd name="T99" fmla="*/ 765 h 833"/>
                <a:gd name="T100" fmla="*/ 52 w 602"/>
                <a:gd name="T101" fmla="*/ 780 h 8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02" h="833">
                  <a:moveTo>
                    <a:pt x="52" y="780"/>
                  </a:moveTo>
                  <a:lnTo>
                    <a:pt x="52" y="780"/>
                  </a:lnTo>
                  <a:cubicBezTo>
                    <a:pt x="66" y="787"/>
                    <a:pt x="111" y="787"/>
                    <a:pt x="126" y="787"/>
                  </a:cubicBezTo>
                  <a:cubicBezTo>
                    <a:pt x="163" y="787"/>
                    <a:pt x="170" y="787"/>
                    <a:pt x="193" y="802"/>
                  </a:cubicBezTo>
                  <a:cubicBezTo>
                    <a:pt x="252" y="832"/>
                    <a:pt x="274" y="795"/>
                    <a:pt x="319" y="772"/>
                  </a:cubicBezTo>
                  <a:cubicBezTo>
                    <a:pt x="319" y="757"/>
                    <a:pt x="319" y="743"/>
                    <a:pt x="319" y="728"/>
                  </a:cubicBezTo>
                  <a:cubicBezTo>
                    <a:pt x="356" y="705"/>
                    <a:pt x="371" y="743"/>
                    <a:pt x="401" y="750"/>
                  </a:cubicBezTo>
                  <a:cubicBezTo>
                    <a:pt x="438" y="765"/>
                    <a:pt x="438" y="720"/>
                    <a:pt x="460" y="772"/>
                  </a:cubicBezTo>
                  <a:cubicBezTo>
                    <a:pt x="468" y="757"/>
                    <a:pt x="475" y="750"/>
                    <a:pt x="490" y="743"/>
                  </a:cubicBezTo>
                  <a:cubicBezTo>
                    <a:pt x="497" y="743"/>
                    <a:pt x="512" y="750"/>
                    <a:pt x="542" y="750"/>
                  </a:cubicBezTo>
                  <a:cubicBezTo>
                    <a:pt x="542" y="743"/>
                    <a:pt x="542" y="735"/>
                    <a:pt x="542" y="720"/>
                  </a:cubicBezTo>
                  <a:cubicBezTo>
                    <a:pt x="549" y="691"/>
                    <a:pt x="534" y="653"/>
                    <a:pt x="579" y="653"/>
                  </a:cubicBezTo>
                  <a:cubicBezTo>
                    <a:pt x="586" y="631"/>
                    <a:pt x="601" y="609"/>
                    <a:pt x="601" y="594"/>
                  </a:cubicBezTo>
                  <a:cubicBezTo>
                    <a:pt x="594" y="564"/>
                    <a:pt x="579" y="564"/>
                    <a:pt x="564" y="550"/>
                  </a:cubicBezTo>
                  <a:cubicBezTo>
                    <a:pt x="534" y="527"/>
                    <a:pt x="527" y="475"/>
                    <a:pt x="527" y="438"/>
                  </a:cubicBezTo>
                  <a:cubicBezTo>
                    <a:pt x="520" y="438"/>
                    <a:pt x="520" y="438"/>
                    <a:pt x="520" y="438"/>
                  </a:cubicBezTo>
                  <a:cubicBezTo>
                    <a:pt x="520" y="431"/>
                    <a:pt x="512" y="423"/>
                    <a:pt x="512" y="416"/>
                  </a:cubicBezTo>
                  <a:cubicBezTo>
                    <a:pt x="520" y="416"/>
                    <a:pt x="527" y="416"/>
                    <a:pt x="534" y="416"/>
                  </a:cubicBezTo>
                  <a:cubicBezTo>
                    <a:pt x="534" y="386"/>
                    <a:pt x="557" y="364"/>
                    <a:pt x="564" y="349"/>
                  </a:cubicBezTo>
                  <a:cubicBezTo>
                    <a:pt x="579" y="327"/>
                    <a:pt x="586" y="297"/>
                    <a:pt x="586" y="275"/>
                  </a:cubicBezTo>
                  <a:cubicBezTo>
                    <a:pt x="549" y="275"/>
                    <a:pt x="571" y="238"/>
                    <a:pt x="579" y="230"/>
                  </a:cubicBezTo>
                  <a:cubicBezTo>
                    <a:pt x="594" y="208"/>
                    <a:pt x="594" y="193"/>
                    <a:pt x="594" y="171"/>
                  </a:cubicBezTo>
                  <a:cubicBezTo>
                    <a:pt x="542" y="171"/>
                    <a:pt x="564" y="148"/>
                    <a:pt x="564" y="119"/>
                  </a:cubicBezTo>
                  <a:cubicBezTo>
                    <a:pt x="564" y="89"/>
                    <a:pt x="557" y="59"/>
                    <a:pt x="534" y="45"/>
                  </a:cubicBezTo>
                  <a:cubicBezTo>
                    <a:pt x="520" y="45"/>
                    <a:pt x="497" y="37"/>
                    <a:pt x="490" y="37"/>
                  </a:cubicBezTo>
                  <a:cubicBezTo>
                    <a:pt x="475" y="30"/>
                    <a:pt x="468" y="45"/>
                    <a:pt x="453" y="37"/>
                  </a:cubicBezTo>
                  <a:cubicBezTo>
                    <a:pt x="430" y="30"/>
                    <a:pt x="453" y="22"/>
                    <a:pt x="438" y="8"/>
                  </a:cubicBezTo>
                  <a:cubicBezTo>
                    <a:pt x="430" y="0"/>
                    <a:pt x="408" y="0"/>
                    <a:pt x="401" y="0"/>
                  </a:cubicBezTo>
                  <a:cubicBezTo>
                    <a:pt x="401" y="8"/>
                    <a:pt x="401" y="22"/>
                    <a:pt x="401" y="30"/>
                  </a:cubicBezTo>
                  <a:cubicBezTo>
                    <a:pt x="393" y="30"/>
                    <a:pt x="378" y="30"/>
                    <a:pt x="371" y="30"/>
                  </a:cubicBezTo>
                  <a:cubicBezTo>
                    <a:pt x="371" y="45"/>
                    <a:pt x="371" y="59"/>
                    <a:pt x="371" y="67"/>
                  </a:cubicBezTo>
                  <a:cubicBezTo>
                    <a:pt x="349" y="74"/>
                    <a:pt x="341" y="52"/>
                    <a:pt x="326" y="45"/>
                  </a:cubicBezTo>
                  <a:cubicBezTo>
                    <a:pt x="319" y="59"/>
                    <a:pt x="312" y="74"/>
                    <a:pt x="304" y="82"/>
                  </a:cubicBezTo>
                  <a:cubicBezTo>
                    <a:pt x="297" y="89"/>
                    <a:pt x="289" y="111"/>
                    <a:pt x="289" y="111"/>
                  </a:cubicBezTo>
                  <a:cubicBezTo>
                    <a:pt x="267" y="126"/>
                    <a:pt x="282" y="89"/>
                    <a:pt x="267" y="82"/>
                  </a:cubicBezTo>
                  <a:cubicBezTo>
                    <a:pt x="215" y="74"/>
                    <a:pt x="245" y="111"/>
                    <a:pt x="208" y="119"/>
                  </a:cubicBezTo>
                  <a:cubicBezTo>
                    <a:pt x="193" y="126"/>
                    <a:pt x="141" y="97"/>
                    <a:pt x="148" y="126"/>
                  </a:cubicBezTo>
                  <a:cubicBezTo>
                    <a:pt x="133" y="126"/>
                    <a:pt x="111" y="126"/>
                    <a:pt x="96" y="126"/>
                  </a:cubicBezTo>
                  <a:cubicBezTo>
                    <a:pt x="96" y="156"/>
                    <a:pt x="126" y="171"/>
                    <a:pt x="133" y="193"/>
                  </a:cubicBezTo>
                  <a:cubicBezTo>
                    <a:pt x="133" y="208"/>
                    <a:pt x="126" y="253"/>
                    <a:pt x="118" y="275"/>
                  </a:cubicBezTo>
                  <a:cubicBezTo>
                    <a:pt x="111" y="282"/>
                    <a:pt x="104" y="297"/>
                    <a:pt x="96" y="312"/>
                  </a:cubicBezTo>
                  <a:cubicBezTo>
                    <a:pt x="89" y="327"/>
                    <a:pt x="89" y="327"/>
                    <a:pt x="81" y="342"/>
                  </a:cubicBezTo>
                  <a:cubicBezTo>
                    <a:pt x="74" y="356"/>
                    <a:pt x="74" y="364"/>
                    <a:pt x="66" y="379"/>
                  </a:cubicBezTo>
                  <a:cubicBezTo>
                    <a:pt x="59" y="408"/>
                    <a:pt x="22" y="408"/>
                    <a:pt x="22" y="438"/>
                  </a:cubicBezTo>
                  <a:cubicBezTo>
                    <a:pt x="22" y="468"/>
                    <a:pt x="37" y="490"/>
                    <a:pt x="37" y="520"/>
                  </a:cubicBezTo>
                  <a:cubicBezTo>
                    <a:pt x="29" y="535"/>
                    <a:pt x="15" y="550"/>
                    <a:pt x="22" y="572"/>
                  </a:cubicBezTo>
                  <a:cubicBezTo>
                    <a:pt x="29" y="616"/>
                    <a:pt x="44" y="639"/>
                    <a:pt x="0" y="661"/>
                  </a:cubicBezTo>
                  <a:lnTo>
                    <a:pt x="15" y="668"/>
                  </a:lnTo>
                  <a:cubicBezTo>
                    <a:pt x="22" y="683"/>
                    <a:pt x="15" y="713"/>
                    <a:pt x="15" y="743"/>
                  </a:cubicBezTo>
                  <a:cubicBezTo>
                    <a:pt x="15" y="743"/>
                    <a:pt x="22" y="750"/>
                    <a:pt x="29" y="765"/>
                  </a:cubicBezTo>
                  <a:cubicBezTo>
                    <a:pt x="22" y="757"/>
                    <a:pt x="52" y="780"/>
                    <a:pt x="52" y="780"/>
                  </a:cubicBezTo>
                </a:path>
              </a:pathLst>
            </a:custGeom>
            <a:grpFill/>
            <a:ln w="9525" cap="flat">
              <a:solidFill>
                <a:schemeClr val="tx2"/>
              </a:solidFill>
              <a:bevel/>
              <a:headEnd/>
              <a:tailEnd/>
            </a:ln>
            <a:effectLst/>
          </p:spPr>
          <p:txBody>
            <a:bodyPr wrap="none" lIns="121853" tIns="60926" rIns="121853" bIns="60926" anchor="ctr"/>
            <a:lstStyle/>
            <a:p>
              <a:endParaRPr lang="en-US" dirty="0">
                <a:latin typeface="Lato Regular" charset="0"/>
              </a:endParaRPr>
            </a:p>
          </p:txBody>
        </p:sp>
        <p:sp>
          <p:nvSpPr>
            <p:cNvPr id="88" name="Freeform 28">
              <a:extLst>
                <a:ext uri="{FF2B5EF4-FFF2-40B4-BE49-F238E27FC236}">
                  <a16:creationId xmlns:a16="http://schemas.microsoft.com/office/drawing/2014/main" id="{E0A71EE3-899B-8B43-8B26-AD3BBE86B53E}"/>
                </a:ext>
              </a:extLst>
            </p:cNvPr>
            <p:cNvSpPr>
              <a:spLocks noChangeArrowheads="1"/>
            </p:cNvSpPr>
            <p:nvPr/>
          </p:nvSpPr>
          <p:spPr bwMode="auto">
            <a:xfrm>
              <a:off x="11512010" y="8867575"/>
              <a:ext cx="26689" cy="32388"/>
            </a:xfrm>
            <a:custGeom>
              <a:avLst/>
              <a:gdLst>
                <a:gd name="T0" fmla="*/ 52 w 60"/>
                <a:gd name="T1" fmla="*/ 0 h 75"/>
                <a:gd name="T2" fmla="*/ 52 w 60"/>
                <a:gd name="T3" fmla="*/ 0 h 75"/>
                <a:gd name="T4" fmla="*/ 59 w 60"/>
                <a:gd name="T5" fmla="*/ 44 h 75"/>
                <a:gd name="T6" fmla="*/ 59 w 60"/>
                <a:gd name="T7" fmla="*/ 0 h 75"/>
                <a:gd name="T8" fmla="*/ 52 w 60"/>
                <a:gd name="T9" fmla="*/ 0 h 75"/>
              </a:gdLst>
              <a:ahLst/>
              <a:cxnLst>
                <a:cxn ang="0">
                  <a:pos x="T0" y="T1"/>
                </a:cxn>
                <a:cxn ang="0">
                  <a:pos x="T2" y="T3"/>
                </a:cxn>
                <a:cxn ang="0">
                  <a:pos x="T4" y="T5"/>
                </a:cxn>
                <a:cxn ang="0">
                  <a:pos x="T6" y="T7"/>
                </a:cxn>
                <a:cxn ang="0">
                  <a:pos x="T8" y="T9"/>
                </a:cxn>
              </a:cxnLst>
              <a:rect l="0" t="0" r="r" b="b"/>
              <a:pathLst>
                <a:path w="60" h="75">
                  <a:moveTo>
                    <a:pt x="52" y="0"/>
                  </a:moveTo>
                  <a:lnTo>
                    <a:pt x="52" y="0"/>
                  </a:lnTo>
                  <a:cubicBezTo>
                    <a:pt x="44" y="15"/>
                    <a:pt x="0" y="74"/>
                    <a:pt x="59" y="44"/>
                  </a:cubicBezTo>
                  <a:cubicBezTo>
                    <a:pt x="52" y="37"/>
                    <a:pt x="59" y="15"/>
                    <a:pt x="59" y="0"/>
                  </a:cubicBezTo>
                  <a:lnTo>
                    <a:pt x="52" y="0"/>
                  </a:lnTo>
                </a:path>
              </a:pathLst>
            </a:custGeom>
            <a:grpFill/>
            <a:ln w="9525" cap="flat">
              <a:solidFill>
                <a:schemeClr val="tx2"/>
              </a:solidFill>
              <a:bevel/>
              <a:headEnd/>
              <a:tailEnd/>
            </a:ln>
            <a:effectLst/>
          </p:spPr>
          <p:txBody>
            <a:bodyPr wrap="none" lIns="121853" tIns="60926" rIns="121853" bIns="60926" anchor="ctr"/>
            <a:lstStyle/>
            <a:p>
              <a:endParaRPr lang="en-US" dirty="0">
                <a:latin typeface="Lato Regular" charset="0"/>
              </a:endParaRPr>
            </a:p>
          </p:txBody>
        </p:sp>
        <p:sp>
          <p:nvSpPr>
            <p:cNvPr id="89" name="Freeform 29">
              <a:extLst>
                <a:ext uri="{FF2B5EF4-FFF2-40B4-BE49-F238E27FC236}">
                  <a16:creationId xmlns:a16="http://schemas.microsoft.com/office/drawing/2014/main" id="{B52FBBD1-AF2F-4444-BD24-ADD65981A233}"/>
                </a:ext>
              </a:extLst>
            </p:cNvPr>
            <p:cNvSpPr>
              <a:spLocks noChangeArrowheads="1"/>
            </p:cNvSpPr>
            <p:nvPr/>
          </p:nvSpPr>
          <p:spPr bwMode="auto">
            <a:xfrm>
              <a:off x="10169929" y="10488814"/>
              <a:ext cx="1345894" cy="1745070"/>
            </a:xfrm>
            <a:custGeom>
              <a:avLst/>
              <a:gdLst>
                <a:gd name="T0" fmla="*/ 2874 w 3112"/>
                <a:gd name="T1" fmla="*/ 15 h 4041"/>
                <a:gd name="T2" fmla="*/ 2762 w 3112"/>
                <a:gd name="T3" fmla="*/ 208 h 4041"/>
                <a:gd name="T4" fmla="*/ 2502 w 3112"/>
                <a:gd name="T5" fmla="*/ 238 h 4041"/>
                <a:gd name="T6" fmla="*/ 2317 w 3112"/>
                <a:gd name="T7" fmla="*/ 334 h 4041"/>
                <a:gd name="T8" fmla="*/ 2064 w 3112"/>
                <a:gd name="T9" fmla="*/ 334 h 4041"/>
                <a:gd name="T10" fmla="*/ 1804 w 3112"/>
                <a:gd name="T11" fmla="*/ 520 h 4041"/>
                <a:gd name="T12" fmla="*/ 1515 w 3112"/>
                <a:gd name="T13" fmla="*/ 572 h 4041"/>
                <a:gd name="T14" fmla="*/ 1448 w 3112"/>
                <a:gd name="T15" fmla="*/ 549 h 4041"/>
                <a:gd name="T16" fmla="*/ 1173 w 3112"/>
                <a:gd name="T17" fmla="*/ 601 h 4041"/>
                <a:gd name="T18" fmla="*/ 1032 w 3112"/>
                <a:gd name="T19" fmla="*/ 869 h 4041"/>
                <a:gd name="T20" fmla="*/ 1106 w 3112"/>
                <a:gd name="T21" fmla="*/ 1114 h 4041"/>
                <a:gd name="T22" fmla="*/ 794 w 3112"/>
                <a:gd name="T23" fmla="*/ 1277 h 4041"/>
                <a:gd name="T24" fmla="*/ 557 w 3112"/>
                <a:gd name="T25" fmla="*/ 1255 h 4041"/>
                <a:gd name="T26" fmla="*/ 245 w 3112"/>
                <a:gd name="T27" fmla="*/ 1403 h 4041"/>
                <a:gd name="T28" fmla="*/ 155 w 3112"/>
                <a:gd name="T29" fmla="*/ 1337 h 4041"/>
                <a:gd name="T30" fmla="*/ 0 w 3112"/>
                <a:gd name="T31" fmla="*/ 1500 h 4041"/>
                <a:gd name="T32" fmla="*/ 222 w 3112"/>
                <a:gd name="T33" fmla="*/ 1604 h 4041"/>
                <a:gd name="T34" fmla="*/ 349 w 3112"/>
                <a:gd name="T35" fmla="*/ 1842 h 4041"/>
                <a:gd name="T36" fmla="*/ 445 w 3112"/>
                <a:gd name="T37" fmla="*/ 2116 h 4041"/>
                <a:gd name="T38" fmla="*/ 497 w 3112"/>
                <a:gd name="T39" fmla="*/ 2473 h 4041"/>
                <a:gd name="T40" fmla="*/ 675 w 3112"/>
                <a:gd name="T41" fmla="*/ 2540 h 4041"/>
                <a:gd name="T42" fmla="*/ 690 w 3112"/>
                <a:gd name="T43" fmla="*/ 2792 h 4041"/>
                <a:gd name="T44" fmla="*/ 779 w 3112"/>
                <a:gd name="T45" fmla="*/ 3030 h 4041"/>
                <a:gd name="T46" fmla="*/ 675 w 3112"/>
                <a:gd name="T47" fmla="*/ 3446 h 4041"/>
                <a:gd name="T48" fmla="*/ 653 w 3112"/>
                <a:gd name="T49" fmla="*/ 3683 h 4041"/>
                <a:gd name="T50" fmla="*/ 594 w 3112"/>
                <a:gd name="T51" fmla="*/ 3876 h 4041"/>
                <a:gd name="T52" fmla="*/ 690 w 3112"/>
                <a:gd name="T53" fmla="*/ 3980 h 4041"/>
                <a:gd name="T54" fmla="*/ 928 w 3112"/>
                <a:gd name="T55" fmla="*/ 4017 h 4041"/>
                <a:gd name="T56" fmla="*/ 1069 w 3112"/>
                <a:gd name="T57" fmla="*/ 3965 h 4041"/>
                <a:gd name="T58" fmla="*/ 1202 w 3112"/>
                <a:gd name="T59" fmla="*/ 3876 h 4041"/>
                <a:gd name="T60" fmla="*/ 1344 w 3112"/>
                <a:gd name="T61" fmla="*/ 3728 h 4041"/>
                <a:gd name="T62" fmla="*/ 1277 w 3112"/>
                <a:gd name="T63" fmla="*/ 3654 h 4041"/>
                <a:gd name="T64" fmla="*/ 1403 w 3112"/>
                <a:gd name="T65" fmla="*/ 3438 h 4041"/>
                <a:gd name="T66" fmla="*/ 1529 w 3112"/>
                <a:gd name="T67" fmla="*/ 3327 h 4041"/>
                <a:gd name="T68" fmla="*/ 1812 w 3112"/>
                <a:gd name="T69" fmla="*/ 3230 h 4041"/>
                <a:gd name="T70" fmla="*/ 1915 w 3112"/>
                <a:gd name="T71" fmla="*/ 3186 h 4041"/>
                <a:gd name="T72" fmla="*/ 2116 w 3112"/>
                <a:gd name="T73" fmla="*/ 3156 h 4041"/>
                <a:gd name="T74" fmla="*/ 2019 w 3112"/>
                <a:gd name="T75" fmla="*/ 2896 h 4041"/>
                <a:gd name="T76" fmla="*/ 2235 w 3112"/>
                <a:gd name="T77" fmla="*/ 2621 h 4041"/>
                <a:gd name="T78" fmla="*/ 2272 w 3112"/>
                <a:gd name="T79" fmla="*/ 2458 h 4041"/>
                <a:gd name="T80" fmla="*/ 2435 w 3112"/>
                <a:gd name="T81" fmla="*/ 2406 h 4041"/>
                <a:gd name="T82" fmla="*/ 2599 w 3112"/>
                <a:gd name="T83" fmla="*/ 2376 h 4041"/>
                <a:gd name="T84" fmla="*/ 2666 w 3112"/>
                <a:gd name="T85" fmla="*/ 2428 h 4041"/>
                <a:gd name="T86" fmla="*/ 2703 w 3112"/>
                <a:gd name="T87" fmla="*/ 1960 h 4041"/>
                <a:gd name="T88" fmla="*/ 2688 w 3112"/>
                <a:gd name="T89" fmla="*/ 1559 h 4041"/>
                <a:gd name="T90" fmla="*/ 2658 w 3112"/>
                <a:gd name="T91" fmla="*/ 1359 h 4041"/>
                <a:gd name="T92" fmla="*/ 2606 w 3112"/>
                <a:gd name="T93" fmla="*/ 1329 h 4041"/>
                <a:gd name="T94" fmla="*/ 2532 w 3112"/>
                <a:gd name="T95" fmla="*/ 1248 h 4041"/>
                <a:gd name="T96" fmla="*/ 2569 w 3112"/>
                <a:gd name="T97" fmla="*/ 1158 h 4041"/>
                <a:gd name="T98" fmla="*/ 2628 w 3112"/>
                <a:gd name="T99" fmla="*/ 1203 h 4041"/>
                <a:gd name="T100" fmla="*/ 2725 w 3112"/>
                <a:gd name="T101" fmla="*/ 1158 h 4041"/>
                <a:gd name="T102" fmla="*/ 2740 w 3112"/>
                <a:gd name="T103" fmla="*/ 1025 h 4041"/>
                <a:gd name="T104" fmla="*/ 2784 w 3112"/>
                <a:gd name="T105" fmla="*/ 1010 h 4041"/>
                <a:gd name="T106" fmla="*/ 2903 w 3112"/>
                <a:gd name="T107" fmla="*/ 861 h 4041"/>
                <a:gd name="T108" fmla="*/ 2881 w 3112"/>
                <a:gd name="T109" fmla="*/ 750 h 4041"/>
                <a:gd name="T110" fmla="*/ 3044 w 3112"/>
                <a:gd name="T111" fmla="*/ 542 h 4041"/>
                <a:gd name="T112" fmla="*/ 3052 w 3112"/>
                <a:gd name="T113" fmla="*/ 59 h 4041"/>
                <a:gd name="T114" fmla="*/ 2606 w 3112"/>
                <a:gd name="T115" fmla="*/ 1931 h 4041"/>
                <a:gd name="T116" fmla="*/ 2651 w 3112"/>
                <a:gd name="T117" fmla="*/ 2050 h 4041"/>
                <a:gd name="T118" fmla="*/ 2569 w 3112"/>
                <a:gd name="T119" fmla="*/ 1968 h 4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12" h="4041">
                  <a:moveTo>
                    <a:pt x="2896" y="52"/>
                  </a:moveTo>
                  <a:lnTo>
                    <a:pt x="2896" y="52"/>
                  </a:lnTo>
                  <a:cubicBezTo>
                    <a:pt x="2896" y="44"/>
                    <a:pt x="2888" y="30"/>
                    <a:pt x="2888" y="22"/>
                  </a:cubicBezTo>
                  <a:cubicBezTo>
                    <a:pt x="2888" y="15"/>
                    <a:pt x="2881" y="15"/>
                    <a:pt x="2874" y="15"/>
                  </a:cubicBezTo>
                  <a:cubicBezTo>
                    <a:pt x="2874" y="7"/>
                    <a:pt x="2859" y="0"/>
                    <a:pt x="2844" y="7"/>
                  </a:cubicBezTo>
                  <a:cubicBezTo>
                    <a:pt x="2836" y="30"/>
                    <a:pt x="2836" y="52"/>
                    <a:pt x="2836" y="74"/>
                  </a:cubicBezTo>
                  <a:cubicBezTo>
                    <a:pt x="2777" y="67"/>
                    <a:pt x="2792" y="134"/>
                    <a:pt x="2747" y="156"/>
                  </a:cubicBezTo>
                  <a:cubicBezTo>
                    <a:pt x="2740" y="178"/>
                    <a:pt x="2769" y="186"/>
                    <a:pt x="2762" y="208"/>
                  </a:cubicBezTo>
                  <a:cubicBezTo>
                    <a:pt x="2703" y="215"/>
                    <a:pt x="2658" y="193"/>
                    <a:pt x="2658" y="267"/>
                  </a:cubicBezTo>
                  <a:cubicBezTo>
                    <a:pt x="2636" y="267"/>
                    <a:pt x="2614" y="275"/>
                    <a:pt x="2599" y="267"/>
                  </a:cubicBezTo>
                  <a:cubicBezTo>
                    <a:pt x="2606" y="223"/>
                    <a:pt x="2539" y="156"/>
                    <a:pt x="2532" y="230"/>
                  </a:cubicBezTo>
                  <a:cubicBezTo>
                    <a:pt x="2524" y="230"/>
                    <a:pt x="2517" y="238"/>
                    <a:pt x="2502" y="238"/>
                  </a:cubicBezTo>
                  <a:cubicBezTo>
                    <a:pt x="2502" y="186"/>
                    <a:pt x="2495" y="171"/>
                    <a:pt x="2443" y="163"/>
                  </a:cubicBezTo>
                  <a:cubicBezTo>
                    <a:pt x="2398" y="163"/>
                    <a:pt x="2339" y="178"/>
                    <a:pt x="2406" y="201"/>
                  </a:cubicBezTo>
                  <a:cubicBezTo>
                    <a:pt x="2369" y="223"/>
                    <a:pt x="2406" y="267"/>
                    <a:pt x="2369" y="282"/>
                  </a:cubicBezTo>
                  <a:cubicBezTo>
                    <a:pt x="2339" y="290"/>
                    <a:pt x="2331" y="297"/>
                    <a:pt x="2317" y="334"/>
                  </a:cubicBezTo>
                  <a:cubicBezTo>
                    <a:pt x="2294" y="379"/>
                    <a:pt x="2257" y="267"/>
                    <a:pt x="2250" y="364"/>
                  </a:cubicBezTo>
                  <a:cubicBezTo>
                    <a:pt x="2235" y="356"/>
                    <a:pt x="2227" y="364"/>
                    <a:pt x="2220" y="364"/>
                  </a:cubicBezTo>
                  <a:cubicBezTo>
                    <a:pt x="2220" y="401"/>
                    <a:pt x="2175" y="401"/>
                    <a:pt x="2146" y="401"/>
                  </a:cubicBezTo>
                  <a:cubicBezTo>
                    <a:pt x="2109" y="394"/>
                    <a:pt x="2101" y="349"/>
                    <a:pt x="2064" y="334"/>
                  </a:cubicBezTo>
                  <a:cubicBezTo>
                    <a:pt x="1982" y="319"/>
                    <a:pt x="1878" y="341"/>
                    <a:pt x="1804" y="371"/>
                  </a:cubicBezTo>
                  <a:cubicBezTo>
                    <a:pt x="1804" y="386"/>
                    <a:pt x="1797" y="409"/>
                    <a:pt x="1804" y="423"/>
                  </a:cubicBezTo>
                  <a:cubicBezTo>
                    <a:pt x="1804" y="423"/>
                    <a:pt x="1804" y="423"/>
                    <a:pt x="1812" y="423"/>
                  </a:cubicBezTo>
                  <a:cubicBezTo>
                    <a:pt x="1812" y="453"/>
                    <a:pt x="1812" y="490"/>
                    <a:pt x="1804" y="520"/>
                  </a:cubicBezTo>
                  <a:cubicBezTo>
                    <a:pt x="1767" y="512"/>
                    <a:pt x="1745" y="587"/>
                    <a:pt x="1722" y="609"/>
                  </a:cubicBezTo>
                  <a:cubicBezTo>
                    <a:pt x="1685" y="639"/>
                    <a:pt x="1648" y="691"/>
                    <a:pt x="1596" y="661"/>
                  </a:cubicBezTo>
                  <a:cubicBezTo>
                    <a:pt x="1574" y="654"/>
                    <a:pt x="1529" y="631"/>
                    <a:pt x="1522" y="609"/>
                  </a:cubicBezTo>
                  <a:cubicBezTo>
                    <a:pt x="1515" y="601"/>
                    <a:pt x="1522" y="579"/>
                    <a:pt x="1515" y="572"/>
                  </a:cubicBezTo>
                  <a:cubicBezTo>
                    <a:pt x="1507" y="601"/>
                    <a:pt x="1500" y="631"/>
                    <a:pt x="1500" y="639"/>
                  </a:cubicBezTo>
                  <a:cubicBezTo>
                    <a:pt x="1500" y="631"/>
                    <a:pt x="1507" y="601"/>
                    <a:pt x="1515" y="572"/>
                  </a:cubicBezTo>
                  <a:cubicBezTo>
                    <a:pt x="1507" y="572"/>
                    <a:pt x="1507" y="564"/>
                    <a:pt x="1507" y="564"/>
                  </a:cubicBezTo>
                  <a:cubicBezTo>
                    <a:pt x="1485" y="557"/>
                    <a:pt x="1462" y="557"/>
                    <a:pt x="1448" y="549"/>
                  </a:cubicBezTo>
                  <a:cubicBezTo>
                    <a:pt x="1425" y="535"/>
                    <a:pt x="1418" y="512"/>
                    <a:pt x="1396" y="498"/>
                  </a:cubicBezTo>
                  <a:cubicBezTo>
                    <a:pt x="1351" y="483"/>
                    <a:pt x="1351" y="572"/>
                    <a:pt x="1307" y="512"/>
                  </a:cubicBezTo>
                  <a:cubicBezTo>
                    <a:pt x="1292" y="490"/>
                    <a:pt x="1202" y="468"/>
                    <a:pt x="1195" y="498"/>
                  </a:cubicBezTo>
                  <a:cubicBezTo>
                    <a:pt x="1188" y="535"/>
                    <a:pt x="1188" y="572"/>
                    <a:pt x="1173" y="601"/>
                  </a:cubicBezTo>
                  <a:cubicBezTo>
                    <a:pt x="1151" y="646"/>
                    <a:pt x="1069" y="631"/>
                    <a:pt x="1032" y="631"/>
                  </a:cubicBezTo>
                  <a:cubicBezTo>
                    <a:pt x="1032" y="668"/>
                    <a:pt x="1039" y="720"/>
                    <a:pt x="1024" y="750"/>
                  </a:cubicBezTo>
                  <a:cubicBezTo>
                    <a:pt x="1032" y="750"/>
                    <a:pt x="1039" y="757"/>
                    <a:pt x="1047" y="750"/>
                  </a:cubicBezTo>
                  <a:cubicBezTo>
                    <a:pt x="1047" y="795"/>
                    <a:pt x="1054" y="839"/>
                    <a:pt x="1032" y="869"/>
                  </a:cubicBezTo>
                  <a:cubicBezTo>
                    <a:pt x="1010" y="891"/>
                    <a:pt x="957" y="921"/>
                    <a:pt x="935" y="943"/>
                  </a:cubicBezTo>
                  <a:cubicBezTo>
                    <a:pt x="972" y="988"/>
                    <a:pt x="1113" y="943"/>
                    <a:pt x="1136" y="1003"/>
                  </a:cubicBezTo>
                  <a:cubicBezTo>
                    <a:pt x="1143" y="1032"/>
                    <a:pt x="1136" y="1062"/>
                    <a:pt x="1128" y="1091"/>
                  </a:cubicBezTo>
                  <a:cubicBezTo>
                    <a:pt x="1128" y="1106"/>
                    <a:pt x="1113" y="1106"/>
                    <a:pt x="1106" y="1114"/>
                  </a:cubicBezTo>
                  <a:cubicBezTo>
                    <a:pt x="1084" y="1129"/>
                    <a:pt x="1084" y="1151"/>
                    <a:pt x="1084" y="1173"/>
                  </a:cubicBezTo>
                  <a:cubicBezTo>
                    <a:pt x="1039" y="1173"/>
                    <a:pt x="980" y="1158"/>
                    <a:pt x="943" y="1196"/>
                  </a:cubicBezTo>
                  <a:cubicBezTo>
                    <a:pt x="913" y="1225"/>
                    <a:pt x="913" y="1270"/>
                    <a:pt x="905" y="1307"/>
                  </a:cubicBezTo>
                  <a:cubicBezTo>
                    <a:pt x="876" y="1307"/>
                    <a:pt x="824" y="1277"/>
                    <a:pt x="794" y="1277"/>
                  </a:cubicBezTo>
                  <a:cubicBezTo>
                    <a:pt x="750" y="1262"/>
                    <a:pt x="712" y="1255"/>
                    <a:pt x="668" y="1270"/>
                  </a:cubicBezTo>
                  <a:cubicBezTo>
                    <a:pt x="668" y="1277"/>
                    <a:pt x="668" y="1292"/>
                    <a:pt x="660" y="1300"/>
                  </a:cubicBezTo>
                  <a:cubicBezTo>
                    <a:pt x="638" y="1307"/>
                    <a:pt x="631" y="1277"/>
                    <a:pt x="623" y="1262"/>
                  </a:cubicBezTo>
                  <a:cubicBezTo>
                    <a:pt x="601" y="1248"/>
                    <a:pt x="579" y="1255"/>
                    <a:pt x="557" y="1255"/>
                  </a:cubicBezTo>
                  <a:cubicBezTo>
                    <a:pt x="512" y="1262"/>
                    <a:pt x="475" y="1292"/>
                    <a:pt x="467" y="1337"/>
                  </a:cubicBezTo>
                  <a:cubicBezTo>
                    <a:pt x="453" y="1389"/>
                    <a:pt x="453" y="1403"/>
                    <a:pt x="386" y="1396"/>
                  </a:cubicBezTo>
                  <a:cubicBezTo>
                    <a:pt x="363" y="1389"/>
                    <a:pt x="334" y="1389"/>
                    <a:pt x="304" y="1389"/>
                  </a:cubicBezTo>
                  <a:cubicBezTo>
                    <a:pt x="289" y="1396"/>
                    <a:pt x="267" y="1411"/>
                    <a:pt x="245" y="1403"/>
                  </a:cubicBezTo>
                  <a:cubicBezTo>
                    <a:pt x="252" y="1403"/>
                    <a:pt x="245" y="1344"/>
                    <a:pt x="237" y="1337"/>
                  </a:cubicBezTo>
                  <a:cubicBezTo>
                    <a:pt x="215" y="1322"/>
                    <a:pt x="178" y="1329"/>
                    <a:pt x="155" y="1337"/>
                  </a:cubicBezTo>
                  <a:cubicBezTo>
                    <a:pt x="155" y="1366"/>
                    <a:pt x="163" y="1411"/>
                    <a:pt x="163" y="1411"/>
                  </a:cubicBezTo>
                  <a:cubicBezTo>
                    <a:pt x="163" y="1411"/>
                    <a:pt x="155" y="1366"/>
                    <a:pt x="155" y="1337"/>
                  </a:cubicBezTo>
                  <a:cubicBezTo>
                    <a:pt x="155" y="1337"/>
                    <a:pt x="155" y="1337"/>
                    <a:pt x="148" y="1337"/>
                  </a:cubicBezTo>
                  <a:cubicBezTo>
                    <a:pt x="148" y="1389"/>
                    <a:pt x="89" y="1359"/>
                    <a:pt x="89" y="1411"/>
                  </a:cubicBezTo>
                  <a:cubicBezTo>
                    <a:pt x="52" y="1418"/>
                    <a:pt x="37" y="1389"/>
                    <a:pt x="7" y="1381"/>
                  </a:cubicBezTo>
                  <a:cubicBezTo>
                    <a:pt x="0" y="1418"/>
                    <a:pt x="0" y="1463"/>
                    <a:pt x="0" y="1500"/>
                  </a:cubicBezTo>
                  <a:cubicBezTo>
                    <a:pt x="29" y="1500"/>
                    <a:pt x="52" y="1493"/>
                    <a:pt x="74" y="1515"/>
                  </a:cubicBezTo>
                  <a:cubicBezTo>
                    <a:pt x="96" y="1530"/>
                    <a:pt x="118" y="1522"/>
                    <a:pt x="133" y="1537"/>
                  </a:cubicBezTo>
                  <a:cubicBezTo>
                    <a:pt x="155" y="1545"/>
                    <a:pt x="155" y="1567"/>
                    <a:pt x="178" y="1574"/>
                  </a:cubicBezTo>
                  <a:cubicBezTo>
                    <a:pt x="193" y="1582"/>
                    <a:pt x="222" y="1582"/>
                    <a:pt x="222" y="1604"/>
                  </a:cubicBezTo>
                  <a:cubicBezTo>
                    <a:pt x="200" y="1611"/>
                    <a:pt x="148" y="1686"/>
                    <a:pt x="148" y="1708"/>
                  </a:cubicBezTo>
                  <a:cubicBezTo>
                    <a:pt x="141" y="1708"/>
                    <a:pt x="141" y="1708"/>
                    <a:pt x="133" y="1708"/>
                  </a:cubicBezTo>
                  <a:cubicBezTo>
                    <a:pt x="193" y="1708"/>
                    <a:pt x="267" y="1686"/>
                    <a:pt x="319" y="1715"/>
                  </a:cubicBezTo>
                  <a:cubicBezTo>
                    <a:pt x="363" y="1738"/>
                    <a:pt x="349" y="1797"/>
                    <a:pt x="349" y="1842"/>
                  </a:cubicBezTo>
                  <a:cubicBezTo>
                    <a:pt x="334" y="1842"/>
                    <a:pt x="326" y="1842"/>
                    <a:pt x="311" y="1842"/>
                  </a:cubicBezTo>
                  <a:cubicBezTo>
                    <a:pt x="297" y="1864"/>
                    <a:pt x="311" y="1901"/>
                    <a:pt x="304" y="1923"/>
                  </a:cubicBezTo>
                  <a:cubicBezTo>
                    <a:pt x="326" y="1923"/>
                    <a:pt x="415" y="1968"/>
                    <a:pt x="430" y="1990"/>
                  </a:cubicBezTo>
                  <a:cubicBezTo>
                    <a:pt x="460" y="2027"/>
                    <a:pt x="453" y="2079"/>
                    <a:pt x="445" y="2116"/>
                  </a:cubicBezTo>
                  <a:cubicBezTo>
                    <a:pt x="415" y="2139"/>
                    <a:pt x="423" y="2191"/>
                    <a:pt x="415" y="2228"/>
                  </a:cubicBezTo>
                  <a:cubicBezTo>
                    <a:pt x="408" y="2265"/>
                    <a:pt x="400" y="2302"/>
                    <a:pt x="408" y="2339"/>
                  </a:cubicBezTo>
                  <a:cubicBezTo>
                    <a:pt x="415" y="2369"/>
                    <a:pt x="415" y="2406"/>
                    <a:pt x="438" y="2421"/>
                  </a:cubicBezTo>
                  <a:cubicBezTo>
                    <a:pt x="460" y="2436"/>
                    <a:pt x="497" y="2436"/>
                    <a:pt x="497" y="2473"/>
                  </a:cubicBezTo>
                  <a:cubicBezTo>
                    <a:pt x="505" y="2473"/>
                    <a:pt x="512" y="2473"/>
                    <a:pt x="519" y="2465"/>
                  </a:cubicBezTo>
                  <a:cubicBezTo>
                    <a:pt x="519" y="2413"/>
                    <a:pt x="571" y="2428"/>
                    <a:pt x="594" y="2391"/>
                  </a:cubicBezTo>
                  <a:cubicBezTo>
                    <a:pt x="616" y="2369"/>
                    <a:pt x="668" y="2361"/>
                    <a:pt x="698" y="2376"/>
                  </a:cubicBezTo>
                  <a:cubicBezTo>
                    <a:pt x="735" y="2399"/>
                    <a:pt x="742" y="2547"/>
                    <a:pt x="675" y="2540"/>
                  </a:cubicBezTo>
                  <a:cubicBezTo>
                    <a:pt x="675" y="2562"/>
                    <a:pt x="690" y="2569"/>
                    <a:pt x="683" y="2592"/>
                  </a:cubicBezTo>
                  <a:cubicBezTo>
                    <a:pt x="794" y="2607"/>
                    <a:pt x="668" y="2696"/>
                    <a:pt x="683" y="2748"/>
                  </a:cubicBezTo>
                  <a:cubicBezTo>
                    <a:pt x="683" y="2748"/>
                    <a:pt x="683" y="2748"/>
                    <a:pt x="690" y="2748"/>
                  </a:cubicBezTo>
                  <a:cubicBezTo>
                    <a:pt x="690" y="2762"/>
                    <a:pt x="690" y="2777"/>
                    <a:pt x="690" y="2792"/>
                  </a:cubicBezTo>
                  <a:cubicBezTo>
                    <a:pt x="638" y="2807"/>
                    <a:pt x="675" y="2918"/>
                    <a:pt x="631" y="2918"/>
                  </a:cubicBezTo>
                  <a:cubicBezTo>
                    <a:pt x="668" y="2926"/>
                    <a:pt x="683" y="2970"/>
                    <a:pt x="720" y="2963"/>
                  </a:cubicBezTo>
                  <a:cubicBezTo>
                    <a:pt x="735" y="2948"/>
                    <a:pt x="742" y="2926"/>
                    <a:pt x="772" y="2933"/>
                  </a:cubicBezTo>
                  <a:cubicBezTo>
                    <a:pt x="765" y="2978"/>
                    <a:pt x="824" y="3000"/>
                    <a:pt x="779" y="3030"/>
                  </a:cubicBezTo>
                  <a:cubicBezTo>
                    <a:pt x="757" y="3045"/>
                    <a:pt x="742" y="3119"/>
                    <a:pt x="742" y="3149"/>
                  </a:cubicBezTo>
                  <a:cubicBezTo>
                    <a:pt x="683" y="3134"/>
                    <a:pt x="690" y="3267"/>
                    <a:pt x="668" y="3305"/>
                  </a:cubicBezTo>
                  <a:cubicBezTo>
                    <a:pt x="653" y="3334"/>
                    <a:pt x="608" y="3334"/>
                    <a:pt x="616" y="3364"/>
                  </a:cubicBezTo>
                  <a:cubicBezTo>
                    <a:pt x="623" y="3394"/>
                    <a:pt x="653" y="3446"/>
                    <a:pt x="675" y="3446"/>
                  </a:cubicBezTo>
                  <a:cubicBezTo>
                    <a:pt x="683" y="3475"/>
                    <a:pt x="683" y="3505"/>
                    <a:pt x="675" y="3527"/>
                  </a:cubicBezTo>
                  <a:cubicBezTo>
                    <a:pt x="646" y="3527"/>
                    <a:pt x="616" y="3564"/>
                    <a:pt x="616" y="3587"/>
                  </a:cubicBezTo>
                  <a:cubicBezTo>
                    <a:pt x="608" y="3624"/>
                    <a:pt x="646" y="3646"/>
                    <a:pt x="646" y="3683"/>
                  </a:cubicBezTo>
                  <a:cubicBezTo>
                    <a:pt x="653" y="3683"/>
                    <a:pt x="653" y="3683"/>
                    <a:pt x="653" y="3683"/>
                  </a:cubicBezTo>
                  <a:cubicBezTo>
                    <a:pt x="668" y="3728"/>
                    <a:pt x="683" y="3787"/>
                    <a:pt x="616" y="3757"/>
                  </a:cubicBezTo>
                  <a:cubicBezTo>
                    <a:pt x="616" y="3772"/>
                    <a:pt x="616" y="3787"/>
                    <a:pt x="616" y="3802"/>
                  </a:cubicBezTo>
                  <a:cubicBezTo>
                    <a:pt x="608" y="3802"/>
                    <a:pt x="608" y="3809"/>
                    <a:pt x="601" y="3802"/>
                  </a:cubicBezTo>
                  <a:cubicBezTo>
                    <a:pt x="601" y="3832"/>
                    <a:pt x="601" y="3854"/>
                    <a:pt x="594" y="3876"/>
                  </a:cubicBezTo>
                  <a:cubicBezTo>
                    <a:pt x="594" y="3884"/>
                    <a:pt x="586" y="3884"/>
                    <a:pt x="579" y="3884"/>
                  </a:cubicBezTo>
                  <a:cubicBezTo>
                    <a:pt x="579" y="3884"/>
                    <a:pt x="571" y="3891"/>
                    <a:pt x="564" y="3891"/>
                  </a:cubicBezTo>
                  <a:cubicBezTo>
                    <a:pt x="571" y="3906"/>
                    <a:pt x="579" y="3921"/>
                    <a:pt x="594" y="3936"/>
                  </a:cubicBezTo>
                  <a:cubicBezTo>
                    <a:pt x="616" y="3951"/>
                    <a:pt x="660" y="3965"/>
                    <a:pt x="690" y="3980"/>
                  </a:cubicBezTo>
                  <a:cubicBezTo>
                    <a:pt x="735" y="3995"/>
                    <a:pt x="779" y="4017"/>
                    <a:pt x="824" y="4032"/>
                  </a:cubicBezTo>
                  <a:cubicBezTo>
                    <a:pt x="846" y="4032"/>
                    <a:pt x="868" y="4032"/>
                    <a:pt x="891" y="4032"/>
                  </a:cubicBezTo>
                  <a:cubicBezTo>
                    <a:pt x="898" y="4032"/>
                    <a:pt x="905" y="4040"/>
                    <a:pt x="913" y="4032"/>
                  </a:cubicBezTo>
                  <a:cubicBezTo>
                    <a:pt x="913" y="4032"/>
                    <a:pt x="920" y="4017"/>
                    <a:pt x="928" y="4017"/>
                  </a:cubicBezTo>
                  <a:lnTo>
                    <a:pt x="928" y="4017"/>
                  </a:lnTo>
                  <a:cubicBezTo>
                    <a:pt x="935" y="4010"/>
                    <a:pt x="935" y="3988"/>
                    <a:pt x="957" y="3980"/>
                  </a:cubicBezTo>
                  <a:cubicBezTo>
                    <a:pt x="965" y="3973"/>
                    <a:pt x="987" y="3980"/>
                    <a:pt x="1002" y="3980"/>
                  </a:cubicBezTo>
                  <a:cubicBezTo>
                    <a:pt x="1024" y="3980"/>
                    <a:pt x="1047" y="3973"/>
                    <a:pt x="1069" y="3965"/>
                  </a:cubicBezTo>
                  <a:cubicBezTo>
                    <a:pt x="1076" y="3958"/>
                    <a:pt x="1091" y="3951"/>
                    <a:pt x="1099" y="3943"/>
                  </a:cubicBezTo>
                  <a:cubicBezTo>
                    <a:pt x="1106" y="3921"/>
                    <a:pt x="1113" y="3906"/>
                    <a:pt x="1128" y="3891"/>
                  </a:cubicBezTo>
                  <a:cubicBezTo>
                    <a:pt x="1143" y="3884"/>
                    <a:pt x="1165" y="3884"/>
                    <a:pt x="1173" y="3876"/>
                  </a:cubicBezTo>
                  <a:cubicBezTo>
                    <a:pt x="1180" y="3876"/>
                    <a:pt x="1195" y="3876"/>
                    <a:pt x="1202" y="3876"/>
                  </a:cubicBezTo>
                  <a:cubicBezTo>
                    <a:pt x="1210" y="3876"/>
                    <a:pt x="1217" y="3862"/>
                    <a:pt x="1232" y="3862"/>
                  </a:cubicBezTo>
                  <a:cubicBezTo>
                    <a:pt x="1255" y="3847"/>
                    <a:pt x="1270" y="3847"/>
                    <a:pt x="1292" y="3824"/>
                  </a:cubicBezTo>
                  <a:cubicBezTo>
                    <a:pt x="1307" y="3809"/>
                    <a:pt x="1321" y="3787"/>
                    <a:pt x="1329" y="3765"/>
                  </a:cubicBezTo>
                  <a:cubicBezTo>
                    <a:pt x="1336" y="3750"/>
                    <a:pt x="1336" y="3735"/>
                    <a:pt x="1344" y="3728"/>
                  </a:cubicBezTo>
                  <a:cubicBezTo>
                    <a:pt x="1358" y="3713"/>
                    <a:pt x="1358" y="3713"/>
                    <a:pt x="1366" y="3698"/>
                  </a:cubicBezTo>
                  <a:cubicBezTo>
                    <a:pt x="1366" y="3691"/>
                    <a:pt x="1366" y="3661"/>
                    <a:pt x="1366" y="3654"/>
                  </a:cubicBezTo>
                  <a:cubicBezTo>
                    <a:pt x="1358" y="3646"/>
                    <a:pt x="1329" y="3646"/>
                    <a:pt x="1329" y="3654"/>
                  </a:cubicBezTo>
                  <a:cubicBezTo>
                    <a:pt x="1314" y="3654"/>
                    <a:pt x="1292" y="3654"/>
                    <a:pt x="1277" y="3654"/>
                  </a:cubicBezTo>
                  <a:cubicBezTo>
                    <a:pt x="1284" y="3624"/>
                    <a:pt x="1344" y="3639"/>
                    <a:pt x="1358" y="3639"/>
                  </a:cubicBezTo>
                  <a:cubicBezTo>
                    <a:pt x="1366" y="3617"/>
                    <a:pt x="1366" y="3602"/>
                    <a:pt x="1381" y="3587"/>
                  </a:cubicBezTo>
                  <a:cubicBezTo>
                    <a:pt x="1388" y="3579"/>
                    <a:pt x="1403" y="3564"/>
                    <a:pt x="1403" y="3550"/>
                  </a:cubicBezTo>
                  <a:cubicBezTo>
                    <a:pt x="1410" y="3512"/>
                    <a:pt x="1403" y="3475"/>
                    <a:pt x="1403" y="3438"/>
                  </a:cubicBezTo>
                  <a:cubicBezTo>
                    <a:pt x="1410" y="3423"/>
                    <a:pt x="1410" y="3386"/>
                    <a:pt x="1425" y="3371"/>
                  </a:cubicBezTo>
                  <a:cubicBezTo>
                    <a:pt x="1433" y="3364"/>
                    <a:pt x="1440" y="3371"/>
                    <a:pt x="1448" y="3364"/>
                  </a:cubicBezTo>
                  <a:cubicBezTo>
                    <a:pt x="1462" y="3364"/>
                    <a:pt x="1462" y="3357"/>
                    <a:pt x="1477" y="3349"/>
                  </a:cubicBezTo>
                  <a:cubicBezTo>
                    <a:pt x="1492" y="3334"/>
                    <a:pt x="1515" y="3342"/>
                    <a:pt x="1529" y="3327"/>
                  </a:cubicBezTo>
                  <a:cubicBezTo>
                    <a:pt x="1544" y="3312"/>
                    <a:pt x="1552" y="3290"/>
                    <a:pt x="1567" y="3282"/>
                  </a:cubicBezTo>
                  <a:cubicBezTo>
                    <a:pt x="1581" y="3267"/>
                    <a:pt x="1611" y="3267"/>
                    <a:pt x="1633" y="3267"/>
                  </a:cubicBezTo>
                  <a:cubicBezTo>
                    <a:pt x="1678" y="3260"/>
                    <a:pt x="1730" y="3252"/>
                    <a:pt x="1774" y="3238"/>
                  </a:cubicBezTo>
                  <a:cubicBezTo>
                    <a:pt x="1789" y="3230"/>
                    <a:pt x="1797" y="3230"/>
                    <a:pt x="1812" y="3230"/>
                  </a:cubicBezTo>
                  <a:cubicBezTo>
                    <a:pt x="1812" y="3230"/>
                    <a:pt x="1819" y="3223"/>
                    <a:pt x="1819" y="3215"/>
                  </a:cubicBezTo>
                  <a:cubicBezTo>
                    <a:pt x="1826" y="3208"/>
                    <a:pt x="1849" y="3208"/>
                    <a:pt x="1864" y="3208"/>
                  </a:cubicBezTo>
                  <a:cubicBezTo>
                    <a:pt x="1871" y="3193"/>
                    <a:pt x="1871" y="3193"/>
                    <a:pt x="1886" y="3186"/>
                  </a:cubicBezTo>
                  <a:cubicBezTo>
                    <a:pt x="1893" y="3186"/>
                    <a:pt x="1908" y="3186"/>
                    <a:pt x="1915" y="3186"/>
                  </a:cubicBezTo>
                  <a:cubicBezTo>
                    <a:pt x="1953" y="3171"/>
                    <a:pt x="1990" y="3163"/>
                    <a:pt x="2034" y="3171"/>
                  </a:cubicBezTo>
                  <a:cubicBezTo>
                    <a:pt x="2057" y="3171"/>
                    <a:pt x="2079" y="3178"/>
                    <a:pt x="2109" y="3178"/>
                  </a:cubicBezTo>
                  <a:cubicBezTo>
                    <a:pt x="2123" y="3178"/>
                    <a:pt x="2131" y="3171"/>
                    <a:pt x="2146" y="3163"/>
                  </a:cubicBezTo>
                  <a:cubicBezTo>
                    <a:pt x="2138" y="3163"/>
                    <a:pt x="2123" y="3156"/>
                    <a:pt x="2116" y="3156"/>
                  </a:cubicBezTo>
                  <a:cubicBezTo>
                    <a:pt x="2116" y="3149"/>
                    <a:pt x="2109" y="3141"/>
                    <a:pt x="2101" y="3134"/>
                  </a:cubicBezTo>
                  <a:cubicBezTo>
                    <a:pt x="2094" y="3134"/>
                    <a:pt x="2086" y="3134"/>
                    <a:pt x="2079" y="3126"/>
                  </a:cubicBezTo>
                  <a:cubicBezTo>
                    <a:pt x="2057" y="3112"/>
                    <a:pt x="2042" y="3104"/>
                    <a:pt x="2019" y="3097"/>
                  </a:cubicBezTo>
                  <a:cubicBezTo>
                    <a:pt x="1945" y="3060"/>
                    <a:pt x="1990" y="2948"/>
                    <a:pt x="2019" y="2896"/>
                  </a:cubicBezTo>
                  <a:cubicBezTo>
                    <a:pt x="2034" y="2859"/>
                    <a:pt x="2072" y="2844"/>
                    <a:pt x="2086" y="2815"/>
                  </a:cubicBezTo>
                  <a:cubicBezTo>
                    <a:pt x="2094" y="2785"/>
                    <a:pt x="2109" y="2762"/>
                    <a:pt x="2138" y="2748"/>
                  </a:cubicBezTo>
                  <a:cubicBezTo>
                    <a:pt x="2138" y="2703"/>
                    <a:pt x="2183" y="2681"/>
                    <a:pt x="2212" y="2651"/>
                  </a:cubicBezTo>
                  <a:cubicBezTo>
                    <a:pt x="2220" y="2636"/>
                    <a:pt x="2227" y="2629"/>
                    <a:pt x="2235" y="2621"/>
                  </a:cubicBezTo>
                  <a:cubicBezTo>
                    <a:pt x="2242" y="2614"/>
                    <a:pt x="2250" y="2614"/>
                    <a:pt x="2257" y="2607"/>
                  </a:cubicBezTo>
                  <a:cubicBezTo>
                    <a:pt x="2287" y="2584"/>
                    <a:pt x="2257" y="2584"/>
                    <a:pt x="2242" y="2577"/>
                  </a:cubicBezTo>
                  <a:cubicBezTo>
                    <a:pt x="2242" y="2562"/>
                    <a:pt x="2242" y="2488"/>
                    <a:pt x="2264" y="2495"/>
                  </a:cubicBezTo>
                  <a:cubicBezTo>
                    <a:pt x="2264" y="2480"/>
                    <a:pt x="2264" y="2465"/>
                    <a:pt x="2272" y="2458"/>
                  </a:cubicBezTo>
                  <a:cubicBezTo>
                    <a:pt x="2279" y="2443"/>
                    <a:pt x="2309" y="2413"/>
                    <a:pt x="2324" y="2406"/>
                  </a:cubicBezTo>
                  <a:cubicBezTo>
                    <a:pt x="2339" y="2399"/>
                    <a:pt x="2361" y="2399"/>
                    <a:pt x="2376" y="2399"/>
                  </a:cubicBezTo>
                  <a:cubicBezTo>
                    <a:pt x="2391" y="2399"/>
                    <a:pt x="2406" y="2399"/>
                    <a:pt x="2413" y="2399"/>
                  </a:cubicBezTo>
                  <a:cubicBezTo>
                    <a:pt x="2420" y="2406"/>
                    <a:pt x="2428" y="2406"/>
                    <a:pt x="2435" y="2406"/>
                  </a:cubicBezTo>
                  <a:cubicBezTo>
                    <a:pt x="2458" y="2399"/>
                    <a:pt x="2472" y="2421"/>
                    <a:pt x="2495" y="2413"/>
                  </a:cubicBezTo>
                  <a:cubicBezTo>
                    <a:pt x="2487" y="2399"/>
                    <a:pt x="2487" y="2384"/>
                    <a:pt x="2480" y="2376"/>
                  </a:cubicBezTo>
                  <a:cubicBezTo>
                    <a:pt x="2487" y="2369"/>
                    <a:pt x="2495" y="2369"/>
                    <a:pt x="2509" y="2369"/>
                  </a:cubicBezTo>
                  <a:cubicBezTo>
                    <a:pt x="2539" y="2369"/>
                    <a:pt x="2569" y="2376"/>
                    <a:pt x="2599" y="2376"/>
                  </a:cubicBezTo>
                  <a:cubicBezTo>
                    <a:pt x="2606" y="2376"/>
                    <a:pt x="2621" y="2376"/>
                    <a:pt x="2628" y="2376"/>
                  </a:cubicBezTo>
                  <a:cubicBezTo>
                    <a:pt x="2636" y="2384"/>
                    <a:pt x="2643" y="2391"/>
                    <a:pt x="2658" y="2391"/>
                  </a:cubicBezTo>
                  <a:cubicBezTo>
                    <a:pt x="2666" y="2391"/>
                    <a:pt x="2680" y="2384"/>
                    <a:pt x="2688" y="2391"/>
                  </a:cubicBezTo>
                  <a:cubicBezTo>
                    <a:pt x="2703" y="2399"/>
                    <a:pt x="2673" y="2421"/>
                    <a:pt x="2666" y="2428"/>
                  </a:cubicBezTo>
                  <a:cubicBezTo>
                    <a:pt x="2673" y="2428"/>
                    <a:pt x="2680" y="2428"/>
                    <a:pt x="2688" y="2428"/>
                  </a:cubicBezTo>
                  <a:cubicBezTo>
                    <a:pt x="2717" y="2361"/>
                    <a:pt x="2717" y="2361"/>
                    <a:pt x="2717" y="2361"/>
                  </a:cubicBezTo>
                  <a:cubicBezTo>
                    <a:pt x="2717" y="2317"/>
                    <a:pt x="2717" y="2272"/>
                    <a:pt x="2717" y="2228"/>
                  </a:cubicBezTo>
                  <a:cubicBezTo>
                    <a:pt x="2710" y="2139"/>
                    <a:pt x="2703" y="2050"/>
                    <a:pt x="2703" y="1960"/>
                  </a:cubicBezTo>
                  <a:cubicBezTo>
                    <a:pt x="2703" y="1886"/>
                    <a:pt x="2703" y="1812"/>
                    <a:pt x="2703" y="1730"/>
                  </a:cubicBezTo>
                  <a:cubicBezTo>
                    <a:pt x="2703" y="1693"/>
                    <a:pt x="2703" y="1648"/>
                    <a:pt x="2695" y="1611"/>
                  </a:cubicBezTo>
                  <a:cubicBezTo>
                    <a:pt x="2695" y="1604"/>
                    <a:pt x="2688" y="1604"/>
                    <a:pt x="2688" y="1597"/>
                  </a:cubicBezTo>
                  <a:cubicBezTo>
                    <a:pt x="2688" y="1582"/>
                    <a:pt x="2688" y="1567"/>
                    <a:pt x="2688" y="1559"/>
                  </a:cubicBezTo>
                  <a:cubicBezTo>
                    <a:pt x="2688" y="1545"/>
                    <a:pt x="2680" y="1545"/>
                    <a:pt x="2673" y="1537"/>
                  </a:cubicBezTo>
                  <a:cubicBezTo>
                    <a:pt x="2651" y="1500"/>
                    <a:pt x="2666" y="1426"/>
                    <a:pt x="2673" y="1389"/>
                  </a:cubicBezTo>
                  <a:cubicBezTo>
                    <a:pt x="2680" y="1381"/>
                    <a:pt x="2680" y="1366"/>
                    <a:pt x="2680" y="1359"/>
                  </a:cubicBezTo>
                  <a:cubicBezTo>
                    <a:pt x="2673" y="1359"/>
                    <a:pt x="2666" y="1351"/>
                    <a:pt x="2658" y="1359"/>
                  </a:cubicBezTo>
                  <a:cubicBezTo>
                    <a:pt x="2651" y="1359"/>
                    <a:pt x="2643" y="1359"/>
                    <a:pt x="2643" y="1359"/>
                  </a:cubicBezTo>
                  <a:cubicBezTo>
                    <a:pt x="2636" y="1359"/>
                    <a:pt x="2628" y="1359"/>
                    <a:pt x="2628" y="1359"/>
                  </a:cubicBezTo>
                  <a:lnTo>
                    <a:pt x="2621" y="1344"/>
                  </a:lnTo>
                  <a:cubicBezTo>
                    <a:pt x="2621" y="1337"/>
                    <a:pt x="2614" y="1329"/>
                    <a:pt x="2606" y="1329"/>
                  </a:cubicBezTo>
                  <a:cubicBezTo>
                    <a:pt x="2606" y="1344"/>
                    <a:pt x="2576" y="1344"/>
                    <a:pt x="2576" y="1329"/>
                  </a:cubicBezTo>
                  <a:cubicBezTo>
                    <a:pt x="2562" y="1329"/>
                    <a:pt x="2554" y="1322"/>
                    <a:pt x="2539" y="1314"/>
                  </a:cubicBezTo>
                  <a:cubicBezTo>
                    <a:pt x="2562" y="1285"/>
                    <a:pt x="2502" y="1262"/>
                    <a:pt x="2480" y="1262"/>
                  </a:cubicBezTo>
                  <a:cubicBezTo>
                    <a:pt x="2487" y="1240"/>
                    <a:pt x="2532" y="1248"/>
                    <a:pt x="2532" y="1248"/>
                  </a:cubicBezTo>
                  <a:cubicBezTo>
                    <a:pt x="2539" y="1225"/>
                    <a:pt x="2524" y="1211"/>
                    <a:pt x="2547" y="1203"/>
                  </a:cubicBezTo>
                  <a:cubicBezTo>
                    <a:pt x="2547" y="1196"/>
                    <a:pt x="2547" y="1196"/>
                    <a:pt x="2547" y="1188"/>
                  </a:cubicBezTo>
                  <a:cubicBezTo>
                    <a:pt x="2524" y="1188"/>
                    <a:pt x="2517" y="1173"/>
                    <a:pt x="2524" y="1158"/>
                  </a:cubicBezTo>
                  <a:cubicBezTo>
                    <a:pt x="2539" y="1158"/>
                    <a:pt x="2562" y="1144"/>
                    <a:pt x="2569" y="1158"/>
                  </a:cubicBezTo>
                  <a:cubicBezTo>
                    <a:pt x="2576" y="1166"/>
                    <a:pt x="2569" y="1196"/>
                    <a:pt x="2591" y="1181"/>
                  </a:cubicBezTo>
                  <a:cubicBezTo>
                    <a:pt x="2606" y="1173"/>
                    <a:pt x="2599" y="1144"/>
                    <a:pt x="2614" y="1151"/>
                  </a:cubicBezTo>
                  <a:cubicBezTo>
                    <a:pt x="2636" y="1158"/>
                    <a:pt x="2628" y="1181"/>
                    <a:pt x="2614" y="1188"/>
                  </a:cubicBezTo>
                  <a:cubicBezTo>
                    <a:pt x="2614" y="1188"/>
                    <a:pt x="2621" y="1203"/>
                    <a:pt x="2628" y="1203"/>
                  </a:cubicBezTo>
                  <a:cubicBezTo>
                    <a:pt x="2621" y="1203"/>
                    <a:pt x="2614" y="1211"/>
                    <a:pt x="2614" y="1218"/>
                  </a:cubicBezTo>
                  <a:cubicBezTo>
                    <a:pt x="2621" y="1225"/>
                    <a:pt x="2636" y="1218"/>
                    <a:pt x="2643" y="1218"/>
                  </a:cubicBezTo>
                  <a:cubicBezTo>
                    <a:pt x="2658" y="1211"/>
                    <a:pt x="2680" y="1203"/>
                    <a:pt x="2703" y="1211"/>
                  </a:cubicBezTo>
                  <a:cubicBezTo>
                    <a:pt x="2710" y="1196"/>
                    <a:pt x="2717" y="1173"/>
                    <a:pt x="2725" y="1158"/>
                  </a:cubicBezTo>
                  <a:cubicBezTo>
                    <a:pt x="2732" y="1144"/>
                    <a:pt x="2732" y="1121"/>
                    <a:pt x="2732" y="1106"/>
                  </a:cubicBezTo>
                  <a:cubicBezTo>
                    <a:pt x="2740" y="1099"/>
                    <a:pt x="2747" y="1077"/>
                    <a:pt x="2740" y="1069"/>
                  </a:cubicBezTo>
                  <a:cubicBezTo>
                    <a:pt x="2740" y="1054"/>
                    <a:pt x="2703" y="1077"/>
                    <a:pt x="2703" y="1054"/>
                  </a:cubicBezTo>
                  <a:cubicBezTo>
                    <a:pt x="2703" y="1040"/>
                    <a:pt x="2725" y="1025"/>
                    <a:pt x="2740" y="1025"/>
                  </a:cubicBezTo>
                  <a:cubicBezTo>
                    <a:pt x="2747" y="1032"/>
                    <a:pt x="2762" y="1054"/>
                    <a:pt x="2755" y="1054"/>
                  </a:cubicBezTo>
                  <a:cubicBezTo>
                    <a:pt x="2769" y="1054"/>
                    <a:pt x="2769" y="1047"/>
                    <a:pt x="2777" y="1040"/>
                  </a:cubicBezTo>
                  <a:cubicBezTo>
                    <a:pt x="2777" y="1032"/>
                    <a:pt x="2777" y="1032"/>
                    <a:pt x="2777" y="1025"/>
                  </a:cubicBezTo>
                  <a:cubicBezTo>
                    <a:pt x="2777" y="1017"/>
                    <a:pt x="2784" y="1017"/>
                    <a:pt x="2784" y="1010"/>
                  </a:cubicBezTo>
                  <a:cubicBezTo>
                    <a:pt x="2784" y="995"/>
                    <a:pt x="2784" y="988"/>
                    <a:pt x="2792" y="980"/>
                  </a:cubicBezTo>
                  <a:cubicBezTo>
                    <a:pt x="2799" y="973"/>
                    <a:pt x="2807" y="965"/>
                    <a:pt x="2814" y="958"/>
                  </a:cubicBezTo>
                  <a:cubicBezTo>
                    <a:pt x="2836" y="936"/>
                    <a:pt x="2866" y="921"/>
                    <a:pt x="2888" y="899"/>
                  </a:cubicBezTo>
                  <a:cubicBezTo>
                    <a:pt x="2903" y="884"/>
                    <a:pt x="2903" y="876"/>
                    <a:pt x="2903" y="861"/>
                  </a:cubicBezTo>
                  <a:cubicBezTo>
                    <a:pt x="2911" y="846"/>
                    <a:pt x="2925" y="839"/>
                    <a:pt x="2933" y="832"/>
                  </a:cubicBezTo>
                  <a:cubicBezTo>
                    <a:pt x="2940" y="817"/>
                    <a:pt x="2940" y="802"/>
                    <a:pt x="2940" y="787"/>
                  </a:cubicBezTo>
                  <a:cubicBezTo>
                    <a:pt x="2933" y="772"/>
                    <a:pt x="2925" y="772"/>
                    <a:pt x="2911" y="765"/>
                  </a:cubicBezTo>
                  <a:cubicBezTo>
                    <a:pt x="2903" y="765"/>
                    <a:pt x="2896" y="750"/>
                    <a:pt x="2881" y="750"/>
                  </a:cubicBezTo>
                  <a:cubicBezTo>
                    <a:pt x="2896" y="750"/>
                    <a:pt x="2903" y="750"/>
                    <a:pt x="2911" y="750"/>
                  </a:cubicBezTo>
                  <a:cubicBezTo>
                    <a:pt x="2918" y="757"/>
                    <a:pt x="2925" y="765"/>
                    <a:pt x="2933" y="765"/>
                  </a:cubicBezTo>
                  <a:cubicBezTo>
                    <a:pt x="2970" y="772"/>
                    <a:pt x="3007" y="661"/>
                    <a:pt x="3014" y="631"/>
                  </a:cubicBezTo>
                  <a:cubicBezTo>
                    <a:pt x="3029" y="594"/>
                    <a:pt x="3044" y="579"/>
                    <a:pt x="3044" y="542"/>
                  </a:cubicBezTo>
                  <a:cubicBezTo>
                    <a:pt x="3052" y="512"/>
                    <a:pt x="3044" y="483"/>
                    <a:pt x="3052" y="453"/>
                  </a:cubicBezTo>
                  <a:cubicBezTo>
                    <a:pt x="3052" y="386"/>
                    <a:pt x="3104" y="349"/>
                    <a:pt x="3104" y="290"/>
                  </a:cubicBezTo>
                  <a:cubicBezTo>
                    <a:pt x="3111" y="238"/>
                    <a:pt x="3111" y="186"/>
                    <a:pt x="3096" y="134"/>
                  </a:cubicBezTo>
                  <a:cubicBezTo>
                    <a:pt x="3089" y="104"/>
                    <a:pt x="3066" y="82"/>
                    <a:pt x="3052" y="59"/>
                  </a:cubicBezTo>
                  <a:cubicBezTo>
                    <a:pt x="3007" y="44"/>
                    <a:pt x="2970" y="30"/>
                    <a:pt x="2940" y="22"/>
                  </a:cubicBezTo>
                  <a:cubicBezTo>
                    <a:pt x="2933" y="44"/>
                    <a:pt x="2918" y="59"/>
                    <a:pt x="2896" y="52"/>
                  </a:cubicBezTo>
                  <a:close/>
                  <a:moveTo>
                    <a:pt x="2606" y="1931"/>
                  </a:moveTo>
                  <a:lnTo>
                    <a:pt x="2606" y="1931"/>
                  </a:lnTo>
                  <a:cubicBezTo>
                    <a:pt x="2628" y="1923"/>
                    <a:pt x="2651" y="1923"/>
                    <a:pt x="2666" y="1931"/>
                  </a:cubicBezTo>
                  <a:cubicBezTo>
                    <a:pt x="2673" y="1938"/>
                    <a:pt x="2680" y="1953"/>
                    <a:pt x="2688" y="1968"/>
                  </a:cubicBezTo>
                  <a:cubicBezTo>
                    <a:pt x="2695" y="1990"/>
                    <a:pt x="2695" y="2027"/>
                    <a:pt x="2688" y="2057"/>
                  </a:cubicBezTo>
                  <a:cubicBezTo>
                    <a:pt x="2666" y="2072"/>
                    <a:pt x="2673" y="2064"/>
                    <a:pt x="2651" y="2050"/>
                  </a:cubicBezTo>
                  <a:cubicBezTo>
                    <a:pt x="2643" y="2042"/>
                    <a:pt x="2636" y="2042"/>
                    <a:pt x="2628" y="2035"/>
                  </a:cubicBezTo>
                  <a:cubicBezTo>
                    <a:pt x="2621" y="2027"/>
                    <a:pt x="2628" y="2020"/>
                    <a:pt x="2614" y="2020"/>
                  </a:cubicBezTo>
                  <a:lnTo>
                    <a:pt x="2614" y="2020"/>
                  </a:lnTo>
                  <a:cubicBezTo>
                    <a:pt x="2591" y="2013"/>
                    <a:pt x="2569" y="1983"/>
                    <a:pt x="2569" y="1968"/>
                  </a:cubicBezTo>
                  <a:cubicBezTo>
                    <a:pt x="2599" y="1968"/>
                    <a:pt x="2584" y="1938"/>
                    <a:pt x="2606" y="1931"/>
                  </a:cubicBezTo>
                  <a:close/>
                </a:path>
              </a:pathLst>
            </a:custGeom>
            <a:grpFill/>
            <a:ln w="9525" cap="flat">
              <a:solidFill>
                <a:schemeClr val="tx2"/>
              </a:solidFill>
              <a:bevel/>
              <a:headEnd/>
              <a:tailEnd/>
            </a:ln>
            <a:effectLst/>
          </p:spPr>
          <p:txBody>
            <a:bodyPr wrap="none" lIns="121853" tIns="60926" rIns="121853" bIns="60926" anchor="ctr"/>
            <a:lstStyle/>
            <a:p>
              <a:endParaRPr lang="en-US" dirty="0">
                <a:latin typeface="Lato Regular" charset="0"/>
              </a:endParaRPr>
            </a:p>
          </p:txBody>
        </p:sp>
        <p:sp>
          <p:nvSpPr>
            <p:cNvPr id="90" name="Freeform 30">
              <a:extLst>
                <a:ext uri="{FF2B5EF4-FFF2-40B4-BE49-F238E27FC236}">
                  <a16:creationId xmlns:a16="http://schemas.microsoft.com/office/drawing/2014/main" id="{4371A66F-3631-FB4D-906E-5C79CB2A01BD}"/>
                </a:ext>
              </a:extLst>
            </p:cNvPr>
            <p:cNvSpPr>
              <a:spLocks noChangeArrowheads="1"/>
            </p:cNvSpPr>
            <p:nvPr/>
          </p:nvSpPr>
          <p:spPr bwMode="auto">
            <a:xfrm>
              <a:off x="12493786" y="6792925"/>
              <a:ext cx="1336363" cy="1040184"/>
            </a:xfrm>
            <a:custGeom>
              <a:avLst/>
              <a:gdLst>
                <a:gd name="T0" fmla="*/ 2777 w 3090"/>
                <a:gd name="T1" fmla="*/ 52 h 2406"/>
                <a:gd name="T2" fmla="*/ 2577 w 3090"/>
                <a:gd name="T3" fmla="*/ 216 h 2406"/>
                <a:gd name="T4" fmla="*/ 2465 w 3090"/>
                <a:gd name="T5" fmla="*/ 535 h 2406"/>
                <a:gd name="T6" fmla="*/ 2302 w 3090"/>
                <a:gd name="T7" fmla="*/ 557 h 2406"/>
                <a:gd name="T8" fmla="*/ 2161 w 3090"/>
                <a:gd name="T9" fmla="*/ 609 h 2406"/>
                <a:gd name="T10" fmla="*/ 1998 w 3090"/>
                <a:gd name="T11" fmla="*/ 713 h 2406"/>
                <a:gd name="T12" fmla="*/ 1879 w 3090"/>
                <a:gd name="T13" fmla="*/ 498 h 2406"/>
                <a:gd name="T14" fmla="*/ 1693 w 3090"/>
                <a:gd name="T15" fmla="*/ 431 h 2406"/>
                <a:gd name="T16" fmla="*/ 1574 w 3090"/>
                <a:gd name="T17" fmla="*/ 527 h 2406"/>
                <a:gd name="T18" fmla="*/ 1500 w 3090"/>
                <a:gd name="T19" fmla="*/ 602 h 2406"/>
                <a:gd name="T20" fmla="*/ 1218 w 3090"/>
                <a:gd name="T21" fmla="*/ 713 h 2406"/>
                <a:gd name="T22" fmla="*/ 1025 w 3090"/>
                <a:gd name="T23" fmla="*/ 646 h 2406"/>
                <a:gd name="T24" fmla="*/ 884 w 3090"/>
                <a:gd name="T25" fmla="*/ 795 h 2406"/>
                <a:gd name="T26" fmla="*/ 564 w 3090"/>
                <a:gd name="T27" fmla="*/ 646 h 2406"/>
                <a:gd name="T28" fmla="*/ 126 w 3090"/>
                <a:gd name="T29" fmla="*/ 587 h 2406"/>
                <a:gd name="T30" fmla="*/ 74 w 3090"/>
                <a:gd name="T31" fmla="*/ 661 h 2406"/>
                <a:gd name="T32" fmla="*/ 30 w 3090"/>
                <a:gd name="T33" fmla="*/ 854 h 2406"/>
                <a:gd name="T34" fmla="*/ 267 w 3090"/>
                <a:gd name="T35" fmla="*/ 1099 h 2406"/>
                <a:gd name="T36" fmla="*/ 431 w 3090"/>
                <a:gd name="T37" fmla="*/ 1233 h 2406"/>
                <a:gd name="T38" fmla="*/ 549 w 3090"/>
                <a:gd name="T39" fmla="*/ 1656 h 2406"/>
                <a:gd name="T40" fmla="*/ 572 w 3090"/>
                <a:gd name="T41" fmla="*/ 1885 h 2406"/>
                <a:gd name="T42" fmla="*/ 579 w 3090"/>
                <a:gd name="T43" fmla="*/ 2086 h 2406"/>
                <a:gd name="T44" fmla="*/ 1017 w 3090"/>
                <a:gd name="T45" fmla="*/ 2086 h 2406"/>
                <a:gd name="T46" fmla="*/ 1225 w 3090"/>
                <a:gd name="T47" fmla="*/ 2249 h 2406"/>
                <a:gd name="T48" fmla="*/ 1329 w 3090"/>
                <a:gd name="T49" fmla="*/ 2353 h 2406"/>
                <a:gd name="T50" fmla="*/ 1716 w 3090"/>
                <a:gd name="T51" fmla="*/ 2316 h 2406"/>
                <a:gd name="T52" fmla="*/ 1871 w 3090"/>
                <a:gd name="T53" fmla="*/ 2309 h 2406"/>
                <a:gd name="T54" fmla="*/ 1931 w 3090"/>
                <a:gd name="T55" fmla="*/ 2041 h 2406"/>
                <a:gd name="T56" fmla="*/ 2183 w 3090"/>
                <a:gd name="T57" fmla="*/ 2175 h 2406"/>
                <a:gd name="T58" fmla="*/ 2384 w 3090"/>
                <a:gd name="T59" fmla="*/ 2234 h 2406"/>
                <a:gd name="T60" fmla="*/ 2361 w 3090"/>
                <a:gd name="T61" fmla="*/ 2079 h 2406"/>
                <a:gd name="T62" fmla="*/ 2280 w 3090"/>
                <a:gd name="T63" fmla="*/ 1960 h 2406"/>
                <a:gd name="T64" fmla="*/ 2168 w 3090"/>
                <a:gd name="T65" fmla="*/ 1826 h 2406"/>
                <a:gd name="T66" fmla="*/ 2109 w 3090"/>
                <a:gd name="T67" fmla="*/ 1693 h 2406"/>
                <a:gd name="T68" fmla="*/ 1908 w 3090"/>
                <a:gd name="T69" fmla="*/ 1604 h 2406"/>
                <a:gd name="T70" fmla="*/ 1738 w 3090"/>
                <a:gd name="T71" fmla="*/ 1523 h 2406"/>
                <a:gd name="T72" fmla="*/ 1879 w 3090"/>
                <a:gd name="T73" fmla="*/ 1322 h 2406"/>
                <a:gd name="T74" fmla="*/ 2050 w 3090"/>
                <a:gd name="T75" fmla="*/ 1344 h 2406"/>
                <a:gd name="T76" fmla="*/ 2250 w 3090"/>
                <a:gd name="T77" fmla="*/ 1181 h 2406"/>
                <a:gd name="T78" fmla="*/ 2465 w 3090"/>
                <a:gd name="T79" fmla="*/ 1025 h 2406"/>
                <a:gd name="T80" fmla="*/ 2673 w 3090"/>
                <a:gd name="T81" fmla="*/ 1032 h 2406"/>
                <a:gd name="T82" fmla="*/ 2673 w 3090"/>
                <a:gd name="T83" fmla="*/ 891 h 2406"/>
                <a:gd name="T84" fmla="*/ 2815 w 3090"/>
                <a:gd name="T85" fmla="*/ 899 h 2406"/>
                <a:gd name="T86" fmla="*/ 2948 w 3090"/>
                <a:gd name="T87" fmla="*/ 802 h 2406"/>
                <a:gd name="T88" fmla="*/ 3022 w 3090"/>
                <a:gd name="T89" fmla="*/ 579 h 2406"/>
                <a:gd name="T90" fmla="*/ 3074 w 3090"/>
                <a:gd name="T91" fmla="*/ 409 h 2406"/>
                <a:gd name="T92" fmla="*/ 3045 w 3090"/>
                <a:gd name="T93" fmla="*/ 141 h 2406"/>
                <a:gd name="T94" fmla="*/ 2911 w 3090"/>
                <a:gd name="T95" fmla="*/ 45 h 2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90" h="2406">
                  <a:moveTo>
                    <a:pt x="2785" y="8"/>
                  </a:moveTo>
                  <a:lnTo>
                    <a:pt x="2785" y="8"/>
                  </a:lnTo>
                  <a:cubicBezTo>
                    <a:pt x="2777" y="8"/>
                    <a:pt x="2777" y="52"/>
                    <a:pt x="2777" y="52"/>
                  </a:cubicBezTo>
                  <a:cubicBezTo>
                    <a:pt x="2748" y="52"/>
                    <a:pt x="2763" y="82"/>
                    <a:pt x="2755" y="97"/>
                  </a:cubicBezTo>
                  <a:cubicBezTo>
                    <a:pt x="2718" y="97"/>
                    <a:pt x="2681" y="97"/>
                    <a:pt x="2644" y="97"/>
                  </a:cubicBezTo>
                  <a:cubicBezTo>
                    <a:pt x="2629" y="134"/>
                    <a:pt x="2621" y="208"/>
                    <a:pt x="2577" y="216"/>
                  </a:cubicBezTo>
                  <a:cubicBezTo>
                    <a:pt x="2488" y="223"/>
                    <a:pt x="2547" y="312"/>
                    <a:pt x="2525" y="364"/>
                  </a:cubicBezTo>
                  <a:cubicBezTo>
                    <a:pt x="2518" y="394"/>
                    <a:pt x="2480" y="386"/>
                    <a:pt x="2480" y="423"/>
                  </a:cubicBezTo>
                  <a:cubicBezTo>
                    <a:pt x="2480" y="453"/>
                    <a:pt x="2480" y="505"/>
                    <a:pt x="2465" y="535"/>
                  </a:cubicBezTo>
                  <a:cubicBezTo>
                    <a:pt x="2458" y="550"/>
                    <a:pt x="2428" y="535"/>
                    <a:pt x="2413" y="542"/>
                  </a:cubicBezTo>
                  <a:cubicBezTo>
                    <a:pt x="2384" y="557"/>
                    <a:pt x="2406" y="579"/>
                    <a:pt x="2399" y="602"/>
                  </a:cubicBezTo>
                  <a:cubicBezTo>
                    <a:pt x="2354" y="624"/>
                    <a:pt x="2339" y="557"/>
                    <a:pt x="2302" y="557"/>
                  </a:cubicBezTo>
                  <a:cubicBezTo>
                    <a:pt x="2302" y="594"/>
                    <a:pt x="2250" y="624"/>
                    <a:pt x="2220" y="617"/>
                  </a:cubicBezTo>
                  <a:cubicBezTo>
                    <a:pt x="2220" y="594"/>
                    <a:pt x="2206" y="550"/>
                    <a:pt x="2176" y="572"/>
                  </a:cubicBezTo>
                  <a:cubicBezTo>
                    <a:pt x="2161" y="579"/>
                    <a:pt x="2168" y="594"/>
                    <a:pt x="2161" y="609"/>
                  </a:cubicBezTo>
                  <a:cubicBezTo>
                    <a:pt x="2146" y="617"/>
                    <a:pt x="2131" y="617"/>
                    <a:pt x="2124" y="631"/>
                  </a:cubicBezTo>
                  <a:cubicBezTo>
                    <a:pt x="2109" y="668"/>
                    <a:pt x="2124" y="750"/>
                    <a:pt x="2057" y="736"/>
                  </a:cubicBezTo>
                  <a:cubicBezTo>
                    <a:pt x="2057" y="698"/>
                    <a:pt x="2013" y="728"/>
                    <a:pt x="1998" y="713"/>
                  </a:cubicBezTo>
                  <a:cubicBezTo>
                    <a:pt x="1983" y="691"/>
                    <a:pt x="1998" y="654"/>
                    <a:pt x="1990" y="631"/>
                  </a:cubicBezTo>
                  <a:cubicBezTo>
                    <a:pt x="1990" y="550"/>
                    <a:pt x="1938" y="617"/>
                    <a:pt x="1886" y="602"/>
                  </a:cubicBezTo>
                  <a:cubicBezTo>
                    <a:pt x="1886" y="572"/>
                    <a:pt x="1908" y="527"/>
                    <a:pt x="1879" y="498"/>
                  </a:cubicBezTo>
                  <a:cubicBezTo>
                    <a:pt x="1864" y="483"/>
                    <a:pt x="1842" y="476"/>
                    <a:pt x="1834" y="453"/>
                  </a:cubicBezTo>
                  <a:cubicBezTo>
                    <a:pt x="1834" y="446"/>
                    <a:pt x="1834" y="446"/>
                    <a:pt x="1827" y="438"/>
                  </a:cubicBezTo>
                  <a:cubicBezTo>
                    <a:pt x="1797" y="446"/>
                    <a:pt x="1693" y="490"/>
                    <a:pt x="1693" y="431"/>
                  </a:cubicBezTo>
                  <a:cubicBezTo>
                    <a:pt x="1671" y="423"/>
                    <a:pt x="1634" y="416"/>
                    <a:pt x="1619" y="423"/>
                  </a:cubicBezTo>
                  <a:cubicBezTo>
                    <a:pt x="1589" y="438"/>
                    <a:pt x="1611" y="468"/>
                    <a:pt x="1604" y="490"/>
                  </a:cubicBezTo>
                  <a:cubicBezTo>
                    <a:pt x="1597" y="505"/>
                    <a:pt x="1574" y="505"/>
                    <a:pt x="1574" y="527"/>
                  </a:cubicBezTo>
                  <a:cubicBezTo>
                    <a:pt x="1574" y="542"/>
                    <a:pt x="1574" y="550"/>
                    <a:pt x="1567" y="557"/>
                  </a:cubicBezTo>
                  <a:cubicBezTo>
                    <a:pt x="1567" y="579"/>
                    <a:pt x="1552" y="579"/>
                    <a:pt x="1537" y="587"/>
                  </a:cubicBezTo>
                  <a:cubicBezTo>
                    <a:pt x="1515" y="587"/>
                    <a:pt x="1508" y="587"/>
                    <a:pt x="1500" y="602"/>
                  </a:cubicBezTo>
                  <a:cubicBezTo>
                    <a:pt x="1500" y="617"/>
                    <a:pt x="1493" y="639"/>
                    <a:pt x="1478" y="646"/>
                  </a:cubicBezTo>
                  <a:cubicBezTo>
                    <a:pt x="1418" y="654"/>
                    <a:pt x="1366" y="639"/>
                    <a:pt x="1314" y="668"/>
                  </a:cubicBezTo>
                  <a:cubicBezTo>
                    <a:pt x="1314" y="721"/>
                    <a:pt x="1248" y="706"/>
                    <a:pt x="1218" y="713"/>
                  </a:cubicBezTo>
                  <a:cubicBezTo>
                    <a:pt x="1196" y="721"/>
                    <a:pt x="1196" y="750"/>
                    <a:pt x="1173" y="758"/>
                  </a:cubicBezTo>
                  <a:cubicBezTo>
                    <a:pt x="1159" y="758"/>
                    <a:pt x="1136" y="750"/>
                    <a:pt x="1121" y="743"/>
                  </a:cubicBezTo>
                  <a:cubicBezTo>
                    <a:pt x="1077" y="721"/>
                    <a:pt x="1077" y="639"/>
                    <a:pt x="1025" y="646"/>
                  </a:cubicBezTo>
                  <a:cubicBezTo>
                    <a:pt x="980" y="654"/>
                    <a:pt x="988" y="683"/>
                    <a:pt x="973" y="706"/>
                  </a:cubicBezTo>
                  <a:cubicBezTo>
                    <a:pt x="958" y="736"/>
                    <a:pt x="921" y="728"/>
                    <a:pt x="891" y="728"/>
                  </a:cubicBezTo>
                  <a:cubicBezTo>
                    <a:pt x="891" y="750"/>
                    <a:pt x="891" y="773"/>
                    <a:pt x="884" y="795"/>
                  </a:cubicBezTo>
                  <a:cubicBezTo>
                    <a:pt x="832" y="795"/>
                    <a:pt x="735" y="787"/>
                    <a:pt x="728" y="721"/>
                  </a:cubicBezTo>
                  <a:cubicBezTo>
                    <a:pt x="728" y="683"/>
                    <a:pt x="735" y="609"/>
                    <a:pt x="676" y="624"/>
                  </a:cubicBezTo>
                  <a:cubicBezTo>
                    <a:pt x="646" y="631"/>
                    <a:pt x="587" y="691"/>
                    <a:pt x="564" y="646"/>
                  </a:cubicBezTo>
                  <a:cubicBezTo>
                    <a:pt x="542" y="602"/>
                    <a:pt x="527" y="557"/>
                    <a:pt x="475" y="565"/>
                  </a:cubicBezTo>
                  <a:cubicBezTo>
                    <a:pt x="468" y="639"/>
                    <a:pt x="423" y="624"/>
                    <a:pt x="356" y="624"/>
                  </a:cubicBezTo>
                  <a:cubicBezTo>
                    <a:pt x="290" y="617"/>
                    <a:pt x="186" y="631"/>
                    <a:pt x="126" y="587"/>
                  </a:cubicBezTo>
                  <a:cubicBezTo>
                    <a:pt x="111" y="587"/>
                    <a:pt x="89" y="579"/>
                    <a:pt x="59" y="572"/>
                  </a:cubicBezTo>
                  <a:cubicBezTo>
                    <a:pt x="59" y="587"/>
                    <a:pt x="59" y="602"/>
                    <a:pt x="59" y="617"/>
                  </a:cubicBezTo>
                  <a:cubicBezTo>
                    <a:pt x="67" y="631"/>
                    <a:pt x="89" y="639"/>
                    <a:pt x="74" y="661"/>
                  </a:cubicBezTo>
                  <a:cubicBezTo>
                    <a:pt x="52" y="691"/>
                    <a:pt x="37" y="713"/>
                    <a:pt x="59" y="743"/>
                  </a:cubicBezTo>
                  <a:cubicBezTo>
                    <a:pt x="82" y="780"/>
                    <a:pt x="44" y="780"/>
                    <a:pt x="22" y="802"/>
                  </a:cubicBezTo>
                  <a:cubicBezTo>
                    <a:pt x="0" y="825"/>
                    <a:pt x="15" y="839"/>
                    <a:pt x="30" y="854"/>
                  </a:cubicBezTo>
                  <a:cubicBezTo>
                    <a:pt x="82" y="854"/>
                    <a:pt x="134" y="869"/>
                    <a:pt x="134" y="914"/>
                  </a:cubicBezTo>
                  <a:cubicBezTo>
                    <a:pt x="141" y="988"/>
                    <a:pt x="163" y="1003"/>
                    <a:pt x="215" y="1040"/>
                  </a:cubicBezTo>
                  <a:cubicBezTo>
                    <a:pt x="245" y="1055"/>
                    <a:pt x="260" y="1070"/>
                    <a:pt x="267" y="1099"/>
                  </a:cubicBezTo>
                  <a:cubicBezTo>
                    <a:pt x="275" y="1129"/>
                    <a:pt x="282" y="1166"/>
                    <a:pt x="319" y="1159"/>
                  </a:cubicBezTo>
                  <a:cubicBezTo>
                    <a:pt x="319" y="1181"/>
                    <a:pt x="319" y="1218"/>
                    <a:pt x="342" y="1225"/>
                  </a:cubicBezTo>
                  <a:cubicBezTo>
                    <a:pt x="371" y="1240"/>
                    <a:pt x="416" y="1218"/>
                    <a:pt x="431" y="1233"/>
                  </a:cubicBezTo>
                  <a:cubicBezTo>
                    <a:pt x="498" y="1285"/>
                    <a:pt x="431" y="1389"/>
                    <a:pt x="446" y="1463"/>
                  </a:cubicBezTo>
                  <a:cubicBezTo>
                    <a:pt x="498" y="1448"/>
                    <a:pt x="483" y="1560"/>
                    <a:pt x="490" y="1597"/>
                  </a:cubicBezTo>
                  <a:cubicBezTo>
                    <a:pt x="520" y="1597"/>
                    <a:pt x="535" y="1634"/>
                    <a:pt x="549" y="1656"/>
                  </a:cubicBezTo>
                  <a:cubicBezTo>
                    <a:pt x="579" y="1708"/>
                    <a:pt x="631" y="1693"/>
                    <a:pt x="676" y="1693"/>
                  </a:cubicBezTo>
                  <a:cubicBezTo>
                    <a:pt x="668" y="1738"/>
                    <a:pt x="654" y="1775"/>
                    <a:pt x="654" y="1812"/>
                  </a:cubicBezTo>
                  <a:cubicBezTo>
                    <a:pt x="654" y="1863"/>
                    <a:pt x="594" y="1856"/>
                    <a:pt x="572" y="1885"/>
                  </a:cubicBezTo>
                  <a:cubicBezTo>
                    <a:pt x="535" y="1915"/>
                    <a:pt x="512" y="1952"/>
                    <a:pt x="498" y="1997"/>
                  </a:cubicBezTo>
                  <a:cubicBezTo>
                    <a:pt x="512" y="1997"/>
                    <a:pt x="527" y="1997"/>
                    <a:pt x="535" y="2012"/>
                  </a:cubicBezTo>
                  <a:cubicBezTo>
                    <a:pt x="557" y="2027"/>
                    <a:pt x="557" y="2064"/>
                    <a:pt x="579" y="2086"/>
                  </a:cubicBezTo>
                  <a:cubicBezTo>
                    <a:pt x="616" y="2130"/>
                    <a:pt x="735" y="2145"/>
                    <a:pt x="795" y="2116"/>
                  </a:cubicBezTo>
                  <a:cubicBezTo>
                    <a:pt x="817" y="2101"/>
                    <a:pt x="839" y="2086"/>
                    <a:pt x="869" y="2079"/>
                  </a:cubicBezTo>
                  <a:cubicBezTo>
                    <a:pt x="921" y="2071"/>
                    <a:pt x="965" y="2093"/>
                    <a:pt x="1017" y="2086"/>
                  </a:cubicBezTo>
                  <a:cubicBezTo>
                    <a:pt x="1054" y="2079"/>
                    <a:pt x="1092" y="2071"/>
                    <a:pt x="1129" y="2056"/>
                  </a:cubicBezTo>
                  <a:cubicBezTo>
                    <a:pt x="1159" y="2041"/>
                    <a:pt x="1188" y="2012"/>
                    <a:pt x="1225" y="2019"/>
                  </a:cubicBezTo>
                  <a:cubicBezTo>
                    <a:pt x="1233" y="2093"/>
                    <a:pt x="1233" y="2175"/>
                    <a:pt x="1225" y="2249"/>
                  </a:cubicBezTo>
                  <a:cubicBezTo>
                    <a:pt x="1218" y="2249"/>
                    <a:pt x="1218" y="2249"/>
                    <a:pt x="1211" y="2257"/>
                  </a:cubicBezTo>
                  <a:cubicBezTo>
                    <a:pt x="1211" y="2286"/>
                    <a:pt x="1173" y="2286"/>
                    <a:pt x="1166" y="2309"/>
                  </a:cubicBezTo>
                  <a:cubicBezTo>
                    <a:pt x="1218" y="2316"/>
                    <a:pt x="1270" y="2361"/>
                    <a:pt x="1329" y="2353"/>
                  </a:cubicBezTo>
                  <a:cubicBezTo>
                    <a:pt x="1374" y="2346"/>
                    <a:pt x="1389" y="2294"/>
                    <a:pt x="1426" y="2279"/>
                  </a:cubicBezTo>
                  <a:cubicBezTo>
                    <a:pt x="1470" y="2257"/>
                    <a:pt x="1530" y="2279"/>
                    <a:pt x="1574" y="2294"/>
                  </a:cubicBezTo>
                  <a:cubicBezTo>
                    <a:pt x="1619" y="2316"/>
                    <a:pt x="1671" y="2361"/>
                    <a:pt x="1716" y="2316"/>
                  </a:cubicBezTo>
                  <a:cubicBezTo>
                    <a:pt x="1760" y="2331"/>
                    <a:pt x="1738" y="2361"/>
                    <a:pt x="1716" y="2383"/>
                  </a:cubicBezTo>
                  <a:cubicBezTo>
                    <a:pt x="1745" y="2390"/>
                    <a:pt x="1767" y="2405"/>
                    <a:pt x="1805" y="2398"/>
                  </a:cubicBezTo>
                  <a:cubicBezTo>
                    <a:pt x="1827" y="2368"/>
                    <a:pt x="1805" y="2301"/>
                    <a:pt x="1871" y="2309"/>
                  </a:cubicBezTo>
                  <a:cubicBezTo>
                    <a:pt x="1879" y="2264"/>
                    <a:pt x="1842" y="2234"/>
                    <a:pt x="1849" y="2197"/>
                  </a:cubicBezTo>
                  <a:cubicBezTo>
                    <a:pt x="1916" y="2175"/>
                    <a:pt x="1834" y="2049"/>
                    <a:pt x="1819" y="2019"/>
                  </a:cubicBezTo>
                  <a:cubicBezTo>
                    <a:pt x="1856" y="2012"/>
                    <a:pt x="1938" y="1982"/>
                    <a:pt x="1931" y="2041"/>
                  </a:cubicBezTo>
                  <a:cubicBezTo>
                    <a:pt x="1983" y="2049"/>
                    <a:pt x="2050" y="2027"/>
                    <a:pt x="2087" y="2071"/>
                  </a:cubicBezTo>
                  <a:cubicBezTo>
                    <a:pt x="2109" y="2093"/>
                    <a:pt x="2161" y="2153"/>
                    <a:pt x="2153" y="2182"/>
                  </a:cubicBezTo>
                  <a:cubicBezTo>
                    <a:pt x="2161" y="2182"/>
                    <a:pt x="2176" y="2182"/>
                    <a:pt x="2183" y="2175"/>
                  </a:cubicBezTo>
                  <a:cubicBezTo>
                    <a:pt x="2206" y="2086"/>
                    <a:pt x="2339" y="2168"/>
                    <a:pt x="2324" y="2242"/>
                  </a:cubicBezTo>
                  <a:cubicBezTo>
                    <a:pt x="2339" y="2242"/>
                    <a:pt x="2347" y="2242"/>
                    <a:pt x="2354" y="2242"/>
                  </a:cubicBezTo>
                  <a:cubicBezTo>
                    <a:pt x="2361" y="2242"/>
                    <a:pt x="2369" y="2234"/>
                    <a:pt x="2384" y="2234"/>
                  </a:cubicBezTo>
                  <a:cubicBezTo>
                    <a:pt x="2421" y="2227"/>
                    <a:pt x="2436" y="2197"/>
                    <a:pt x="2465" y="2190"/>
                  </a:cubicBezTo>
                  <a:cubicBezTo>
                    <a:pt x="2436" y="2160"/>
                    <a:pt x="2428" y="2182"/>
                    <a:pt x="2421" y="2138"/>
                  </a:cubicBezTo>
                  <a:cubicBezTo>
                    <a:pt x="2421" y="2101"/>
                    <a:pt x="2391" y="2101"/>
                    <a:pt x="2361" y="2079"/>
                  </a:cubicBezTo>
                  <a:cubicBezTo>
                    <a:pt x="2376" y="2056"/>
                    <a:pt x="2406" y="2064"/>
                    <a:pt x="2391" y="2027"/>
                  </a:cubicBezTo>
                  <a:cubicBezTo>
                    <a:pt x="2376" y="2004"/>
                    <a:pt x="2324" y="1989"/>
                    <a:pt x="2332" y="1960"/>
                  </a:cubicBezTo>
                  <a:cubicBezTo>
                    <a:pt x="2317" y="1952"/>
                    <a:pt x="2302" y="1960"/>
                    <a:pt x="2280" y="1960"/>
                  </a:cubicBezTo>
                  <a:cubicBezTo>
                    <a:pt x="2287" y="1945"/>
                    <a:pt x="2287" y="1930"/>
                    <a:pt x="2287" y="1915"/>
                  </a:cubicBezTo>
                  <a:cubicBezTo>
                    <a:pt x="2258" y="1908"/>
                    <a:pt x="2228" y="1893"/>
                    <a:pt x="2213" y="1871"/>
                  </a:cubicBezTo>
                  <a:cubicBezTo>
                    <a:pt x="2198" y="1863"/>
                    <a:pt x="2176" y="1841"/>
                    <a:pt x="2168" y="1826"/>
                  </a:cubicBezTo>
                  <a:cubicBezTo>
                    <a:pt x="2131" y="1775"/>
                    <a:pt x="2176" y="1730"/>
                    <a:pt x="2220" y="1715"/>
                  </a:cubicBezTo>
                  <a:cubicBezTo>
                    <a:pt x="2228" y="1678"/>
                    <a:pt x="2139" y="1686"/>
                    <a:pt x="2116" y="1686"/>
                  </a:cubicBezTo>
                  <a:cubicBezTo>
                    <a:pt x="2116" y="1686"/>
                    <a:pt x="2116" y="1693"/>
                    <a:pt x="2109" y="1693"/>
                  </a:cubicBezTo>
                  <a:cubicBezTo>
                    <a:pt x="2094" y="1701"/>
                    <a:pt x="2087" y="1686"/>
                    <a:pt x="2094" y="1671"/>
                  </a:cubicBezTo>
                  <a:cubicBezTo>
                    <a:pt x="2050" y="1671"/>
                    <a:pt x="2013" y="1693"/>
                    <a:pt x="1983" y="1649"/>
                  </a:cubicBezTo>
                  <a:cubicBezTo>
                    <a:pt x="1968" y="1619"/>
                    <a:pt x="1953" y="1597"/>
                    <a:pt x="1908" y="1604"/>
                  </a:cubicBezTo>
                  <a:cubicBezTo>
                    <a:pt x="1894" y="1560"/>
                    <a:pt x="1864" y="1560"/>
                    <a:pt x="1819" y="1560"/>
                  </a:cubicBezTo>
                  <a:cubicBezTo>
                    <a:pt x="1797" y="1560"/>
                    <a:pt x="1790" y="1552"/>
                    <a:pt x="1790" y="1537"/>
                  </a:cubicBezTo>
                  <a:cubicBezTo>
                    <a:pt x="1790" y="1515"/>
                    <a:pt x="1753" y="1523"/>
                    <a:pt x="1738" y="1523"/>
                  </a:cubicBezTo>
                  <a:cubicBezTo>
                    <a:pt x="1738" y="1500"/>
                    <a:pt x="1745" y="1456"/>
                    <a:pt x="1760" y="1441"/>
                  </a:cubicBezTo>
                  <a:cubicBezTo>
                    <a:pt x="1805" y="1441"/>
                    <a:pt x="1797" y="1344"/>
                    <a:pt x="1767" y="1322"/>
                  </a:cubicBezTo>
                  <a:cubicBezTo>
                    <a:pt x="1805" y="1322"/>
                    <a:pt x="1842" y="1322"/>
                    <a:pt x="1879" y="1322"/>
                  </a:cubicBezTo>
                  <a:cubicBezTo>
                    <a:pt x="1886" y="1300"/>
                    <a:pt x="1864" y="1285"/>
                    <a:pt x="1871" y="1263"/>
                  </a:cubicBezTo>
                  <a:cubicBezTo>
                    <a:pt x="1901" y="1255"/>
                    <a:pt x="1931" y="1255"/>
                    <a:pt x="1961" y="1263"/>
                  </a:cubicBezTo>
                  <a:cubicBezTo>
                    <a:pt x="1961" y="1322"/>
                    <a:pt x="1983" y="1344"/>
                    <a:pt x="2050" y="1344"/>
                  </a:cubicBezTo>
                  <a:cubicBezTo>
                    <a:pt x="2072" y="1344"/>
                    <a:pt x="2087" y="1344"/>
                    <a:pt x="2094" y="1315"/>
                  </a:cubicBezTo>
                  <a:cubicBezTo>
                    <a:pt x="2102" y="1278"/>
                    <a:pt x="2116" y="1270"/>
                    <a:pt x="2146" y="1248"/>
                  </a:cubicBezTo>
                  <a:cubicBezTo>
                    <a:pt x="2183" y="1225"/>
                    <a:pt x="2213" y="1196"/>
                    <a:pt x="2250" y="1181"/>
                  </a:cubicBezTo>
                  <a:cubicBezTo>
                    <a:pt x="2280" y="1166"/>
                    <a:pt x="2317" y="1166"/>
                    <a:pt x="2354" y="1159"/>
                  </a:cubicBezTo>
                  <a:cubicBezTo>
                    <a:pt x="2399" y="1151"/>
                    <a:pt x="2376" y="1025"/>
                    <a:pt x="2443" y="1084"/>
                  </a:cubicBezTo>
                  <a:cubicBezTo>
                    <a:pt x="2443" y="1062"/>
                    <a:pt x="2436" y="1025"/>
                    <a:pt x="2465" y="1025"/>
                  </a:cubicBezTo>
                  <a:cubicBezTo>
                    <a:pt x="2518" y="1032"/>
                    <a:pt x="2562" y="1070"/>
                    <a:pt x="2621" y="1070"/>
                  </a:cubicBezTo>
                  <a:cubicBezTo>
                    <a:pt x="2621" y="1047"/>
                    <a:pt x="2621" y="1025"/>
                    <a:pt x="2599" y="1018"/>
                  </a:cubicBezTo>
                  <a:cubicBezTo>
                    <a:pt x="2629" y="1018"/>
                    <a:pt x="2651" y="1032"/>
                    <a:pt x="2673" y="1032"/>
                  </a:cubicBezTo>
                  <a:cubicBezTo>
                    <a:pt x="2673" y="1018"/>
                    <a:pt x="2681" y="1003"/>
                    <a:pt x="2681" y="988"/>
                  </a:cubicBezTo>
                  <a:cubicBezTo>
                    <a:pt x="2688" y="973"/>
                    <a:pt x="2696" y="973"/>
                    <a:pt x="2696" y="951"/>
                  </a:cubicBezTo>
                  <a:cubicBezTo>
                    <a:pt x="2696" y="936"/>
                    <a:pt x="2651" y="891"/>
                    <a:pt x="2673" y="891"/>
                  </a:cubicBezTo>
                  <a:cubicBezTo>
                    <a:pt x="2696" y="884"/>
                    <a:pt x="2733" y="891"/>
                    <a:pt x="2748" y="899"/>
                  </a:cubicBezTo>
                  <a:cubicBezTo>
                    <a:pt x="2777" y="914"/>
                    <a:pt x="2770" y="943"/>
                    <a:pt x="2815" y="943"/>
                  </a:cubicBezTo>
                  <a:cubicBezTo>
                    <a:pt x="2815" y="928"/>
                    <a:pt x="2815" y="914"/>
                    <a:pt x="2815" y="899"/>
                  </a:cubicBezTo>
                  <a:cubicBezTo>
                    <a:pt x="2822" y="899"/>
                    <a:pt x="2822" y="899"/>
                    <a:pt x="2822" y="899"/>
                  </a:cubicBezTo>
                  <a:cubicBezTo>
                    <a:pt x="2829" y="862"/>
                    <a:pt x="2822" y="802"/>
                    <a:pt x="2881" y="839"/>
                  </a:cubicBezTo>
                  <a:cubicBezTo>
                    <a:pt x="2874" y="802"/>
                    <a:pt x="2918" y="802"/>
                    <a:pt x="2948" y="802"/>
                  </a:cubicBezTo>
                  <a:cubicBezTo>
                    <a:pt x="2941" y="787"/>
                    <a:pt x="2933" y="773"/>
                    <a:pt x="2911" y="773"/>
                  </a:cubicBezTo>
                  <a:cubicBezTo>
                    <a:pt x="2911" y="750"/>
                    <a:pt x="2963" y="728"/>
                    <a:pt x="2970" y="706"/>
                  </a:cubicBezTo>
                  <a:cubicBezTo>
                    <a:pt x="3008" y="661"/>
                    <a:pt x="3022" y="639"/>
                    <a:pt x="3022" y="579"/>
                  </a:cubicBezTo>
                  <a:cubicBezTo>
                    <a:pt x="2955" y="565"/>
                    <a:pt x="3015" y="527"/>
                    <a:pt x="3000" y="505"/>
                  </a:cubicBezTo>
                  <a:cubicBezTo>
                    <a:pt x="3022" y="498"/>
                    <a:pt x="3052" y="505"/>
                    <a:pt x="3074" y="505"/>
                  </a:cubicBezTo>
                  <a:cubicBezTo>
                    <a:pt x="3074" y="476"/>
                    <a:pt x="3089" y="438"/>
                    <a:pt x="3074" y="409"/>
                  </a:cubicBezTo>
                  <a:cubicBezTo>
                    <a:pt x="3060" y="386"/>
                    <a:pt x="3015" y="386"/>
                    <a:pt x="3030" y="349"/>
                  </a:cubicBezTo>
                  <a:cubicBezTo>
                    <a:pt x="3037" y="349"/>
                    <a:pt x="3045" y="342"/>
                    <a:pt x="3052" y="334"/>
                  </a:cubicBezTo>
                  <a:cubicBezTo>
                    <a:pt x="3060" y="275"/>
                    <a:pt x="3082" y="201"/>
                    <a:pt x="3045" y="141"/>
                  </a:cubicBezTo>
                  <a:cubicBezTo>
                    <a:pt x="3030" y="126"/>
                    <a:pt x="2985" y="97"/>
                    <a:pt x="2985" y="74"/>
                  </a:cubicBezTo>
                  <a:cubicBezTo>
                    <a:pt x="2985" y="74"/>
                    <a:pt x="2985" y="74"/>
                    <a:pt x="2985" y="67"/>
                  </a:cubicBezTo>
                  <a:cubicBezTo>
                    <a:pt x="2955" y="60"/>
                    <a:pt x="2918" y="52"/>
                    <a:pt x="2911" y="45"/>
                  </a:cubicBezTo>
                  <a:cubicBezTo>
                    <a:pt x="2874" y="15"/>
                    <a:pt x="2829" y="0"/>
                    <a:pt x="2785" y="8"/>
                  </a:cubicBezTo>
                </a:path>
              </a:pathLst>
            </a:custGeom>
            <a:grpFill/>
            <a:ln w="9525" cap="flat">
              <a:solidFill>
                <a:schemeClr val="tx2"/>
              </a:solidFill>
              <a:bevel/>
              <a:headEnd/>
              <a:tailEnd/>
            </a:ln>
            <a:effectLst/>
          </p:spPr>
          <p:txBody>
            <a:bodyPr wrap="none" lIns="121853" tIns="60926" rIns="121853" bIns="60926" anchor="ctr"/>
            <a:lstStyle/>
            <a:p>
              <a:endParaRPr lang="en-US" dirty="0">
                <a:latin typeface="Lato Regular" charset="0"/>
              </a:endParaRPr>
            </a:p>
          </p:txBody>
        </p:sp>
        <p:sp>
          <p:nvSpPr>
            <p:cNvPr id="91" name="Freeform 31">
              <a:extLst>
                <a:ext uri="{FF2B5EF4-FFF2-40B4-BE49-F238E27FC236}">
                  <a16:creationId xmlns:a16="http://schemas.microsoft.com/office/drawing/2014/main" id="{3111A9EF-5A29-E345-94CB-EB4810AB6017}"/>
                </a:ext>
              </a:extLst>
            </p:cNvPr>
            <p:cNvSpPr>
              <a:spLocks noChangeArrowheads="1"/>
            </p:cNvSpPr>
            <p:nvPr/>
          </p:nvSpPr>
          <p:spPr bwMode="auto">
            <a:xfrm>
              <a:off x="13014226" y="8608482"/>
              <a:ext cx="9531" cy="7621"/>
            </a:xfrm>
            <a:custGeom>
              <a:avLst/>
              <a:gdLst>
                <a:gd name="T0" fmla="*/ 22 w 23"/>
                <a:gd name="T1" fmla="*/ 0 h 16"/>
                <a:gd name="T2" fmla="*/ 22 w 23"/>
                <a:gd name="T3" fmla="*/ 0 h 16"/>
                <a:gd name="T4" fmla="*/ 0 w 23"/>
                <a:gd name="T5" fmla="*/ 15 h 16"/>
                <a:gd name="T6" fmla="*/ 22 w 23"/>
                <a:gd name="T7" fmla="*/ 0 h 16"/>
              </a:gdLst>
              <a:ahLst/>
              <a:cxnLst>
                <a:cxn ang="0">
                  <a:pos x="T0" y="T1"/>
                </a:cxn>
                <a:cxn ang="0">
                  <a:pos x="T2" y="T3"/>
                </a:cxn>
                <a:cxn ang="0">
                  <a:pos x="T4" y="T5"/>
                </a:cxn>
                <a:cxn ang="0">
                  <a:pos x="T6" y="T7"/>
                </a:cxn>
              </a:cxnLst>
              <a:rect l="0" t="0" r="r" b="b"/>
              <a:pathLst>
                <a:path w="23" h="16">
                  <a:moveTo>
                    <a:pt x="22" y="0"/>
                  </a:moveTo>
                  <a:lnTo>
                    <a:pt x="22" y="0"/>
                  </a:lnTo>
                  <a:cubicBezTo>
                    <a:pt x="15" y="8"/>
                    <a:pt x="8" y="8"/>
                    <a:pt x="0" y="15"/>
                  </a:cubicBezTo>
                  <a:cubicBezTo>
                    <a:pt x="8" y="15"/>
                    <a:pt x="22" y="8"/>
                    <a:pt x="22" y="0"/>
                  </a:cubicBezTo>
                </a:path>
              </a:pathLst>
            </a:custGeom>
            <a:grpFill/>
            <a:ln w="9525" cap="flat">
              <a:solidFill>
                <a:schemeClr val="tx2"/>
              </a:solidFill>
              <a:bevel/>
              <a:headEnd/>
              <a:tailEnd/>
            </a:ln>
            <a:effectLst/>
          </p:spPr>
          <p:txBody>
            <a:bodyPr wrap="none" lIns="121853" tIns="60926" rIns="121853" bIns="60926" anchor="ctr"/>
            <a:lstStyle/>
            <a:p>
              <a:endParaRPr lang="en-US" dirty="0">
                <a:latin typeface="Lato Regular" charset="0"/>
              </a:endParaRPr>
            </a:p>
          </p:txBody>
        </p:sp>
        <p:sp>
          <p:nvSpPr>
            <p:cNvPr id="92" name="Freeform 32">
              <a:extLst>
                <a:ext uri="{FF2B5EF4-FFF2-40B4-BE49-F238E27FC236}">
                  <a16:creationId xmlns:a16="http://schemas.microsoft.com/office/drawing/2014/main" id="{8D279399-C3D3-0548-975D-2B46A180E118}"/>
                </a:ext>
              </a:extLst>
            </p:cNvPr>
            <p:cNvSpPr>
              <a:spLocks noChangeArrowheads="1"/>
            </p:cNvSpPr>
            <p:nvPr/>
          </p:nvSpPr>
          <p:spPr bwMode="auto">
            <a:xfrm>
              <a:off x="10680835" y="5602238"/>
              <a:ext cx="116287" cy="129546"/>
            </a:xfrm>
            <a:custGeom>
              <a:avLst/>
              <a:gdLst>
                <a:gd name="T0" fmla="*/ 149 w 269"/>
                <a:gd name="T1" fmla="*/ 8 h 298"/>
                <a:gd name="T2" fmla="*/ 149 w 269"/>
                <a:gd name="T3" fmla="*/ 8 h 298"/>
                <a:gd name="T4" fmla="*/ 112 w 269"/>
                <a:gd name="T5" fmla="*/ 8 h 298"/>
                <a:gd name="T6" fmla="*/ 97 w 269"/>
                <a:gd name="T7" fmla="*/ 30 h 298"/>
                <a:gd name="T8" fmla="*/ 75 w 269"/>
                <a:gd name="T9" fmla="*/ 23 h 298"/>
                <a:gd name="T10" fmla="*/ 52 w 269"/>
                <a:gd name="T11" fmla="*/ 45 h 298"/>
                <a:gd name="T12" fmla="*/ 60 w 269"/>
                <a:gd name="T13" fmla="*/ 82 h 298"/>
                <a:gd name="T14" fmla="*/ 60 w 269"/>
                <a:gd name="T15" fmla="*/ 104 h 298"/>
                <a:gd name="T16" fmla="*/ 60 w 269"/>
                <a:gd name="T17" fmla="*/ 112 h 298"/>
                <a:gd name="T18" fmla="*/ 60 w 269"/>
                <a:gd name="T19" fmla="*/ 126 h 298"/>
                <a:gd name="T20" fmla="*/ 45 w 269"/>
                <a:gd name="T21" fmla="*/ 134 h 298"/>
                <a:gd name="T22" fmla="*/ 37 w 269"/>
                <a:gd name="T23" fmla="*/ 149 h 298"/>
                <a:gd name="T24" fmla="*/ 22 w 269"/>
                <a:gd name="T25" fmla="*/ 149 h 298"/>
                <a:gd name="T26" fmla="*/ 15 w 269"/>
                <a:gd name="T27" fmla="*/ 171 h 298"/>
                <a:gd name="T28" fmla="*/ 0 w 269"/>
                <a:gd name="T29" fmla="*/ 186 h 298"/>
                <a:gd name="T30" fmla="*/ 8 w 269"/>
                <a:gd name="T31" fmla="*/ 201 h 298"/>
                <a:gd name="T32" fmla="*/ 22 w 269"/>
                <a:gd name="T33" fmla="*/ 215 h 298"/>
                <a:gd name="T34" fmla="*/ 22 w 269"/>
                <a:gd name="T35" fmla="*/ 223 h 298"/>
                <a:gd name="T36" fmla="*/ 45 w 269"/>
                <a:gd name="T37" fmla="*/ 223 h 298"/>
                <a:gd name="T38" fmla="*/ 67 w 269"/>
                <a:gd name="T39" fmla="*/ 215 h 298"/>
                <a:gd name="T40" fmla="*/ 82 w 269"/>
                <a:gd name="T41" fmla="*/ 215 h 298"/>
                <a:gd name="T42" fmla="*/ 90 w 269"/>
                <a:gd name="T43" fmla="*/ 215 h 298"/>
                <a:gd name="T44" fmla="*/ 97 w 269"/>
                <a:gd name="T45" fmla="*/ 208 h 298"/>
                <a:gd name="T46" fmla="*/ 112 w 269"/>
                <a:gd name="T47" fmla="*/ 223 h 298"/>
                <a:gd name="T48" fmla="*/ 127 w 269"/>
                <a:gd name="T49" fmla="*/ 223 h 298"/>
                <a:gd name="T50" fmla="*/ 127 w 269"/>
                <a:gd name="T51" fmla="*/ 230 h 298"/>
                <a:gd name="T52" fmla="*/ 141 w 269"/>
                <a:gd name="T53" fmla="*/ 230 h 298"/>
                <a:gd name="T54" fmla="*/ 141 w 269"/>
                <a:gd name="T55" fmla="*/ 245 h 298"/>
                <a:gd name="T56" fmla="*/ 141 w 269"/>
                <a:gd name="T57" fmla="*/ 260 h 298"/>
                <a:gd name="T58" fmla="*/ 156 w 269"/>
                <a:gd name="T59" fmla="*/ 275 h 298"/>
                <a:gd name="T60" fmla="*/ 164 w 269"/>
                <a:gd name="T61" fmla="*/ 282 h 298"/>
                <a:gd name="T62" fmla="*/ 164 w 269"/>
                <a:gd name="T63" fmla="*/ 290 h 298"/>
                <a:gd name="T64" fmla="*/ 208 w 269"/>
                <a:gd name="T65" fmla="*/ 275 h 298"/>
                <a:gd name="T66" fmla="*/ 208 w 269"/>
                <a:gd name="T67" fmla="*/ 245 h 298"/>
                <a:gd name="T68" fmla="*/ 230 w 269"/>
                <a:gd name="T69" fmla="*/ 238 h 298"/>
                <a:gd name="T70" fmla="*/ 245 w 269"/>
                <a:gd name="T71" fmla="*/ 245 h 298"/>
                <a:gd name="T72" fmla="*/ 245 w 269"/>
                <a:gd name="T73" fmla="*/ 245 h 298"/>
                <a:gd name="T74" fmla="*/ 208 w 269"/>
                <a:gd name="T75" fmla="*/ 208 h 298"/>
                <a:gd name="T76" fmla="*/ 245 w 269"/>
                <a:gd name="T77" fmla="*/ 245 h 298"/>
                <a:gd name="T78" fmla="*/ 245 w 269"/>
                <a:gd name="T79" fmla="*/ 208 h 298"/>
                <a:gd name="T80" fmla="*/ 245 w 269"/>
                <a:gd name="T81" fmla="*/ 178 h 298"/>
                <a:gd name="T82" fmla="*/ 245 w 269"/>
                <a:gd name="T83" fmla="*/ 149 h 298"/>
                <a:gd name="T84" fmla="*/ 245 w 269"/>
                <a:gd name="T85" fmla="*/ 126 h 298"/>
                <a:gd name="T86" fmla="*/ 245 w 269"/>
                <a:gd name="T87" fmla="*/ 104 h 298"/>
                <a:gd name="T88" fmla="*/ 230 w 269"/>
                <a:gd name="T89" fmla="*/ 104 h 298"/>
                <a:gd name="T90" fmla="*/ 216 w 269"/>
                <a:gd name="T91" fmla="*/ 89 h 298"/>
                <a:gd name="T92" fmla="*/ 216 w 269"/>
                <a:gd name="T93" fmla="*/ 82 h 298"/>
                <a:gd name="T94" fmla="*/ 208 w 269"/>
                <a:gd name="T95" fmla="*/ 82 h 298"/>
                <a:gd name="T96" fmla="*/ 201 w 269"/>
                <a:gd name="T97" fmla="*/ 67 h 298"/>
                <a:gd name="T98" fmla="*/ 201 w 269"/>
                <a:gd name="T99" fmla="*/ 60 h 298"/>
                <a:gd name="T100" fmla="*/ 193 w 269"/>
                <a:gd name="T101" fmla="*/ 60 h 298"/>
                <a:gd name="T102" fmla="*/ 186 w 269"/>
                <a:gd name="T103" fmla="*/ 45 h 298"/>
                <a:gd name="T104" fmla="*/ 193 w 269"/>
                <a:gd name="T105" fmla="*/ 37 h 298"/>
                <a:gd name="T106" fmla="*/ 178 w 269"/>
                <a:gd name="T107" fmla="*/ 15 h 298"/>
                <a:gd name="T108" fmla="*/ 164 w 269"/>
                <a:gd name="T109" fmla="*/ 23 h 298"/>
                <a:gd name="T110" fmla="*/ 156 w 269"/>
                <a:gd name="T111" fmla="*/ 15 h 298"/>
                <a:gd name="T112" fmla="*/ 156 w 269"/>
                <a:gd name="T113" fmla="*/ 60 h 298"/>
                <a:gd name="T114" fmla="*/ 156 w 269"/>
                <a:gd name="T115" fmla="*/ 15 h 298"/>
                <a:gd name="T116" fmla="*/ 149 w 269"/>
                <a:gd name="T117" fmla="*/ 15 h 298"/>
                <a:gd name="T118" fmla="*/ 149 w 269"/>
                <a:gd name="T119" fmla="*/ 8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69" h="298">
                  <a:moveTo>
                    <a:pt x="149" y="8"/>
                  </a:moveTo>
                  <a:lnTo>
                    <a:pt x="149" y="8"/>
                  </a:lnTo>
                  <a:cubicBezTo>
                    <a:pt x="134" y="8"/>
                    <a:pt x="119" y="0"/>
                    <a:pt x="112" y="8"/>
                  </a:cubicBezTo>
                  <a:cubicBezTo>
                    <a:pt x="104" y="15"/>
                    <a:pt x="104" y="23"/>
                    <a:pt x="97" y="30"/>
                  </a:cubicBezTo>
                  <a:cubicBezTo>
                    <a:pt x="90" y="30"/>
                    <a:pt x="82" y="23"/>
                    <a:pt x="75" y="23"/>
                  </a:cubicBezTo>
                  <a:cubicBezTo>
                    <a:pt x="67" y="30"/>
                    <a:pt x="60" y="37"/>
                    <a:pt x="52" y="45"/>
                  </a:cubicBezTo>
                  <a:cubicBezTo>
                    <a:pt x="52" y="52"/>
                    <a:pt x="52" y="75"/>
                    <a:pt x="60" y="82"/>
                  </a:cubicBezTo>
                  <a:cubicBezTo>
                    <a:pt x="67" y="89"/>
                    <a:pt x="52" y="97"/>
                    <a:pt x="60" y="104"/>
                  </a:cubicBezTo>
                  <a:cubicBezTo>
                    <a:pt x="60" y="104"/>
                    <a:pt x="67" y="104"/>
                    <a:pt x="60" y="112"/>
                  </a:cubicBezTo>
                  <a:lnTo>
                    <a:pt x="60" y="126"/>
                  </a:lnTo>
                  <a:cubicBezTo>
                    <a:pt x="52" y="126"/>
                    <a:pt x="45" y="126"/>
                    <a:pt x="45" y="134"/>
                  </a:cubicBezTo>
                  <a:cubicBezTo>
                    <a:pt x="37" y="141"/>
                    <a:pt x="45" y="141"/>
                    <a:pt x="37" y="149"/>
                  </a:cubicBezTo>
                  <a:cubicBezTo>
                    <a:pt x="30" y="149"/>
                    <a:pt x="22" y="149"/>
                    <a:pt x="22" y="149"/>
                  </a:cubicBezTo>
                  <a:cubicBezTo>
                    <a:pt x="15" y="156"/>
                    <a:pt x="15" y="164"/>
                    <a:pt x="15" y="171"/>
                  </a:cubicBezTo>
                  <a:cubicBezTo>
                    <a:pt x="8" y="178"/>
                    <a:pt x="0" y="171"/>
                    <a:pt x="0" y="186"/>
                  </a:cubicBezTo>
                  <a:cubicBezTo>
                    <a:pt x="0" y="193"/>
                    <a:pt x="0" y="201"/>
                    <a:pt x="8" y="201"/>
                  </a:cubicBezTo>
                  <a:cubicBezTo>
                    <a:pt x="15" y="201"/>
                    <a:pt x="22" y="215"/>
                    <a:pt x="22" y="215"/>
                  </a:cubicBezTo>
                  <a:cubicBezTo>
                    <a:pt x="15" y="223"/>
                    <a:pt x="15" y="230"/>
                    <a:pt x="22" y="223"/>
                  </a:cubicBezTo>
                  <a:cubicBezTo>
                    <a:pt x="30" y="223"/>
                    <a:pt x="37" y="223"/>
                    <a:pt x="45" y="223"/>
                  </a:cubicBezTo>
                  <a:cubicBezTo>
                    <a:pt x="60" y="223"/>
                    <a:pt x="60" y="223"/>
                    <a:pt x="67" y="215"/>
                  </a:cubicBezTo>
                  <a:cubicBezTo>
                    <a:pt x="75" y="215"/>
                    <a:pt x="75" y="223"/>
                    <a:pt x="82" y="215"/>
                  </a:cubicBezTo>
                  <a:cubicBezTo>
                    <a:pt x="90" y="215"/>
                    <a:pt x="90" y="215"/>
                    <a:pt x="90" y="215"/>
                  </a:cubicBezTo>
                  <a:cubicBezTo>
                    <a:pt x="75" y="208"/>
                    <a:pt x="90" y="201"/>
                    <a:pt x="97" y="208"/>
                  </a:cubicBezTo>
                  <a:cubicBezTo>
                    <a:pt x="97" y="215"/>
                    <a:pt x="104" y="223"/>
                    <a:pt x="112" y="223"/>
                  </a:cubicBezTo>
                  <a:cubicBezTo>
                    <a:pt x="119" y="223"/>
                    <a:pt x="119" y="223"/>
                    <a:pt x="127" y="223"/>
                  </a:cubicBezTo>
                  <a:lnTo>
                    <a:pt x="127" y="230"/>
                  </a:lnTo>
                  <a:cubicBezTo>
                    <a:pt x="134" y="230"/>
                    <a:pt x="141" y="230"/>
                    <a:pt x="141" y="230"/>
                  </a:cubicBezTo>
                  <a:cubicBezTo>
                    <a:pt x="141" y="238"/>
                    <a:pt x="141" y="238"/>
                    <a:pt x="141" y="245"/>
                  </a:cubicBezTo>
                  <a:cubicBezTo>
                    <a:pt x="134" y="253"/>
                    <a:pt x="134" y="260"/>
                    <a:pt x="141" y="260"/>
                  </a:cubicBezTo>
                  <a:cubicBezTo>
                    <a:pt x="141" y="267"/>
                    <a:pt x="156" y="267"/>
                    <a:pt x="156" y="275"/>
                  </a:cubicBezTo>
                  <a:cubicBezTo>
                    <a:pt x="156" y="282"/>
                    <a:pt x="156" y="282"/>
                    <a:pt x="164" y="282"/>
                  </a:cubicBezTo>
                  <a:cubicBezTo>
                    <a:pt x="164" y="290"/>
                    <a:pt x="164" y="290"/>
                    <a:pt x="164" y="290"/>
                  </a:cubicBezTo>
                  <a:cubicBezTo>
                    <a:pt x="178" y="297"/>
                    <a:pt x="201" y="282"/>
                    <a:pt x="208" y="275"/>
                  </a:cubicBezTo>
                  <a:cubicBezTo>
                    <a:pt x="208" y="260"/>
                    <a:pt x="193" y="260"/>
                    <a:pt x="208" y="245"/>
                  </a:cubicBezTo>
                  <a:cubicBezTo>
                    <a:pt x="216" y="245"/>
                    <a:pt x="223" y="238"/>
                    <a:pt x="230" y="238"/>
                  </a:cubicBezTo>
                  <a:cubicBezTo>
                    <a:pt x="238" y="245"/>
                    <a:pt x="238" y="253"/>
                    <a:pt x="245" y="245"/>
                  </a:cubicBezTo>
                  <a:lnTo>
                    <a:pt x="245" y="245"/>
                  </a:lnTo>
                  <a:cubicBezTo>
                    <a:pt x="230" y="230"/>
                    <a:pt x="216" y="208"/>
                    <a:pt x="208" y="208"/>
                  </a:cubicBezTo>
                  <a:cubicBezTo>
                    <a:pt x="216" y="208"/>
                    <a:pt x="230" y="230"/>
                    <a:pt x="245" y="245"/>
                  </a:cubicBezTo>
                  <a:cubicBezTo>
                    <a:pt x="260" y="230"/>
                    <a:pt x="253" y="215"/>
                    <a:pt x="245" y="208"/>
                  </a:cubicBezTo>
                  <a:cubicBezTo>
                    <a:pt x="230" y="201"/>
                    <a:pt x="230" y="186"/>
                    <a:pt x="245" y="178"/>
                  </a:cubicBezTo>
                  <a:cubicBezTo>
                    <a:pt x="268" y="171"/>
                    <a:pt x="253" y="164"/>
                    <a:pt x="245" y="149"/>
                  </a:cubicBezTo>
                  <a:cubicBezTo>
                    <a:pt x="245" y="141"/>
                    <a:pt x="245" y="134"/>
                    <a:pt x="245" y="126"/>
                  </a:cubicBezTo>
                  <a:cubicBezTo>
                    <a:pt x="253" y="126"/>
                    <a:pt x="253" y="112"/>
                    <a:pt x="245" y="104"/>
                  </a:cubicBezTo>
                  <a:cubicBezTo>
                    <a:pt x="238" y="104"/>
                    <a:pt x="230" y="119"/>
                    <a:pt x="230" y="104"/>
                  </a:cubicBezTo>
                  <a:cubicBezTo>
                    <a:pt x="223" y="97"/>
                    <a:pt x="223" y="97"/>
                    <a:pt x="216" y="89"/>
                  </a:cubicBezTo>
                  <a:cubicBezTo>
                    <a:pt x="216" y="89"/>
                    <a:pt x="216" y="89"/>
                    <a:pt x="216" y="82"/>
                  </a:cubicBezTo>
                  <a:cubicBezTo>
                    <a:pt x="208" y="82"/>
                    <a:pt x="208" y="82"/>
                    <a:pt x="208" y="82"/>
                  </a:cubicBezTo>
                  <a:cubicBezTo>
                    <a:pt x="201" y="75"/>
                    <a:pt x="201" y="67"/>
                    <a:pt x="201" y="67"/>
                  </a:cubicBezTo>
                  <a:cubicBezTo>
                    <a:pt x="201" y="67"/>
                    <a:pt x="201" y="67"/>
                    <a:pt x="201" y="60"/>
                  </a:cubicBezTo>
                  <a:lnTo>
                    <a:pt x="193" y="60"/>
                  </a:lnTo>
                  <a:cubicBezTo>
                    <a:pt x="193" y="60"/>
                    <a:pt x="178" y="52"/>
                    <a:pt x="186" y="45"/>
                  </a:cubicBezTo>
                  <a:cubicBezTo>
                    <a:pt x="186" y="37"/>
                    <a:pt x="201" y="52"/>
                    <a:pt x="193" y="37"/>
                  </a:cubicBezTo>
                  <a:cubicBezTo>
                    <a:pt x="193" y="37"/>
                    <a:pt x="186" y="15"/>
                    <a:pt x="178" y="15"/>
                  </a:cubicBezTo>
                  <a:cubicBezTo>
                    <a:pt x="171" y="15"/>
                    <a:pt x="171" y="23"/>
                    <a:pt x="164" y="23"/>
                  </a:cubicBezTo>
                  <a:cubicBezTo>
                    <a:pt x="164" y="23"/>
                    <a:pt x="156" y="23"/>
                    <a:pt x="156" y="15"/>
                  </a:cubicBezTo>
                  <a:cubicBezTo>
                    <a:pt x="156" y="30"/>
                    <a:pt x="156" y="45"/>
                    <a:pt x="156" y="60"/>
                  </a:cubicBezTo>
                  <a:cubicBezTo>
                    <a:pt x="156" y="45"/>
                    <a:pt x="156" y="30"/>
                    <a:pt x="156" y="15"/>
                  </a:cubicBezTo>
                  <a:lnTo>
                    <a:pt x="149" y="15"/>
                  </a:lnTo>
                  <a:cubicBezTo>
                    <a:pt x="149" y="15"/>
                    <a:pt x="149" y="15"/>
                    <a:pt x="149" y="8"/>
                  </a:cubicBezTo>
                </a:path>
              </a:pathLst>
            </a:custGeom>
            <a:grpFill/>
            <a:ln w="9525" cap="flat">
              <a:solidFill>
                <a:schemeClr val="tx2"/>
              </a:solidFill>
              <a:bevel/>
              <a:headEnd/>
              <a:tailEnd/>
            </a:ln>
            <a:effectLst/>
          </p:spPr>
          <p:txBody>
            <a:bodyPr wrap="none" lIns="121853" tIns="60926" rIns="121853" bIns="60926" anchor="ctr"/>
            <a:lstStyle/>
            <a:p>
              <a:endParaRPr lang="en-US" dirty="0">
                <a:latin typeface="Lato Regular" charset="0"/>
              </a:endParaRPr>
            </a:p>
          </p:txBody>
        </p:sp>
        <p:sp>
          <p:nvSpPr>
            <p:cNvPr id="93" name="Freeform 33">
              <a:extLst>
                <a:ext uri="{FF2B5EF4-FFF2-40B4-BE49-F238E27FC236}">
                  <a16:creationId xmlns:a16="http://schemas.microsoft.com/office/drawing/2014/main" id="{B8386237-A701-1445-9367-731C9671A75E}"/>
                </a:ext>
              </a:extLst>
            </p:cNvPr>
            <p:cNvSpPr>
              <a:spLocks noChangeArrowheads="1"/>
            </p:cNvSpPr>
            <p:nvPr/>
          </p:nvSpPr>
          <p:spPr bwMode="auto">
            <a:xfrm>
              <a:off x="9672366" y="2927480"/>
              <a:ext cx="2077938" cy="1560276"/>
            </a:xfrm>
            <a:custGeom>
              <a:avLst/>
              <a:gdLst>
                <a:gd name="T0" fmla="*/ 1760 w 4806"/>
                <a:gd name="T1" fmla="*/ 3431 h 3610"/>
                <a:gd name="T2" fmla="*/ 1812 w 4806"/>
                <a:gd name="T3" fmla="*/ 3394 h 3610"/>
                <a:gd name="T4" fmla="*/ 1842 w 4806"/>
                <a:gd name="T5" fmla="*/ 3149 h 3610"/>
                <a:gd name="T6" fmla="*/ 1983 w 4806"/>
                <a:gd name="T7" fmla="*/ 3089 h 3610"/>
                <a:gd name="T8" fmla="*/ 2303 w 4806"/>
                <a:gd name="T9" fmla="*/ 2918 h 3610"/>
                <a:gd name="T10" fmla="*/ 2644 w 4806"/>
                <a:gd name="T11" fmla="*/ 3104 h 3610"/>
                <a:gd name="T12" fmla="*/ 3105 w 4806"/>
                <a:gd name="T13" fmla="*/ 3111 h 3610"/>
                <a:gd name="T14" fmla="*/ 3275 w 4806"/>
                <a:gd name="T15" fmla="*/ 3371 h 3610"/>
                <a:gd name="T16" fmla="*/ 3454 w 4806"/>
                <a:gd name="T17" fmla="*/ 3490 h 3610"/>
                <a:gd name="T18" fmla="*/ 3595 w 4806"/>
                <a:gd name="T19" fmla="*/ 3564 h 3610"/>
                <a:gd name="T20" fmla="*/ 3706 w 4806"/>
                <a:gd name="T21" fmla="*/ 3357 h 3610"/>
                <a:gd name="T22" fmla="*/ 3773 w 4806"/>
                <a:gd name="T23" fmla="*/ 3512 h 3610"/>
                <a:gd name="T24" fmla="*/ 3951 w 4806"/>
                <a:gd name="T25" fmla="*/ 3520 h 3610"/>
                <a:gd name="T26" fmla="*/ 4159 w 4806"/>
                <a:gd name="T27" fmla="*/ 3394 h 3610"/>
                <a:gd name="T28" fmla="*/ 4181 w 4806"/>
                <a:gd name="T29" fmla="*/ 3163 h 3610"/>
                <a:gd name="T30" fmla="*/ 3884 w 4806"/>
                <a:gd name="T31" fmla="*/ 2629 h 3610"/>
                <a:gd name="T32" fmla="*/ 3959 w 4806"/>
                <a:gd name="T33" fmla="*/ 2309 h 3610"/>
                <a:gd name="T34" fmla="*/ 4204 w 4806"/>
                <a:gd name="T35" fmla="*/ 2302 h 3610"/>
                <a:gd name="T36" fmla="*/ 4263 w 4806"/>
                <a:gd name="T37" fmla="*/ 2035 h 3610"/>
                <a:gd name="T38" fmla="*/ 4619 w 4806"/>
                <a:gd name="T39" fmla="*/ 1879 h 3610"/>
                <a:gd name="T40" fmla="*/ 4761 w 4806"/>
                <a:gd name="T41" fmla="*/ 1359 h 3610"/>
                <a:gd name="T42" fmla="*/ 4642 w 4806"/>
                <a:gd name="T43" fmla="*/ 1151 h 3610"/>
                <a:gd name="T44" fmla="*/ 4115 w 4806"/>
                <a:gd name="T45" fmla="*/ 973 h 3610"/>
                <a:gd name="T46" fmla="*/ 3632 w 4806"/>
                <a:gd name="T47" fmla="*/ 1091 h 3610"/>
                <a:gd name="T48" fmla="*/ 3461 w 4806"/>
                <a:gd name="T49" fmla="*/ 1181 h 3610"/>
                <a:gd name="T50" fmla="*/ 3090 w 4806"/>
                <a:gd name="T51" fmla="*/ 1240 h 3610"/>
                <a:gd name="T52" fmla="*/ 3001 w 4806"/>
                <a:gd name="T53" fmla="*/ 1114 h 3610"/>
                <a:gd name="T54" fmla="*/ 2726 w 4806"/>
                <a:gd name="T55" fmla="*/ 995 h 3610"/>
                <a:gd name="T56" fmla="*/ 2384 w 4806"/>
                <a:gd name="T57" fmla="*/ 616 h 3610"/>
                <a:gd name="T58" fmla="*/ 2072 w 4806"/>
                <a:gd name="T59" fmla="*/ 319 h 3610"/>
                <a:gd name="T60" fmla="*/ 1760 w 4806"/>
                <a:gd name="T61" fmla="*/ 82 h 3610"/>
                <a:gd name="T62" fmla="*/ 1456 w 4806"/>
                <a:gd name="T63" fmla="*/ 37 h 3610"/>
                <a:gd name="T64" fmla="*/ 1166 w 4806"/>
                <a:gd name="T65" fmla="*/ 67 h 3610"/>
                <a:gd name="T66" fmla="*/ 847 w 4806"/>
                <a:gd name="T67" fmla="*/ 141 h 3610"/>
                <a:gd name="T68" fmla="*/ 632 w 4806"/>
                <a:gd name="T69" fmla="*/ 186 h 3610"/>
                <a:gd name="T70" fmla="*/ 320 w 4806"/>
                <a:gd name="T71" fmla="*/ 349 h 3610"/>
                <a:gd name="T72" fmla="*/ 38 w 4806"/>
                <a:gd name="T73" fmla="*/ 549 h 3610"/>
                <a:gd name="T74" fmla="*/ 60 w 4806"/>
                <a:gd name="T75" fmla="*/ 728 h 3610"/>
                <a:gd name="T76" fmla="*/ 275 w 4806"/>
                <a:gd name="T77" fmla="*/ 780 h 3610"/>
                <a:gd name="T78" fmla="*/ 424 w 4806"/>
                <a:gd name="T79" fmla="*/ 928 h 3610"/>
                <a:gd name="T80" fmla="*/ 750 w 4806"/>
                <a:gd name="T81" fmla="*/ 1062 h 3610"/>
                <a:gd name="T82" fmla="*/ 780 w 4806"/>
                <a:gd name="T83" fmla="*/ 1292 h 3610"/>
                <a:gd name="T84" fmla="*/ 877 w 4806"/>
                <a:gd name="T85" fmla="*/ 1522 h 3610"/>
                <a:gd name="T86" fmla="*/ 713 w 4806"/>
                <a:gd name="T87" fmla="*/ 1589 h 3610"/>
                <a:gd name="T88" fmla="*/ 476 w 4806"/>
                <a:gd name="T89" fmla="*/ 1753 h 3610"/>
                <a:gd name="T90" fmla="*/ 498 w 4806"/>
                <a:gd name="T91" fmla="*/ 2205 h 3610"/>
                <a:gd name="T92" fmla="*/ 498 w 4806"/>
                <a:gd name="T93" fmla="*/ 2473 h 3610"/>
                <a:gd name="T94" fmla="*/ 505 w 4806"/>
                <a:gd name="T95" fmla="*/ 2703 h 3610"/>
                <a:gd name="T96" fmla="*/ 780 w 4806"/>
                <a:gd name="T97" fmla="*/ 2963 h 3610"/>
                <a:gd name="T98" fmla="*/ 1100 w 4806"/>
                <a:gd name="T99" fmla="*/ 3119 h 3610"/>
                <a:gd name="T100" fmla="*/ 1129 w 4806"/>
                <a:gd name="T101" fmla="*/ 3230 h 3610"/>
                <a:gd name="T102" fmla="*/ 1293 w 4806"/>
                <a:gd name="T103" fmla="*/ 3349 h 3610"/>
                <a:gd name="T104" fmla="*/ 1389 w 4806"/>
                <a:gd name="T105" fmla="*/ 3327 h 3610"/>
                <a:gd name="T106" fmla="*/ 1545 w 4806"/>
                <a:gd name="T107" fmla="*/ 3497 h 3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806" h="3610">
                  <a:moveTo>
                    <a:pt x="1619" y="3520"/>
                  </a:moveTo>
                  <a:lnTo>
                    <a:pt x="1619" y="3520"/>
                  </a:lnTo>
                  <a:cubicBezTo>
                    <a:pt x="1619" y="3483"/>
                    <a:pt x="1657" y="3490"/>
                    <a:pt x="1657" y="3468"/>
                  </a:cubicBezTo>
                  <a:cubicBezTo>
                    <a:pt x="1679" y="3460"/>
                    <a:pt x="1701" y="3468"/>
                    <a:pt x="1723" y="3468"/>
                  </a:cubicBezTo>
                  <a:cubicBezTo>
                    <a:pt x="1753" y="3460"/>
                    <a:pt x="1753" y="3453"/>
                    <a:pt x="1760" y="3431"/>
                  </a:cubicBezTo>
                  <a:cubicBezTo>
                    <a:pt x="1768" y="3401"/>
                    <a:pt x="1775" y="3408"/>
                    <a:pt x="1783" y="3408"/>
                  </a:cubicBezTo>
                  <a:cubicBezTo>
                    <a:pt x="1775" y="3394"/>
                    <a:pt x="1768" y="3371"/>
                    <a:pt x="1768" y="3364"/>
                  </a:cubicBezTo>
                  <a:cubicBezTo>
                    <a:pt x="1768" y="3371"/>
                    <a:pt x="1775" y="3394"/>
                    <a:pt x="1783" y="3408"/>
                  </a:cubicBezTo>
                  <a:cubicBezTo>
                    <a:pt x="1790" y="3408"/>
                    <a:pt x="1798" y="3408"/>
                    <a:pt x="1805" y="3408"/>
                  </a:cubicBezTo>
                  <a:cubicBezTo>
                    <a:pt x="1812" y="3401"/>
                    <a:pt x="1805" y="3394"/>
                    <a:pt x="1812" y="3394"/>
                  </a:cubicBezTo>
                  <a:cubicBezTo>
                    <a:pt x="1812" y="3394"/>
                    <a:pt x="1820" y="3394"/>
                    <a:pt x="1820" y="3386"/>
                  </a:cubicBezTo>
                  <a:cubicBezTo>
                    <a:pt x="1835" y="3379"/>
                    <a:pt x="1842" y="3379"/>
                    <a:pt x="1850" y="3371"/>
                  </a:cubicBezTo>
                  <a:cubicBezTo>
                    <a:pt x="1879" y="3342"/>
                    <a:pt x="1879" y="3297"/>
                    <a:pt x="1887" y="3252"/>
                  </a:cubicBezTo>
                  <a:cubicBezTo>
                    <a:pt x="1887" y="3230"/>
                    <a:pt x="1894" y="3208"/>
                    <a:pt x="1894" y="3178"/>
                  </a:cubicBezTo>
                  <a:cubicBezTo>
                    <a:pt x="1887" y="3149"/>
                    <a:pt x="1872" y="3149"/>
                    <a:pt x="1842" y="3149"/>
                  </a:cubicBezTo>
                  <a:cubicBezTo>
                    <a:pt x="1842" y="3126"/>
                    <a:pt x="1850" y="3111"/>
                    <a:pt x="1857" y="3089"/>
                  </a:cubicBezTo>
                  <a:cubicBezTo>
                    <a:pt x="1872" y="3089"/>
                    <a:pt x="1879" y="3082"/>
                    <a:pt x="1894" y="3082"/>
                  </a:cubicBezTo>
                  <a:cubicBezTo>
                    <a:pt x="1902" y="3104"/>
                    <a:pt x="1902" y="3111"/>
                    <a:pt x="1924" y="3119"/>
                  </a:cubicBezTo>
                  <a:cubicBezTo>
                    <a:pt x="1946" y="3126"/>
                    <a:pt x="1946" y="3126"/>
                    <a:pt x="1961" y="3111"/>
                  </a:cubicBezTo>
                  <a:cubicBezTo>
                    <a:pt x="1968" y="3104"/>
                    <a:pt x="1976" y="3097"/>
                    <a:pt x="1983" y="3089"/>
                  </a:cubicBezTo>
                  <a:cubicBezTo>
                    <a:pt x="1983" y="3089"/>
                    <a:pt x="1991" y="3089"/>
                    <a:pt x="1998" y="3082"/>
                  </a:cubicBezTo>
                  <a:cubicBezTo>
                    <a:pt x="2006" y="3074"/>
                    <a:pt x="2013" y="3060"/>
                    <a:pt x="2013" y="3045"/>
                  </a:cubicBezTo>
                  <a:cubicBezTo>
                    <a:pt x="2043" y="3037"/>
                    <a:pt x="2087" y="3052"/>
                    <a:pt x="2117" y="3037"/>
                  </a:cubicBezTo>
                  <a:cubicBezTo>
                    <a:pt x="2147" y="3022"/>
                    <a:pt x="2139" y="2978"/>
                    <a:pt x="2162" y="2955"/>
                  </a:cubicBezTo>
                  <a:cubicBezTo>
                    <a:pt x="2184" y="2896"/>
                    <a:pt x="2243" y="2911"/>
                    <a:pt x="2303" y="2918"/>
                  </a:cubicBezTo>
                  <a:cubicBezTo>
                    <a:pt x="2354" y="2918"/>
                    <a:pt x="2414" y="2918"/>
                    <a:pt x="2466" y="2926"/>
                  </a:cubicBezTo>
                  <a:cubicBezTo>
                    <a:pt x="2481" y="2948"/>
                    <a:pt x="2466" y="2970"/>
                    <a:pt x="2488" y="2992"/>
                  </a:cubicBezTo>
                  <a:cubicBezTo>
                    <a:pt x="2503" y="3007"/>
                    <a:pt x="2533" y="3007"/>
                    <a:pt x="2555" y="3007"/>
                  </a:cubicBezTo>
                  <a:cubicBezTo>
                    <a:pt x="2592" y="3015"/>
                    <a:pt x="2585" y="3015"/>
                    <a:pt x="2600" y="3045"/>
                  </a:cubicBezTo>
                  <a:cubicBezTo>
                    <a:pt x="2607" y="3067"/>
                    <a:pt x="2637" y="3082"/>
                    <a:pt x="2644" y="3104"/>
                  </a:cubicBezTo>
                  <a:cubicBezTo>
                    <a:pt x="2667" y="3111"/>
                    <a:pt x="2696" y="3104"/>
                    <a:pt x="2719" y="3104"/>
                  </a:cubicBezTo>
                  <a:cubicBezTo>
                    <a:pt x="2741" y="3111"/>
                    <a:pt x="2741" y="3119"/>
                    <a:pt x="2756" y="3141"/>
                  </a:cubicBezTo>
                  <a:cubicBezTo>
                    <a:pt x="2785" y="3178"/>
                    <a:pt x="2830" y="3186"/>
                    <a:pt x="2874" y="3178"/>
                  </a:cubicBezTo>
                  <a:cubicBezTo>
                    <a:pt x="2919" y="3178"/>
                    <a:pt x="2964" y="3163"/>
                    <a:pt x="3001" y="3149"/>
                  </a:cubicBezTo>
                  <a:cubicBezTo>
                    <a:pt x="3030" y="3141"/>
                    <a:pt x="3067" y="3104"/>
                    <a:pt x="3105" y="3111"/>
                  </a:cubicBezTo>
                  <a:cubicBezTo>
                    <a:pt x="3105" y="3134"/>
                    <a:pt x="3097" y="3163"/>
                    <a:pt x="3105" y="3186"/>
                  </a:cubicBezTo>
                  <a:cubicBezTo>
                    <a:pt x="3119" y="3200"/>
                    <a:pt x="3157" y="3208"/>
                    <a:pt x="3171" y="3230"/>
                  </a:cubicBezTo>
                  <a:cubicBezTo>
                    <a:pt x="3186" y="3245"/>
                    <a:pt x="3209" y="3275"/>
                    <a:pt x="3216" y="3297"/>
                  </a:cubicBezTo>
                  <a:cubicBezTo>
                    <a:pt x="3216" y="3319"/>
                    <a:pt x="3216" y="3342"/>
                    <a:pt x="3216" y="3364"/>
                  </a:cubicBezTo>
                  <a:cubicBezTo>
                    <a:pt x="3231" y="3371"/>
                    <a:pt x="3253" y="3364"/>
                    <a:pt x="3275" y="3371"/>
                  </a:cubicBezTo>
                  <a:cubicBezTo>
                    <a:pt x="3290" y="3371"/>
                    <a:pt x="3313" y="3386"/>
                    <a:pt x="3327" y="3379"/>
                  </a:cubicBezTo>
                  <a:cubicBezTo>
                    <a:pt x="3350" y="3379"/>
                    <a:pt x="3350" y="3357"/>
                    <a:pt x="3364" y="3349"/>
                  </a:cubicBezTo>
                  <a:cubicBezTo>
                    <a:pt x="3372" y="3342"/>
                    <a:pt x="3387" y="3349"/>
                    <a:pt x="3394" y="3349"/>
                  </a:cubicBezTo>
                  <a:cubicBezTo>
                    <a:pt x="3402" y="3342"/>
                    <a:pt x="3409" y="3334"/>
                    <a:pt x="3416" y="3327"/>
                  </a:cubicBezTo>
                  <a:cubicBezTo>
                    <a:pt x="3521" y="3275"/>
                    <a:pt x="3469" y="3446"/>
                    <a:pt x="3454" y="3490"/>
                  </a:cubicBezTo>
                  <a:cubicBezTo>
                    <a:pt x="3431" y="3483"/>
                    <a:pt x="3424" y="3512"/>
                    <a:pt x="3424" y="3527"/>
                  </a:cubicBezTo>
                  <a:cubicBezTo>
                    <a:pt x="3431" y="3520"/>
                    <a:pt x="3461" y="3512"/>
                    <a:pt x="3476" y="3512"/>
                  </a:cubicBezTo>
                  <a:cubicBezTo>
                    <a:pt x="3498" y="3520"/>
                    <a:pt x="3498" y="3527"/>
                    <a:pt x="3513" y="3542"/>
                  </a:cubicBezTo>
                  <a:cubicBezTo>
                    <a:pt x="3528" y="3564"/>
                    <a:pt x="3528" y="3564"/>
                    <a:pt x="3550" y="3564"/>
                  </a:cubicBezTo>
                  <a:cubicBezTo>
                    <a:pt x="3565" y="3564"/>
                    <a:pt x="3580" y="3564"/>
                    <a:pt x="3595" y="3564"/>
                  </a:cubicBezTo>
                  <a:cubicBezTo>
                    <a:pt x="3595" y="3557"/>
                    <a:pt x="3595" y="3550"/>
                    <a:pt x="3595" y="3542"/>
                  </a:cubicBezTo>
                  <a:cubicBezTo>
                    <a:pt x="3595" y="3512"/>
                    <a:pt x="3587" y="3490"/>
                    <a:pt x="3565" y="3468"/>
                  </a:cubicBezTo>
                  <a:cubicBezTo>
                    <a:pt x="3558" y="3460"/>
                    <a:pt x="3528" y="3460"/>
                    <a:pt x="3528" y="3446"/>
                  </a:cubicBezTo>
                  <a:cubicBezTo>
                    <a:pt x="3521" y="3431"/>
                    <a:pt x="3550" y="3423"/>
                    <a:pt x="3565" y="3423"/>
                  </a:cubicBezTo>
                  <a:cubicBezTo>
                    <a:pt x="3580" y="3364"/>
                    <a:pt x="3661" y="3371"/>
                    <a:pt x="3706" y="3357"/>
                  </a:cubicBezTo>
                  <a:cubicBezTo>
                    <a:pt x="3706" y="3342"/>
                    <a:pt x="3721" y="3334"/>
                    <a:pt x="3736" y="3312"/>
                  </a:cubicBezTo>
                  <a:cubicBezTo>
                    <a:pt x="3736" y="3312"/>
                    <a:pt x="3743" y="3312"/>
                    <a:pt x="3751" y="3312"/>
                  </a:cubicBezTo>
                  <a:cubicBezTo>
                    <a:pt x="3751" y="3364"/>
                    <a:pt x="3728" y="3408"/>
                    <a:pt x="3736" y="3453"/>
                  </a:cubicBezTo>
                  <a:cubicBezTo>
                    <a:pt x="3751" y="3460"/>
                    <a:pt x="3758" y="3460"/>
                    <a:pt x="3773" y="3468"/>
                  </a:cubicBezTo>
                  <a:cubicBezTo>
                    <a:pt x="3773" y="3483"/>
                    <a:pt x="3773" y="3497"/>
                    <a:pt x="3773" y="3512"/>
                  </a:cubicBezTo>
                  <a:cubicBezTo>
                    <a:pt x="3803" y="3512"/>
                    <a:pt x="3818" y="3535"/>
                    <a:pt x="3840" y="3557"/>
                  </a:cubicBezTo>
                  <a:cubicBezTo>
                    <a:pt x="3840" y="3557"/>
                    <a:pt x="3892" y="3609"/>
                    <a:pt x="3892" y="3594"/>
                  </a:cubicBezTo>
                  <a:cubicBezTo>
                    <a:pt x="3884" y="3557"/>
                    <a:pt x="3907" y="3557"/>
                    <a:pt x="3929" y="3542"/>
                  </a:cubicBezTo>
                  <a:cubicBezTo>
                    <a:pt x="3936" y="3535"/>
                    <a:pt x="3944" y="3542"/>
                    <a:pt x="3944" y="3542"/>
                  </a:cubicBezTo>
                  <a:cubicBezTo>
                    <a:pt x="3951" y="3535"/>
                    <a:pt x="3944" y="3527"/>
                    <a:pt x="3951" y="3520"/>
                  </a:cubicBezTo>
                  <a:cubicBezTo>
                    <a:pt x="3959" y="3512"/>
                    <a:pt x="3959" y="3505"/>
                    <a:pt x="3973" y="3497"/>
                  </a:cubicBezTo>
                  <a:cubicBezTo>
                    <a:pt x="3973" y="3490"/>
                    <a:pt x="4026" y="3490"/>
                    <a:pt x="4026" y="3490"/>
                  </a:cubicBezTo>
                  <a:cubicBezTo>
                    <a:pt x="4026" y="3453"/>
                    <a:pt x="4055" y="3423"/>
                    <a:pt x="4085" y="3401"/>
                  </a:cubicBezTo>
                  <a:cubicBezTo>
                    <a:pt x="4085" y="3423"/>
                    <a:pt x="4107" y="3446"/>
                    <a:pt x="4129" y="3438"/>
                  </a:cubicBezTo>
                  <a:cubicBezTo>
                    <a:pt x="4152" y="3438"/>
                    <a:pt x="4152" y="3416"/>
                    <a:pt x="4159" y="3394"/>
                  </a:cubicBezTo>
                  <a:cubicBezTo>
                    <a:pt x="4174" y="3371"/>
                    <a:pt x="4174" y="3371"/>
                    <a:pt x="4204" y="3357"/>
                  </a:cubicBezTo>
                  <a:cubicBezTo>
                    <a:pt x="4226" y="3349"/>
                    <a:pt x="4241" y="3334"/>
                    <a:pt x="4263" y="3334"/>
                  </a:cubicBezTo>
                  <a:cubicBezTo>
                    <a:pt x="4241" y="3305"/>
                    <a:pt x="4256" y="3275"/>
                    <a:pt x="4233" y="3245"/>
                  </a:cubicBezTo>
                  <a:cubicBezTo>
                    <a:pt x="4226" y="3230"/>
                    <a:pt x="4211" y="3223"/>
                    <a:pt x="4204" y="3208"/>
                  </a:cubicBezTo>
                  <a:cubicBezTo>
                    <a:pt x="4189" y="3200"/>
                    <a:pt x="4189" y="3178"/>
                    <a:pt x="4181" y="3163"/>
                  </a:cubicBezTo>
                  <a:cubicBezTo>
                    <a:pt x="4159" y="3134"/>
                    <a:pt x="4129" y="3111"/>
                    <a:pt x="4122" y="3074"/>
                  </a:cubicBezTo>
                  <a:cubicBezTo>
                    <a:pt x="4115" y="3030"/>
                    <a:pt x="4137" y="3007"/>
                    <a:pt x="4152" y="2978"/>
                  </a:cubicBezTo>
                  <a:cubicBezTo>
                    <a:pt x="4218" y="2881"/>
                    <a:pt x="4077" y="2896"/>
                    <a:pt x="4026" y="2889"/>
                  </a:cubicBezTo>
                  <a:cubicBezTo>
                    <a:pt x="3966" y="2874"/>
                    <a:pt x="3899" y="2814"/>
                    <a:pt x="3892" y="2755"/>
                  </a:cubicBezTo>
                  <a:cubicBezTo>
                    <a:pt x="3884" y="2710"/>
                    <a:pt x="3899" y="2666"/>
                    <a:pt x="3884" y="2629"/>
                  </a:cubicBezTo>
                  <a:lnTo>
                    <a:pt x="3981" y="2621"/>
                  </a:lnTo>
                  <a:cubicBezTo>
                    <a:pt x="3996" y="2592"/>
                    <a:pt x="3981" y="2592"/>
                    <a:pt x="3973" y="2577"/>
                  </a:cubicBezTo>
                  <a:cubicBezTo>
                    <a:pt x="3944" y="2510"/>
                    <a:pt x="3936" y="2428"/>
                    <a:pt x="3907" y="2361"/>
                  </a:cubicBezTo>
                  <a:cubicBezTo>
                    <a:pt x="3899" y="2354"/>
                    <a:pt x="3899" y="2354"/>
                    <a:pt x="3899" y="2354"/>
                  </a:cubicBezTo>
                  <a:cubicBezTo>
                    <a:pt x="3914" y="2339"/>
                    <a:pt x="3944" y="2317"/>
                    <a:pt x="3959" y="2309"/>
                  </a:cubicBezTo>
                  <a:cubicBezTo>
                    <a:pt x="3981" y="2309"/>
                    <a:pt x="3988" y="2324"/>
                    <a:pt x="4003" y="2324"/>
                  </a:cubicBezTo>
                  <a:cubicBezTo>
                    <a:pt x="4018" y="2332"/>
                    <a:pt x="4033" y="2324"/>
                    <a:pt x="4048" y="2324"/>
                  </a:cubicBezTo>
                  <a:cubicBezTo>
                    <a:pt x="4077" y="2332"/>
                    <a:pt x="4092" y="2354"/>
                    <a:pt x="4129" y="2347"/>
                  </a:cubicBezTo>
                  <a:cubicBezTo>
                    <a:pt x="4159" y="2347"/>
                    <a:pt x="4181" y="2339"/>
                    <a:pt x="4218" y="2347"/>
                  </a:cubicBezTo>
                  <a:cubicBezTo>
                    <a:pt x="4211" y="2339"/>
                    <a:pt x="4204" y="2309"/>
                    <a:pt x="4204" y="2302"/>
                  </a:cubicBezTo>
                  <a:cubicBezTo>
                    <a:pt x="4211" y="2280"/>
                    <a:pt x="4226" y="2287"/>
                    <a:pt x="4241" y="2280"/>
                  </a:cubicBezTo>
                  <a:cubicBezTo>
                    <a:pt x="4271" y="2258"/>
                    <a:pt x="4293" y="2235"/>
                    <a:pt x="4293" y="2198"/>
                  </a:cubicBezTo>
                  <a:cubicBezTo>
                    <a:pt x="4293" y="2183"/>
                    <a:pt x="4278" y="2176"/>
                    <a:pt x="4285" y="2153"/>
                  </a:cubicBezTo>
                  <a:cubicBezTo>
                    <a:pt x="4285" y="2139"/>
                    <a:pt x="4300" y="2124"/>
                    <a:pt x="4300" y="2101"/>
                  </a:cubicBezTo>
                  <a:cubicBezTo>
                    <a:pt x="4293" y="2087"/>
                    <a:pt x="4278" y="2050"/>
                    <a:pt x="4263" y="2035"/>
                  </a:cubicBezTo>
                  <a:cubicBezTo>
                    <a:pt x="4300" y="2035"/>
                    <a:pt x="4322" y="2027"/>
                    <a:pt x="4360" y="2027"/>
                  </a:cubicBezTo>
                  <a:cubicBezTo>
                    <a:pt x="4374" y="2027"/>
                    <a:pt x="4412" y="2035"/>
                    <a:pt x="4426" y="2020"/>
                  </a:cubicBezTo>
                  <a:cubicBezTo>
                    <a:pt x="4434" y="2012"/>
                    <a:pt x="4426" y="1983"/>
                    <a:pt x="4434" y="1968"/>
                  </a:cubicBezTo>
                  <a:cubicBezTo>
                    <a:pt x="4441" y="1931"/>
                    <a:pt x="4478" y="1908"/>
                    <a:pt x="4508" y="1893"/>
                  </a:cubicBezTo>
                  <a:cubicBezTo>
                    <a:pt x="4545" y="1871"/>
                    <a:pt x="4582" y="1879"/>
                    <a:pt x="4619" y="1879"/>
                  </a:cubicBezTo>
                  <a:cubicBezTo>
                    <a:pt x="4619" y="1834"/>
                    <a:pt x="4619" y="1804"/>
                    <a:pt x="4642" y="1767"/>
                  </a:cubicBezTo>
                  <a:cubicBezTo>
                    <a:pt x="4657" y="1753"/>
                    <a:pt x="4664" y="1738"/>
                    <a:pt x="4671" y="1723"/>
                  </a:cubicBezTo>
                  <a:cubicBezTo>
                    <a:pt x="4679" y="1700"/>
                    <a:pt x="4679" y="1678"/>
                    <a:pt x="4701" y="1671"/>
                  </a:cubicBezTo>
                  <a:cubicBezTo>
                    <a:pt x="4701" y="1619"/>
                    <a:pt x="4686" y="1530"/>
                    <a:pt x="4746" y="1522"/>
                  </a:cubicBezTo>
                  <a:cubicBezTo>
                    <a:pt x="4775" y="1470"/>
                    <a:pt x="4738" y="1411"/>
                    <a:pt x="4761" y="1359"/>
                  </a:cubicBezTo>
                  <a:cubicBezTo>
                    <a:pt x="4775" y="1329"/>
                    <a:pt x="4805" y="1337"/>
                    <a:pt x="4790" y="1292"/>
                  </a:cubicBezTo>
                  <a:cubicBezTo>
                    <a:pt x="4775" y="1270"/>
                    <a:pt x="4761" y="1262"/>
                    <a:pt x="4753" y="1240"/>
                  </a:cubicBezTo>
                  <a:cubicBezTo>
                    <a:pt x="4746" y="1233"/>
                    <a:pt x="4738" y="1225"/>
                    <a:pt x="4731" y="1225"/>
                  </a:cubicBezTo>
                  <a:cubicBezTo>
                    <a:pt x="4716" y="1218"/>
                    <a:pt x="4701" y="1225"/>
                    <a:pt x="4694" y="1218"/>
                  </a:cubicBezTo>
                  <a:cubicBezTo>
                    <a:pt x="4664" y="1203"/>
                    <a:pt x="4657" y="1166"/>
                    <a:pt x="4642" y="1151"/>
                  </a:cubicBezTo>
                  <a:cubicBezTo>
                    <a:pt x="4605" y="1099"/>
                    <a:pt x="4582" y="1084"/>
                    <a:pt x="4523" y="1099"/>
                  </a:cubicBezTo>
                  <a:cubicBezTo>
                    <a:pt x="4463" y="1106"/>
                    <a:pt x="4426" y="1084"/>
                    <a:pt x="4374" y="1069"/>
                  </a:cubicBezTo>
                  <a:cubicBezTo>
                    <a:pt x="4330" y="1054"/>
                    <a:pt x="4263" y="1010"/>
                    <a:pt x="4226" y="1010"/>
                  </a:cubicBezTo>
                  <a:cubicBezTo>
                    <a:pt x="4226" y="988"/>
                    <a:pt x="4218" y="965"/>
                    <a:pt x="4189" y="958"/>
                  </a:cubicBezTo>
                  <a:cubicBezTo>
                    <a:pt x="4159" y="951"/>
                    <a:pt x="4144" y="980"/>
                    <a:pt x="4115" y="973"/>
                  </a:cubicBezTo>
                  <a:cubicBezTo>
                    <a:pt x="4100" y="995"/>
                    <a:pt x="4107" y="1032"/>
                    <a:pt x="4077" y="1040"/>
                  </a:cubicBezTo>
                  <a:cubicBezTo>
                    <a:pt x="4055" y="1047"/>
                    <a:pt x="4011" y="1040"/>
                    <a:pt x="3988" y="1032"/>
                  </a:cubicBezTo>
                  <a:cubicBezTo>
                    <a:pt x="3936" y="1025"/>
                    <a:pt x="3862" y="1010"/>
                    <a:pt x="3810" y="1017"/>
                  </a:cubicBezTo>
                  <a:cubicBezTo>
                    <a:pt x="3780" y="1025"/>
                    <a:pt x="3758" y="1054"/>
                    <a:pt x="3721" y="1062"/>
                  </a:cubicBezTo>
                  <a:cubicBezTo>
                    <a:pt x="3691" y="1069"/>
                    <a:pt x="3661" y="1077"/>
                    <a:pt x="3632" y="1091"/>
                  </a:cubicBezTo>
                  <a:cubicBezTo>
                    <a:pt x="3617" y="1106"/>
                    <a:pt x="3610" y="1114"/>
                    <a:pt x="3587" y="1114"/>
                  </a:cubicBezTo>
                  <a:cubicBezTo>
                    <a:pt x="3572" y="1121"/>
                    <a:pt x="3558" y="1114"/>
                    <a:pt x="3543" y="1114"/>
                  </a:cubicBezTo>
                  <a:cubicBezTo>
                    <a:pt x="3528" y="1121"/>
                    <a:pt x="3521" y="1136"/>
                    <a:pt x="3513" y="1143"/>
                  </a:cubicBezTo>
                  <a:cubicBezTo>
                    <a:pt x="3498" y="1151"/>
                    <a:pt x="3483" y="1151"/>
                    <a:pt x="3469" y="1151"/>
                  </a:cubicBezTo>
                  <a:cubicBezTo>
                    <a:pt x="3469" y="1166"/>
                    <a:pt x="3461" y="1173"/>
                    <a:pt x="3461" y="1181"/>
                  </a:cubicBezTo>
                  <a:cubicBezTo>
                    <a:pt x="3424" y="1188"/>
                    <a:pt x="3379" y="1173"/>
                    <a:pt x="3342" y="1181"/>
                  </a:cubicBezTo>
                  <a:cubicBezTo>
                    <a:pt x="3298" y="1188"/>
                    <a:pt x="3313" y="1203"/>
                    <a:pt x="3290" y="1233"/>
                  </a:cubicBezTo>
                  <a:cubicBezTo>
                    <a:pt x="3268" y="1255"/>
                    <a:pt x="3253" y="1240"/>
                    <a:pt x="3231" y="1233"/>
                  </a:cubicBezTo>
                  <a:cubicBezTo>
                    <a:pt x="3201" y="1218"/>
                    <a:pt x="3201" y="1225"/>
                    <a:pt x="3164" y="1233"/>
                  </a:cubicBezTo>
                  <a:cubicBezTo>
                    <a:pt x="3142" y="1240"/>
                    <a:pt x="3112" y="1240"/>
                    <a:pt x="3090" y="1240"/>
                  </a:cubicBezTo>
                  <a:cubicBezTo>
                    <a:pt x="3067" y="1240"/>
                    <a:pt x="3045" y="1233"/>
                    <a:pt x="3023" y="1233"/>
                  </a:cubicBezTo>
                  <a:cubicBezTo>
                    <a:pt x="3001" y="1233"/>
                    <a:pt x="2956" y="1255"/>
                    <a:pt x="2941" y="1248"/>
                  </a:cubicBezTo>
                  <a:cubicBezTo>
                    <a:pt x="2882" y="1225"/>
                    <a:pt x="3008" y="1166"/>
                    <a:pt x="3038" y="1166"/>
                  </a:cubicBezTo>
                  <a:cubicBezTo>
                    <a:pt x="3038" y="1143"/>
                    <a:pt x="3038" y="1136"/>
                    <a:pt x="3023" y="1121"/>
                  </a:cubicBezTo>
                  <a:cubicBezTo>
                    <a:pt x="3016" y="1114"/>
                    <a:pt x="3008" y="1114"/>
                    <a:pt x="3001" y="1114"/>
                  </a:cubicBezTo>
                  <a:cubicBezTo>
                    <a:pt x="2993" y="1106"/>
                    <a:pt x="2993" y="1091"/>
                    <a:pt x="2986" y="1084"/>
                  </a:cubicBezTo>
                  <a:cubicBezTo>
                    <a:pt x="2956" y="1054"/>
                    <a:pt x="2934" y="1069"/>
                    <a:pt x="2897" y="1062"/>
                  </a:cubicBezTo>
                  <a:cubicBezTo>
                    <a:pt x="2882" y="1054"/>
                    <a:pt x="2859" y="1054"/>
                    <a:pt x="2852" y="1047"/>
                  </a:cubicBezTo>
                  <a:cubicBezTo>
                    <a:pt x="2837" y="1032"/>
                    <a:pt x="2837" y="1010"/>
                    <a:pt x="2830" y="1002"/>
                  </a:cubicBezTo>
                  <a:cubicBezTo>
                    <a:pt x="2808" y="988"/>
                    <a:pt x="2756" y="995"/>
                    <a:pt x="2726" y="995"/>
                  </a:cubicBezTo>
                  <a:cubicBezTo>
                    <a:pt x="2674" y="988"/>
                    <a:pt x="2659" y="995"/>
                    <a:pt x="2622" y="951"/>
                  </a:cubicBezTo>
                  <a:cubicBezTo>
                    <a:pt x="2577" y="913"/>
                    <a:pt x="2600" y="869"/>
                    <a:pt x="2585" y="817"/>
                  </a:cubicBezTo>
                  <a:cubicBezTo>
                    <a:pt x="2585" y="794"/>
                    <a:pt x="2570" y="765"/>
                    <a:pt x="2548" y="743"/>
                  </a:cubicBezTo>
                  <a:cubicBezTo>
                    <a:pt x="2525" y="713"/>
                    <a:pt x="2503" y="720"/>
                    <a:pt x="2466" y="713"/>
                  </a:cubicBezTo>
                  <a:cubicBezTo>
                    <a:pt x="2407" y="705"/>
                    <a:pt x="2407" y="661"/>
                    <a:pt x="2384" y="616"/>
                  </a:cubicBezTo>
                  <a:cubicBezTo>
                    <a:pt x="2354" y="572"/>
                    <a:pt x="2295" y="609"/>
                    <a:pt x="2251" y="586"/>
                  </a:cubicBezTo>
                  <a:cubicBezTo>
                    <a:pt x="2228" y="572"/>
                    <a:pt x="2221" y="549"/>
                    <a:pt x="2206" y="535"/>
                  </a:cubicBezTo>
                  <a:cubicBezTo>
                    <a:pt x="2191" y="512"/>
                    <a:pt x="2169" y="512"/>
                    <a:pt x="2154" y="497"/>
                  </a:cubicBezTo>
                  <a:cubicBezTo>
                    <a:pt x="2139" y="475"/>
                    <a:pt x="2117" y="438"/>
                    <a:pt x="2109" y="416"/>
                  </a:cubicBezTo>
                  <a:cubicBezTo>
                    <a:pt x="2095" y="379"/>
                    <a:pt x="2095" y="349"/>
                    <a:pt x="2072" y="319"/>
                  </a:cubicBezTo>
                  <a:cubicBezTo>
                    <a:pt x="2035" y="267"/>
                    <a:pt x="1976" y="208"/>
                    <a:pt x="1902" y="238"/>
                  </a:cubicBezTo>
                  <a:cubicBezTo>
                    <a:pt x="1887" y="245"/>
                    <a:pt x="1894" y="260"/>
                    <a:pt x="1872" y="267"/>
                  </a:cubicBezTo>
                  <a:cubicBezTo>
                    <a:pt x="1850" y="275"/>
                    <a:pt x="1835" y="260"/>
                    <a:pt x="1827" y="245"/>
                  </a:cubicBezTo>
                  <a:cubicBezTo>
                    <a:pt x="1820" y="215"/>
                    <a:pt x="1835" y="163"/>
                    <a:pt x="1835" y="134"/>
                  </a:cubicBezTo>
                  <a:cubicBezTo>
                    <a:pt x="1835" y="82"/>
                    <a:pt x="1812" y="89"/>
                    <a:pt x="1760" y="82"/>
                  </a:cubicBezTo>
                  <a:cubicBezTo>
                    <a:pt x="1723" y="82"/>
                    <a:pt x="1686" y="82"/>
                    <a:pt x="1657" y="67"/>
                  </a:cubicBezTo>
                  <a:cubicBezTo>
                    <a:pt x="1649" y="67"/>
                    <a:pt x="1649" y="59"/>
                    <a:pt x="1642" y="52"/>
                  </a:cubicBezTo>
                  <a:cubicBezTo>
                    <a:pt x="1634" y="52"/>
                    <a:pt x="1619" y="52"/>
                    <a:pt x="1612" y="52"/>
                  </a:cubicBezTo>
                  <a:cubicBezTo>
                    <a:pt x="1590" y="52"/>
                    <a:pt x="1575" y="52"/>
                    <a:pt x="1552" y="59"/>
                  </a:cubicBezTo>
                  <a:cubicBezTo>
                    <a:pt x="1508" y="67"/>
                    <a:pt x="1478" y="96"/>
                    <a:pt x="1456" y="37"/>
                  </a:cubicBezTo>
                  <a:cubicBezTo>
                    <a:pt x="1441" y="37"/>
                    <a:pt x="1441" y="15"/>
                    <a:pt x="1426" y="7"/>
                  </a:cubicBezTo>
                  <a:cubicBezTo>
                    <a:pt x="1412" y="0"/>
                    <a:pt x="1374" y="7"/>
                    <a:pt x="1360" y="15"/>
                  </a:cubicBezTo>
                  <a:cubicBezTo>
                    <a:pt x="1337" y="22"/>
                    <a:pt x="1345" y="44"/>
                    <a:pt x="1322" y="52"/>
                  </a:cubicBezTo>
                  <a:cubicBezTo>
                    <a:pt x="1300" y="67"/>
                    <a:pt x="1293" y="44"/>
                    <a:pt x="1270" y="37"/>
                  </a:cubicBezTo>
                  <a:cubicBezTo>
                    <a:pt x="1226" y="30"/>
                    <a:pt x="1204" y="52"/>
                    <a:pt x="1166" y="67"/>
                  </a:cubicBezTo>
                  <a:cubicBezTo>
                    <a:pt x="1122" y="74"/>
                    <a:pt x="1100" y="89"/>
                    <a:pt x="1055" y="89"/>
                  </a:cubicBezTo>
                  <a:cubicBezTo>
                    <a:pt x="1048" y="104"/>
                    <a:pt x="1048" y="111"/>
                    <a:pt x="1048" y="126"/>
                  </a:cubicBezTo>
                  <a:cubicBezTo>
                    <a:pt x="988" y="126"/>
                    <a:pt x="958" y="111"/>
                    <a:pt x="907" y="96"/>
                  </a:cubicBezTo>
                  <a:cubicBezTo>
                    <a:pt x="869" y="89"/>
                    <a:pt x="780" y="59"/>
                    <a:pt x="743" y="82"/>
                  </a:cubicBezTo>
                  <a:cubicBezTo>
                    <a:pt x="788" y="104"/>
                    <a:pt x="832" y="74"/>
                    <a:pt x="847" y="141"/>
                  </a:cubicBezTo>
                  <a:cubicBezTo>
                    <a:pt x="855" y="141"/>
                    <a:pt x="862" y="149"/>
                    <a:pt x="877" y="156"/>
                  </a:cubicBezTo>
                  <a:cubicBezTo>
                    <a:pt x="877" y="171"/>
                    <a:pt x="877" y="178"/>
                    <a:pt x="877" y="193"/>
                  </a:cubicBezTo>
                  <a:cubicBezTo>
                    <a:pt x="855" y="200"/>
                    <a:pt x="840" y="200"/>
                    <a:pt x="817" y="200"/>
                  </a:cubicBezTo>
                  <a:cubicBezTo>
                    <a:pt x="795" y="200"/>
                    <a:pt x="773" y="208"/>
                    <a:pt x="750" y="215"/>
                  </a:cubicBezTo>
                  <a:cubicBezTo>
                    <a:pt x="698" y="223"/>
                    <a:pt x="676" y="193"/>
                    <a:pt x="632" y="186"/>
                  </a:cubicBezTo>
                  <a:cubicBezTo>
                    <a:pt x="587" y="171"/>
                    <a:pt x="543" y="186"/>
                    <a:pt x="498" y="186"/>
                  </a:cubicBezTo>
                  <a:cubicBezTo>
                    <a:pt x="483" y="186"/>
                    <a:pt x="446" y="178"/>
                    <a:pt x="431" y="186"/>
                  </a:cubicBezTo>
                  <a:cubicBezTo>
                    <a:pt x="416" y="193"/>
                    <a:pt x="402" y="215"/>
                    <a:pt x="387" y="230"/>
                  </a:cubicBezTo>
                  <a:cubicBezTo>
                    <a:pt x="387" y="260"/>
                    <a:pt x="372" y="275"/>
                    <a:pt x="342" y="275"/>
                  </a:cubicBezTo>
                  <a:cubicBezTo>
                    <a:pt x="335" y="297"/>
                    <a:pt x="327" y="327"/>
                    <a:pt x="320" y="349"/>
                  </a:cubicBezTo>
                  <a:cubicBezTo>
                    <a:pt x="298" y="356"/>
                    <a:pt x="275" y="349"/>
                    <a:pt x="253" y="349"/>
                  </a:cubicBezTo>
                  <a:cubicBezTo>
                    <a:pt x="253" y="431"/>
                    <a:pt x="142" y="416"/>
                    <a:pt x="134" y="490"/>
                  </a:cubicBezTo>
                  <a:cubicBezTo>
                    <a:pt x="127" y="490"/>
                    <a:pt x="127" y="490"/>
                    <a:pt x="127" y="497"/>
                  </a:cubicBezTo>
                  <a:cubicBezTo>
                    <a:pt x="90" y="505"/>
                    <a:pt x="75" y="460"/>
                    <a:pt x="45" y="505"/>
                  </a:cubicBezTo>
                  <a:cubicBezTo>
                    <a:pt x="38" y="520"/>
                    <a:pt x="45" y="535"/>
                    <a:pt x="38" y="549"/>
                  </a:cubicBezTo>
                  <a:cubicBezTo>
                    <a:pt x="38" y="564"/>
                    <a:pt x="8" y="586"/>
                    <a:pt x="8" y="594"/>
                  </a:cubicBezTo>
                  <a:cubicBezTo>
                    <a:pt x="8" y="609"/>
                    <a:pt x="15" y="609"/>
                    <a:pt x="23" y="624"/>
                  </a:cubicBezTo>
                  <a:cubicBezTo>
                    <a:pt x="30" y="646"/>
                    <a:pt x="30" y="668"/>
                    <a:pt x="23" y="698"/>
                  </a:cubicBezTo>
                  <a:cubicBezTo>
                    <a:pt x="15" y="705"/>
                    <a:pt x="0" y="713"/>
                    <a:pt x="15" y="728"/>
                  </a:cubicBezTo>
                  <a:cubicBezTo>
                    <a:pt x="15" y="728"/>
                    <a:pt x="53" y="728"/>
                    <a:pt x="60" y="728"/>
                  </a:cubicBezTo>
                  <a:cubicBezTo>
                    <a:pt x="45" y="765"/>
                    <a:pt x="112" y="750"/>
                    <a:pt x="105" y="794"/>
                  </a:cubicBezTo>
                  <a:cubicBezTo>
                    <a:pt x="134" y="794"/>
                    <a:pt x="142" y="757"/>
                    <a:pt x="179" y="765"/>
                  </a:cubicBezTo>
                  <a:cubicBezTo>
                    <a:pt x="179" y="772"/>
                    <a:pt x="179" y="772"/>
                    <a:pt x="179" y="772"/>
                  </a:cubicBezTo>
                  <a:cubicBezTo>
                    <a:pt x="208" y="780"/>
                    <a:pt x="231" y="750"/>
                    <a:pt x="260" y="765"/>
                  </a:cubicBezTo>
                  <a:cubicBezTo>
                    <a:pt x="268" y="765"/>
                    <a:pt x="268" y="780"/>
                    <a:pt x="275" y="780"/>
                  </a:cubicBezTo>
                  <a:cubicBezTo>
                    <a:pt x="283" y="787"/>
                    <a:pt x="290" y="780"/>
                    <a:pt x="298" y="780"/>
                  </a:cubicBezTo>
                  <a:cubicBezTo>
                    <a:pt x="313" y="787"/>
                    <a:pt x="327" y="787"/>
                    <a:pt x="342" y="787"/>
                  </a:cubicBezTo>
                  <a:cubicBezTo>
                    <a:pt x="342" y="809"/>
                    <a:pt x="364" y="824"/>
                    <a:pt x="372" y="839"/>
                  </a:cubicBezTo>
                  <a:cubicBezTo>
                    <a:pt x="379" y="861"/>
                    <a:pt x="372" y="884"/>
                    <a:pt x="379" y="898"/>
                  </a:cubicBezTo>
                  <a:cubicBezTo>
                    <a:pt x="387" y="936"/>
                    <a:pt x="402" y="913"/>
                    <a:pt x="424" y="928"/>
                  </a:cubicBezTo>
                  <a:cubicBezTo>
                    <a:pt x="446" y="943"/>
                    <a:pt x="431" y="973"/>
                    <a:pt x="461" y="965"/>
                  </a:cubicBezTo>
                  <a:cubicBezTo>
                    <a:pt x="476" y="988"/>
                    <a:pt x="505" y="973"/>
                    <a:pt x="528" y="988"/>
                  </a:cubicBezTo>
                  <a:cubicBezTo>
                    <a:pt x="543" y="995"/>
                    <a:pt x="550" y="1017"/>
                    <a:pt x="558" y="1025"/>
                  </a:cubicBezTo>
                  <a:cubicBezTo>
                    <a:pt x="572" y="1032"/>
                    <a:pt x="587" y="1040"/>
                    <a:pt x="602" y="1040"/>
                  </a:cubicBezTo>
                  <a:cubicBezTo>
                    <a:pt x="654" y="1054"/>
                    <a:pt x="706" y="1032"/>
                    <a:pt x="750" y="1062"/>
                  </a:cubicBezTo>
                  <a:cubicBezTo>
                    <a:pt x="750" y="1069"/>
                    <a:pt x="750" y="1084"/>
                    <a:pt x="750" y="1099"/>
                  </a:cubicBezTo>
                  <a:cubicBezTo>
                    <a:pt x="736" y="1099"/>
                    <a:pt x="736" y="1106"/>
                    <a:pt x="736" y="1121"/>
                  </a:cubicBezTo>
                  <a:cubicBezTo>
                    <a:pt x="684" y="1121"/>
                    <a:pt x="669" y="1233"/>
                    <a:pt x="713" y="1255"/>
                  </a:cubicBezTo>
                  <a:cubicBezTo>
                    <a:pt x="721" y="1262"/>
                    <a:pt x="743" y="1255"/>
                    <a:pt x="750" y="1255"/>
                  </a:cubicBezTo>
                  <a:cubicBezTo>
                    <a:pt x="773" y="1262"/>
                    <a:pt x="765" y="1285"/>
                    <a:pt x="780" y="1292"/>
                  </a:cubicBezTo>
                  <a:cubicBezTo>
                    <a:pt x="803" y="1307"/>
                    <a:pt x="840" y="1314"/>
                    <a:pt x="847" y="1344"/>
                  </a:cubicBezTo>
                  <a:cubicBezTo>
                    <a:pt x="877" y="1344"/>
                    <a:pt x="914" y="1337"/>
                    <a:pt x="921" y="1366"/>
                  </a:cubicBezTo>
                  <a:cubicBezTo>
                    <a:pt x="936" y="1388"/>
                    <a:pt x="914" y="1418"/>
                    <a:pt x="899" y="1441"/>
                  </a:cubicBezTo>
                  <a:cubicBezTo>
                    <a:pt x="892" y="1455"/>
                    <a:pt x="884" y="1463"/>
                    <a:pt x="884" y="1478"/>
                  </a:cubicBezTo>
                  <a:cubicBezTo>
                    <a:pt x="884" y="1493"/>
                    <a:pt x="892" y="1507"/>
                    <a:pt x="877" y="1522"/>
                  </a:cubicBezTo>
                  <a:cubicBezTo>
                    <a:pt x="877" y="1530"/>
                    <a:pt x="855" y="1530"/>
                    <a:pt x="840" y="1537"/>
                  </a:cubicBezTo>
                  <a:cubicBezTo>
                    <a:pt x="832" y="1545"/>
                    <a:pt x="825" y="1567"/>
                    <a:pt x="825" y="1574"/>
                  </a:cubicBezTo>
                  <a:cubicBezTo>
                    <a:pt x="803" y="1574"/>
                    <a:pt x="788" y="1574"/>
                    <a:pt x="765" y="1574"/>
                  </a:cubicBezTo>
                  <a:cubicBezTo>
                    <a:pt x="758" y="1574"/>
                    <a:pt x="743" y="1574"/>
                    <a:pt x="736" y="1574"/>
                  </a:cubicBezTo>
                  <a:cubicBezTo>
                    <a:pt x="721" y="1582"/>
                    <a:pt x="713" y="1589"/>
                    <a:pt x="713" y="1589"/>
                  </a:cubicBezTo>
                  <a:cubicBezTo>
                    <a:pt x="698" y="1596"/>
                    <a:pt x="661" y="1596"/>
                    <a:pt x="654" y="1604"/>
                  </a:cubicBezTo>
                  <a:cubicBezTo>
                    <a:pt x="639" y="1619"/>
                    <a:pt x="647" y="1648"/>
                    <a:pt x="647" y="1663"/>
                  </a:cubicBezTo>
                  <a:cubicBezTo>
                    <a:pt x="647" y="1693"/>
                    <a:pt x="639" y="1700"/>
                    <a:pt x="632" y="1723"/>
                  </a:cubicBezTo>
                  <a:cubicBezTo>
                    <a:pt x="610" y="1760"/>
                    <a:pt x="617" y="1753"/>
                    <a:pt x="595" y="1753"/>
                  </a:cubicBezTo>
                  <a:cubicBezTo>
                    <a:pt x="565" y="1745"/>
                    <a:pt x="498" y="1730"/>
                    <a:pt x="476" y="1753"/>
                  </a:cubicBezTo>
                  <a:cubicBezTo>
                    <a:pt x="468" y="1760"/>
                    <a:pt x="468" y="1790"/>
                    <a:pt x="468" y="1804"/>
                  </a:cubicBezTo>
                  <a:cubicBezTo>
                    <a:pt x="461" y="1827"/>
                    <a:pt x="439" y="1886"/>
                    <a:pt x="461" y="1893"/>
                  </a:cubicBezTo>
                  <a:cubicBezTo>
                    <a:pt x="461" y="1931"/>
                    <a:pt x="461" y="1968"/>
                    <a:pt x="468" y="2005"/>
                  </a:cubicBezTo>
                  <a:cubicBezTo>
                    <a:pt x="476" y="2005"/>
                    <a:pt x="476" y="2012"/>
                    <a:pt x="483" y="2012"/>
                  </a:cubicBezTo>
                  <a:cubicBezTo>
                    <a:pt x="483" y="2079"/>
                    <a:pt x="483" y="2139"/>
                    <a:pt x="498" y="2205"/>
                  </a:cubicBezTo>
                  <a:cubicBezTo>
                    <a:pt x="513" y="2235"/>
                    <a:pt x="520" y="2265"/>
                    <a:pt x="520" y="2295"/>
                  </a:cubicBezTo>
                  <a:cubicBezTo>
                    <a:pt x="513" y="2309"/>
                    <a:pt x="505" y="2317"/>
                    <a:pt x="505" y="2332"/>
                  </a:cubicBezTo>
                  <a:cubicBezTo>
                    <a:pt x="505" y="2339"/>
                    <a:pt x="520" y="2339"/>
                    <a:pt x="520" y="2354"/>
                  </a:cubicBezTo>
                  <a:cubicBezTo>
                    <a:pt x="520" y="2361"/>
                    <a:pt x="520" y="2369"/>
                    <a:pt x="520" y="2376"/>
                  </a:cubicBezTo>
                  <a:cubicBezTo>
                    <a:pt x="520" y="2413"/>
                    <a:pt x="498" y="2443"/>
                    <a:pt x="498" y="2473"/>
                  </a:cubicBezTo>
                  <a:cubicBezTo>
                    <a:pt x="498" y="2480"/>
                    <a:pt x="505" y="2503"/>
                    <a:pt x="513" y="2510"/>
                  </a:cubicBezTo>
                  <a:cubicBezTo>
                    <a:pt x="513" y="2532"/>
                    <a:pt x="520" y="2555"/>
                    <a:pt x="520" y="2577"/>
                  </a:cubicBezTo>
                  <a:cubicBezTo>
                    <a:pt x="520" y="2592"/>
                    <a:pt x="520" y="2614"/>
                    <a:pt x="513" y="2629"/>
                  </a:cubicBezTo>
                  <a:cubicBezTo>
                    <a:pt x="513" y="2644"/>
                    <a:pt x="491" y="2658"/>
                    <a:pt x="491" y="2666"/>
                  </a:cubicBezTo>
                  <a:cubicBezTo>
                    <a:pt x="483" y="2688"/>
                    <a:pt x="498" y="2688"/>
                    <a:pt x="505" y="2703"/>
                  </a:cubicBezTo>
                  <a:cubicBezTo>
                    <a:pt x="505" y="2718"/>
                    <a:pt x="505" y="2740"/>
                    <a:pt x="505" y="2755"/>
                  </a:cubicBezTo>
                  <a:lnTo>
                    <a:pt x="513" y="2755"/>
                  </a:lnTo>
                  <a:cubicBezTo>
                    <a:pt x="513" y="2785"/>
                    <a:pt x="505" y="2807"/>
                    <a:pt x="505" y="2829"/>
                  </a:cubicBezTo>
                  <a:cubicBezTo>
                    <a:pt x="550" y="2829"/>
                    <a:pt x="595" y="2844"/>
                    <a:pt x="587" y="2896"/>
                  </a:cubicBezTo>
                  <a:cubicBezTo>
                    <a:pt x="632" y="2903"/>
                    <a:pt x="765" y="2903"/>
                    <a:pt x="780" y="2963"/>
                  </a:cubicBezTo>
                  <a:cubicBezTo>
                    <a:pt x="803" y="2970"/>
                    <a:pt x="803" y="3000"/>
                    <a:pt x="825" y="3007"/>
                  </a:cubicBezTo>
                  <a:cubicBezTo>
                    <a:pt x="840" y="3022"/>
                    <a:pt x="862" y="3007"/>
                    <a:pt x="877" y="3015"/>
                  </a:cubicBezTo>
                  <a:cubicBezTo>
                    <a:pt x="914" y="3037"/>
                    <a:pt x="884" y="3126"/>
                    <a:pt x="958" y="3111"/>
                  </a:cubicBezTo>
                  <a:cubicBezTo>
                    <a:pt x="958" y="3104"/>
                    <a:pt x="966" y="3097"/>
                    <a:pt x="966" y="3089"/>
                  </a:cubicBezTo>
                  <a:cubicBezTo>
                    <a:pt x="1018" y="3089"/>
                    <a:pt x="1048" y="3119"/>
                    <a:pt x="1100" y="3119"/>
                  </a:cubicBezTo>
                  <a:cubicBezTo>
                    <a:pt x="1100" y="3104"/>
                    <a:pt x="1100" y="3089"/>
                    <a:pt x="1100" y="3074"/>
                  </a:cubicBezTo>
                  <a:cubicBezTo>
                    <a:pt x="1115" y="3067"/>
                    <a:pt x="1129" y="3060"/>
                    <a:pt x="1152" y="3060"/>
                  </a:cubicBezTo>
                  <a:cubicBezTo>
                    <a:pt x="1152" y="3097"/>
                    <a:pt x="1122" y="3126"/>
                    <a:pt x="1129" y="3163"/>
                  </a:cubicBezTo>
                  <a:cubicBezTo>
                    <a:pt x="1137" y="3163"/>
                    <a:pt x="1137" y="3163"/>
                    <a:pt x="1137" y="3163"/>
                  </a:cubicBezTo>
                  <a:cubicBezTo>
                    <a:pt x="1137" y="3186"/>
                    <a:pt x="1144" y="3200"/>
                    <a:pt x="1129" y="3230"/>
                  </a:cubicBezTo>
                  <a:cubicBezTo>
                    <a:pt x="1129" y="3238"/>
                    <a:pt x="1085" y="3260"/>
                    <a:pt x="1122" y="3275"/>
                  </a:cubicBezTo>
                  <a:cubicBezTo>
                    <a:pt x="1122" y="3290"/>
                    <a:pt x="1122" y="3312"/>
                    <a:pt x="1129" y="3319"/>
                  </a:cubicBezTo>
                  <a:cubicBezTo>
                    <a:pt x="1152" y="3290"/>
                    <a:pt x="1226" y="3297"/>
                    <a:pt x="1263" y="3305"/>
                  </a:cubicBezTo>
                  <a:cubicBezTo>
                    <a:pt x="1263" y="3319"/>
                    <a:pt x="1270" y="3334"/>
                    <a:pt x="1278" y="3349"/>
                  </a:cubicBezTo>
                  <a:cubicBezTo>
                    <a:pt x="1285" y="3349"/>
                    <a:pt x="1293" y="3349"/>
                    <a:pt x="1293" y="3349"/>
                  </a:cubicBezTo>
                  <a:lnTo>
                    <a:pt x="1293" y="3357"/>
                  </a:lnTo>
                  <a:cubicBezTo>
                    <a:pt x="1307" y="3357"/>
                    <a:pt x="1322" y="3357"/>
                    <a:pt x="1330" y="3357"/>
                  </a:cubicBezTo>
                  <a:cubicBezTo>
                    <a:pt x="1330" y="3342"/>
                    <a:pt x="1337" y="3334"/>
                    <a:pt x="1352" y="3334"/>
                  </a:cubicBezTo>
                  <a:cubicBezTo>
                    <a:pt x="1352" y="3334"/>
                    <a:pt x="1352" y="3334"/>
                    <a:pt x="1352" y="3327"/>
                  </a:cubicBezTo>
                  <a:cubicBezTo>
                    <a:pt x="1367" y="3327"/>
                    <a:pt x="1382" y="3327"/>
                    <a:pt x="1389" y="3327"/>
                  </a:cubicBezTo>
                  <a:cubicBezTo>
                    <a:pt x="1397" y="3357"/>
                    <a:pt x="1419" y="3364"/>
                    <a:pt x="1412" y="3386"/>
                  </a:cubicBezTo>
                  <a:cubicBezTo>
                    <a:pt x="1434" y="3386"/>
                    <a:pt x="1456" y="3386"/>
                    <a:pt x="1471" y="3386"/>
                  </a:cubicBezTo>
                  <a:cubicBezTo>
                    <a:pt x="1493" y="3394"/>
                    <a:pt x="1538" y="3438"/>
                    <a:pt x="1545" y="3460"/>
                  </a:cubicBezTo>
                  <a:cubicBezTo>
                    <a:pt x="1545" y="3468"/>
                    <a:pt x="1545" y="3483"/>
                    <a:pt x="1538" y="3497"/>
                  </a:cubicBezTo>
                  <a:lnTo>
                    <a:pt x="1545" y="3497"/>
                  </a:lnTo>
                  <a:cubicBezTo>
                    <a:pt x="1575" y="3512"/>
                    <a:pt x="1590" y="3520"/>
                    <a:pt x="1619" y="3520"/>
                  </a:cubicBezTo>
                </a:path>
              </a:pathLst>
            </a:custGeom>
            <a:grpFill/>
            <a:ln w="9525" cap="flat">
              <a:solidFill>
                <a:schemeClr val="tx2"/>
              </a:solidFill>
              <a:bevel/>
              <a:headEnd/>
              <a:tailEnd/>
            </a:ln>
            <a:effectLst/>
          </p:spPr>
          <p:txBody>
            <a:bodyPr wrap="none" lIns="121853" tIns="60926" rIns="121853" bIns="60926" anchor="ctr"/>
            <a:lstStyle/>
            <a:p>
              <a:endParaRPr lang="en-US" dirty="0">
                <a:latin typeface="Lato Regular" charset="0"/>
              </a:endParaRPr>
            </a:p>
          </p:txBody>
        </p:sp>
        <p:sp>
          <p:nvSpPr>
            <p:cNvPr id="94" name="Freeform 34">
              <a:extLst>
                <a:ext uri="{FF2B5EF4-FFF2-40B4-BE49-F238E27FC236}">
                  <a16:creationId xmlns:a16="http://schemas.microsoft.com/office/drawing/2014/main" id="{FFF3F13A-E159-354B-80CD-D32A0A292842}"/>
                </a:ext>
              </a:extLst>
            </p:cNvPr>
            <p:cNvSpPr>
              <a:spLocks noChangeArrowheads="1"/>
            </p:cNvSpPr>
            <p:nvPr/>
          </p:nvSpPr>
          <p:spPr bwMode="auto">
            <a:xfrm>
              <a:off x="15061663" y="6998675"/>
              <a:ext cx="3813" cy="1904"/>
            </a:xfrm>
            <a:custGeom>
              <a:avLst/>
              <a:gdLst>
                <a:gd name="T0" fmla="*/ 0 w 8"/>
                <a:gd name="T1" fmla="*/ 0 h 1"/>
                <a:gd name="T2" fmla="*/ 0 w 8"/>
                <a:gd name="T3" fmla="*/ 0 h 1"/>
                <a:gd name="T4" fmla="*/ 7 w 8"/>
                <a:gd name="T5" fmla="*/ 0 h 1"/>
                <a:gd name="T6" fmla="*/ 7 w 8"/>
                <a:gd name="T7" fmla="*/ 0 h 1"/>
                <a:gd name="T8" fmla="*/ 0 w 8"/>
                <a:gd name="T9" fmla="*/ 0 h 1"/>
              </a:gdLst>
              <a:ahLst/>
              <a:cxnLst>
                <a:cxn ang="0">
                  <a:pos x="T0" y="T1"/>
                </a:cxn>
                <a:cxn ang="0">
                  <a:pos x="T2" y="T3"/>
                </a:cxn>
                <a:cxn ang="0">
                  <a:pos x="T4" y="T5"/>
                </a:cxn>
                <a:cxn ang="0">
                  <a:pos x="T6" y="T7"/>
                </a:cxn>
                <a:cxn ang="0">
                  <a:pos x="T8" y="T9"/>
                </a:cxn>
              </a:cxnLst>
              <a:rect l="0" t="0" r="r" b="b"/>
              <a:pathLst>
                <a:path w="8" h="1">
                  <a:moveTo>
                    <a:pt x="0" y="0"/>
                  </a:moveTo>
                  <a:lnTo>
                    <a:pt x="0" y="0"/>
                  </a:lnTo>
                  <a:cubicBezTo>
                    <a:pt x="0" y="0"/>
                    <a:pt x="0" y="0"/>
                    <a:pt x="7" y="0"/>
                  </a:cubicBezTo>
                  <a:lnTo>
                    <a:pt x="7" y="0"/>
                  </a:lnTo>
                  <a:lnTo>
                    <a:pt x="0" y="0"/>
                  </a:lnTo>
                </a:path>
              </a:pathLst>
            </a:custGeom>
            <a:grpFill/>
            <a:ln w="9525" cap="flat">
              <a:solidFill>
                <a:schemeClr val="tx2"/>
              </a:solidFill>
              <a:bevel/>
              <a:headEnd/>
              <a:tailEnd/>
            </a:ln>
            <a:effectLst/>
          </p:spPr>
          <p:txBody>
            <a:bodyPr wrap="none" lIns="121853" tIns="60926" rIns="121853" bIns="60926" anchor="ctr"/>
            <a:lstStyle/>
            <a:p>
              <a:endParaRPr lang="en-US" dirty="0">
                <a:latin typeface="Lato Regular" charset="0"/>
              </a:endParaRPr>
            </a:p>
          </p:txBody>
        </p:sp>
        <p:sp>
          <p:nvSpPr>
            <p:cNvPr id="95" name="Freeform 35">
              <a:extLst>
                <a:ext uri="{FF2B5EF4-FFF2-40B4-BE49-F238E27FC236}">
                  <a16:creationId xmlns:a16="http://schemas.microsoft.com/office/drawing/2014/main" id="{6C6F7E0A-8AAA-CA4E-943B-528E5DD473BC}"/>
                </a:ext>
              </a:extLst>
            </p:cNvPr>
            <p:cNvSpPr>
              <a:spLocks noChangeArrowheads="1"/>
            </p:cNvSpPr>
            <p:nvPr/>
          </p:nvSpPr>
          <p:spPr bwMode="auto">
            <a:xfrm>
              <a:off x="14316272" y="5804178"/>
              <a:ext cx="1791984" cy="1276416"/>
            </a:xfrm>
            <a:custGeom>
              <a:avLst/>
              <a:gdLst>
                <a:gd name="T0" fmla="*/ 1819 w 4145"/>
                <a:gd name="T1" fmla="*/ 2852 h 2956"/>
                <a:gd name="T2" fmla="*/ 1961 w 4145"/>
                <a:gd name="T3" fmla="*/ 2926 h 2956"/>
                <a:gd name="T4" fmla="*/ 2064 w 4145"/>
                <a:gd name="T5" fmla="*/ 2785 h 2956"/>
                <a:gd name="T6" fmla="*/ 2287 w 4145"/>
                <a:gd name="T7" fmla="*/ 2740 h 2956"/>
                <a:gd name="T8" fmla="*/ 2310 w 4145"/>
                <a:gd name="T9" fmla="*/ 2658 h 2956"/>
                <a:gd name="T10" fmla="*/ 2421 w 4145"/>
                <a:gd name="T11" fmla="*/ 2347 h 2956"/>
                <a:gd name="T12" fmla="*/ 2480 w 4145"/>
                <a:gd name="T13" fmla="*/ 2146 h 2956"/>
                <a:gd name="T14" fmla="*/ 2495 w 4145"/>
                <a:gd name="T15" fmla="*/ 2072 h 2956"/>
                <a:gd name="T16" fmla="*/ 2480 w 4145"/>
                <a:gd name="T17" fmla="*/ 1901 h 2956"/>
                <a:gd name="T18" fmla="*/ 2584 w 4145"/>
                <a:gd name="T19" fmla="*/ 1738 h 2956"/>
                <a:gd name="T20" fmla="*/ 2748 w 4145"/>
                <a:gd name="T21" fmla="*/ 1641 h 2956"/>
                <a:gd name="T22" fmla="*/ 2874 w 4145"/>
                <a:gd name="T23" fmla="*/ 1426 h 2956"/>
                <a:gd name="T24" fmla="*/ 3074 w 4145"/>
                <a:gd name="T25" fmla="*/ 1144 h 2956"/>
                <a:gd name="T26" fmla="*/ 3156 w 4145"/>
                <a:gd name="T27" fmla="*/ 1151 h 2956"/>
                <a:gd name="T28" fmla="*/ 3438 w 4145"/>
                <a:gd name="T29" fmla="*/ 884 h 2956"/>
                <a:gd name="T30" fmla="*/ 3572 w 4145"/>
                <a:gd name="T31" fmla="*/ 787 h 2956"/>
                <a:gd name="T32" fmla="*/ 3720 w 4145"/>
                <a:gd name="T33" fmla="*/ 706 h 2956"/>
                <a:gd name="T34" fmla="*/ 3802 w 4145"/>
                <a:gd name="T35" fmla="*/ 579 h 2956"/>
                <a:gd name="T36" fmla="*/ 4040 w 4145"/>
                <a:gd name="T37" fmla="*/ 527 h 2956"/>
                <a:gd name="T38" fmla="*/ 4055 w 4145"/>
                <a:gd name="T39" fmla="*/ 423 h 2956"/>
                <a:gd name="T40" fmla="*/ 3988 w 4145"/>
                <a:gd name="T41" fmla="*/ 119 h 2956"/>
                <a:gd name="T42" fmla="*/ 3965 w 4145"/>
                <a:gd name="T43" fmla="*/ 22 h 2956"/>
                <a:gd name="T44" fmla="*/ 3765 w 4145"/>
                <a:gd name="T45" fmla="*/ 97 h 2956"/>
                <a:gd name="T46" fmla="*/ 3617 w 4145"/>
                <a:gd name="T47" fmla="*/ 134 h 2956"/>
                <a:gd name="T48" fmla="*/ 3520 w 4145"/>
                <a:gd name="T49" fmla="*/ 193 h 2956"/>
                <a:gd name="T50" fmla="*/ 3394 w 4145"/>
                <a:gd name="T51" fmla="*/ 238 h 2956"/>
                <a:gd name="T52" fmla="*/ 3342 w 4145"/>
                <a:gd name="T53" fmla="*/ 267 h 2956"/>
                <a:gd name="T54" fmla="*/ 3149 w 4145"/>
                <a:gd name="T55" fmla="*/ 364 h 2956"/>
                <a:gd name="T56" fmla="*/ 2948 w 4145"/>
                <a:gd name="T57" fmla="*/ 357 h 2956"/>
                <a:gd name="T58" fmla="*/ 2963 w 4145"/>
                <a:gd name="T59" fmla="*/ 483 h 2956"/>
                <a:gd name="T60" fmla="*/ 2844 w 4145"/>
                <a:gd name="T61" fmla="*/ 602 h 2956"/>
                <a:gd name="T62" fmla="*/ 2748 w 4145"/>
                <a:gd name="T63" fmla="*/ 780 h 2956"/>
                <a:gd name="T64" fmla="*/ 2569 w 4145"/>
                <a:gd name="T65" fmla="*/ 869 h 2956"/>
                <a:gd name="T66" fmla="*/ 2354 w 4145"/>
                <a:gd name="T67" fmla="*/ 914 h 2956"/>
                <a:gd name="T68" fmla="*/ 2020 w 4145"/>
                <a:gd name="T69" fmla="*/ 869 h 2956"/>
                <a:gd name="T70" fmla="*/ 1842 w 4145"/>
                <a:gd name="T71" fmla="*/ 951 h 2956"/>
                <a:gd name="T72" fmla="*/ 1648 w 4145"/>
                <a:gd name="T73" fmla="*/ 995 h 2956"/>
                <a:gd name="T74" fmla="*/ 1515 w 4145"/>
                <a:gd name="T75" fmla="*/ 995 h 2956"/>
                <a:gd name="T76" fmla="*/ 1337 w 4145"/>
                <a:gd name="T77" fmla="*/ 1040 h 2956"/>
                <a:gd name="T78" fmla="*/ 1188 w 4145"/>
                <a:gd name="T79" fmla="*/ 1025 h 2956"/>
                <a:gd name="T80" fmla="*/ 906 w 4145"/>
                <a:gd name="T81" fmla="*/ 1084 h 2956"/>
                <a:gd name="T82" fmla="*/ 549 w 4145"/>
                <a:gd name="T83" fmla="*/ 980 h 2956"/>
                <a:gd name="T84" fmla="*/ 223 w 4145"/>
                <a:gd name="T85" fmla="*/ 1099 h 2956"/>
                <a:gd name="T86" fmla="*/ 156 w 4145"/>
                <a:gd name="T87" fmla="*/ 1359 h 2956"/>
                <a:gd name="T88" fmla="*/ 0 w 4145"/>
                <a:gd name="T89" fmla="*/ 1545 h 2956"/>
                <a:gd name="T90" fmla="*/ 126 w 4145"/>
                <a:gd name="T91" fmla="*/ 1775 h 2956"/>
                <a:gd name="T92" fmla="*/ 193 w 4145"/>
                <a:gd name="T93" fmla="*/ 1886 h 2956"/>
                <a:gd name="T94" fmla="*/ 267 w 4145"/>
                <a:gd name="T95" fmla="*/ 1760 h 2956"/>
                <a:gd name="T96" fmla="*/ 631 w 4145"/>
                <a:gd name="T97" fmla="*/ 1730 h 2956"/>
                <a:gd name="T98" fmla="*/ 951 w 4145"/>
                <a:gd name="T99" fmla="*/ 1767 h 2956"/>
                <a:gd name="T100" fmla="*/ 1069 w 4145"/>
                <a:gd name="T101" fmla="*/ 1856 h 2956"/>
                <a:gd name="T102" fmla="*/ 1262 w 4145"/>
                <a:gd name="T103" fmla="*/ 1782 h 2956"/>
                <a:gd name="T104" fmla="*/ 1418 w 4145"/>
                <a:gd name="T105" fmla="*/ 1745 h 2956"/>
                <a:gd name="T106" fmla="*/ 1686 w 4145"/>
                <a:gd name="T107" fmla="*/ 1619 h 2956"/>
                <a:gd name="T108" fmla="*/ 1730 w 4145"/>
                <a:gd name="T109" fmla="*/ 1767 h 2956"/>
                <a:gd name="T110" fmla="*/ 1968 w 4145"/>
                <a:gd name="T111" fmla="*/ 1886 h 2956"/>
                <a:gd name="T112" fmla="*/ 2131 w 4145"/>
                <a:gd name="T113" fmla="*/ 2168 h 2956"/>
                <a:gd name="T114" fmla="*/ 1931 w 4145"/>
                <a:gd name="T115" fmla="*/ 2369 h 2956"/>
                <a:gd name="T116" fmla="*/ 1856 w 4145"/>
                <a:gd name="T117" fmla="*/ 2495 h 2956"/>
                <a:gd name="T118" fmla="*/ 1753 w 4145"/>
                <a:gd name="T119" fmla="*/ 2725 h 2956"/>
                <a:gd name="T120" fmla="*/ 1753 w 4145"/>
                <a:gd name="T121" fmla="*/ 2881 h 2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145" h="2956">
                  <a:moveTo>
                    <a:pt x="1753" y="2881"/>
                  </a:moveTo>
                  <a:lnTo>
                    <a:pt x="1753" y="2881"/>
                  </a:lnTo>
                  <a:cubicBezTo>
                    <a:pt x="1753" y="2881"/>
                    <a:pt x="1782" y="2881"/>
                    <a:pt x="1812" y="2874"/>
                  </a:cubicBezTo>
                  <a:cubicBezTo>
                    <a:pt x="1812" y="2866"/>
                    <a:pt x="1812" y="2859"/>
                    <a:pt x="1819" y="2852"/>
                  </a:cubicBezTo>
                  <a:cubicBezTo>
                    <a:pt x="1812" y="2859"/>
                    <a:pt x="1812" y="2866"/>
                    <a:pt x="1812" y="2874"/>
                  </a:cubicBezTo>
                  <a:cubicBezTo>
                    <a:pt x="1849" y="2874"/>
                    <a:pt x="1886" y="2866"/>
                    <a:pt x="1894" y="2866"/>
                  </a:cubicBezTo>
                  <a:cubicBezTo>
                    <a:pt x="1894" y="2896"/>
                    <a:pt x="1894" y="2918"/>
                    <a:pt x="1894" y="2948"/>
                  </a:cubicBezTo>
                  <a:cubicBezTo>
                    <a:pt x="1916" y="2955"/>
                    <a:pt x="1946" y="2941"/>
                    <a:pt x="1961" y="2926"/>
                  </a:cubicBezTo>
                  <a:cubicBezTo>
                    <a:pt x="1983" y="2904"/>
                    <a:pt x="1983" y="2889"/>
                    <a:pt x="1983" y="2859"/>
                  </a:cubicBezTo>
                  <a:cubicBezTo>
                    <a:pt x="1998" y="2859"/>
                    <a:pt x="2013" y="2859"/>
                    <a:pt x="2020" y="2859"/>
                  </a:cubicBezTo>
                  <a:cubicBezTo>
                    <a:pt x="2020" y="2844"/>
                    <a:pt x="2020" y="2822"/>
                    <a:pt x="2027" y="2814"/>
                  </a:cubicBezTo>
                  <a:cubicBezTo>
                    <a:pt x="2035" y="2792"/>
                    <a:pt x="2050" y="2792"/>
                    <a:pt x="2064" y="2785"/>
                  </a:cubicBezTo>
                  <a:cubicBezTo>
                    <a:pt x="2087" y="2763"/>
                    <a:pt x="2087" y="2710"/>
                    <a:pt x="2087" y="2681"/>
                  </a:cubicBezTo>
                  <a:cubicBezTo>
                    <a:pt x="2102" y="2710"/>
                    <a:pt x="2146" y="2733"/>
                    <a:pt x="2153" y="2763"/>
                  </a:cubicBezTo>
                  <a:cubicBezTo>
                    <a:pt x="2183" y="2770"/>
                    <a:pt x="2198" y="2740"/>
                    <a:pt x="2220" y="2733"/>
                  </a:cubicBezTo>
                  <a:cubicBezTo>
                    <a:pt x="2243" y="2733"/>
                    <a:pt x="2265" y="2748"/>
                    <a:pt x="2287" y="2740"/>
                  </a:cubicBezTo>
                  <a:cubicBezTo>
                    <a:pt x="2272" y="2710"/>
                    <a:pt x="2258" y="2688"/>
                    <a:pt x="2250" y="2666"/>
                  </a:cubicBezTo>
                  <a:cubicBezTo>
                    <a:pt x="2258" y="2688"/>
                    <a:pt x="2272" y="2710"/>
                    <a:pt x="2287" y="2740"/>
                  </a:cubicBezTo>
                  <a:cubicBezTo>
                    <a:pt x="2287" y="2740"/>
                    <a:pt x="2287" y="2740"/>
                    <a:pt x="2295" y="2733"/>
                  </a:cubicBezTo>
                  <a:cubicBezTo>
                    <a:pt x="2295" y="2703"/>
                    <a:pt x="2295" y="2688"/>
                    <a:pt x="2310" y="2658"/>
                  </a:cubicBezTo>
                  <a:cubicBezTo>
                    <a:pt x="2324" y="2636"/>
                    <a:pt x="2324" y="2614"/>
                    <a:pt x="2324" y="2584"/>
                  </a:cubicBezTo>
                  <a:cubicBezTo>
                    <a:pt x="2332" y="2532"/>
                    <a:pt x="2332" y="2480"/>
                    <a:pt x="2339" y="2428"/>
                  </a:cubicBezTo>
                  <a:cubicBezTo>
                    <a:pt x="2361" y="2428"/>
                    <a:pt x="2384" y="2428"/>
                    <a:pt x="2406" y="2428"/>
                  </a:cubicBezTo>
                  <a:cubicBezTo>
                    <a:pt x="2421" y="2406"/>
                    <a:pt x="2413" y="2376"/>
                    <a:pt x="2421" y="2347"/>
                  </a:cubicBezTo>
                  <a:cubicBezTo>
                    <a:pt x="2428" y="2317"/>
                    <a:pt x="2443" y="2295"/>
                    <a:pt x="2421" y="2265"/>
                  </a:cubicBezTo>
                  <a:cubicBezTo>
                    <a:pt x="2436" y="2258"/>
                    <a:pt x="2443" y="2258"/>
                    <a:pt x="2458" y="2258"/>
                  </a:cubicBezTo>
                  <a:cubicBezTo>
                    <a:pt x="2465" y="2243"/>
                    <a:pt x="2473" y="2228"/>
                    <a:pt x="2473" y="2206"/>
                  </a:cubicBezTo>
                  <a:cubicBezTo>
                    <a:pt x="2480" y="2191"/>
                    <a:pt x="2473" y="2161"/>
                    <a:pt x="2480" y="2146"/>
                  </a:cubicBezTo>
                  <a:cubicBezTo>
                    <a:pt x="2488" y="2139"/>
                    <a:pt x="2510" y="2116"/>
                    <a:pt x="2518" y="2109"/>
                  </a:cubicBezTo>
                  <a:cubicBezTo>
                    <a:pt x="2532" y="2094"/>
                    <a:pt x="2540" y="2079"/>
                    <a:pt x="2569" y="2079"/>
                  </a:cubicBezTo>
                  <a:cubicBezTo>
                    <a:pt x="2562" y="2079"/>
                    <a:pt x="2562" y="2072"/>
                    <a:pt x="2562" y="2072"/>
                  </a:cubicBezTo>
                  <a:cubicBezTo>
                    <a:pt x="2532" y="2072"/>
                    <a:pt x="2503" y="2072"/>
                    <a:pt x="2495" y="2072"/>
                  </a:cubicBezTo>
                  <a:cubicBezTo>
                    <a:pt x="2503" y="2072"/>
                    <a:pt x="2532" y="2072"/>
                    <a:pt x="2562" y="2072"/>
                  </a:cubicBezTo>
                  <a:cubicBezTo>
                    <a:pt x="2555" y="2050"/>
                    <a:pt x="2555" y="2020"/>
                    <a:pt x="2555" y="1990"/>
                  </a:cubicBezTo>
                  <a:cubicBezTo>
                    <a:pt x="2562" y="1923"/>
                    <a:pt x="2540" y="1961"/>
                    <a:pt x="2503" y="1938"/>
                  </a:cubicBezTo>
                  <a:cubicBezTo>
                    <a:pt x="2495" y="1931"/>
                    <a:pt x="2480" y="1908"/>
                    <a:pt x="2480" y="1901"/>
                  </a:cubicBezTo>
                  <a:cubicBezTo>
                    <a:pt x="2473" y="1886"/>
                    <a:pt x="2458" y="1901"/>
                    <a:pt x="2473" y="1879"/>
                  </a:cubicBezTo>
                  <a:cubicBezTo>
                    <a:pt x="2480" y="1856"/>
                    <a:pt x="2525" y="1842"/>
                    <a:pt x="2547" y="1834"/>
                  </a:cubicBezTo>
                  <a:cubicBezTo>
                    <a:pt x="2547" y="1805"/>
                    <a:pt x="2569" y="1812"/>
                    <a:pt x="2577" y="1797"/>
                  </a:cubicBezTo>
                  <a:cubicBezTo>
                    <a:pt x="2584" y="1775"/>
                    <a:pt x="2569" y="1760"/>
                    <a:pt x="2584" y="1738"/>
                  </a:cubicBezTo>
                  <a:cubicBezTo>
                    <a:pt x="2614" y="1701"/>
                    <a:pt x="2673" y="1701"/>
                    <a:pt x="2688" y="1663"/>
                  </a:cubicBezTo>
                  <a:cubicBezTo>
                    <a:pt x="2666" y="1649"/>
                    <a:pt x="2666" y="1634"/>
                    <a:pt x="2666" y="1611"/>
                  </a:cubicBezTo>
                  <a:cubicBezTo>
                    <a:pt x="2696" y="1604"/>
                    <a:pt x="2718" y="1604"/>
                    <a:pt x="2748" y="1589"/>
                  </a:cubicBezTo>
                  <a:cubicBezTo>
                    <a:pt x="2725" y="1597"/>
                    <a:pt x="2740" y="1626"/>
                    <a:pt x="2748" y="1641"/>
                  </a:cubicBezTo>
                  <a:cubicBezTo>
                    <a:pt x="2763" y="1671"/>
                    <a:pt x="2777" y="1671"/>
                    <a:pt x="2800" y="1671"/>
                  </a:cubicBezTo>
                  <a:cubicBezTo>
                    <a:pt x="2859" y="1663"/>
                    <a:pt x="2881" y="1611"/>
                    <a:pt x="2866" y="1559"/>
                  </a:cubicBezTo>
                  <a:cubicBezTo>
                    <a:pt x="2852" y="1522"/>
                    <a:pt x="2859" y="1522"/>
                    <a:pt x="2881" y="1500"/>
                  </a:cubicBezTo>
                  <a:cubicBezTo>
                    <a:pt x="2918" y="1456"/>
                    <a:pt x="2889" y="1463"/>
                    <a:pt x="2874" y="1426"/>
                  </a:cubicBezTo>
                  <a:cubicBezTo>
                    <a:pt x="2874" y="1433"/>
                    <a:pt x="2941" y="1322"/>
                    <a:pt x="2941" y="1314"/>
                  </a:cubicBezTo>
                  <a:cubicBezTo>
                    <a:pt x="2955" y="1300"/>
                    <a:pt x="2978" y="1300"/>
                    <a:pt x="2993" y="1277"/>
                  </a:cubicBezTo>
                  <a:cubicBezTo>
                    <a:pt x="3015" y="1240"/>
                    <a:pt x="3000" y="1188"/>
                    <a:pt x="3030" y="1151"/>
                  </a:cubicBezTo>
                  <a:cubicBezTo>
                    <a:pt x="3037" y="1144"/>
                    <a:pt x="3060" y="1144"/>
                    <a:pt x="3074" y="1144"/>
                  </a:cubicBezTo>
                  <a:cubicBezTo>
                    <a:pt x="3074" y="1159"/>
                    <a:pt x="3067" y="1181"/>
                    <a:pt x="3074" y="1196"/>
                  </a:cubicBezTo>
                  <a:cubicBezTo>
                    <a:pt x="3074" y="1211"/>
                    <a:pt x="3082" y="1211"/>
                    <a:pt x="3097" y="1211"/>
                  </a:cubicBezTo>
                  <a:cubicBezTo>
                    <a:pt x="3104" y="1203"/>
                    <a:pt x="3104" y="1203"/>
                    <a:pt x="3112" y="1196"/>
                  </a:cubicBezTo>
                  <a:cubicBezTo>
                    <a:pt x="3126" y="1181"/>
                    <a:pt x="3149" y="1166"/>
                    <a:pt x="3156" y="1151"/>
                  </a:cubicBezTo>
                  <a:cubicBezTo>
                    <a:pt x="3156" y="1129"/>
                    <a:pt x="3156" y="1114"/>
                    <a:pt x="3163" y="1092"/>
                  </a:cubicBezTo>
                  <a:cubicBezTo>
                    <a:pt x="3193" y="1017"/>
                    <a:pt x="3282" y="1003"/>
                    <a:pt x="3349" y="965"/>
                  </a:cubicBezTo>
                  <a:cubicBezTo>
                    <a:pt x="3364" y="958"/>
                    <a:pt x="3386" y="943"/>
                    <a:pt x="3394" y="928"/>
                  </a:cubicBezTo>
                  <a:cubicBezTo>
                    <a:pt x="3401" y="914"/>
                    <a:pt x="3416" y="884"/>
                    <a:pt x="3438" y="884"/>
                  </a:cubicBezTo>
                  <a:cubicBezTo>
                    <a:pt x="3438" y="861"/>
                    <a:pt x="3438" y="847"/>
                    <a:pt x="3446" y="832"/>
                  </a:cubicBezTo>
                  <a:cubicBezTo>
                    <a:pt x="3460" y="824"/>
                    <a:pt x="3490" y="824"/>
                    <a:pt x="3505" y="817"/>
                  </a:cubicBezTo>
                  <a:cubicBezTo>
                    <a:pt x="3520" y="817"/>
                    <a:pt x="3535" y="817"/>
                    <a:pt x="3542" y="817"/>
                  </a:cubicBezTo>
                  <a:cubicBezTo>
                    <a:pt x="3557" y="809"/>
                    <a:pt x="3565" y="795"/>
                    <a:pt x="3572" y="787"/>
                  </a:cubicBezTo>
                  <a:cubicBezTo>
                    <a:pt x="3587" y="772"/>
                    <a:pt x="3602" y="765"/>
                    <a:pt x="3617" y="750"/>
                  </a:cubicBezTo>
                  <a:cubicBezTo>
                    <a:pt x="3624" y="743"/>
                    <a:pt x="3624" y="735"/>
                    <a:pt x="3639" y="728"/>
                  </a:cubicBezTo>
                  <a:cubicBezTo>
                    <a:pt x="3654" y="720"/>
                    <a:pt x="3676" y="728"/>
                    <a:pt x="3691" y="728"/>
                  </a:cubicBezTo>
                  <a:cubicBezTo>
                    <a:pt x="3691" y="720"/>
                    <a:pt x="3706" y="713"/>
                    <a:pt x="3720" y="706"/>
                  </a:cubicBezTo>
                  <a:cubicBezTo>
                    <a:pt x="3713" y="706"/>
                    <a:pt x="3706" y="706"/>
                    <a:pt x="3706" y="698"/>
                  </a:cubicBezTo>
                  <a:cubicBezTo>
                    <a:pt x="3720" y="698"/>
                    <a:pt x="3743" y="668"/>
                    <a:pt x="3750" y="661"/>
                  </a:cubicBezTo>
                  <a:cubicBezTo>
                    <a:pt x="3765" y="654"/>
                    <a:pt x="3795" y="646"/>
                    <a:pt x="3802" y="631"/>
                  </a:cubicBezTo>
                  <a:cubicBezTo>
                    <a:pt x="3802" y="624"/>
                    <a:pt x="3802" y="594"/>
                    <a:pt x="3802" y="579"/>
                  </a:cubicBezTo>
                  <a:cubicBezTo>
                    <a:pt x="3810" y="549"/>
                    <a:pt x="3824" y="549"/>
                    <a:pt x="3854" y="542"/>
                  </a:cubicBezTo>
                  <a:cubicBezTo>
                    <a:pt x="3862" y="564"/>
                    <a:pt x="3928" y="564"/>
                    <a:pt x="3951" y="557"/>
                  </a:cubicBezTo>
                  <a:cubicBezTo>
                    <a:pt x="3958" y="557"/>
                    <a:pt x="3973" y="549"/>
                    <a:pt x="3988" y="542"/>
                  </a:cubicBezTo>
                  <a:cubicBezTo>
                    <a:pt x="4003" y="535"/>
                    <a:pt x="4032" y="535"/>
                    <a:pt x="4040" y="527"/>
                  </a:cubicBezTo>
                  <a:cubicBezTo>
                    <a:pt x="4084" y="527"/>
                    <a:pt x="4129" y="498"/>
                    <a:pt x="4136" y="453"/>
                  </a:cubicBezTo>
                  <a:cubicBezTo>
                    <a:pt x="4136" y="438"/>
                    <a:pt x="4144" y="386"/>
                    <a:pt x="4122" y="394"/>
                  </a:cubicBezTo>
                  <a:cubicBezTo>
                    <a:pt x="4107" y="394"/>
                    <a:pt x="4107" y="409"/>
                    <a:pt x="4099" y="416"/>
                  </a:cubicBezTo>
                  <a:cubicBezTo>
                    <a:pt x="4084" y="423"/>
                    <a:pt x="4069" y="423"/>
                    <a:pt x="4055" y="423"/>
                  </a:cubicBezTo>
                  <a:cubicBezTo>
                    <a:pt x="4055" y="401"/>
                    <a:pt x="4047" y="386"/>
                    <a:pt x="4040" y="371"/>
                  </a:cubicBezTo>
                  <a:cubicBezTo>
                    <a:pt x="4032" y="349"/>
                    <a:pt x="4032" y="334"/>
                    <a:pt x="4032" y="312"/>
                  </a:cubicBezTo>
                  <a:cubicBezTo>
                    <a:pt x="3980" y="290"/>
                    <a:pt x="3980" y="245"/>
                    <a:pt x="3980" y="193"/>
                  </a:cubicBezTo>
                  <a:cubicBezTo>
                    <a:pt x="3980" y="171"/>
                    <a:pt x="3980" y="134"/>
                    <a:pt x="3988" y="119"/>
                  </a:cubicBezTo>
                  <a:cubicBezTo>
                    <a:pt x="3995" y="112"/>
                    <a:pt x="4010" y="112"/>
                    <a:pt x="4017" y="104"/>
                  </a:cubicBezTo>
                  <a:cubicBezTo>
                    <a:pt x="4032" y="97"/>
                    <a:pt x="4040" y="89"/>
                    <a:pt x="4047" y="74"/>
                  </a:cubicBezTo>
                  <a:cubicBezTo>
                    <a:pt x="4055" y="59"/>
                    <a:pt x="4077" y="44"/>
                    <a:pt x="4069" y="30"/>
                  </a:cubicBezTo>
                  <a:cubicBezTo>
                    <a:pt x="4055" y="0"/>
                    <a:pt x="3988" y="15"/>
                    <a:pt x="3965" y="22"/>
                  </a:cubicBezTo>
                  <a:cubicBezTo>
                    <a:pt x="3943" y="22"/>
                    <a:pt x="3928" y="30"/>
                    <a:pt x="3906" y="30"/>
                  </a:cubicBezTo>
                  <a:cubicBezTo>
                    <a:pt x="3884" y="30"/>
                    <a:pt x="3869" y="30"/>
                    <a:pt x="3854" y="44"/>
                  </a:cubicBezTo>
                  <a:cubicBezTo>
                    <a:pt x="3832" y="67"/>
                    <a:pt x="3832" y="67"/>
                    <a:pt x="3810" y="67"/>
                  </a:cubicBezTo>
                  <a:cubicBezTo>
                    <a:pt x="3787" y="74"/>
                    <a:pt x="3780" y="82"/>
                    <a:pt x="3765" y="97"/>
                  </a:cubicBezTo>
                  <a:cubicBezTo>
                    <a:pt x="3750" y="104"/>
                    <a:pt x="3720" y="104"/>
                    <a:pt x="3706" y="112"/>
                  </a:cubicBezTo>
                  <a:cubicBezTo>
                    <a:pt x="3691" y="112"/>
                    <a:pt x="3668" y="112"/>
                    <a:pt x="3654" y="119"/>
                  </a:cubicBezTo>
                  <a:cubicBezTo>
                    <a:pt x="3646" y="119"/>
                    <a:pt x="3646" y="134"/>
                    <a:pt x="3639" y="134"/>
                  </a:cubicBezTo>
                  <a:cubicBezTo>
                    <a:pt x="3631" y="141"/>
                    <a:pt x="3624" y="134"/>
                    <a:pt x="3617" y="134"/>
                  </a:cubicBezTo>
                  <a:cubicBezTo>
                    <a:pt x="3602" y="141"/>
                    <a:pt x="3602" y="149"/>
                    <a:pt x="3594" y="156"/>
                  </a:cubicBezTo>
                  <a:cubicBezTo>
                    <a:pt x="3587" y="163"/>
                    <a:pt x="3579" y="163"/>
                    <a:pt x="3572" y="171"/>
                  </a:cubicBezTo>
                  <a:cubicBezTo>
                    <a:pt x="3565" y="171"/>
                    <a:pt x="3550" y="171"/>
                    <a:pt x="3542" y="178"/>
                  </a:cubicBezTo>
                  <a:cubicBezTo>
                    <a:pt x="3535" y="178"/>
                    <a:pt x="3527" y="186"/>
                    <a:pt x="3520" y="193"/>
                  </a:cubicBezTo>
                  <a:cubicBezTo>
                    <a:pt x="3498" y="201"/>
                    <a:pt x="3483" y="193"/>
                    <a:pt x="3468" y="208"/>
                  </a:cubicBezTo>
                  <a:cubicBezTo>
                    <a:pt x="3453" y="215"/>
                    <a:pt x="3453" y="215"/>
                    <a:pt x="3446" y="215"/>
                  </a:cubicBezTo>
                  <a:cubicBezTo>
                    <a:pt x="3431" y="223"/>
                    <a:pt x="3431" y="230"/>
                    <a:pt x="3423" y="238"/>
                  </a:cubicBezTo>
                  <a:cubicBezTo>
                    <a:pt x="3416" y="238"/>
                    <a:pt x="3401" y="238"/>
                    <a:pt x="3394" y="238"/>
                  </a:cubicBezTo>
                  <a:cubicBezTo>
                    <a:pt x="3379" y="245"/>
                    <a:pt x="3386" y="245"/>
                    <a:pt x="3371" y="252"/>
                  </a:cubicBezTo>
                  <a:lnTo>
                    <a:pt x="3371" y="260"/>
                  </a:lnTo>
                  <a:cubicBezTo>
                    <a:pt x="3364" y="260"/>
                    <a:pt x="3364" y="260"/>
                    <a:pt x="3357" y="260"/>
                  </a:cubicBezTo>
                  <a:cubicBezTo>
                    <a:pt x="3357" y="267"/>
                    <a:pt x="3342" y="267"/>
                    <a:pt x="3342" y="267"/>
                  </a:cubicBezTo>
                  <a:cubicBezTo>
                    <a:pt x="3327" y="275"/>
                    <a:pt x="3320" y="282"/>
                    <a:pt x="3312" y="290"/>
                  </a:cubicBezTo>
                  <a:cubicBezTo>
                    <a:pt x="3297" y="304"/>
                    <a:pt x="3282" y="312"/>
                    <a:pt x="3267" y="319"/>
                  </a:cubicBezTo>
                  <a:cubicBezTo>
                    <a:pt x="3245" y="327"/>
                    <a:pt x="3223" y="342"/>
                    <a:pt x="3208" y="349"/>
                  </a:cubicBezTo>
                  <a:cubicBezTo>
                    <a:pt x="3186" y="371"/>
                    <a:pt x="3171" y="357"/>
                    <a:pt x="3149" y="364"/>
                  </a:cubicBezTo>
                  <a:cubicBezTo>
                    <a:pt x="3149" y="386"/>
                    <a:pt x="3119" y="371"/>
                    <a:pt x="3104" y="379"/>
                  </a:cubicBezTo>
                  <a:cubicBezTo>
                    <a:pt x="3089" y="386"/>
                    <a:pt x="3074" y="401"/>
                    <a:pt x="3052" y="401"/>
                  </a:cubicBezTo>
                  <a:cubicBezTo>
                    <a:pt x="3037" y="401"/>
                    <a:pt x="3015" y="379"/>
                    <a:pt x="3000" y="371"/>
                  </a:cubicBezTo>
                  <a:cubicBezTo>
                    <a:pt x="2993" y="371"/>
                    <a:pt x="2963" y="357"/>
                    <a:pt x="2948" y="357"/>
                  </a:cubicBezTo>
                  <a:cubicBezTo>
                    <a:pt x="2941" y="364"/>
                    <a:pt x="2941" y="371"/>
                    <a:pt x="2941" y="379"/>
                  </a:cubicBezTo>
                  <a:cubicBezTo>
                    <a:pt x="2941" y="394"/>
                    <a:pt x="2948" y="386"/>
                    <a:pt x="2955" y="394"/>
                  </a:cubicBezTo>
                  <a:cubicBezTo>
                    <a:pt x="2970" y="409"/>
                    <a:pt x="2970" y="460"/>
                    <a:pt x="2970" y="475"/>
                  </a:cubicBezTo>
                  <a:cubicBezTo>
                    <a:pt x="2963" y="483"/>
                    <a:pt x="2963" y="483"/>
                    <a:pt x="2963" y="483"/>
                  </a:cubicBezTo>
                  <a:cubicBezTo>
                    <a:pt x="2948" y="483"/>
                    <a:pt x="2941" y="505"/>
                    <a:pt x="2926" y="520"/>
                  </a:cubicBezTo>
                  <a:cubicBezTo>
                    <a:pt x="2918" y="527"/>
                    <a:pt x="2904" y="542"/>
                    <a:pt x="2896" y="549"/>
                  </a:cubicBezTo>
                  <a:cubicBezTo>
                    <a:pt x="2881" y="564"/>
                    <a:pt x="2866" y="572"/>
                    <a:pt x="2859" y="587"/>
                  </a:cubicBezTo>
                  <a:cubicBezTo>
                    <a:pt x="2852" y="587"/>
                    <a:pt x="2844" y="594"/>
                    <a:pt x="2844" y="602"/>
                  </a:cubicBezTo>
                  <a:cubicBezTo>
                    <a:pt x="2837" y="602"/>
                    <a:pt x="2829" y="609"/>
                    <a:pt x="2822" y="616"/>
                  </a:cubicBezTo>
                  <a:cubicBezTo>
                    <a:pt x="2800" y="639"/>
                    <a:pt x="2785" y="661"/>
                    <a:pt x="2763" y="691"/>
                  </a:cubicBezTo>
                  <a:cubicBezTo>
                    <a:pt x="2755" y="698"/>
                    <a:pt x="2748" y="713"/>
                    <a:pt x="2748" y="735"/>
                  </a:cubicBezTo>
                  <a:cubicBezTo>
                    <a:pt x="2740" y="750"/>
                    <a:pt x="2748" y="765"/>
                    <a:pt x="2748" y="780"/>
                  </a:cubicBezTo>
                  <a:cubicBezTo>
                    <a:pt x="2725" y="780"/>
                    <a:pt x="2718" y="780"/>
                    <a:pt x="2703" y="795"/>
                  </a:cubicBezTo>
                  <a:cubicBezTo>
                    <a:pt x="2696" y="809"/>
                    <a:pt x="2688" y="824"/>
                    <a:pt x="2681" y="839"/>
                  </a:cubicBezTo>
                  <a:cubicBezTo>
                    <a:pt x="2666" y="854"/>
                    <a:pt x="2651" y="861"/>
                    <a:pt x="2629" y="869"/>
                  </a:cubicBezTo>
                  <a:cubicBezTo>
                    <a:pt x="2614" y="869"/>
                    <a:pt x="2592" y="869"/>
                    <a:pt x="2569" y="869"/>
                  </a:cubicBezTo>
                  <a:cubicBezTo>
                    <a:pt x="2562" y="869"/>
                    <a:pt x="2555" y="869"/>
                    <a:pt x="2547" y="869"/>
                  </a:cubicBezTo>
                  <a:cubicBezTo>
                    <a:pt x="2532" y="869"/>
                    <a:pt x="2532" y="876"/>
                    <a:pt x="2518" y="884"/>
                  </a:cubicBezTo>
                  <a:cubicBezTo>
                    <a:pt x="2503" y="891"/>
                    <a:pt x="2480" y="891"/>
                    <a:pt x="2465" y="891"/>
                  </a:cubicBezTo>
                  <a:cubicBezTo>
                    <a:pt x="2421" y="884"/>
                    <a:pt x="2384" y="884"/>
                    <a:pt x="2354" y="914"/>
                  </a:cubicBezTo>
                  <a:cubicBezTo>
                    <a:pt x="2339" y="921"/>
                    <a:pt x="2310" y="921"/>
                    <a:pt x="2287" y="928"/>
                  </a:cubicBezTo>
                  <a:cubicBezTo>
                    <a:pt x="2258" y="928"/>
                    <a:pt x="2235" y="936"/>
                    <a:pt x="2206" y="921"/>
                  </a:cubicBezTo>
                  <a:cubicBezTo>
                    <a:pt x="2183" y="906"/>
                    <a:pt x="2161" y="899"/>
                    <a:pt x="2139" y="891"/>
                  </a:cubicBezTo>
                  <a:cubicBezTo>
                    <a:pt x="2102" y="884"/>
                    <a:pt x="2064" y="869"/>
                    <a:pt x="2020" y="869"/>
                  </a:cubicBezTo>
                  <a:cubicBezTo>
                    <a:pt x="1998" y="869"/>
                    <a:pt x="1998" y="891"/>
                    <a:pt x="1975" y="899"/>
                  </a:cubicBezTo>
                  <a:cubicBezTo>
                    <a:pt x="1968" y="899"/>
                    <a:pt x="1961" y="899"/>
                    <a:pt x="1946" y="899"/>
                  </a:cubicBezTo>
                  <a:cubicBezTo>
                    <a:pt x="1938" y="899"/>
                    <a:pt x="1931" y="914"/>
                    <a:pt x="1923" y="914"/>
                  </a:cubicBezTo>
                  <a:cubicBezTo>
                    <a:pt x="1894" y="928"/>
                    <a:pt x="1871" y="943"/>
                    <a:pt x="1842" y="951"/>
                  </a:cubicBezTo>
                  <a:cubicBezTo>
                    <a:pt x="1827" y="951"/>
                    <a:pt x="1805" y="951"/>
                    <a:pt x="1790" y="958"/>
                  </a:cubicBezTo>
                  <a:cubicBezTo>
                    <a:pt x="1775" y="958"/>
                    <a:pt x="1767" y="973"/>
                    <a:pt x="1753" y="973"/>
                  </a:cubicBezTo>
                  <a:cubicBezTo>
                    <a:pt x="1738" y="973"/>
                    <a:pt x="1723" y="980"/>
                    <a:pt x="1708" y="980"/>
                  </a:cubicBezTo>
                  <a:cubicBezTo>
                    <a:pt x="1686" y="988"/>
                    <a:pt x="1671" y="988"/>
                    <a:pt x="1648" y="995"/>
                  </a:cubicBezTo>
                  <a:cubicBezTo>
                    <a:pt x="1626" y="1003"/>
                    <a:pt x="1604" y="1003"/>
                    <a:pt x="1574" y="995"/>
                  </a:cubicBezTo>
                  <a:cubicBezTo>
                    <a:pt x="1559" y="995"/>
                    <a:pt x="1545" y="988"/>
                    <a:pt x="1530" y="973"/>
                  </a:cubicBezTo>
                  <a:cubicBezTo>
                    <a:pt x="1530" y="973"/>
                    <a:pt x="1530" y="973"/>
                    <a:pt x="1522" y="973"/>
                  </a:cubicBezTo>
                  <a:cubicBezTo>
                    <a:pt x="1508" y="980"/>
                    <a:pt x="1515" y="988"/>
                    <a:pt x="1515" y="995"/>
                  </a:cubicBezTo>
                  <a:cubicBezTo>
                    <a:pt x="1515" y="1025"/>
                    <a:pt x="1522" y="1040"/>
                    <a:pt x="1493" y="1054"/>
                  </a:cubicBezTo>
                  <a:cubicBezTo>
                    <a:pt x="1493" y="1032"/>
                    <a:pt x="1500" y="1010"/>
                    <a:pt x="1478" y="1003"/>
                  </a:cubicBezTo>
                  <a:cubicBezTo>
                    <a:pt x="1441" y="995"/>
                    <a:pt x="1441" y="1017"/>
                    <a:pt x="1426" y="1032"/>
                  </a:cubicBezTo>
                  <a:cubicBezTo>
                    <a:pt x="1403" y="1054"/>
                    <a:pt x="1366" y="1032"/>
                    <a:pt x="1337" y="1040"/>
                  </a:cubicBezTo>
                  <a:cubicBezTo>
                    <a:pt x="1307" y="1047"/>
                    <a:pt x="1285" y="1069"/>
                    <a:pt x="1255" y="1062"/>
                  </a:cubicBezTo>
                  <a:cubicBezTo>
                    <a:pt x="1255" y="1047"/>
                    <a:pt x="1255" y="1032"/>
                    <a:pt x="1255" y="1025"/>
                  </a:cubicBezTo>
                  <a:cubicBezTo>
                    <a:pt x="1240" y="1025"/>
                    <a:pt x="1233" y="1017"/>
                    <a:pt x="1218" y="1017"/>
                  </a:cubicBezTo>
                  <a:cubicBezTo>
                    <a:pt x="1210" y="1017"/>
                    <a:pt x="1196" y="1025"/>
                    <a:pt x="1188" y="1025"/>
                  </a:cubicBezTo>
                  <a:cubicBezTo>
                    <a:pt x="1166" y="1032"/>
                    <a:pt x="1158" y="1040"/>
                    <a:pt x="1158" y="1069"/>
                  </a:cubicBezTo>
                  <a:cubicBezTo>
                    <a:pt x="1121" y="1084"/>
                    <a:pt x="1077" y="1084"/>
                    <a:pt x="1040" y="1077"/>
                  </a:cubicBezTo>
                  <a:cubicBezTo>
                    <a:pt x="1017" y="1069"/>
                    <a:pt x="995" y="1062"/>
                    <a:pt x="973" y="1069"/>
                  </a:cubicBezTo>
                  <a:cubicBezTo>
                    <a:pt x="943" y="1077"/>
                    <a:pt x="936" y="1092"/>
                    <a:pt x="906" y="1084"/>
                  </a:cubicBezTo>
                  <a:cubicBezTo>
                    <a:pt x="869" y="1084"/>
                    <a:pt x="839" y="1077"/>
                    <a:pt x="809" y="1077"/>
                  </a:cubicBezTo>
                  <a:cubicBezTo>
                    <a:pt x="772" y="1069"/>
                    <a:pt x="728" y="1077"/>
                    <a:pt x="698" y="1062"/>
                  </a:cubicBezTo>
                  <a:cubicBezTo>
                    <a:pt x="676" y="1054"/>
                    <a:pt x="639" y="1032"/>
                    <a:pt x="616" y="1017"/>
                  </a:cubicBezTo>
                  <a:cubicBezTo>
                    <a:pt x="594" y="1003"/>
                    <a:pt x="572" y="988"/>
                    <a:pt x="549" y="980"/>
                  </a:cubicBezTo>
                  <a:cubicBezTo>
                    <a:pt x="520" y="980"/>
                    <a:pt x="475" y="980"/>
                    <a:pt x="438" y="988"/>
                  </a:cubicBezTo>
                  <a:cubicBezTo>
                    <a:pt x="438" y="1025"/>
                    <a:pt x="438" y="1047"/>
                    <a:pt x="394" y="1054"/>
                  </a:cubicBezTo>
                  <a:cubicBezTo>
                    <a:pt x="364" y="1069"/>
                    <a:pt x="334" y="1069"/>
                    <a:pt x="304" y="1084"/>
                  </a:cubicBezTo>
                  <a:cubicBezTo>
                    <a:pt x="275" y="1092"/>
                    <a:pt x="252" y="1092"/>
                    <a:pt x="223" y="1099"/>
                  </a:cubicBezTo>
                  <a:cubicBezTo>
                    <a:pt x="201" y="1106"/>
                    <a:pt x="178" y="1114"/>
                    <a:pt x="156" y="1129"/>
                  </a:cubicBezTo>
                  <a:cubicBezTo>
                    <a:pt x="156" y="1159"/>
                    <a:pt x="141" y="1173"/>
                    <a:pt x="134" y="1203"/>
                  </a:cubicBezTo>
                  <a:cubicBezTo>
                    <a:pt x="119" y="1233"/>
                    <a:pt x="104" y="1292"/>
                    <a:pt x="119" y="1329"/>
                  </a:cubicBezTo>
                  <a:cubicBezTo>
                    <a:pt x="119" y="1344"/>
                    <a:pt x="134" y="1359"/>
                    <a:pt x="156" y="1359"/>
                  </a:cubicBezTo>
                  <a:cubicBezTo>
                    <a:pt x="149" y="1374"/>
                    <a:pt x="141" y="1389"/>
                    <a:pt x="126" y="1404"/>
                  </a:cubicBezTo>
                  <a:cubicBezTo>
                    <a:pt x="111" y="1426"/>
                    <a:pt x="97" y="1433"/>
                    <a:pt x="82" y="1456"/>
                  </a:cubicBezTo>
                  <a:cubicBezTo>
                    <a:pt x="67" y="1470"/>
                    <a:pt x="59" y="1478"/>
                    <a:pt x="44" y="1493"/>
                  </a:cubicBezTo>
                  <a:cubicBezTo>
                    <a:pt x="22" y="1508"/>
                    <a:pt x="7" y="1522"/>
                    <a:pt x="0" y="1545"/>
                  </a:cubicBezTo>
                  <a:cubicBezTo>
                    <a:pt x="0" y="1545"/>
                    <a:pt x="7" y="1545"/>
                    <a:pt x="15" y="1537"/>
                  </a:cubicBezTo>
                  <a:cubicBezTo>
                    <a:pt x="22" y="1530"/>
                    <a:pt x="22" y="1522"/>
                    <a:pt x="44" y="1508"/>
                  </a:cubicBezTo>
                  <a:cubicBezTo>
                    <a:pt x="134" y="1456"/>
                    <a:pt x="89" y="1649"/>
                    <a:pt x="141" y="1671"/>
                  </a:cubicBezTo>
                  <a:cubicBezTo>
                    <a:pt x="149" y="1716"/>
                    <a:pt x="134" y="1738"/>
                    <a:pt x="126" y="1775"/>
                  </a:cubicBezTo>
                  <a:cubicBezTo>
                    <a:pt x="126" y="1805"/>
                    <a:pt x="141" y="1842"/>
                    <a:pt x="141" y="1879"/>
                  </a:cubicBezTo>
                  <a:cubicBezTo>
                    <a:pt x="141" y="1916"/>
                    <a:pt x="134" y="1961"/>
                    <a:pt x="134" y="2005"/>
                  </a:cubicBezTo>
                  <a:cubicBezTo>
                    <a:pt x="163" y="2005"/>
                    <a:pt x="193" y="2005"/>
                    <a:pt x="208" y="1998"/>
                  </a:cubicBezTo>
                  <a:cubicBezTo>
                    <a:pt x="230" y="1983"/>
                    <a:pt x="201" y="1908"/>
                    <a:pt x="193" y="1886"/>
                  </a:cubicBezTo>
                  <a:cubicBezTo>
                    <a:pt x="186" y="1886"/>
                    <a:pt x="178" y="1879"/>
                    <a:pt x="171" y="1886"/>
                  </a:cubicBezTo>
                  <a:cubicBezTo>
                    <a:pt x="171" y="1864"/>
                    <a:pt x="171" y="1849"/>
                    <a:pt x="171" y="1834"/>
                  </a:cubicBezTo>
                  <a:cubicBezTo>
                    <a:pt x="208" y="1827"/>
                    <a:pt x="208" y="1797"/>
                    <a:pt x="230" y="1782"/>
                  </a:cubicBezTo>
                  <a:cubicBezTo>
                    <a:pt x="245" y="1760"/>
                    <a:pt x="238" y="1760"/>
                    <a:pt x="267" y="1760"/>
                  </a:cubicBezTo>
                  <a:cubicBezTo>
                    <a:pt x="304" y="1760"/>
                    <a:pt x="431" y="1782"/>
                    <a:pt x="431" y="1716"/>
                  </a:cubicBezTo>
                  <a:cubicBezTo>
                    <a:pt x="460" y="1716"/>
                    <a:pt x="483" y="1723"/>
                    <a:pt x="512" y="1716"/>
                  </a:cubicBezTo>
                  <a:cubicBezTo>
                    <a:pt x="542" y="1708"/>
                    <a:pt x="557" y="1701"/>
                    <a:pt x="579" y="1708"/>
                  </a:cubicBezTo>
                  <a:cubicBezTo>
                    <a:pt x="601" y="1716"/>
                    <a:pt x="609" y="1730"/>
                    <a:pt x="631" y="1730"/>
                  </a:cubicBezTo>
                  <a:cubicBezTo>
                    <a:pt x="661" y="1738"/>
                    <a:pt x="698" y="1745"/>
                    <a:pt x="728" y="1738"/>
                  </a:cubicBezTo>
                  <a:cubicBezTo>
                    <a:pt x="757" y="1738"/>
                    <a:pt x="780" y="1723"/>
                    <a:pt x="809" y="1723"/>
                  </a:cubicBezTo>
                  <a:cubicBezTo>
                    <a:pt x="832" y="1723"/>
                    <a:pt x="854" y="1738"/>
                    <a:pt x="876" y="1745"/>
                  </a:cubicBezTo>
                  <a:cubicBezTo>
                    <a:pt x="906" y="1760"/>
                    <a:pt x="928" y="1738"/>
                    <a:pt x="951" y="1767"/>
                  </a:cubicBezTo>
                  <a:cubicBezTo>
                    <a:pt x="965" y="1782"/>
                    <a:pt x="958" y="1819"/>
                    <a:pt x="988" y="1819"/>
                  </a:cubicBezTo>
                  <a:cubicBezTo>
                    <a:pt x="1010" y="1827"/>
                    <a:pt x="1010" y="1790"/>
                    <a:pt x="1017" y="1790"/>
                  </a:cubicBezTo>
                  <a:cubicBezTo>
                    <a:pt x="1040" y="1775"/>
                    <a:pt x="1047" y="1775"/>
                    <a:pt x="1069" y="1782"/>
                  </a:cubicBezTo>
                  <a:cubicBezTo>
                    <a:pt x="1069" y="1797"/>
                    <a:pt x="1062" y="1834"/>
                    <a:pt x="1069" y="1856"/>
                  </a:cubicBezTo>
                  <a:cubicBezTo>
                    <a:pt x="1077" y="1879"/>
                    <a:pt x="1091" y="1879"/>
                    <a:pt x="1121" y="1879"/>
                  </a:cubicBezTo>
                  <a:cubicBezTo>
                    <a:pt x="1129" y="1856"/>
                    <a:pt x="1129" y="1842"/>
                    <a:pt x="1144" y="1834"/>
                  </a:cubicBezTo>
                  <a:cubicBezTo>
                    <a:pt x="1151" y="1827"/>
                    <a:pt x="1166" y="1834"/>
                    <a:pt x="1181" y="1819"/>
                  </a:cubicBezTo>
                  <a:cubicBezTo>
                    <a:pt x="1188" y="1767"/>
                    <a:pt x="1225" y="1782"/>
                    <a:pt x="1262" y="1782"/>
                  </a:cubicBezTo>
                  <a:cubicBezTo>
                    <a:pt x="1322" y="1767"/>
                    <a:pt x="1262" y="1753"/>
                    <a:pt x="1270" y="1723"/>
                  </a:cubicBezTo>
                  <a:cubicBezTo>
                    <a:pt x="1270" y="1686"/>
                    <a:pt x="1314" y="1693"/>
                    <a:pt x="1314" y="1663"/>
                  </a:cubicBezTo>
                  <a:cubicBezTo>
                    <a:pt x="1337" y="1663"/>
                    <a:pt x="1359" y="1663"/>
                    <a:pt x="1381" y="1678"/>
                  </a:cubicBezTo>
                  <a:cubicBezTo>
                    <a:pt x="1396" y="1693"/>
                    <a:pt x="1389" y="1730"/>
                    <a:pt x="1418" y="1745"/>
                  </a:cubicBezTo>
                  <a:cubicBezTo>
                    <a:pt x="1418" y="1708"/>
                    <a:pt x="1433" y="1708"/>
                    <a:pt x="1441" y="1678"/>
                  </a:cubicBezTo>
                  <a:cubicBezTo>
                    <a:pt x="1448" y="1656"/>
                    <a:pt x="1426" y="1634"/>
                    <a:pt x="1463" y="1611"/>
                  </a:cubicBezTo>
                  <a:cubicBezTo>
                    <a:pt x="1508" y="1589"/>
                    <a:pt x="1574" y="1671"/>
                    <a:pt x="1611" y="1619"/>
                  </a:cubicBezTo>
                  <a:cubicBezTo>
                    <a:pt x="1634" y="1619"/>
                    <a:pt x="1656" y="1619"/>
                    <a:pt x="1686" y="1619"/>
                  </a:cubicBezTo>
                  <a:cubicBezTo>
                    <a:pt x="1716" y="1619"/>
                    <a:pt x="1745" y="1611"/>
                    <a:pt x="1775" y="1611"/>
                  </a:cubicBezTo>
                  <a:cubicBezTo>
                    <a:pt x="1782" y="1634"/>
                    <a:pt x="1753" y="1634"/>
                    <a:pt x="1730" y="1641"/>
                  </a:cubicBezTo>
                  <a:cubicBezTo>
                    <a:pt x="1723" y="1649"/>
                    <a:pt x="1701" y="1678"/>
                    <a:pt x="1701" y="1693"/>
                  </a:cubicBezTo>
                  <a:cubicBezTo>
                    <a:pt x="1745" y="1701"/>
                    <a:pt x="1738" y="1730"/>
                    <a:pt x="1730" y="1767"/>
                  </a:cubicBezTo>
                  <a:cubicBezTo>
                    <a:pt x="1723" y="1797"/>
                    <a:pt x="1723" y="1827"/>
                    <a:pt x="1723" y="1864"/>
                  </a:cubicBezTo>
                  <a:cubicBezTo>
                    <a:pt x="1760" y="1871"/>
                    <a:pt x="1775" y="1842"/>
                    <a:pt x="1805" y="1834"/>
                  </a:cubicBezTo>
                  <a:cubicBezTo>
                    <a:pt x="1834" y="1827"/>
                    <a:pt x="1871" y="1812"/>
                    <a:pt x="1901" y="1819"/>
                  </a:cubicBezTo>
                  <a:cubicBezTo>
                    <a:pt x="1938" y="1834"/>
                    <a:pt x="1931" y="1871"/>
                    <a:pt x="1968" y="1886"/>
                  </a:cubicBezTo>
                  <a:cubicBezTo>
                    <a:pt x="1983" y="1894"/>
                    <a:pt x="2027" y="1901"/>
                    <a:pt x="2050" y="1901"/>
                  </a:cubicBezTo>
                  <a:cubicBezTo>
                    <a:pt x="2020" y="1908"/>
                    <a:pt x="2020" y="1990"/>
                    <a:pt x="2020" y="2005"/>
                  </a:cubicBezTo>
                  <a:cubicBezTo>
                    <a:pt x="2035" y="2057"/>
                    <a:pt x="2102" y="2057"/>
                    <a:pt x="2131" y="2094"/>
                  </a:cubicBezTo>
                  <a:cubicBezTo>
                    <a:pt x="2139" y="2116"/>
                    <a:pt x="2139" y="2146"/>
                    <a:pt x="2131" y="2168"/>
                  </a:cubicBezTo>
                  <a:cubicBezTo>
                    <a:pt x="2116" y="2176"/>
                    <a:pt x="2102" y="2183"/>
                    <a:pt x="2087" y="2191"/>
                  </a:cubicBezTo>
                  <a:cubicBezTo>
                    <a:pt x="2057" y="2206"/>
                    <a:pt x="2035" y="2250"/>
                    <a:pt x="1998" y="2265"/>
                  </a:cubicBezTo>
                  <a:cubicBezTo>
                    <a:pt x="1975" y="2280"/>
                    <a:pt x="1946" y="2280"/>
                    <a:pt x="1916" y="2295"/>
                  </a:cubicBezTo>
                  <a:cubicBezTo>
                    <a:pt x="1938" y="2317"/>
                    <a:pt x="1931" y="2354"/>
                    <a:pt x="1931" y="2369"/>
                  </a:cubicBezTo>
                  <a:cubicBezTo>
                    <a:pt x="1953" y="2376"/>
                    <a:pt x="1975" y="2376"/>
                    <a:pt x="1990" y="2391"/>
                  </a:cubicBezTo>
                  <a:cubicBezTo>
                    <a:pt x="1998" y="2399"/>
                    <a:pt x="2005" y="2436"/>
                    <a:pt x="1990" y="2451"/>
                  </a:cubicBezTo>
                  <a:cubicBezTo>
                    <a:pt x="1961" y="2495"/>
                    <a:pt x="1871" y="2413"/>
                    <a:pt x="1834" y="2413"/>
                  </a:cubicBezTo>
                  <a:cubicBezTo>
                    <a:pt x="1812" y="2458"/>
                    <a:pt x="1834" y="2458"/>
                    <a:pt x="1856" y="2495"/>
                  </a:cubicBezTo>
                  <a:cubicBezTo>
                    <a:pt x="1879" y="2540"/>
                    <a:pt x="1842" y="2555"/>
                    <a:pt x="1819" y="2577"/>
                  </a:cubicBezTo>
                  <a:cubicBezTo>
                    <a:pt x="1812" y="2592"/>
                    <a:pt x="1805" y="2614"/>
                    <a:pt x="1805" y="2636"/>
                  </a:cubicBezTo>
                  <a:cubicBezTo>
                    <a:pt x="1805" y="2673"/>
                    <a:pt x="1805" y="2673"/>
                    <a:pt x="1790" y="2696"/>
                  </a:cubicBezTo>
                  <a:cubicBezTo>
                    <a:pt x="1775" y="2703"/>
                    <a:pt x="1767" y="2718"/>
                    <a:pt x="1753" y="2725"/>
                  </a:cubicBezTo>
                  <a:cubicBezTo>
                    <a:pt x="1753" y="2740"/>
                    <a:pt x="1753" y="2748"/>
                    <a:pt x="1753" y="2755"/>
                  </a:cubicBezTo>
                  <a:cubicBezTo>
                    <a:pt x="1745" y="2763"/>
                    <a:pt x="1738" y="2755"/>
                    <a:pt x="1730" y="2763"/>
                  </a:cubicBezTo>
                  <a:lnTo>
                    <a:pt x="1730" y="2763"/>
                  </a:lnTo>
                  <a:cubicBezTo>
                    <a:pt x="1745" y="2792"/>
                    <a:pt x="1760" y="2837"/>
                    <a:pt x="1753" y="2881"/>
                  </a:cubicBezTo>
                </a:path>
              </a:pathLst>
            </a:custGeom>
            <a:grpFill/>
            <a:ln w="9525" cap="flat">
              <a:solidFill>
                <a:schemeClr val="tx2"/>
              </a:solidFill>
              <a:bevel/>
              <a:headEnd/>
              <a:tailEnd/>
            </a:ln>
            <a:effectLst/>
          </p:spPr>
          <p:txBody>
            <a:bodyPr wrap="none" lIns="121853" tIns="60926" rIns="121853" bIns="60926" anchor="ctr"/>
            <a:lstStyle/>
            <a:p>
              <a:endParaRPr lang="en-US" dirty="0">
                <a:latin typeface="Lato Regular" charset="0"/>
              </a:endParaRPr>
            </a:p>
          </p:txBody>
        </p:sp>
        <p:sp>
          <p:nvSpPr>
            <p:cNvPr id="96" name="Freeform 36">
              <a:extLst>
                <a:ext uri="{FF2B5EF4-FFF2-40B4-BE49-F238E27FC236}">
                  <a16:creationId xmlns:a16="http://schemas.microsoft.com/office/drawing/2014/main" id="{2129C8D4-1465-A248-9E85-59E6A43B0CD9}"/>
                </a:ext>
              </a:extLst>
            </p:cNvPr>
            <p:cNvSpPr>
              <a:spLocks noChangeArrowheads="1"/>
            </p:cNvSpPr>
            <p:nvPr/>
          </p:nvSpPr>
          <p:spPr bwMode="auto">
            <a:xfrm>
              <a:off x="9321595" y="8181741"/>
              <a:ext cx="26689" cy="26671"/>
            </a:xfrm>
            <a:custGeom>
              <a:avLst/>
              <a:gdLst>
                <a:gd name="T0" fmla="*/ 15 w 61"/>
                <a:gd name="T1" fmla="*/ 59 h 60"/>
                <a:gd name="T2" fmla="*/ 15 w 61"/>
                <a:gd name="T3" fmla="*/ 59 h 60"/>
                <a:gd name="T4" fmla="*/ 37 w 61"/>
                <a:gd name="T5" fmla="*/ 22 h 60"/>
                <a:gd name="T6" fmla="*/ 60 w 61"/>
                <a:gd name="T7" fmla="*/ 22 h 60"/>
                <a:gd name="T8" fmla="*/ 60 w 61"/>
                <a:gd name="T9" fmla="*/ 15 h 60"/>
                <a:gd name="T10" fmla="*/ 45 w 61"/>
                <a:gd name="T11" fmla="*/ 0 h 60"/>
                <a:gd name="T12" fmla="*/ 37 w 61"/>
                <a:gd name="T13" fmla="*/ 7 h 60"/>
                <a:gd name="T14" fmla="*/ 7 w 61"/>
                <a:gd name="T15" fmla="*/ 29 h 60"/>
                <a:gd name="T16" fmla="*/ 0 w 61"/>
                <a:gd name="T17" fmla="*/ 59 h 60"/>
                <a:gd name="T18" fmla="*/ 15 w 61"/>
                <a:gd name="T19" fmla="*/ 5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60">
                  <a:moveTo>
                    <a:pt x="15" y="59"/>
                  </a:moveTo>
                  <a:lnTo>
                    <a:pt x="15" y="59"/>
                  </a:lnTo>
                  <a:cubicBezTo>
                    <a:pt x="22" y="44"/>
                    <a:pt x="30" y="29"/>
                    <a:pt x="37" y="22"/>
                  </a:cubicBezTo>
                  <a:cubicBezTo>
                    <a:pt x="37" y="22"/>
                    <a:pt x="45" y="22"/>
                    <a:pt x="60" y="22"/>
                  </a:cubicBezTo>
                  <a:lnTo>
                    <a:pt x="60" y="15"/>
                  </a:lnTo>
                  <a:cubicBezTo>
                    <a:pt x="60" y="7"/>
                    <a:pt x="52" y="7"/>
                    <a:pt x="45" y="0"/>
                  </a:cubicBezTo>
                  <a:cubicBezTo>
                    <a:pt x="37" y="0"/>
                    <a:pt x="37" y="7"/>
                    <a:pt x="37" y="7"/>
                  </a:cubicBezTo>
                  <a:cubicBezTo>
                    <a:pt x="30" y="15"/>
                    <a:pt x="15" y="15"/>
                    <a:pt x="7" y="29"/>
                  </a:cubicBezTo>
                  <a:cubicBezTo>
                    <a:pt x="0" y="37"/>
                    <a:pt x="0" y="44"/>
                    <a:pt x="0" y="59"/>
                  </a:cubicBezTo>
                  <a:cubicBezTo>
                    <a:pt x="7" y="59"/>
                    <a:pt x="15" y="59"/>
                    <a:pt x="15" y="59"/>
                  </a:cubicBezTo>
                </a:path>
              </a:pathLst>
            </a:custGeom>
            <a:grpFill/>
            <a:ln w="9525" cap="flat">
              <a:solidFill>
                <a:schemeClr val="tx2"/>
              </a:solidFill>
              <a:bevel/>
              <a:headEnd/>
              <a:tailEnd/>
            </a:ln>
            <a:effectLst/>
          </p:spPr>
          <p:txBody>
            <a:bodyPr wrap="none" lIns="121853" tIns="60926" rIns="121853" bIns="60926" anchor="ctr"/>
            <a:lstStyle/>
            <a:p>
              <a:endParaRPr lang="en-US" dirty="0">
                <a:latin typeface="Lato Regular" charset="0"/>
              </a:endParaRPr>
            </a:p>
          </p:txBody>
        </p:sp>
        <p:sp>
          <p:nvSpPr>
            <p:cNvPr id="97" name="Freeform 37">
              <a:extLst>
                <a:ext uri="{FF2B5EF4-FFF2-40B4-BE49-F238E27FC236}">
                  <a16:creationId xmlns:a16="http://schemas.microsoft.com/office/drawing/2014/main" id="{CF7B98EA-A594-B54A-A963-934C38BBBCEF}"/>
                </a:ext>
              </a:extLst>
            </p:cNvPr>
            <p:cNvSpPr>
              <a:spLocks noChangeArrowheads="1"/>
            </p:cNvSpPr>
            <p:nvPr/>
          </p:nvSpPr>
          <p:spPr bwMode="auto">
            <a:xfrm>
              <a:off x="10661771" y="4903067"/>
              <a:ext cx="55284" cy="83824"/>
            </a:xfrm>
            <a:custGeom>
              <a:avLst/>
              <a:gdLst>
                <a:gd name="T0" fmla="*/ 126 w 127"/>
                <a:gd name="T1" fmla="*/ 52 h 194"/>
                <a:gd name="T2" fmla="*/ 126 w 127"/>
                <a:gd name="T3" fmla="*/ 52 h 194"/>
                <a:gd name="T4" fmla="*/ 96 w 127"/>
                <a:gd name="T5" fmla="*/ 15 h 194"/>
                <a:gd name="T6" fmla="*/ 74 w 127"/>
                <a:gd name="T7" fmla="*/ 0 h 194"/>
                <a:gd name="T8" fmla="*/ 7 w 127"/>
                <a:gd name="T9" fmla="*/ 104 h 194"/>
                <a:gd name="T10" fmla="*/ 22 w 127"/>
                <a:gd name="T11" fmla="*/ 127 h 194"/>
                <a:gd name="T12" fmla="*/ 22 w 127"/>
                <a:gd name="T13" fmla="*/ 156 h 194"/>
                <a:gd name="T14" fmla="*/ 44 w 127"/>
                <a:gd name="T15" fmla="*/ 186 h 194"/>
                <a:gd name="T16" fmla="*/ 59 w 127"/>
                <a:gd name="T17" fmla="*/ 186 h 194"/>
                <a:gd name="T18" fmla="*/ 59 w 127"/>
                <a:gd name="T19" fmla="*/ 156 h 194"/>
                <a:gd name="T20" fmla="*/ 66 w 127"/>
                <a:gd name="T21" fmla="*/ 179 h 194"/>
                <a:gd name="T22" fmla="*/ 126 w 127"/>
                <a:gd name="T23" fmla="*/ 52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7" h="194">
                  <a:moveTo>
                    <a:pt x="126" y="52"/>
                  </a:moveTo>
                  <a:lnTo>
                    <a:pt x="126" y="52"/>
                  </a:lnTo>
                  <a:cubicBezTo>
                    <a:pt x="119" y="45"/>
                    <a:pt x="111" y="30"/>
                    <a:pt x="96" y="15"/>
                  </a:cubicBezTo>
                  <a:cubicBezTo>
                    <a:pt x="89" y="8"/>
                    <a:pt x="74" y="0"/>
                    <a:pt x="74" y="0"/>
                  </a:cubicBezTo>
                  <a:cubicBezTo>
                    <a:pt x="52" y="0"/>
                    <a:pt x="15" y="90"/>
                    <a:pt x="7" y="104"/>
                  </a:cubicBezTo>
                  <a:cubicBezTo>
                    <a:pt x="0" y="119"/>
                    <a:pt x="15" y="119"/>
                    <a:pt x="22" y="127"/>
                  </a:cubicBezTo>
                  <a:cubicBezTo>
                    <a:pt x="22" y="141"/>
                    <a:pt x="15" y="149"/>
                    <a:pt x="22" y="156"/>
                  </a:cubicBezTo>
                  <a:lnTo>
                    <a:pt x="44" y="186"/>
                  </a:lnTo>
                  <a:cubicBezTo>
                    <a:pt x="44" y="193"/>
                    <a:pt x="52" y="193"/>
                    <a:pt x="59" y="186"/>
                  </a:cubicBezTo>
                  <a:cubicBezTo>
                    <a:pt x="59" y="179"/>
                    <a:pt x="59" y="156"/>
                    <a:pt x="59" y="156"/>
                  </a:cubicBezTo>
                  <a:cubicBezTo>
                    <a:pt x="66" y="164"/>
                    <a:pt x="66" y="171"/>
                    <a:pt x="66" y="179"/>
                  </a:cubicBezTo>
                  <a:cubicBezTo>
                    <a:pt x="96" y="156"/>
                    <a:pt x="119" y="90"/>
                    <a:pt x="126" y="52"/>
                  </a:cubicBezTo>
                </a:path>
              </a:pathLst>
            </a:custGeom>
            <a:grpFill/>
            <a:ln w="9525" cap="flat">
              <a:solidFill>
                <a:schemeClr val="tx2"/>
              </a:solidFill>
              <a:bevel/>
              <a:headEnd/>
              <a:tailEnd/>
            </a:ln>
            <a:effectLst/>
          </p:spPr>
          <p:txBody>
            <a:bodyPr wrap="none" lIns="121853" tIns="60926" rIns="121853" bIns="60926" anchor="ctr"/>
            <a:lstStyle/>
            <a:p>
              <a:endParaRPr lang="en-US" dirty="0">
                <a:latin typeface="Lato Regular" charset="0"/>
              </a:endParaRPr>
            </a:p>
          </p:txBody>
        </p:sp>
        <p:sp>
          <p:nvSpPr>
            <p:cNvPr id="98" name="Freeform 38">
              <a:extLst>
                <a:ext uri="{FF2B5EF4-FFF2-40B4-BE49-F238E27FC236}">
                  <a16:creationId xmlns:a16="http://schemas.microsoft.com/office/drawing/2014/main" id="{3D5B8744-F4DF-7741-8F8A-3DF9FDDE53CB}"/>
                </a:ext>
              </a:extLst>
            </p:cNvPr>
            <p:cNvSpPr>
              <a:spLocks noChangeArrowheads="1"/>
            </p:cNvSpPr>
            <p:nvPr/>
          </p:nvSpPr>
          <p:spPr bwMode="auto">
            <a:xfrm>
              <a:off x="10686553" y="4969745"/>
              <a:ext cx="3813" cy="13337"/>
            </a:xfrm>
            <a:custGeom>
              <a:avLst/>
              <a:gdLst>
                <a:gd name="T0" fmla="*/ 0 w 8"/>
                <a:gd name="T1" fmla="*/ 30 h 31"/>
                <a:gd name="T2" fmla="*/ 0 w 8"/>
                <a:gd name="T3" fmla="*/ 30 h 31"/>
                <a:gd name="T4" fmla="*/ 7 w 8"/>
                <a:gd name="T5" fmla="*/ 23 h 31"/>
                <a:gd name="T6" fmla="*/ 0 w 8"/>
                <a:gd name="T7" fmla="*/ 0 h 31"/>
                <a:gd name="T8" fmla="*/ 0 w 8"/>
                <a:gd name="T9" fmla="*/ 30 h 31"/>
              </a:gdLst>
              <a:ahLst/>
              <a:cxnLst>
                <a:cxn ang="0">
                  <a:pos x="T0" y="T1"/>
                </a:cxn>
                <a:cxn ang="0">
                  <a:pos x="T2" y="T3"/>
                </a:cxn>
                <a:cxn ang="0">
                  <a:pos x="T4" y="T5"/>
                </a:cxn>
                <a:cxn ang="0">
                  <a:pos x="T6" y="T7"/>
                </a:cxn>
                <a:cxn ang="0">
                  <a:pos x="T8" y="T9"/>
                </a:cxn>
              </a:cxnLst>
              <a:rect l="0" t="0" r="r" b="b"/>
              <a:pathLst>
                <a:path w="8" h="31">
                  <a:moveTo>
                    <a:pt x="0" y="30"/>
                  </a:moveTo>
                  <a:lnTo>
                    <a:pt x="0" y="30"/>
                  </a:lnTo>
                  <a:cubicBezTo>
                    <a:pt x="7" y="30"/>
                    <a:pt x="7" y="30"/>
                    <a:pt x="7" y="23"/>
                  </a:cubicBezTo>
                  <a:cubicBezTo>
                    <a:pt x="7" y="15"/>
                    <a:pt x="7" y="8"/>
                    <a:pt x="0" y="0"/>
                  </a:cubicBezTo>
                  <a:cubicBezTo>
                    <a:pt x="0" y="0"/>
                    <a:pt x="0" y="23"/>
                    <a:pt x="0" y="30"/>
                  </a:cubicBezTo>
                </a:path>
              </a:pathLst>
            </a:custGeom>
            <a:grpFill/>
            <a:ln w="9525" cap="flat">
              <a:solidFill>
                <a:schemeClr val="tx2"/>
              </a:solidFill>
              <a:bevel/>
              <a:headEnd/>
              <a:tailEnd/>
            </a:ln>
            <a:effectLst/>
          </p:spPr>
          <p:txBody>
            <a:bodyPr wrap="none" lIns="121853" tIns="60926" rIns="121853" bIns="60926" anchor="ctr"/>
            <a:lstStyle/>
            <a:p>
              <a:endParaRPr lang="en-US" dirty="0">
                <a:latin typeface="Lato Regular" charset="0"/>
              </a:endParaRPr>
            </a:p>
          </p:txBody>
        </p:sp>
        <p:sp>
          <p:nvSpPr>
            <p:cNvPr id="99" name="Freeform 39">
              <a:extLst>
                <a:ext uri="{FF2B5EF4-FFF2-40B4-BE49-F238E27FC236}">
                  <a16:creationId xmlns:a16="http://schemas.microsoft.com/office/drawing/2014/main" id="{8DB7CA40-620B-DB42-BB36-5ADE3EFF4CB4}"/>
                </a:ext>
              </a:extLst>
            </p:cNvPr>
            <p:cNvSpPr>
              <a:spLocks noChangeArrowheads="1"/>
            </p:cNvSpPr>
            <p:nvPr/>
          </p:nvSpPr>
          <p:spPr bwMode="auto">
            <a:xfrm>
              <a:off x="10701804" y="4908782"/>
              <a:ext cx="13345" cy="17146"/>
            </a:xfrm>
            <a:custGeom>
              <a:avLst/>
              <a:gdLst>
                <a:gd name="T0" fmla="*/ 30 w 31"/>
                <a:gd name="T1" fmla="*/ 22 h 38"/>
                <a:gd name="T2" fmla="*/ 30 w 31"/>
                <a:gd name="T3" fmla="*/ 22 h 38"/>
                <a:gd name="T4" fmla="*/ 0 w 31"/>
                <a:gd name="T5" fmla="*/ 0 h 38"/>
                <a:gd name="T6" fmla="*/ 30 w 31"/>
                <a:gd name="T7" fmla="*/ 37 h 38"/>
                <a:gd name="T8" fmla="*/ 30 w 31"/>
                <a:gd name="T9" fmla="*/ 22 h 38"/>
              </a:gdLst>
              <a:ahLst/>
              <a:cxnLst>
                <a:cxn ang="0">
                  <a:pos x="T0" y="T1"/>
                </a:cxn>
                <a:cxn ang="0">
                  <a:pos x="T2" y="T3"/>
                </a:cxn>
                <a:cxn ang="0">
                  <a:pos x="T4" y="T5"/>
                </a:cxn>
                <a:cxn ang="0">
                  <a:pos x="T6" y="T7"/>
                </a:cxn>
                <a:cxn ang="0">
                  <a:pos x="T8" y="T9"/>
                </a:cxn>
              </a:cxnLst>
              <a:rect l="0" t="0" r="r" b="b"/>
              <a:pathLst>
                <a:path w="31" h="38">
                  <a:moveTo>
                    <a:pt x="30" y="22"/>
                  </a:moveTo>
                  <a:lnTo>
                    <a:pt x="30" y="22"/>
                  </a:lnTo>
                  <a:cubicBezTo>
                    <a:pt x="30" y="22"/>
                    <a:pt x="15" y="8"/>
                    <a:pt x="0" y="0"/>
                  </a:cubicBezTo>
                  <a:cubicBezTo>
                    <a:pt x="15" y="15"/>
                    <a:pt x="23" y="30"/>
                    <a:pt x="30" y="37"/>
                  </a:cubicBezTo>
                  <a:cubicBezTo>
                    <a:pt x="30" y="30"/>
                    <a:pt x="30" y="22"/>
                    <a:pt x="30" y="22"/>
                  </a:cubicBezTo>
                </a:path>
              </a:pathLst>
            </a:custGeom>
            <a:grpFill/>
            <a:ln w="9525" cap="flat">
              <a:solidFill>
                <a:schemeClr val="tx2"/>
              </a:solidFill>
              <a:bevel/>
              <a:headEnd/>
              <a:tailEnd/>
            </a:ln>
            <a:effectLst/>
          </p:spPr>
          <p:txBody>
            <a:bodyPr wrap="none" lIns="121853" tIns="60926" rIns="121853" bIns="60926" anchor="ctr"/>
            <a:lstStyle/>
            <a:p>
              <a:endParaRPr lang="en-US" dirty="0">
                <a:latin typeface="Lato Regular" charset="0"/>
              </a:endParaRPr>
            </a:p>
          </p:txBody>
        </p:sp>
        <p:sp>
          <p:nvSpPr>
            <p:cNvPr id="100" name="Freeform 40">
              <a:extLst>
                <a:ext uri="{FF2B5EF4-FFF2-40B4-BE49-F238E27FC236}">
                  <a16:creationId xmlns:a16="http://schemas.microsoft.com/office/drawing/2014/main" id="{94B9784D-1531-5444-97FE-A7C355D1DB3A}"/>
                </a:ext>
              </a:extLst>
            </p:cNvPr>
            <p:cNvSpPr>
              <a:spLocks noChangeArrowheads="1"/>
            </p:cNvSpPr>
            <p:nvPr/>
          </p:nvSpPr>
          <p:spPr bwMode="auto">
            <a:xfrm>
              <a:off x="11241306" y="10982234"/>
              <a:ext cx="97224" cy="93350"/>
            </a:xfrm>
            <a:custGeom>
              <a:avLst/>
              <a:gdLst>
                <a:gd name="T0" fmla="*/ 163 w 224"/>
                <a:gd name="T1" fmla="*/ 74 h 216"/>
                <a:gd name="T2" fmla="*/ 163 w 224"/>
                <a:gd name="T3" fmla="*/ 74 h 216"/>
                <a:gd name="T4" fmla="*/ 134 w 224"/>
                <a:gd name="T5" fmla="*/ 74 h 216"/>
                <a:gd name="T6" fmla="*/ 148 w 224"/>
                <a:gd name="T7" fmla="*/ 59 h 216"/>
                <a:gd name="T8" fmla="*/ 134 w 224"/>
                <a:gd name="T9" fmla="*/ 44 h 216"/>
                <a:gd name="T10" fmla="*/ 134 w 224"/>
                <a:gd name="T11" fmla="*/ 7 h 216"/>
                <a:gd name="T12" fmla="*/ 111 w 224"/>
                <a:gd name="T13" fmla="*/ 37 h 216"/>
                <a:gd name="T14" fmla="*/ 89 w 224"/>
                <a:gd name="T15" fmla="*/ 14 h 216"/>
                <a:gd name="T16" fmla="*/ 44 w 224"/>
                <a:gd name="T17" fmla="*/ 14 h 216"/>
                <a:gd name="T18" fmla="*/ 67 w 224"/>
                <a:gd name="T19" fmla="*/ 44 h 216"/>
                <a:gd name="T20" fmla="*/ 67 w 224"/>
                <a:gd name="T21" fmla="*/ 59 h 216"/>
                <a:gd name="T22" fmla="*/ 52 w 224"/>
                <a:gd name="T23" fmla="*/ 104 h 216"/>
                <a:gd name="T24" fmla="*/ 0 w 224"/>
                <a:gd name="T25" fmla="*/ 118 h 216"/>
                <a:gd name="T26" fmla="*/ 59 w 224"/>
                <a:gd name="T27" fmla="*/ 170 h 216"/>
                <a:gd name="T28" fmla="*/ 96 w 224"/>
                <a:gd name="T29" fmla="*/ 185 h 216"/>
                <a:gd name="T30" fmla="*/ 126 w 224"/>
                <a:gd name="T31" fmla="*/ 185 h 216"/>
                <a:gd name="T32" fmla="*/ 141 w 224"/>
                <a:gd name="T33" fmla="*/ 200 h 216"/>
                <a:gd name="T34" fmla="*/ 148 w 224"/>
                <a:gd name="T35" fmla="*/ 215 h 216"/>
                <a:gd name="T36" fmla="*/ 163 w 224"/>
                <a:gd name="T37" fmla="*/ 215 h 216"/>
                <a:gd name="T38" fmla="*/ 178 w 224"/>
                <a:gd name="T39" fmla="*/ 215 h 216"/>
                <a:gd name="T40" fmla="*/ 200 w 224"/>
                <a:gd name="T41" fmla="*/ 215 h 216"/>
                <a:gd name="T42" fmla="*/ 208 w 224"/>
                <a:gd name="T43" fmla="*/ 170 h 216"/>
                <a:gd name="T44" fmla="*/ 215 w 224"/>
                <a:gd name="T45" fmla="*/ 81 h 216"/>
                <a:gd name="T46" fmla="*/ 223 w 224"/>
                <a:gd name="T47" fmla="*/ 67 h 216"/>
                <a:gd name="T48" fmla="*/ 163 w 224"/>
                <a:gd name="T49" fmla="*/ 74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4" h="216">
                  <a:moveTo>
                    <a:pt x="163" y="74"/>
                  </a:moveTo>
                  <a:lnTo>
                    <a:pt x="163" y="74"/>
                  </a:lnTo>
                  <a:cubicBezTo>
                    <a:pt x="156" y="74"/>
                    <a:pt x="141" y="81"/>
                    <a:pt x="134" y="74"/>
                  </a:cubicBezTo>
                  <a:cubicBezTo>
                    <a:pt x="134" y="67"/>
                    <a:pt x="141" y="59"/>
                    <a:pt x="148" y="59"/>
                  </a:cubicBezTo>
                  <a:cubicBezTo>
                    <a:pt x="141" y="59"/>
                    <a:pt x="134" y="44"/>
                    <a:pt x="134" y="44"/>
                  </a:cubicBezTo>
                  <a:cubicBezTo>
                    <a:pt x="148" y="37"/>
                    <a:pt x="156" y="14"/>
                    <a:pt x="134" y="7"/>
                  </a:cubicBezTo>
                  <a:cubicBezTo>
                    <a:pt x="119" y="0"/>
                    <a:pt x="126" y="29"/>
                    <a:pt x="111" y="37"/>
                  </a:cubicBezTo>
                  <a:cubicBezTo>
                    <a:pt x="89" y="52"/>
                    <a:pt x="96" y="22"/>
                    <a:pt x="89" y="14"/>
                  </a:cubicBezTo>
                  <a:cubicBezTo>
                    <a:pt x="82" y="0"/>
                    <a:pt x="59" y="14"/>
                    <a:pt x="44" y="14"/>
                  </a:cubicBezTo>
                  <a:cubicBezTo>
                    <a:pt x="37" y="29"/>
                    <a:pt x="44" y="44"/>
                    <a:pt x="67" y="44"/>
                  </a:cubicBezTo>
                  <a:cubicBezTo>
                    <a:pt x="67" y="52"/>
                    <a:pt x="67" y="52"/>
                    <a:pt x="67" y="59"/>
                  </a:cubicBezTo>
                  <a:cubicBezTo>
                    <a:pt x="44" y="67"/>
                    <a:pt x="59" y="81"/>
                    <a:pt x="52" y="104"/>
                  </a:cubicBezTo>
                  <a:cubicBezTo>
                    <a:pt x="52" y="104"/>
                    <a:pt x="7" y="96"/>
                    <a:pt x="0" y="118"/>
                  </a:cubicBezTo>
                  <a:cubicBezTo>
                    <a:pt x="22" y="118"/>
                    <a:pt x="82" y="141"/>
                    <a:pt x="59" y="170"/>
                  </a:cubicBezTo>
                  <a:cubicBezTo>
                    <a:pt x="74" y="178"/>
                    <a:pt x="82" y="185"/>
                    <a:pt x="96" y="185"/>
                  </a:cubicBezTo>
                  <a:cubicBezTo>
                    <a:pt x="96" y="200"/>
                    <a:pt x="126" y="200"/>
                    <a:pt x="126" y="185"/>
                  </a:cubicBezTo>
                  <a:cubicBezTo>
                    <a:pt x="134" y="185"/>
                    <a:pt x="141" y="193"/>
                    <a:pt x="141" y="200"/>
                  </a:cubicBezTo>
                  <a:lnTo>
                    <a:pt x="148" y="215"/>
                  </a:lnTo>
                  <a:cubicBezTo>
                    <a:pt x="148" y="215"/>
                    <a:pt x="156" y="215"/>
                    <a:pt x="163" y="215"/>
                  </a:cubicBezTo>
                  <a:cubicBezTo>
                    <a:pt x="163" y="215"/>
                    <a:pt x="171" y="215"/>
                    <a:pt x="178" y="215"/>
                  </a:cubicBezTo>
                  <a:cubicBezTo>
                    <a:pt x="186" y="207"/>
                    <a:pt x="193" y="215"/>
                    <a:pt x="200" y="215"/>
                  </a:cubicBezTo>
                  <a:cubicBezTo>
                    <a:pt x="208" y="200"/>
                    <a:pt x="208" y="185"/>
                    <a:pt x="208" y="170"/>
                  </a:cubicBezTo>
                  <a:cubicBezTo>
                    <a:pt x="208" y="141"/>
                    <a:pt x="208" y="111"/>
                    <a:pt x="215" y="81"/>
                  </a:cubicBezTo>
                  <a:cubicBezTo>
                    <a:pt x="215" y="81"/>
                    <a:pt x="223" y="74"/>
                    <a:pt x="223" y="67"/>
                  </a:cubicBezTo>
                  <a:cubicBezTo>
                    <a:pt x="200" y="59"/>
                    <a:pt x="178" y="67"/>
                    <a:pt x="163" y="74"/>
                  </a:cubicBezTo>
                </a:path>
              </a:pathLst>
            </a:custGeom>
            <a:grpFill/>
            <a:ln w="9525" cap="flat">
              <a:solidFill>
                <a:schemeClr val="tx2"/>
              </a:solidFill>
              <a:bevel/>
              <a:headEnd/>
              <a:tailEnd/>
            </a:ln>
            <a:effectLst/>
          </p:spPr>
          <p:txBody>
            <a:bodyPr wrap="none" lIns="121853" tIns="60926" rIns="121853" bIns="60926" anchor="ctr"/>
            <a:lstStyle/>
            <a:p>
              <a:endParaRPr lang="en-US" dirty="0">
                <a:latin typeface="Lato Regular" charset="0"/>
              </a:endParaRPr>
            </a:p>
          </p:txBody>
        </p:sp>
        <p:sp>
          <p:nvSpPr>
            <p:cNvPr id="101" name="Freeform 41">
              <a:extLst>
                <a:ext uri="{FF2B5EF4-FFF2-40B4-BE49-F238E27FC236}">
                  <a16:creationId xmlns:a16="http://schemas.microsoft.com/office/drawing/2014/main" id="{0CB073E7-623A-C94D-86B5-E97700482498}"/>
                </a:ext>
              </a:extLst>
            </p:cNvPr>
            <p:cNvSpPr>
              <a:spLocks noChangeArrowheads="1"/>
            </p:cNvSpPr>
            <p:nvPr/>
          </p:nvSpPr>
          <p:spPr bwMode="auto">
            <a:xfrm>
              <a:off x="11281338" y="11319437"/>
              <a:ext cx="55285" cy="64773"/>
            </a:xfrm>
            <a:custGeom>
              <a:avLst/>
              <a:gdLst>
                <a:gd name="T0" fmla="*/ 45 w 127"/>
                <a:gd name="T1" fmla="*/ 97 h 150"/>
                <a:gd name="T2" fmla="*/ 45 w 127"/>
                <a:gd name="T3" fmla="*/ 97 h 150"/>
                <a:gd name="T4" fmla="*/ 45 w 127"/>
                <a:gd name="T5" fmla="*/ 97 h 150"/>
                <a:gd name="T6" fmla="*/ 59 w 127"/>
                <a:gd name="T7" fmla="*/ 112 h 150"/>
                <a:gd name="T8" fmla="*/ 82 w 127"/>
                <a:gd name="T9" fmla="*/ 127 h 150"/>
                <a:gd name="T10" fmla="*/ 119 w 127"/>
                <a:gd name="T11" fmla="*/ 134 h 150"/>
                <a:gd name="T12" fmla="*/ 119 w 127"/>
                <a:gd name="T13" fmla="*/ 45 h 150"/>
                <a:gd name="T14" fmla="*/ 97 w 127"/>
                <a:gd name="T15" fmla="*/ 8 h 150"/>
                <a:gd name="T16" fmla="*/ 37 w 127"/>
                <a:gd name="T17" fmla="*/ 8 h 150"/>
                <a:gd name="T18" fmla="*/ 0 w 127"/>
                <a:gd name="T19" fmla="*/ 45 h 150"/>
                <a:gd name="T20" fmla="*/ 45 w 127"/>
                <a:gd name="T21" fmla="*/ 9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7" h="150">
                  <a:moveTo>
                    <a:pt x="45" y="97"/>
                  </a:moveTo>
                  <a:lnTo>
                    <a:pt x="45" y="97"/>
                  </a:lnTo>
                  <a:lnTo>
                    <a:pt x="45" y="97"/>
                  </a:lnTo>
                  <a:cubicBezTo>
                    <a:pt x="59" y="97"/>
                    <a:pt x="52" y="104"/>
                    <a:pt x="59" y="112"/>
                  </a:cubicBezTo>
                  <a:cubicBezTo>
                    <a:pt x="67" y="119"/>
                    <a:pt x="74" y="119"/>
                    <a:pt x="82" y="127"/>
                  </a:cubicBezTo>
                  <a:cubicBezTo>
                    <a:pt x="104" y="141"/>
                    <a:pt x="97" y="149"/>
                    <a:pt x="119" y="134"/>
                  </a:cubicBezTo>
                  <a:cubicBezTo>
                    <a:pt x="126" y="104"/>
                    <a:pt x="126" y="67"/>
                    <a:pt x="119" y="45"/>
                  </a:cubicBezTo>
                  <a:cubicBezTo>
                    <a:pt x="111" y="30"/>
                    <a:pt x="104" y="15"/>
                    <a:pt x="97" y="8"/>
                  </a:cubicBezTo>
                  <a:cubicBezTo>
                    <a:pt x="82" y="0"/>
                    <a:pt x="59" y="0"/>
                    <a:pt x="37" y="8"/>
                  </a:cubicBezTo>
                  <a:cubicBezTo>
                    <a:pt x="15" y="15"/>
                    <a:pt x="30" y="45"/>
                    <a:pt x="0" y="45"/>
                  </a:cubicBezTo>
                  <a:cubicBezTo>
                    <a:pt x="0" y="60"/>
                    <a:pt x="22" y="90"/>
                    <a:pt x="45" y="97"/>
                  </a:cubicBezTo>
                </a:path>
              </a:pathLst>
            </a:custGeom>
            <a:grpFill/>
            <a:ln w="9525" cap="flat">
              <a:solidFill>
                <a:schemeClr val="tx2"/>
              </a:solidFill>
              <a:bevel/>
              <a:headEnd/>
              <a:tailEnd/>
            </a:ln>
            <a:effectLst/>
          </p:spPr>
          <p:txBody>
            <a:bodyPr wrap="none" lIns="121853" tIns="60926" rIns="121853" bIns="60926" anchor="ctr"/>
            <a:lstStyle/>
            <a:p>
              <a:endParaRPr lang="en-US" dirty="0">
                <a:latin typeface="Lato Regular" charset="0"/>
              </a:endParaRPr>
            </a:p>
          </p:txBody>
        </p:sp>
        <p:sp>
          <p:nvSpPr>
            <p:cNvPr id="102" name="Freeform 42">
              <a:extLst>
                <a:ext uri="{FF2B5EF4-FFF2-40B4-BE49-F238E27FC236}">
                  <a16:creationId xmlns:a16="http://schemas.microsoft.com/office/drawing/2014/main" id="{2152A960-792A-E649-9682-02ADC9214B5D}"/>
                </a:ext>
              </a:extLst>
            </p:cNvPr>
            <p:cNvSpPr>
              <a:spLocks noChangeArrowheads="1"/>
            </p:cNvSpPr>
            <p:nvPr/>
          </p:nvSpPr>
          <p:spPr bwMode="auto">
            <a:xfrm>
              <a:off x="9321595" y="8191267"/>
              <a:ext cx="97226" cy="186699"/>
            </a:xfrm>
            <a:custGeom>
              <a:avLst/>
              <a:gdLst>
                <a:gd name="T0" fmla="*/ 215 w 224"/>
                <a:gd name="T1" fmla="*/ 193 h 432"/>
                <a:gd name="T2" fmla="*/ 215 w 224"/>
                <a:gd name="T3" fmla="*/ 193 h 432"/>
                <a:gd name="T4" fmla="*/ 193 w 224"/>
                <a:gd name="T5" fmla="*/ 193 h 432"/>
                <a:gd name="T6" fmla="*/ 186 w 224"/>
                <a:gd name="T7" fmla="*/ 215 h 432"/>
                <a:gd name="T8" fmla="*/ 119 w 224"/>
                <a:gd name="T9" fmla="*/ 186 h 432"/>
                <a:gd name="T10" fmla="*/ 156 w 224"/>
                <a:gd name="T11" fmla="*/ 156 h 432"/>
                <a:gd name="T12" fmla="*/ 215 w 224"/>
                <a:gd name="T13" fmla="*/ 134 h 432"/>
                <a:gd name="T14" fmla="*/ 60 w 224"/>
                <a:gd name="T15" fmla="*/ 0 h 432"/>
                <a:gd name="T16" fmla="*/ 22 w 224"/>
                <a:gd name="T17" fmla="*/ 37 h 432"/>
                <a:gd name="T18" fmla="*/ 15 w 224"/>
                <a:gd name="T19" fmla="*/ 37 h 432"/>
                <a:gd name="T20" fmla="*/ 7 w 224"/>
                <a:gd name="T21" fmla="*/ 215 h 432"/>
                <a:gd name="T22" fmla="*/ 223 w 224"/>
                <a:gd name="T23" fmla="*/ 290 h 432"/>
                <a:gd name="T24" fmla="*/ 223 w 224"/>
                <a:gd name="T25" fmla="*/ 230 h 432"/>
                <a:gd name="T26" fmla="*/ 223 w 224"/>
                <a:gd name="T27" fmla="*/ 230 h 432"/>
                <a:gd name="T28" fmla="*/ 223 w 224"/>
                <a:gd name="T29" fmla="*/ 230 h 432"/>
                <a:gd name="T30" fmla="*/ 223 w 224"/>
                <a:gd name="T31" fmla="*/ 193 h 432"/>
                <a:gd name="T32" fmla="*/ 215 w 224"/>
                <a:gd name="T33" fmla="*/ 193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4" h="432">
                  <a:moveTo>
                    <a:pt x="215" y="193"/>
                  </a:moveTo>
                  <a:lnTo>
                    <a:pt x="215" y="193"/>
                  </a:lnTo>
                  <a:cubicBezTo>
                    <a:pt x="208" y="193"/>
                    <a:pt x="201" y="193"/>
                    <a:pt x="193" y="193"/>
                  </a:cubicBezTo>
                  <a:cubicBezTo>
                    <a:pt x="193" y="201"/>
                    <a:pt x="186" y="208"/>
                    <a:pt x="186" y="215"/>
                  </a:cubicBezTo>
                  <a:cubicBezTo>
                    <a:pt x="171" y="215"/>
                    <a:pt x="119" y="223"/>
                    <a:pt x="119" y="186"/>
                  </a:cubicBezTo>
                  <a:cubicBezTo>
                    <a:pt x="126" y="171"/>
                    <a:pt x="149" y="178"/>
                    <a:pt x="156" y="156"/>
                  </a:cubicBezTo>
                  <a:cubicBezTo>
                    <a:pt x="178" y="156"/>
                    <a:pt x="223" y="171"/>
                    <a:pt x="215" y="134"/>
                  </a:cubicBezTo>
                  <a:cubicBezTo>
                    <a:pt x="208" y="96"/>
                    <a:pt x="112" y="15"/>
                    <a:pt x="60" y="0"/>
                  </a:cubicBezTo>
                  <a:cubicBezTo>
                    <a:pt x="60" y="15"/>
                    <a:pt x="37" y="22"/>
                    <a:pt x="22" y="37"/>
                  </a:cubicBezTo>
                  <a:cubicBezTo>
                    <a:pt x="22" y="37"/>
                    <a:pt x="22" y="37"/>
                    <a:pt x="15" y="37"/>
                  </a:cubicBezTo>
                  <a:cubicBezTo>
                    <a:pt x="0" y="89"/>
                    <a:pt x="0" y="186"/>
                    <a:pt x="7" y="215"/>
                  </a:cubicBezTo>
                  <a:cubicBezTo>
                    <a:pt x="52" y="431"/>
                    <a:pt x="67" y="297"/>
                    <a:pt x="223" y="290"/>
                  </a:cubicBezTo>
                  <a:cubicBezTo>
                    <a:pt x="223" y="275"/>
                    <a:pt x="223" y="252"/>
                    <a:pt x="223" y="230"/>
                  </a:cubicBezTo>
                  <a:lnTo>
                    <a:pt x="223" y="230"/>
                  </a:lnTo>
                  <a:lnTo>
                    <a:pt x="223" y="230"/>
                  </a:lnTo>
                  <a:cubicBezTo>
                    <a:pt x="223" y="215"/>
                    <a:pt x="223" y="208"/>
                    <a:pt x="223" y="193"/>
                  </a:cubicBezTo>
                  <a:cubicBezTo>
                    <a:pt x="223" y="193"/>
                    <a:pt x="223" y="193"/>
                    <a:pt x="215" y="193"/>
                  </a:cubicBezTo>
                </a:path>
              </a:pathLst>
            </a:custGeom>
            <a:grpFill/>
            <a:ln w="9525" cap="flat">
              <a:solidFill>
                <a:schemeClr val="tx2"/>
              </a:solidFill>
              <a:bevel/>
              <a:headEnd/>
              <a:tailEnd/>
            </a:ln>
            <a:effectLst/>
          </p:spPr>
          <p:txBody>
            <a:bodyPr wrap="none" lIns="121853" tIns="60926" rIns="121853" bIns="60926" anchor="ctr"/>
            <a:lstStyle/>
            <a:p>
              <a:endParaRPr lang="en-US" dirty="0">
                <a:latin typeface="Lato Regular" charset="0"/>
              </a:endParaRPr>
            </a:p>
          </p:txBody>
        </p:sp>
        <p:sp>
          <p:nvSpPr>
            <p:cNvPr id="103" name="Freeform 43">
              <a:extLst>
                <a:ext uri="{FF2B5EF4-FFF2-40B4-BE49-F238E27FC236}">
                  <a16:creationId xmlns:a16="http://schemas.microsoft.com/office/drawing/2014/main" id="{47EF8190-D776-A347-AAD9-2F01053A3F75}"/>
                </a:ext>
              </a:extLst>
            </p:cNvPr>
            <p:cNvSpPr>
              <a:spLocks noChangeArrowheads="1"/>
            </p:cNvSpPr>
            <p:nvPr/>
          </p:nvSpPr>
          <p:spPr bwMode="auto">
            <a:xfrm>
              <a:off x="9329221" y="8191267"/>
              <a:ext cx="19064" cy="17146"/>
            </a:xfrm>
            <a:custGeom>
              <a:avLst/>
              <a:gdLst>
                <a:gd name="T0" fmla="*/ 45 w 46"/>
                <a:gd name="T1" fmla="*/ 0 h 38"/>
                <a:gd name="T2" fmla="*/ 45 w 46"/>
                <a:gd name="T3" fmla="*/ 0 h 38"/>
                <a:gd name="T4" fmla="*/ 22 w 46"/>
                <a:gd name="T5" fmla="*/ 0 h 38"/>
                <a:gd name="T6" fmla="*/ 0 w 46"/>
                <a:gd name="T7" fmla="*/ 37 h 38"/>
                <a:gd name="T8" fmla="*/ 7 w 46"/>
                <a:gd name="T9" fmla="*/ 37 h 38"/>
                <a:gd name="T10" fmla="*/ 45 w 46"/>
                <a:gd name="T11" fmla="*/ 0 h 38"/>
              </a:gdLst>
              <a:ahLst/>
              <a:cxnLst>
                <a:cxn ang="0">
                  <a:pos x="T0" y="T1"/>
                </a:cxn>
                <a:cxn ang="0">
                  <a:pos x="T2" y="T3"/>
                </a:cxn>
                <a:cxn ang="0">
                  <a:pos x="T4" y="T5"/>
                </a:cxn>
                <a:cxn ang="0">
                  <a:pos x="T6" y="T7"/>
                </a:cxn>
                <a:cxn ang="0">
                  <a:pos x="T8" y="T9"/>
                </a:cxn>
                <a:cxn ang="0">
                  <a:pos x="T10" y="T11"/>
                </a:cxn>
              </a:cxnLst>
              <a:rect l="0" t="0" r="r" b="b"/>
              <a:pathLst>
                <a:path w="46" h="38">
                  <a:moveTo>
                    <a:pt x="45" y="0"/>
                  </a:moveTo>
                  <a:lnTo>
                    <a:pt x="45" y="0"/>
                  </a:lnTo>
                  <a:cubicBezTo>
                    <a:pt x="30" y="0"/>
                    <a:pt x="22" y="0"/>
                    <a:pt x="22" y="0"/>
                  </a:cubicBezTo>
                  <a:cubicBezTo>
                    <a:pt x="15" y="7"/>
                    <a:pt x="7" y="22"/>
                    <a:pt x="0" y="37"/>
                  </a:cubicBezTo>
                  <a:cubicBezTo>
                    <a:pt x="7" y="37"/>
                    <a:pt x="7" y="37"/>
                    <a:pt x="7" y="37"/>
                  </a:cubicBezTo>
                  <a:cubicBezTo>
                    <a:pt x="22" y="22"/>
                    <a:pt x="45" y="15"/>
                    <a:pt x="45" y="0"/>
                  </a:cubicBezTo>
                </a:path>
              </a:pathLst>
            </a:custGeom>
            <a:grpFill/>
            <a:ln w="9525" cap="flat">
              <a:solidFill>
                <a:schemeClr val="tx2"/>
              </a:solidFill>
              <a:bevel/>
              <a:headEnd/>
              <a:tailEnd/>
            </a:ln>
            <a:effectLst/>
          </p:spPr>
          <p:txBody>
            <a:bodyPr wrap="none" lIns="121853" tIns="60926" rIns="121853" bIns="60926" anchor="ctr"/>
            <a:lstStyle/>
            <a:p>
              <a:endParaRPr lang="en-US" dirty="0">
                <a:latin typeface="Lato Regular" charset="0"/>
              </a:endParaRPr>
            </a:p>
          </p:txBody>
        </p:sp>
      </p:grpSp>
      <p:grpSp>
        <p:nvGrpSpPr>
          <p:cNvPr id="4" name="Group 3">
            <a:extLst>
              <a:ext uri="{FF2B5EF4-FFF2-40B4-BE49-F238E27FC236}">
                <a16:creationId xmlns:a16="http://schemas.microsoft.com/office/drawing/2014/main" id="{7F7812E2-059D-CC42-B2CE-9CC65BC4B80B}"/>
              </a:ext>
            </a:extLst>
          </p:cNvPr>
          <p:cNvGrpSpPr/>
          <p:nvPr/>
        </p:nvGrpSpPr>
        <p:grpSpPr>
          <a:xfrm>
            <a:off x="9516185" y="1131813"/>
            <a:ext cx="5282215" cy="1383468"/>
            <a:chOff x="9516185" y="1407238"/>
            <a:chExt cx="5282215"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9758700" y="1867376"/>
              <a:ext cx="4889480" cy="923330"/>
            </a:xfrm>
            <a:prstGeom prst="rect">
              <a:avLst/>
            </a:prstGeom>
            <a:noFill/>
          </p:spPr>
          <p:txBody>
            <a:bodyPr wrap="none" rtlCol="0">
              <a:spAutoFit/>
            </a:bodyPr>
            <a:lstStyle/>
            <a:p>
              <a:pPr algn="ctr"/>
              <a:r>
                <a:rPr lang="en-US" sz="5400" b="1" spc="600" dirty="0">
                  <a:solidFill>
                    <a:schemeClr val="tx2"/>
                  </a:solidFill>
                  <a:latin typeface="Montserrat" charset="0"/>
                  <a:ea typeface="Montserrat" charset="0"/>
                  <a:cs typeface="Montserrat" charset="0"/>
                </a:rPr>
                <a:t>INDIA MAP</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nvGrpSpPr>
          <p:cNvPr id="6" name="Group 5">
            <a:extLst>
              <a:ext uri="{FF2B5EF4-FFF2-40B4-BE49-F238E27FC236}">
                <a16:creationId xmlns:a16="http://schemas.microsoft.com/office/drawing/2014/main" id="{26932E11-C882-AA49-AB7D-57B00DEBE7A2}"/>
              </a:ext>
            </a:extLst>
          </p:cNvPr>
          <p:cNvGrpSpPr/>
          <p:nvPr/>
        </p:nvGrpSpPr>
        <p:grpSpPr>
          <a:xfrm>
            <a:off x="6629094" y="4553202"/>
            <a:ext cx="1674886" cy="1674883"/>
            <a:chOff x="2206453" y="5533460"/>
            <a:chExt cx="1674886" cy="1674883"/>
          </a:xfrm>
        </p:grpSpPr>
        <p:sp>
          <p:nvSpPr>
            <p:cNvPr id="114" name="Oval 113">
              <a:extLst>
                <a:ext uri="{FF2B5EF4-FFF2-40B4-BE49-F238E27FC236}">
                  <a16:creationId xmlns:a16="http://schemas.microsoft.com/office/drawing/2014/main" id="{FF915686-9DFD-8044-9B09-FC58DC65294A}"/>
                </a:ext>
              </a:extLst>
            </p:cNvPr>
            <p:cNvSpPr/>
            <p:nvPr/>
          </p:nvSpPr>
          <p:spPr>
            <a:xfrm>
              <a:off x="2206453" y="5533460"/>
              <a:ext cx="1674886" cy="167488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7C510754-16D2-DC41-ADED-9C919C497BE1}"/>
                </a:ext>
              </a:extLst>
            </p:cNvPr>
            <p:cNvSpPr/>
            <p:nvPr/>
          </p:nvSpPr>
          <p:spPr>
            <a:xfrm>
              <a:off x="2480417" y="6062638"/>
              <a:ext cx="1131273"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A</a:t>
              </a:r>
              <a:endParaRPr lang="en-US" sz="5400" b="1" spc="600" dirty="0">
                <a:solidFill>
                  <a:schemeClr val="bg1"/>
                </a:solidFill>
                <a:latin typeface="Montserrat SemiBold" pitchFamily="2" charset="77"/>
                <a:ea typeface="Montserrat" charset="0"/>
                <a:cs typeface="Montserrat" charset="0"/>
              </a:endParaRPr>
            </a:p>
          </p:txBody>
        </p:sp>
      </p:grpSp>
      <p:grpSp>
        <p:nvGrpSpPr>
          <p:cNvPr id="7" name="Group 6">
            <a:extLst>
              <a:ext uri="{FF2B5EF4-FFF2-40B4-BE49-F238E27FC236}">
                <a16:creationId xmlns:a16="http://schemas.microsoft.com/office/drawing/2014/main" id="{E80A11CA-6A69-DA41-A0DF-BF67C5AABDD0}"/>
              </a:ext>
            </a:extLst>
          </p:cNvPr>
          <p:cNvGrpSpPr/>
          <p:nvPr/>
        </p:nvGrpSpPr>
        <p:grpSpPr>
          <a:xfrm>
            <a:off x="7789939" y="7320133"/>
            <a:ext cx="1674886" cy="1674883"/>
            <a:chOff x="9198690" y="5087723"/>
            <a:chExt cx="1674886" cy="1674883"/>
          </a:xfrm>
        </p:grpSpPr>
        <p:sp>
          <p:nvSpPr>
            <p:cNvPr id="2" name="Oval 1">
              <a:extLst>
                <a:ext uri="{FF2B5EF4-FFF2-40B4-BE49-F238E27FC236}">
                  <a16:creationId xmlns:a16="http://schemas.microsoft.com/office/drawing/2014/main" id="{E81A07F9-624D-8D4F-BA6B-007A5517920E}"/>
                </a:ext>
              </a:extLst>
            </p:cNvPr>
            <p:cNvSpPr/>
            <p:nvPr/>
          </p:nvSpPr>
          <p:spPr>
            <a:xfrm>
              <a:off x="9198690" y="5087723"/>
              <a:ext cx="1674886" cy="1674883"/>
            </a:xfrm>
            <a:prstGeom prst="ellipse">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a:extLst>
                <a:ext uri="{FF2B5EF4-FFF2-40B4-BE49-F238E27FC236}">
                  <a16:creationId xmlns:a16="http://schemas.microsoft.com/office/drawing/2014/main" id="{9FFA96A9-5E40-F946-8C31-ADA49DD900CD}"/>
                </a:ext>
              </a:extLst>
            </p:cNvPr>
            <p:cNvSpPr/>
            <p:nvPr/>
          </p:nvSpPr>
          <p:spPr>
            <a:xfrm>
              <a:off x="9536824" y="5579558"/>
              <a:ext cx="1131273"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B</a:t>
              </a:r>
              <a:endParaRPr lang="en-US" sz="5400" b="1" spc="600" dirty="0">
                <a:solidFill>
                  <a:schemeClr val="bg1"/>
                </a:solidFill>
                <a:latin typeface="Montserrat SemiBold" pitchFamily="2" charset="77"/>
                <a:ea typeface="Montserrat" charset="0"/>
                <a:cs typeface="Montserrat" charset="0"/>
              </a:endParaRPr>
            </a:p>
          </p:txBody>
        </p:sp>
      </p:grpSp>
      <p:grpSp>
        <p:nvGrpSpPr>
          <p:cNvPr id="8" name="Group 7">
            <a:extLst>
              <a:ext uri="{FF2B5EF4-FFF2-40B4-BE49-F238E27FC236}">
                <a16:creationId xmlns:a16="http://schemas.microsoft.com/office/drawing/2014/main" id="{D683250E-32A5-7545-96A9-67FB904F03C5}"/>
              </a:ext>
            </a:extLst>
          </p:cNvPr>
          <p:cNvGrpSpPr/>
          <p:nvPr/>
        </p:nvGrpSpPr>
        <p:grpSpPr>
          <a:xfrm>
            <a:off x="3766123" y="8521843"/>
            <a:ext cx="1674886" cy="1674883"/>
            <a:chOff x="9430492" y="10060963"/>
            <a:chExt cx="1674886" cy="1674883"/>
          </a:xfrm>
        </p:grpSpPr>
        <p:sp>
          <p:nvSpPr>
            <p:cNvPr id="115" name="Oval 114">
              <a:extLst>
                <a:ext uri="{FF2B5EF4-FFF2-40B4-BE49-F238E27FC236}">
                  <a16:creationId xmlns:a16="http://schemas.microsoft.com/office/drawing/2014/main" id="{12FB1140-5305-974D-91E1-E680566F8F19}"/>
                </a:ext>
              </a:extLst>
            </p:cNvPr>
            <p:cNvSpPr/>
            <p:nvPr/>
          </p:nvSpPr>
          <p:spPr>
            <a:xfrm>
              <a:off x="9430492" y="10060963"/>
              <a:ext cx="1674886" cy="1674883"/>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5ADDE237-56BA-174C-B3F9-6023473321F0}"/>
                </a:ext>
              </a:extLst>
            </p:cNvPr>
            <p:cNvSpPr/>
            <p:nvPr/>
          </p:nvSpPr>
          <p:spPr>
            <a:xfrm>
              <a:off x="9743858" y="10600132"/>
              <a:ext cx="1131273"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C</a:t>
              </a:r>
              <a:endParaRPr lang="en-US" sz="5400" b="1" spc="600" dirty="0">
                <a:solidFill>
                  <a:schemeClr val="bg1"/>
                </a:solidFill>
                <a:latin typeface="Montserrat SemiBold" pitchFamily="2" charset="77"/>
                <a:ea typeface="Montserrat" charset="0"/>
                <a:cs typeface="Montserrat" charset="0"/>
              </a:endParaRPr>
            </a:p>
          </p:txBody>
        </p:sp>
      </p:grpSp>
      <p:grpSp>
        <p:nvGrpSpPr>
          <p:cNvPr id="5" name="Group 4">
            <a:extLst>
              <a:ext uri="{FF2B5EF4-FFF2-40B4-BE49-F238E27FC236}">
                <a16:creationId xmlns:a16="http://schemas.microsoft.com/office/drawing/2014/main" id="{E34CFEE7-B40D-8143-BE9B-ABAB733ACEE2}"/>
              </a:ext>
            </a:extLst>
          </p:cNvPr>
          <p:cNvGrpSpPr/>
          <p:nvPr/>
        </p:nvGrpSpPr>
        <p:grpSpPr>
          <a:xfrm>
            <a:off x="14543667" y="4432826"/>
            <a:ext cx="7627530" cy="7451631"/>
            <a:chOff x="14543667" y="4003432"/>
            <a:chExt cx="7627530" cy="7451631"/>
          </a:xfrm>
        </p:grpSpPr>
        <p:grpSp>
          <p:nvGrpSpPr>
            <p:cNvPr id="104" name="Group 103">
              <a:extLst>
                <a:ext uri="{FF2B5EF4-FFF2-40B4-BE49-F238E27FC236}">
                  <a16:creationId xmlns:a16="http://schemas.microsoft.com/office/drawing/2014/main" id="{C2651008-3546-0C45-9CD2-BCCA75BC1CCE}"/>
                </a:ext>
              </a:extLst>
            </p:cNvPr>
            <p:cNvGrpSpPr/>
            <p:nvPr/>
          </p:nvGrpSpPr>
          <p:grpSpPr>
            <a:xfrm>
              <a:off x="14543667" y="4003432"/>
              <a:ext cx="7627530" cy="1907329"/>
              <a:chOff x="3001226" y="5815996"/>
              <a:chExt cx="7627530" cy="1907329"/>
            </a:xfrm>
          </p:grpSpPr>
          <p:sp>
            <p:nvSpPr>
              <p:cNvPr id="105" name="Subtitle 2">
                <a:extLst>
                  <a:ext uri="{FF2B5EF4-FFF2-40B4-BE49-F238E27FC236}">
                    <a16:creationId xmlns:a16="http://schemas.microsoft.com/office/drawing/2014/main" id="{7F653759-149A-F449-834F-D0C7490FA1A5}"/>
                  </a:ext>
                </a:extLst>
              </p:cNvPr>
              <p:cNvSpPr txBox="1">
                <a:spLocks/>
              </p:cNvSpPr>
              <p:nvPr/>
            </p:nvSpPr>
            <p:spPr>
              <a:xfrm>
                <a:off x="3001226" y="6462327"/>
                <a:ext cx="7627530" cy="126099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106" name="Rectangle 105">
                <a:extLst>
                  <a:ext uri="{FF2B5EF4-FFF2-40B4-BE49-F238E27FC236}">
                    <a16:creationId xmlns:a16="http://schemas.microsoft.com/office/drawing/2014/main" id="{8F542BD3-2C14-1042-9AE1-E70657F3ADBE}"/>
                  </a:ext>
                </a:extLst>
              </p:cNvPr>
              <p:cNvSpPr/>
              <p:nvPr/>
            </p:nvSpPr>
            <p:spPr>
              <a:xfrm>
                <a:off x="3116475" y="5815996"/>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A</a:t>
                </a:r>
                <a:endParaRPr lang="en-US" sz="5400" b="1" spc="600" dirty="0">
                  <a:solidFill>
                    <a:schemeClr val="tx2"/>
                  </a:solidFill>
                  <a:latin typeface="Montserrat SemiBold" pitchFamily="2" charset="77"/>
                  <a:ea typeface="Montserrat" charset="0"/>
                  <a:cs typeface="Montserrat" charset="0"/>
                </a:endParaRPr>
              </a:p>
            </p:txBody>
          </p:sp>
        </p:grpSp>
        <p:grpSp>
          <p:nvGrpSpPr>
            <p:cNvPr id="113" name="Group 112">
              <a:extLst>
                <a:ext uri="{FF2B5EF4-FFF2-40B4-BE49-F238E27FC236}">
                  <a16:creationId xmlns:a16="http://schemas.microsoft.com/office/drawing/2014/main" id="{537B6F7E-3BEA-2F42-B810-210A1522DDC6}"/>
                </a:ext>
              </a:extLst>
            </p:cNvPr>
            <p:cNvGrpSpPr/>
            <p:nvPr/>
          </p:nvGrpSpPr>
          <p:grpSpPr>
            <a:xfrm>
              <a:off x="14543667" y="6775260"/>
              <a:ext cx="7627530" cy="1907329"/>
              <a:chOff x="3001226" y="5815996"/>
              <a:chExt cx="7627530" cy="1907329"/>
            </a:xfrm>
          </p:grpSpPr>
          <p:sp>
            <p:nvSpPr>
              <p:cNvPr id="120" name="Subtitle 2">
                <a:extLst>
                  <a:ext uri="{FF2B5EF4-FFF2-40B4-BE49-F238E27FC236}">
                    <a16:creationId xmlns:a16="http://schemas.microsoft.com/office/drawing/2014/main" id="{A7576E82-5025-5E4F-8B29-94FBD327CCDA}"/>
                  </a:ext>
                </a:extLst>
              </p:cNvPr>
              <p:cNvSpPr txBox="1">
                <a:spLocks/>
              </p:cNvSpPr>
              <p:nvPr/>
            </p:nvSpPr>
            <p:spPr>
              <a:xfrm>
                <a:off x="3001226" y="6462327"/>
                <a:ext cx="7627530" cy="126099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125" name="Rectangle 124">
                <a:extLst>
                  <a:ext uri="{FF2B5EF4-FFF2-40B4-BE49-F238E27FC236}">
                    <a16:creationId xmlns:a16="http://schemas.microsoft.com/office/drawing/2014/main" id="{31590134-A786-E84C-806A-ED05EA23AFEE}"/>
                  </a:ext>
                </a:extLst>
              </p:cNvPr>
              <p:cNvSpPr/>
              <p:nvPr/>
            </p:nvSpPr>
            <p:spPr>
              <a:xfrm>
                <a:off x="3116475" y="5815996"/>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B</a:t>
                </a:r>
                <a:endParaRPr lang="en-US" sz="5400" b="1" spc="600" dirty="0">
                  <a:solidFill>
                    <a:schemeClr val="tx2"/>
                  </a:solidFill>
                  <a:latin typeface="Montserrat SemiBold" pitchFamily="2" charset="77"/>
                  <a:ea typeface="Montserrat" charset="0"/>
                  <a:cs typeface="Montserrat" charset="0"/>
                </a:endParaRPr>
              </a:p>
            </p:txBody>
          </p:sp>
        </p:grpSp>
        <p:grpSp>
          <p:nvGrpSpPr>
            <p:cNvPr id="126" name="Group 125">
              <a:extLst>
                <a:ext uri="{FF2B5EF4-FFF2-40B4-BE49-F238E27FC236}">
                  <a16:creationId xmlns:a16="http://schemas.microsoft.com/office/drawing/2014/main" id="{E80FBE3B-4190-EE4A-889F-146657860298}"/>
                </a:ext>
              </a:extLst>
            </p:cNvPr>
            <p:cNvGrpSpPr/>
            <p:nvPr/>
          </p:nvGrpSpPr>
          <p:grpSpPr>
            <a:xfrm>
              <a:off x="14543667" y="9547734"/>
              <a:ext cx="7627530" cy="1907329"/>
              <a:chOff x="3001226" y="5815996"/>
              <a:chExt cx="7627530" cy="1907329"/>
            </a:xfrm>
          </p:grpSpPr>
          <p:sp>
            <p:nvSpPr>
              <p:cNvPr id="127" name="Subtitle 2">
                <a:extLst>
                  <a:ext uri="{FF2B5EF4-FFF2-40B4-BE49-F238E27FC236}">
                    <a16:creationId xmlns:a16="http://schemas.microsoft.com/office/drawing/2014/main" id="{BE65640A-8AEE-BD4D-A1DD-3D0841C51164}"/>
                  </a:ext>
                </a:extLst>
              </p:cNvPr>
              <p:cNvSpPr txBox="1">
                <a:spLocks/>
              </p:cNvSpPr>
              <p:nvPr/>
            </p:nvSpPr>
            <p:spPr>
              <a:xfrm>
                <a:off x="3001226" y="6462327"/>
                <a:ext cx="7627530" cy="126099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128" name="Rectangle 127">
                <a:extLst>
                  <a:ext uri="{FF2B5EF4-FFF2-40B4-BE49-F238E27FC236}">
                    <a16:creationId xmlns:a16="http://schemas.microsoft.com/office/drawing/2014/main" id="{C72F70E9-6729-EB41-A650-08A0F70DE008}"/>
                  </a:ext>
                </a:extLst>
              </p:cNvPr>
              <p:cNvSpPr/>
              <p:nvPr/>
            </p:nvSpPr>
            <p:spPr>
              <a:xfrm>
                <a:off x="3146955" y="5815996"/>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C</a:t>
                </a:r>
                <a:endParaRPr lang="en-US" sz="5400" b="1" spc="600" dirty="0">
                  <a:solidFill>
                    <a:schemeClr val="tx2"/>
                  </a:solidFill>
                  <a:latin typeface="Montserrat SemiBold" pitchFamily="2" charset="77"/>
                  <a:ea typeface="Montserrat" charset="0"/>
                  <a:cs typeface="Montserrat" charset="0"/>
                </a:endParaRPr>
              </a:p>
            </p:txBody>
          </p:sp>
        </p:grpSp>
      </p:grpSp>
    </p:spTree>
    <p:extLst>
      <p:ext uri="{BB962C8B-B14F-4D97-AF65-F5344CB8AC3E}">
        <p14:creationId xmlns:p14="http://schemas.microsoft.com/office/powerpoint/2010/main" val="42112154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91ED9D2C-2609-2040-9958-195EBCDFB261}"/>
              </a:ext>
            </a:extLst>
          </p:cNvPr>
          <p:cNvGrpSpPr/>
          <p:nvPr/>
        </p:nvGrpSpPr>
        <p:grpSpPr>
          <a:xfrm>
            <a:off x="12203447" y="3355574"/>
            <a:ext cx="8841059" cy="8990821"/>
            <a:chOff x="3342265" y="3367081"/>
            <a:chExt cx="7055977" cy="7175501"/>
          </a:xfrm>
          <a:solidFill>
            <a:srgbClr val="F2F2F2"/>
          </a:solidFill>
        </p:grpSpPr>
        <p:sp>
          <p:nvSpPr>
            <p:cNvPr id="43" name="Freeform 18">
              <a:extLst>
                <a:ext uri="{FF2B5EF4-FFF2-40B4-BE49-F238E27FC236}">
                  <a16:creationId xmlns:a16="http://schemas.microsoft.com/office/drawing/2014/main" id="{83863FBD-9904-634E-9F24-EB9235D9872D}"/>
                </a:ext>
              </a:extLst>
            </p:cNvPr>
            <p:cNvSpPr>
              <a:spLocks noChangeArrowheads="1"/>
            </p:cNvSpPr>
            <p:nvPr/>
          </p:nvSpPr>
          <p:spPr bwMode="auto">
            <a:xfrm>
              <a:off x="8299704" y="6091233"/>
              <a:ext cx="1588984" cy="1825625"/>
            </a:xfrm>
            <a:custGeom>
              <a:avLst/>
              <a:gdLst>
                <a:gd name="T0" fmla="*/ 4327 w 4414"/>
                <a:gd name="T1" fmla="*/ 1702 h 5072"/>
                <a:gd name="T2" fmla="*/ 4070 w 4414"/>
                <a:gd name="T3" fmla="*/ 2078 h 5072"/>
                <a:gd name="T4" fmla="*/ 3760 w 4414"/>
                <a:gd name="T5" fmla="*/ 2328 h 5072"/>
                <a:gd name="T6" fmla="*/ 3766 w 4414"/>
                <a:gd name="T7" fmla="*/ 2177 h 5072"/>
                <a:gd name="T8" fmla="*/ 3628 w 4414"/>
                <a:gd name="T9" fmla="*/ 2164 h 5072"/>
                <a:gd name="T10" fmla="*/ 3542 w 4414"/>
                <a:gd name="T11" fmla="*/ 2420 h 5072"/>
                <a:gd name="T12" fmla="*/ 3417 w 4414"/>
                <a:gd name="T13" fmla="*/ 2743 h 5072"/>
                <a:gd name="T14" fmla="*/ 3502 w 4414"/>
                <a:gd name="T15" fmla="*/ 2862 h 5072"/>
                <a:gd name="T16" fmla="*/ 3450 w 4414"/>
                <a:gd name="T17" fmla="*/ 3218 h 5072"/>
                <a:gd name="T18" fmla="*/ 3403 w 4414"/>
                <a:gd name="T19" fmla="*/ 3811 h 5072"/>
                <a:gd name="T20" fmla="*/ 3291 w 4414"/>
                <a:gd name="T21" fmla="*/ 4201 h 5072"/>
                <a:gd name="T22" fmla="*/ 3192 w 4414"/>
                <a:gd name="T23" fmla="*/ 4544 h 5072"/>
                <a:gd name="T24" fmla="*/ 3159 w 4414"/>
                <a:gd name="T25" fmla="*/ 4834 h 5072"/>
                <a:gd name="T26" fmla="*/ 2902 w 4414"/>
                <a:gd name="T27" fmla="*/ 5071 h 5072"/>
                <a:gd name="T28" fmla="*/ 2678 w 4414"/>
                <a:gd name="T29" fmla="*/ 4966 h 5072"/>
                <a:gd name="T30" fmla="*/ 2638 w 4414"/>
                <a:gd name="T31" fmla="*/ 4840 h 5072"/>
                <a:gd name="T32" fmla="*/ 2757 w 4414"/>
                <a:gd name="T33" fmla="*/ 4484 h 5072"/>
                <a:gd name="T34" fmla="*/ 2784 w 4414"/>
                <a:gd name="T35" fmla="*/ 3798 h 5072"/>
                <a:gd name="T36" fmla="*/ 2454 w 4414"/>
                <a:gd name="T37" fmla="*/ 3666 h 5072"/>
                <a:gd name="T38" fmla="*/ 2282 w 4414"/>
                <a:gd name="T39" fmla="*/ 3580 h 5072"/>
                <a:gd name="T40" fmla="*/ 1913 w 4414"/>
                <a:gd name="T41" fmla="*/ 3343 h 5072"/>
                <a:gd name="T42" fmla="*/ 1741 w 4414"/>
                <a:gd name="T43" fmla="*/ 3191 h 5072"/>
                <a:gd name="T44" fmla="*/ 1280 w 4414"/>
                <a:gd name="T45" fmla="*/ 3033 h 5072"/>
                <a:gd name="T46" fmla="*/ 1134 w 4414"/>
                <a:gd name="T47" fmla="*/ 2835 h 5072"/>
                <a:gd name="T48" fmla="*/ 1049 w 4414"/>
                <a:gd name="T49" fmla="*/ 2717 h 5072"/>
                <a:gd name="T50" fmla="*/ 825 w 4414"/>
                <a:gd name="T51" fmla="*/ 2736 h 5072"/>
                <a:gd name="T52" fmla="*/ 482 w 4414"/>
                <a:gd name="T53" fmla="*/ 2947 h 5072"/>
                <a:gd name="T54" fmla="*/ 0 w 4414"/>
                <a:gd name="T55" fmla="*/ 2974 h 5072"/>
                <a:gd name="T56" fmla="*/ 7 w 4414"/>
                <a:gd name="T57" fmla="*/ 2453 h 5072"/>
                <a:gd name="T58" fmla="*/ 73 w 4414"/>
                <a:gd name="T59" fmla="*/ 2038 h 5072"/>
                <a:gd name="T60" fmla="*/ 99 w 4414"/>
                <a:gd name="T61" fmla="*/ 1840 h 5072"/>
                <a:gd name="T62" fmla="*/ 132 w 4414"/>
                <a:gd name="T63" fmla="*/ 1451 h 5072"/>
                <a:gd name="T64" fmla="*/ 86 w 4414"/>
                <a:gd name="T65" fmla="*/ 1194 h 5072"/>
                <a:gd name="T66" fmla="*/ 198 w 4414"/>
                <a:gd name="T67" fmla="*/ 877 h 5072"/>
                <a:gd name="T68" fmla="*/ 383 w 4414"/>
                <a:gd name="T69" fmla="*/ 594 h 5072"/>
                <a:gd name="T70" fmla="*/ 455 w 4414"/>
                <a:gd name="T71" fmla="*/ 620 h 5072"/>
                <a:gd name="T72" fmla="*/ 983 w 4414"/>
                <a:gd name="T73" fmla="*/ 818 h 5072"/>
                <a:gd name="T74" fmla="*/ 1372 w 4414"/>
                <a:gd name="T75" fmla="*/ 462 h 5072"/>
                <a:gd name="T76" fmla="*/ 1365 w 4414"/>
                <a:gd name="T77" fmla="*/ 198 h 5072"/>
                <a:gd name="T78" fmla="*/ 1695 w 4414"/>
                <a:gd name="T79" fmla="*/ 264 h 5072"/>
                <a:gd name="T80" fmla="*/ 2137 w 4414"/>
                <a:gd name="T81" fmla="*/ 264 h 5072"/>
                <a:gd name="T82" fmla="*/ 2467 w 4414"/>
                <a:gd name="T83" fmla="*/ 145 h 5072"/>
                <a:gd name="T84" fmla="*/ 2638 w 4414"/>
                <a:gd name="T85" fmla="*/ 0 h 5072"/>
                <a:gd name="T86" fmla="*/ 2790 w 4414"/>
                <a:gd name="T87" fmla="*/ 244 h 5072"/>
                <a:gd name="T88" fmla="*/ 2962 w 4414"/>
                <a:gd name="T89" fmla="*/ 429 h 5072"/>
                <a:gd name="T90" fmla="*/ 3153 w 4414"/>
                <a:gd name="T91" fmla="*/ 310 h 5072"/>
                <a:gd name="T92" fmla="*/ 3529 w 4414"/>
                <a:gd name="T93" fmla="*/ 46 h 5072"/>
                <a:gd name="T94" fmla="*/ 4096 w 4414"/>
                <a:gd name="T95" fmla="*/ 370 h 5072"/>
                <a:gd name="T96" fmla="*/ 4182 w 4414"/>
                <a:gd name="T97" fmla="*/ 581 h 5072"/>
                <a:gd name="T98" fmla="*/ 4261 w 4414"/>
                <a:gd name="T99" fmla="*/ 930 h 5072"/>
                <a:gd name="T100" fmla="*/ 4096 w 4414"/>
                <a:gd name="T101" fmla="*/ 1451 h 5072"/>
                <a:gd name="T102" fmla="*/ 4261 w 4414"/>
                <a:gd name="T103" fmla="*/ 1596 h 5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414" h="5072">
                  <a:moveTo>
                    <a:pt x="4413" y="1603"/>
                  </a:moveTo>
                  <a:lnTo>
                    <a:pt x="4413" y="1603"/>
                  </a:lnTo>
                  <a:cubicBezTo>
                    <a:pt x="4386" y="1629"/>
                    <a:pt x="4360" y="1662"/>
                    <a:pt x="4327" y="1702"/>
                  </a:cubicBezTo>
                  <a:cubicBezTo>
                    <a:pt x="4274" y="1774"/>
                    <a:pt x="4287" y="1840"/>
                    <a:pt x="4248" y="1926"/>
                  </a:cubicBezTo>
                  <a:cubicBezTo>
                    <a:pt x="4221" y="1972"/>
                    <a:pt x="4175" y="1972"/>
                    <a:pt x="4142" y="2012"/>
                  </a:cubicBezTo>
                  <a:cubicBezTo>
                    <a:pt x="4123" y="2045"/>
                    <a:pt x="4096" y="2051"/>
                    <a:pt x="4070" y="2078"/>
                  </a:cubicBezTo>
                  <a:cubicBezTo>
                    <a:pt x="4024" y="2124"/>
                    <a:pt x="3991" y="2144"/>
                    <a:pt x="3944" y="2190"/>
                  </a:cubicBezTo>
                  <a:cubicBezTo>
                    <a:pt x="3905" y="2229"/>
                    <a:pt x="3878" y="2243"/>
                    <a:pt x="3832" y="2282"/>
                  </a:cubicBezTo>
                  <a:cubicBezTo>
                    <a:pt x="3806" y="2302"/>
                    <a:pt x="3793" y="2328"/>
                    <a:pt x="3760" y="2328"/>
                  </a:cubicBezTo>
                  <a:cubicBezTo>
                    <a:pt x="3753" y="2328"/>
                    <a:pt x="3746" y="2328"/>
                    <a:pt x="3733" y="2328"/>
                  </a:cubicBezTo>
                  <a:cubicBezTo>
                    <a:pt x="3740" y="2295"/>
                    <a:pt x="3766" y="2282"/>
                    <a:pt x="3766" y="2243"/>
                  </a:cubicBezTo>
                  <a:cubicBezTo>
                    <a:pt x="3766" y="2216"/>
                    <a:pt x="3766" y="2203"/>
                    <a:pt x="3766" y="2177"/>
                  </a:cubicBezTo>
                  <a:cubicBezTo>
                    <a:pt x="3760" y="2170"/>
                    <a:pt x="3753" y="2157"/>
                    <a:pt x="3740" y="2157"/>
                  </a:cubicBezTo>
                  <a:cubicBezTo>
                    <a:pt x="3733" y="2157"/>
                    <a:pt x="3733" y="2164"/>
                    <a:pt x="3727" y="2164"/>
                  </a:cubicBezTo>
                  <a:cubicBezTo>
                    <a:pt x="3687" y="2164"/>
                    <a:pt x="3667" y="2164"/>
                    <a:pt x="3628" y="2164"/>
                  </a:cubicBezTo>
                  <a:cubicBezTo>
                    <a:pt x="3615" y="2164"/>
                    <a:pt x="3601" y="2170"/>
                    <a:pt x="3582" y="2177"/>
                  </a:cubicBezTo>
                  <a:cubicBezTo>
                    <a:pt x="3615" y="2223"/>
                    <a:pt x="3661" y="2243"/>
                    <a:pt x="3661" y="2302"/>
                  </a:cubicBezTo>
                  <a:cubicBezTo>
                    <a:pt x="3661" y="2368"/>
                    <a:pt x="3569" y="2361"/>
                    <a:pt x="3542" y="2420"/>
                  </a:cubicBezTo>
                  <a:cubicBezTo>
                    <a:pt x="3516" y="2472"/>
                    <a:pt x="3509" y="2506"/>
                    <a:pt x="3509" y="2565"/>
                  </a:cubicBezTo>
                  <a:cubicBezTo>
                    <a:pt x="3509" y="2585"/>
                    <a:pt x="3509" y="2598"/>
                    <a:pt x="3509" y="2618"/>
                  </a:cubicBezTo>
                  <a:cubicBezTo>
                    <a:pt x="3509" y="2677"/>
                    <a:pt x="3437" y="2690"/>
                    <a:pt x="3417" y="2743"/>
                  </a:cubicBezTo>
                  <a:cubicBezTo>
                    <a:pt x="3397" y="2802"/>
                    <a:pt x="3403" y="2835"/>
                    <a:pt x="3397" y="2895"/>
                  </a:cubicBezTo>
                  <a:cubicBezTo>
                    <a:pt x="3423" y="2901"/>
                    <a:pt x="3423" y="2901"/>
                    <a:pt x="3423" y="2901"/>
                  </a:cubicBezTo>
                  <a:cubicBezTo>
                    <a:pt x="3450" y="2888"/>
                    <a:pt x="3470" y="2875"/>
                    <a:pt x="3502" y="2862"/>
                  </a:cubicBezTo>
                  <a:cubicBezTo>
                    <a:pt x="3463" y="2934"/>
                    <a:pt x="3450" y="2987"/>
                    <a:pt x="3450" y="3066"/>
                  </a:cubicBezTo>
                  <a:cubicBezTo>
                    <a:pt x="3450" y="3125"/>
                    <a:pt x="3450" y="3158"/>
                    <a:pt x="3450" y="3218"/>
                  </a:cubicBezTo>
                  <a:lnTo>
                    <a:pt x="3450" y="3218"/>
                  </a:lnTo>
                  <a:cubicBezTo>
                    <a:pt x="3403" y="3587"/>
                    <a:pt x="3403" y="3587"/>
                    <a:pt x="3403" y="3587"/>
                  </a:cubicBezTo>
                  <a:lnTo>
                    <a:pt x="3403" y="3587"/>
                  </a:lnTo>
                  <a:cubicBezTo>
                    <a:pt x="3403" y="3673"/>
                    <a:pt x="3403" y="3719"/>
                    <a:pt x="3403" y="3811"/>
                  </a:cubicBezTo>
                  <a:cubicBezTo>
                    <a:pt x="3403" y="3831"/>
                    <a:pt x="3384" y="3844"/>
                    <a:pt x="3377" y="3864"/>
                  </a:cubicBezTo>
                  <a:cubicBezTo>
                    <a:pt x="3364" y="3897"/>
                    <a:pt x="3357" y="3923"/>
                    <a:pt x="3351" y="3957"/>
                  </a:cubicBezTo>
                  <a:cubicBezTo>
                    <a:pt x="3318" y="4049"/>
                    <a:pt x="3324" y="4108"/>
                    <a:pt x="3291" y="4201"/>
                  </a:cubicBezTo>
                  <a:cubicBezTo>
                    <a:pt x="3252" y="4286"/>
                    <a:pt x="3232" y="4339"/>
                    <a:pt x="3212" y="4438"/>
                  </a:cubicBezTo>
                  <a:cubicBezTo>
                    <a:pt x="3206" y="4464"/>
                    <a:pt x="3199" y="4477"/>
                    <a:pt x="3199" y="4504"/>
                  </a:cubicBezTo>
                  <a:cubicBezTo>
                    <a:pt x="3199" y="4517"/>
                    <a:pt x="3192" y="4530"/>
                    <a:pt x="3192" y="4544"/>
                  </a:cubicBezTo>
                  <a:cubicBezTo>
                    <a:pt x="3192" y="4570"/>
                    <a:pt x="3192" y="4583"/>
                    <a:pt x="3192" y="4609"/>
                  </a:cubicBezTo>
                  <a:cubicBezTo>
                    <a:pt x="3192" y="4662"/>
                    <a:pt x="3186" y="4689"/>
                    <a:pt x="3179" y="4741"/>
                  </a:cubicBezTo>
                  <a:cubicBezTo>
                    <a:pt x="3179" y="4781"/>
                    <a:pt x="3186" y="4807"/>
                    <a:pt x="3159" y="4834"/>
                  </a:cubicBezTo>
                  <a:cubicBezTo>
                    <a:pt x="3153" y="4847"/>
                    <a:pt x="3140" y="4847"/>
                    <a:pt x="3133" y="4847"/>
                  </a:cubicBezTo>
                  <a:cubicBezTo>
                    <a:pt x="3113" y="4860"/>
                    <a:pt x="3107" y="4873"/>
                    <a:pt x="3087" y="4886"/>
                  </a:cubicBezTo>
                  <a:cubicBezTo>
                    <a:pt x="2995" y="4933"/>
                    <a:pt x="2929" y="4985"/>
                    <a:pt x="2902" y="5071"/>
                  </a:cubicBezTo>
                  <a:lnTo>
                    <a:pt x="2902" y="5071"/>
                  </a:lnTo>
                  <a:cubicBezTo>
                    <a:pt x="2830" y="5045"/>
                    <a:pt x="2790" y="5005"/>
                    <a:pt x="2718" y="4979"/>
                  </a:cubicBezTo>
                  <a:cubicBezTo>
                    <a:pt x="2704" y="4972"/>
                    <a:pt x="2685" y="4972"/>
                    <a:pt x="2678" y="4966"/>
                  </a:cubicBezTo>
                  <a:cubicBezTo>
                    <a:pt x="2638" y="4939"/>
                    <a:pt x="2645" y="4900"/>
                    <a:pt x="2645" y="4860"/>
                  </a:cubicBezTo>
                  <a:lnTo>
                    <a:pt x="2645" y="4860"/>
                  </a:lnTo>
                  <a:cubicBezTo>
                    <a:pt x="2645" y="4847"/>
                    <a:pt x="2638" y="4854"/>
                    <a:pt x="2638" y="4840"/>
                  </a:cubicBezTo>
                  <a:cubicBezTo>
                    <a:pt x="2638" y="4768"/>
                    <a:pt x="2711" y="4735"/>
                    <a:pt x="2711" y="4656"/>
                  </a:cubicBezTo>
                  <a:cubicBezTo>
                    <a:pt x="2711" y="4629"/>
                    <a:pt x="2698" y="4616"/>
                    <a:pt x="2698" y="4596"/>
                  </a:cubicBezTo>
                  <a:cubicBezTo>
                    <a:pt x="2698" y="4544"/>
                    <a:pt x="2744" y="4530"/>
                    <a:pt x="2757" y="4484"/>
                  </a:cubicBezTo>
                  <a:cubicBezTo>
                    <a:pt x="2790" y="4385"/>
                    <a:pt x="2784" y="4326"/>
                    <a:pt x="2823" y="4233"/>
                  </a:cubicBezTo>
                  <a:cubicBezTo>
                    <a:pt x="2863" y="4141"/>
                    <a:pt x="2922" y="4095"/>
                    <a:pt x="2922" y="3996"/>
                  </a:cubicBezTo>
                  <a:cubicBezTo>
                    <a:pt x="2922" y="3904"/>
                    <a:pt x="2843" y="3871"/>
                    <a:pt x="2784" y="3798"/>
                  </a:cubicBezTo>
                  <a:cubicBezTo>
                    <a:pt x="2751" y="3765"/>
                    <a:pt x="2737" y="3726"/>
                    <a:pt x="2685" y="3719"/>
                  </a:cubicBezTo>
                  <a:cubicBezTo>
                    <a:pt x="2632" y="3706"/>
                    <a:pt x="2599" y="3726"/>
                    <a:pt x="2546" y="3699"/>
                  </a:cubicBezTo>
                  <a:cubicBezTo>
                    <a:pt x="2513" y="3686"/>
                    <a:pt x="2493" y="3666"/>
                    <a:pt x="2454" y="3666"/>
                  </a:cubicBezTo>
                  <a:cubicBezTo>
                    <a:pt x="2408" y="3666"/>
                    <a:pt x="2388" y="3693"/>
                    <a:pt x="2342" y="3693"/>
                  </a:cubicBezTo>
                  <a:cubicBezTo>
                    <a:pt x="2329" y="3693"/>
                    <a:pt x="2329" y="3673"/>
                    <a:pt x="2322" y="3653"/>
                  </a:cubicBezTo>
                  <a:cubicBezTo>
                    <a:pt x="2315" y="3620"/>
                    <a:pt x="2302" y="3607"/>
                    <a:pt x="2282" y="3580"/>
                  </a:cubicBezTo>
                  <a:cubicBezTo>
                    <a:pt x="2249" y="3528"/>
                    <a:pt x="2230" y="3488"/>
                    <a:pt x="2183" y="3442"/>
                  </a:cubicBezTo>
                  <a:cubicBezTo>
                    <a:pt x="2137" y="3389"/>
                    <a:pt x="2078" y="3409"/>
                    <a:pt x="2012" y="3383"/>
                  </a:cubicBezTo>
                  <a:cubicBezTo>
                    <a:pt x="1972" y="3369"/>
                    <a:pt x="1952" y="3356"/>
                    <a:pt x="1913" y="3343"/>
                  </a:cubicBezTo>
                  <a:cubicBezTo>
                    <a:pt x="1887" y="3330"/>
                    <a:pt x="1867" y="3310"/>
                    <a:pt x="1840" y="3304"/>
                  </a:cubicBezTo>
                  <a:cubicBezTo>
                    <a:pt x="1820" y="3290"/>
                    <a:pt x="1801" y="3290"/>
                    <a:pt x="1788" y="3271"/>
                  </a:cubicBezTo>
                  <a:cubicBezTo>
                    <a:pt x="1768" y="3244"/>
                    <a:pt x="1768" y="3218"/>
                    <a:pt x="1741" y="3191"/>
                  </a:cubicBezTo>
                  <a:cubicBezTo>
                    <a:pt x="1662" y="3112"/>
                    <a:pt x="1603" y="3086"/>
                    <a:pt x="1511" y="3046"/>
                  </a:cubicBezTo>
                  <a:cubicBezTo>
                    <a:pt x="1471" y="3026"/>
                    <a:pt x="1458" y="2987"/>
                    <a:pt x="1418" y="2987"/>
                  </a:cubicBezTo>
                  <a:cubicBezTo>
                    <a:pt x="1359" y="2987"/>
                    <a:pt x="1332" y="3033"/>
                    <a:pt x="1280" y="3033"/>
                  </a:cubicBezTo>
                  <a:cubicBezTo>
                    <a:pt x="1240" y="3033"/>
                    <a:pt x="1227" y="2993"/>
                    <a:pt x="1187" y="2974"/>
                  </a:cubicBezTo>
                  <a:cubicBezTo>
                    <a:pt x="1161" y="2954"/>
                    <a:pt x="1115" y="2954"/>
                    <a:pt x="1115" y="2921"/>
                  </a:cubicBezTo>
                  <a:cubicBezTo>
                    <a:pt x="1115" y="2888"/>
                    <a:pt x="1121" y="2862"/>
                    <a:pt x="1134" y="2835"/>
                  </a:cubicBezTo>
                  <a:cubicBezTo>
                    <a:pt x="1141" y="2809"/>
                    <a:pt x="1161" y="2802"/>
                    <a:pt x="1161" y="2776"/>
                  </a:cubicBezTo>
                  <a:cubicBezTo>
                    <a:pt x="1161" y="2750"/>
                    <a:pt x="1128" y="2750"/>
                    <a:pt x="1102" y="2743"/>
                  </a:cubicBezTo>
                  <a:cubicBezTo>
                    <a:pt x="1082" y="2736"/>
                    <a:pt x="1069" y="2717"/>
                    <a:pt x="1049" y="2717"/>
                  </a:cubicBezTo>
                  <a:cubicBezTo>
                    <a:pt x="1016" y="2717"/>
                    <a:pt x="996" y="2717"/>
                    <a:pt x="963" y="2717"/>
                  </a:cubicBezTo>
                  <a:cubicBezTo>
                    <a:pt x="937" y="2717"/>
                    <a:pt x="923" y="2736"/>
                    <a:pt x="890" y="2736"/>
                  </a:cubicBezTo>
                  <a:cubicBezTo>
                    <a:pt x="864" y="2736"/>
                    <a:pt x="851" y="2736"/>
                    <a:pt x="825" y="2736"/>
                  </a:cubicBezTo>
                  <a:cubicBezTo>
                    <a:pt x="798" y="2736"/>
                    <a:pt x="785" y="2756"/>
                    <a:pt x="759" y="2776"/>
                  </a:cubicBezTo>
                  <a:cubicBezTo>
                    <a:pt x="719" y="2802"/>
                    <a:pt x="699" y="2822"/>
                    <a:pt x="666" y="2849"/>
                  </a:cubicBezTo>
                  <a:cubicBezTo>
                    <a:pt x="600" y="2908"/>
                    <a:pt x="554" y="2914"/>
                    <a:pt x="482" y="2947"/>
                  </a:cubicBezTo>
                  <a:cubicBezTo>
                    <a:pt x="363" y="2993"/>
                    <a:pt x="310" y="3060"/>
                    <a:pt x="191" y="3086"/>
                  </a:cubicBezTo>
                  <a:cubicBezTo>
                    <a:pt x="158" y="3092"/>
                    <a:pt x="145" y="3119"/>
                    <a:pt x="112" y="3119"/>
                  </a:cubicBezTo>
                  <a:cubicBezTo>
                    <a:pt x="40" y="3119"/>
                    <a:pt x="26" y="3046"/>
                    <a:pt x="0" y="2974"/>
                  </a:cubicBezTo>
                  <a:lnTo>
                    <a:pt x="0" y="2974"/>
                  </a:lnTo>
                  <a:cubicBezTo>
                    <a:pt x="40" y="2868"/>
                    <a:pt x="73" y="2809"/>
                    <a:pt x="73" y="2697"/>
                  </a:cubicBezTo>
                  <a:cubicBezTo>
                    <a:pt x="73" y="2598"/>
                    <a:pt x="7" y="2552"/>
                    <a:pt x="7" y="2453"/>
                  </a:cubicBezTo>
                  <a:cubicBezTo>
                    <a:pt x="7" y="2394"/>
                    <a:pt x="7" y="2361"/>
                    <a:pt x="7" y="2302"/>
                  </a:cubicBezTo>
                  <a:cubicBezTo>
                    <a:pt x="7" y="2229"/>
                    <a:pt x="73" y="2196"/>
                    <a:pt x="73" y="2124"/>
                  </a:cubicBezTo>
                  <a:cubicBezTo>
                    <a:pt x="73" y="2091"/>
                    <a:pt x="73" y="2071"/>
                    <a:pt x="73" y="2038"/>
                  </a:cubicBezTo>
                  <a:cubicBezTo>
                    <a:pt x="73" y="1999"/>
                    <a:pt x="112" y="1979"/>
                    <a:pt x="112" y="1939"/>
                  </a:cubicBezTo>
                  <a:lnTo>
                    <a:pt x="112" y="1939"/>
                  </a:lnTo>
                  <a:cubicBezTo>
                    <a:pt x="99" y="1906"/>
                    <a:pt x="99" y="1880"/>
                    <a:pt x="99" y="1840"/>
                  </a:cubicBezTo>
                  <a:cubicBezTo>
                    <a:pt x="99" y="1774"/>
                    <a:pt x="112" y="1735"/>
                    <a:pt x="112" y="1669"/>
                  </a:cubicBezTo>
                  <a:cubicBezTo>
                    <a:pt x="112" y="1616"/>
                    <a:pt x="86" y="1596"/>
                    <a:pt x="86" y="1543"/>
                  </a:cubicBezTo>
                  <a:cubicBezTo>
                    <a:pt x="86" y="1504"/>
                    <a:pt x="132" y="1491"/>
                    <a:pt x="132" y="1451"/>
                  </a:cubicBezTo>
                  <a:cubicBezTo>
                    <a:pt x="132" y="1412"/>
                    <a:pt x="92" y="1398"/>
                    <a:pt x="92" y="1359"/>
                  </a:cubicBezTo>
                  <a:cubicBezTo>
                    <a:pt x="92" y="1313"/>
                    <a:pt x="145" y="1299"/>
                    <a:pt x="145" y="1253"/>
                  </a:cubicBezTo>
                  <a:cubicBezTo>
                    <a:pt x="145" y="1220"/>
                    <a:pt x="86" y="1227"/>
                    <a:pt x="86" y="1194"/>
                  </a:cubicBezTo>
                  <a:cubicBezTo>
                    <a:pt x="86" y="1148"/>
                    <a:pt x="112" y="1128"/>
                    <a:pt x="125" y="1088"/>
                  </a:cubicBezTo>
                  <a:cubicBezTo>
                    <a:pt x="145" y="1042"/>
                    <a:pt x="139" y="1016"/>
                    <a:pt x="152" y="970"/>
                  </a:cubicBezTo>
                  <a:cubicBezTo>
                    <a:pt x="165" y="937"/>
                    <a:pt x="185" y="917"/>
                    <a:pt x="198" y="877"/>
                  </a:cubicBezTo>
                  <a:cubicBezTo>
                    <a:pt x="218" y="818"/>
                    <a:pt x="218" y="785"/>
                    <a:pt x="244" y="726"/>
                  </a:cubicBezTo>
                  <a:cubicBezTo>
                    <a:pt x="257" y="686"/>
                    <a:pt x="277" y="660"/>
                    <a:pt x="317" y="640"/>
                  </a:cubicBezTo>
                  <a:cubicBezTo>
                    <a:pt x="343" y="620"/>
                    <a:pt x="383" y="627"/>
                    <a:pt x="383" y="594"/>
                  </a:cubicBezTo>
                  <a:cubicBezTo>
                    <a:pt x="383" y="567"/>
                    <a:pt x="356" y="561"/>
                    <a:pt x="356" y="534"/>
                  </a:cubicBezTo>
                  <a:lnTo>
                    <a:pt x="356" y="534"/>
                  </a:lnTo>
                  <a:cubicBezTo>
                    <a:pt x="396" y="561"/>
                    <a:pt x="416" y="594"/>
                    <a:pt x="455" y="620"/>
                  </a:cubicBezTo>
                  <a:cubicBezTo>
                    <a:pt x="521" y="660"/>
                    <a:pt x="567" y="660"/>
                    <a:pt x="633" y="679"/>
                  </a:cubicBezTo>
                  <a:cubicBezTo>
                    <a:pt x="745" y="719"/>
                    <a:pt x="765" y="851"/>
                    <a:pt x="884" y="851"/>
                  </a:cubicBezTo>
                  <a:cubicBezTo>
                    <a:pt x="923" y="851"/>
                    <a:pt x="943" y="831"/>
                    <a:pt x="983" y="818"/>
                  </a:cubicBezTo>
                  <a:cubicBezTo>
                    <a:pt x="1049" y="792"/>
                    <a:pt x="1082" y="785"/>
                    <a:pt x="1148" y="752"/>
                  </a:cubicBezTo>
                  <a:cubicBezTo>
                    <a:pt x="1181" y="739"/>
                    <a:pt x="1194" y="713"/>
                    <a:pt x="1227" y="693"/>
                  </a:cubicBezTo>
                  <a:cubicBezTo>
                    <a:pt x="1313" y="627"/>
                    <a:pt x="1372" y="567"/>
                    <a:pt x="1372" y="462"/>
                  </a:cubicBezTo>
                  <a:cubicBezTo>
                    <a:pt x="1372" y="383"/>
                    <a:pt x="1293" y="356"/>
                    <a:pt x="1293" y="277"/>
                  </a:cubicBezTo>
                  <a:cubicBezTo>
                    <a:pt x="1293" y="251"/>
                    <a:pt x="1286" y="224"/>
                    <a:pt x="1306" y="205"/>
                  </a:cubicBezTo>
                  <a:cubicBezTo>
                    <a:pt x="1326" y="191"/>
                    <a:pt x="1346" y="198"/>
                    <a:pt x="1365" y="198"/>
                  </a:cubicBezTo>
                  <a:cubicBezTo>
                    <a:pt x="1425" y="178"/>
                    <a:pt x="1458" y="158"/>
                    <a:pt x="1524" y="158"/>
                  </a:cubicBezTo>
                  <a:cubicBezTo>
                    <a:pt x="1557" y="158"/>
                    <a:pt x="1570" y="198"/>
                    <a:pt x="1596" y="218"/>
                  </a:cubicBezTo>
                  <a:cubicBezTo>
                    <a:pt x="1629" y="244"/>
                    <a:pt x="1656" y="244"/>
                    <a:pt x="1695" y="264"/>
                  </a:cubicBezTo>
                  <a:cubicBezTo>
                    <a:pt x="1761" y="290"/>
                    <a:pt x="1801" y="303"/>
                    <a:pt x="1867" y="303"/>
                  </a:cubicBezTo>
                  <a:cubicBezTo>
                    <a:pt x="1913" y="303"/>
                    <a:pt x="1926" y="264"/>
                    <a:pt x="1972" y="264"/>
                  </a:cubicBezTo>
                  <a:cubicBezTo>
                    <a:pt x="2038" y="264"/>
                    <a:pt x="2071" y="264"/>
                    <a:pt x="2137" y="264"/>
                  </a:cubicBezTo>
                  <a:cubicBezTo>
                    <a:pt x="2197" y="264"/>
                    <a:pt x="2216" y="211"/>
                    <a:pt x="2249" y="165"/>
                  </a:cubicBezTo>
                  <a:cubicBezTo>
                    <a:pt x="2295" y="165"/>
                    <a:pt x="2322" y="165"/>
                    <a:pt x="2368" y="165"/>
                  </a:cubicBezTo>
                  <a:cubicBezTo>
                    <a:pt x="2408" y="165"/>
                    <a:pt x="2434" y="172"/>
                    <a:pt x="2467" y="145"/>
                  </a:cubicBezTo>
                  <a:cubicBezTo>
                    <a:pt x="2500" y="125"/>
                    <a:pt x="2500" y="86"/>
                    <a:pt x="2526" y="60"/>
                  </a:cubicBezTo>
                  <a:cubicBezTo>
                    <a:pt x="2559" y="27"/>
                    <a:pt x="2592" y="20"/>
                    <a:pt x="2638" y="0"/>
                  </a:cubicBezTo>
                  <a:lnTo>
                    <a:pt x="2638" y="0"/>
                  </a:lnTo>
                  <a:cubicBezTo>
                    <a:pt x="2685" y="46"/>
                    <a:pt x="2724" y="53"/>
                    <a:pt x="2770" y="92"/>
                  </a:cubicBezTo>
                  <a:cubicBezTo>
                    <a:pt x="2803" y="119"/>
                    <a:pt x="2810" y="158"/>
                    <a:pt x="2810" y="205"/>
                  </a:cubicBezTo>
                  <a:cubicBezTo>
                    <a:pt x="2810" y="224"/>
                    <a:pt x="2797" y="231"/>
                    <a:pt x="2790" y="244"/>
                  </a:cubicBezTo>
                  <a:cubicBezTo>
                    <a:pt x="2830" y="271"/>
                    <a:pt x="2843" y="317"/>
                    <a:pt x="2856" y="356"/>
                  </a:cubicBezTo>
                  <a:cubicBezTo>
                    <a:pt x="2863" y="376"/>
                    <a:pt x="2883" y="396"/>
                    <a:pt x="2889" y="409"/>
                  </a:cubicBezTo>
                  <a:cubicBezTo>
                    <a:pt x="2915" y="422"/>
                    <a:pt x="2935" y="429"/>
                    <a:pt x="2962" y="429"/>
                  </a:cubicBezTo>
                  <a:cubicBezTo>
                    <a:pt x="3028" y="429"/>
                    <a:pt x="3041" y="350"/>
                    <a:pt x="3041" y="284"/>
                  </a:cubicBezTo>
                  <a:cubicBezTo>
                    <a:pt x="3047" y="284"/>
                    <a:pt x="3054" y="277"/>
                    <a:pt x="3061" y="271"/>
                  </a:cubicBezTo>
                  <a:cubicBezTo>
                    <a:pt x="3087" y="297"/>
                    <a:pt x="3113" y="310"/>
                    <a:pt x="3153" y="310"/>
                  </a:cubicBezTo>
                  <a:cubicBezTo>
                    <a:pt x="3199" y="310"/>
                    <a:pt x="3219" y="277"/>
                    <a:pt x="3252" y="244"/>
                  </a:cubicBezTo>
                  <a:cubicBezTo>
                    <a:pt x="3298" y="205"/>
                    <a:pt x="3331" y="185"/>
                    <a:pt x="3371" y="139"/>
                  </a:cubicBezTo>
                  <a:cubicBezTo>
                    <a:pt x="3423" y="92"/>
                    <a:pt x="3456" y="46"/>
                    <a:pt x="3529" y="46"/>
                  </a:cubicBezTo>
                  <a:cubicBezTo>
                    <a:pt x="3569" y="46"/>
                    <a:pt x="3588" y="60"/>
                    <a:pt x="3621" y="79"/>
                  </a:cubicBezTo>
                  <a:cubicBezTo>
                    <a:pt x="3687" y="119"/>
                    <a:pt x="3733" y="119"/>
                    <a:pt x="3813" y="139"/>
                  </a:cubicBezTo>
                  <a:cubicBezTo>
                    <a:pt x="4096" y="370"/>
                    <a:pt x="4096" y="370"/>
                    <a:pt x="4096" y="370"/>
                  </a:cubicBezTo>
                  <a:lnTo>
                    <a:pt x="4096" y="370"/>
                  </a:lnTo>
                  <a:cubicBezTo>
                    <a:pt x="4096" y="389"/>
                    <a:pt x="4089" y="409"/>
                    <a:pt x="4089" y="429"/>
                  </a:cubicBezTo>
                  <a:cubicBezTo>
                    <a:pt x="4089" y="501"/>
                    <a:pt x="4123" y="547"/>
                    <a:pt x="4182" y="581"/>
                  </a:cubicBezTo>
                  <a:lnTo>
                    <a:pt x="4182" y="581"/>
                  </a:lnTo>
                  <a:cubicBezTo>
                    <a:pt x="4182" y="660"/>
                    <a:pt x="4188" y="706"/>
                    <a:pt x="4208" y="785"/>
                  </a:cubicBezTo>
                  <a:cubicBezTo>
                    <a:pt x="4221" y="844"/>
                    <a:pt x="4255" y="871"/>
                    <a:pt x="4261" y="930"/>
                  </a:cubicBezTo>
                  <a:cubicBezTo>
                    <a:pt x="4228" y="1154"/>
                    <a:pt x="4228" y="1154"/>
                    <a:pt x="4228" y="1154"/>
                  </a:cubicBezTo>
                  <a:cubicBezTo>
                    <a:pt x="4142" y="1168"/>
                    <a:pt x="4037" y="1181"/>
                    <a:pt x="4037" y="1273"/>
                  </a:cubicBezTo>
                  <a:cubicBezTo>
                    <a:pt x="4037" y="1345"/>
                    <a:pt x="4096" y="1379"/>
                    <a:pt x="4096" y="1451"/>
                  </a:cubicBezTo>
                  <a:cubicBezTo>
                    <a:pt x="4103" y="1504"/>
                    <a:pt x="4109" y="1530"/>
                    <a:pt x="4129" y="1576"/>
                  </a:cubicBezTo>
                  <a:cubicBezTo>
                    <a:pt x="4142" y="1596"/>
                    <a:pt x="4149" y="1616"/>
                    <a:pt x="4175" y="1616"/>
                  </a:cubicBezTo>
                  <a:cubicBezTo>
                    <a:pt x="4208" y="1616"/>
                    <a:pt x="4228" y="1596"/>
                    <a:pt x="4261" y="1596"/>
                  </a:cubicBezTo>
                  <a:cubicBezTo>
                    <a:pt x="4327" y="1596"/>
                    <a:pt x="4353" y="1603"/>
                    <a:pt x="4413" y="1603"/>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4" name="Freeform 19">
              <a:extLst>
                <a:ext uri="{FF2B5EF4-FFF2-40B4-BE49-F238E27FC236}">
                  <a16:creationId xmlns:a16="http://schemas.microsoft.com/office/drawing/2014/main" id="{40873248-4B08-BD48-B289-B1344EE4178E}"/>
                </a:ext>
              </a:extLst>
            </p:cNvPr>
            <p:cNvSpPr>
              <a:spLocks noChangeArrowheads="1"/>
            </p:cNvSpPr>
            <p:nvPr/>
          </p:nvSpPr>
          <p:spPr bwMode="auto">
            <a:xfrm>
              <a:off x="9752172" y="6299195"/>
              <a:ext cx="323829" cy="373063"/>
            </a:xfrm>
            <a:custGeom>
              <a:avLst/>
              <a:gdLst>
                <a:gd name="T0" fmla="*/ 376 w 898"/>
                <a:gd name="T1" fmla="*/ 1022 h 1036"/>
                <a:gd name="T2" fmla="*/ 376 w 898"/>
                <a:gd name="T3" fmla="*/ 1022 h 1036"/>
                <a:gd name="T4" fmla="*/ 224 w 898"/>
                <a:gd name="T5" fmla="*/ 1015 h 1036"/>
                <a:gd name="T6" fmla="*/ 138 w 898"/>
                <a:gd name="T7" fmla="*/ 1035 h 1036"/>
                <a:gd name="T8" fmla="*/ 92 w 898"/>
                <a:gd name="T9" fmla="*/ 995 h 1036"/>
                <a:gd name="T10" fmla="*/ 59 w 898"/>
                <a:gd name="T11" fmla="*/ 870 h 1036"/>
                <a:gd name="T12" fmla="*/ 0 w 898"/>
                <a:gd name="T13" fmla="*/ 692 h 1036"/>
                <a:gd name="T14" fmla="*/ 191 w 898"/>
                <a:gd name="T15" fmla="*/ 573 h 1036"/>
                <a:gd name="T16" fmla="*/ 224 w 898"/>
                <a:gd name="T17" fmla="*/ 349 h 1036"/>
                <a:gd name="T18" fmla="*/ 171 w 898"/>
                <a:gd name="T19" fmla="*/ 204 h 1036"/>
                <a:gd name="T20" fmla="*/ 145 w 898"/>
                <a:gd name="T21" fmla="*/ 0 h 1036"/>
                <a:gd name="T22" fmla="*/ 145 w 898"/>
                <a:gd name="T23" fmla="*/ 0 h 1036"/>
                <a:gd name="T24" fmla="*/ 184 w 898"/>
                <a:gd name="T25" fmla="*/ 19 h 1036"/>
                <a:gd name="T26" fmla="*/ 297 w 898"/>
                <a:gd name="T27" fmla="*/ 59 h 1036"/>
                <a:gd name="T28" fmla="*/ 422 w 898"/>
                <a:gd name="T29" fmla="*/ 164 h 1036"/>
                <a:gd name="T30" fmla="*/ 534 w 898"/>
                <a:gd name="T31" fmla="*/ 224 h 1036"/>
                <a:gd name="T32" fmla="*/ 666 w 898"/>
                <a:gd name="T33" fmla="*/ 408 h 1036"/>
                <a:gd name="T34" fmla="*/ 897 w 898"/>
                <a:gd name="T35" fmla="*/ 600 h 1036"/>
                <a:gd name="T36" fmla="*/ 897 w 898"/>
                <a:gd name="T37" fmla="*/ 600 h 1036"/>
                <a:gd name="T38" fmla="*/ 666 w 898"/>
                <a:gd name="T39" fmla="*/ 718 h 1036"/>
                <a:gd name="T40" fmla="*/ 534 w 898"/>
                <a:gd name="T41" fmla="*/ 844 h 1036"/>
                <a:gd name="T42" fmla="*/ 462 w 898"/>
                <a:gd name="T43" fmla="*/ 910 h 1036"/>
                <a:gd name="T44" fmla="*/ 376 w 898"/>
                <a:gd name="T45" fmla="*/ 1022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98" h="1036">
                  <a:moveTo>
                    <a:pt x="376" y="1022"/>
                  </a:moveTo>
                  <a:lnTo>
                    <a:pt x="376" y="1022"/>
                  </a:lnTo>
                  <a:cubicBezTo>
                    <a:pt x="316" y="1022"/>
                    <a:pt x="290" y="1015"/>
                    <a:pt x="224" y="1015"/>
                  </a:cubicBezTo>
                  <a:cubicBezTo>
                    <a:pt x="191" y="1015"/>
                    <a:pt x="171" y="1035"/>
                    <a:pt x="138" y="1035"/>
                  </a:cubicBezTo>
                  <a:cubicBezTo>
                    <a:pt x="112" y="1035"/>
                    <a:pt x="105" y="1015"/>
                    <a:pt x="92" y="995"/>
                  </a:cubicBezTo>
                  <a:cubicBezTo>
                    <a:pt x="72" y="949"/>
                    <a:pt x="66" y="923"/>
                    <a:pt x="59" y="870"/>
                  </a:cubicBezTo>
                  <a:cubicBezTo>
                    <a:pt x="59" y="798"/>
                    <a:pt x="0" y="764"/>
                    <a:pt x="0" y="692"/>
                  </a:cubicBezTo>
                  <a:cubicBezTo>
                    <a:pt x="0" y="600"/>
                    <a:pt x="105" y="587"/>
                    <a:pt x="191" y="573"/>
                  </a:cubicBezTo>
                  <a:cubicBezTo>
                    <a:pt x="224" y="349"/>
                    <a:pt x="224" y="349"/>
                    <a:pt x="224" y="349"/>
                  </a:cubicBezTo>
                  <a:cubicBezTo>
                    <a:pt x="218" y="290"/>
                    <a:pt x="184" y="263"/>
                    <a:pt x="171" y="204"/>
                  </a:cubicBezTo>
                  <a:cubicBezTo>
                    <a:pt x="151" y="125"/>
                    <a:pt x="145" y="79"/>
                    <a:pt x="145" y="0"/>
                  </a:cubicBezTo>
                  <a:lnTo>
                    <a:pt x="145" y="0"/>
                  </a:lnTo>
                  <a:cubicBezTo>
                    <a:pt x="151" y="6"/>
                    <a:pt x="165" y="13"/>
                    <a:pt x="184" y="19"/>
                  </a:cubicBezTo>
                  <a:cubicBezTo>
                    <a:pt x="224" y="39"/>
                    <a:pt x="257" y="33"/>
                    <a:pt x="297" y="59"/>
                  </a:cubicBezTo>
                  <a:cubicBezTo>
                    <a:pt x="343" y="105"/>
                    <a:pt x="363" y="138"/>
                    <a:pt x="422" y="164"/>
                  </a:cubicBezTo>
                  <a:cubicBezTo>
                    <a:pt x="468" y="191"/>
                    <a:pt x="501" y="184"/>
                    <a:pt x="534" y="224"/>
                  </a:cubicBezTo>
                  <a:cubicBezTo>
                    <a:pt x="600" y="283"/>
                    <a:pt x="607" y="349"/>
                    <a:pt x="666" y="408"/>
                  </a:cubicBezTo>
                  <a:cubicBezTo>
                    <a:pt x="752" y="494"/>
                    <a:pt x="818" y="514"/>
                    <a:pt x="897" y="600"/>
                  </a:cubicBezTo>
                  <a:lnTo>
                    <a:pt x="897" y="600"/>
                  </a:lnTo>
                  <a:cubicBezTo>
                    <a:pt x="831" y="652"/>
                    <a:pt x="758" y="679"/>
                    <a:pt x="666" y="718"/>
                  </a:cubicBezTo>
                  <a:cubicBezTo>
                    <a:pt x="607" y="745"/>
                    <a:pt x="587" y="791"/>
                    <a:pt x="534" y="844"/>
                  </a:cubicBezTo>
                  <a:cubicBezTo>
                    <a:pt x="508" y="870"/>
                    <a:pt x="488" y="877"/>
                    <a:pt x="462" y="910"/>
                  </a:cubicBezTo>
                  <a:cubicBezTo>
                    <a:pt x="435" y="956"/>
                    <a:pt x="402" y="989"/>
                    <a:pt x="376" y="1022"/>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5" name="Freeform 20">
              <a:extLst>
                <a:ext uri="{FF2B5EF4-FFF2-40B4-BE49-F238E27FC236}">
                  <a16:creationId xmlns:a16="http://schemas.microsoft.com/office/drawing/2014/main" id="{9CE8CF73-CE62-E140-82BA-B096BB06344A}"/>
                </a:ext>
              </a:extLst>
            </p:cNvPr>
            <p:cNvSpPr>
              <a:spLocks noChangeArrowheads="1"/>
            </p:cNvSpPr>
            <p:nvPr/>
          </p:nvSpPr>
          <p:spPr bwMode="auto">
            <a:xfrm>
              <a:off x="9771221" y="6202358"/>
              <a:ext cx="544477" cy="314325"/>
            </a:xfrm>
            <a:custGeom>
              <a:avLst/>
              <a:gdLst>
                <a:gd name="T0" fmla="*/ 7 w 1512"/>
                <a:gd name="T1" fmla="*/ 60 h 872"/>
                <a:gd name="T2" fmla="*/ 7 w 1512"/>
                <a:gd name="T3" fmla="*/ 60 h 872"/>
                <a:gd name="T4" fmla="*/ 0 w 1512"/>
                <a:gd name="T5" fmla="*/ 119 h 872"/>
                <a:gd name="T6" fmla="*/ 93 w 1512"/>
                <a:gd name="T7" fmla="*/ 271 h 872"/>
                <a:gd name="T8" fmla="*/ 93 w 1512"/>
                <a:gd name="T9" fmla="*/ 271 h 872"/>
                <a:gd name="T10" fmla="*/ 132 w 1512"/>
                <a:gd name="T11" fmla="*/ 290 h 872"/>
                <a:gd name="T12" fmla="*/ 245 w 1512"/>
                <a:gd name="T13" fmla="*/ 330 h 872"/>
                <a:gd name="T14" fmla="*/ 370 w 1512"/>
                <a:gd name="T15" fmla="*/ 435 h 872"/>
                <a:gd name="T16" fmla="*/ 482 w 1512"/>
                <a:gd name="T17" fmla="*/ 495 h 872"/>
                <a:gd name="T18" fmla="*/ 614 w 1512"/>
                <a:gd name="T19" fmla="*/ 679 h 872"/>
                <a:gd name="T20" fmla="*/ 845 w 1512"/>
                <a:gd name="T21" fmla="*/ 871 h 872"/>
                <a:gd name="T22" fmla="*/ 845 w 1512"/>
                <a:gd name="T23" fmla="*/ 871 h 872"/>
                <a:gd name="T24" fmla="*/ 911 w 1512"/>
                <a:gd name="T25" fmla="*/ 805 h 872"/>
                <a:gd name="T26" fmla="*/ 1023 w 1512"/>
                <a:gd name="T27" fmla="*/ 706 h 872"/>
                <a:gd name="T28" fmla="*/ 1128 w 1512"/>
                <a:gd name="T29" fmla="*/ 594 h 872"/>
                <a:gd name="T30" fmla="*/ 1234 w 1512"/>
                <a:gd name="T31" fmla="*/ 501 h 872"/>
                <a:gd name="T32" fmla="*/ 1406 w 1512"/>
                <a:gd name="T33" fmla="*/ 297 h 872"/>
                <a:gd name="T34" fmla="*/ 1511 w 1512"/>
                <a:gd name="T35" fmla="*/ 165 h 872"/>
                <a:gd name="T36" fmla="*/ 1511 w 1512"/>
                <a:gd name="T37" fmla="*/ 165 h 872"/>
                <a:gd name="T38" fmla="*/ 1379 w 1512"/>
                <a:gd name="T39" fmla="*/ 125 h 872"/>
                <a:gd name="T40" fmla="*/ 1293 w 1512"/>
                <a:gd name="T41" fmla="*/ 145 h 872"/>
                <a:gd name="T42" fmla="*/ 1181 w 1512"/>
                <a:gd name="T43" fmla="*/ 125 h 872"/>
                <a:gd name="T44" fmla="*/ 1168 w 1512"/>
                <a:gd name="T45" fmla="*/ 112 h 872"/>
                <a:gd name="T46" fmla="*/ 1102 w 1512"/>
                <a:gd name="T47" fmla="*/ 165 h 872"/>
                <a:gd name="T48" fmla="*/ 911 w 1512"/>
                <a:gd name="T49" fmla="*/ 224 h 872"/>
                <a:gd name="T50" fmla="*/ 838 w 1512"/>
                <a:gd name="T51" fmla="*/ 224 h 872"/>
                <a:gd name="T52" fmla="*/ 785 w 1512"/>
                <a:gd name="T53" fmla="*/ 251 h 872"/>
                <a:gd name="T54" fmla="*/ 706 w 1512"/>
                <a:gd name="T55" fmla="*/ 231 h 872"/>
                <a:gd name="T56" fmla="*/ 515 w 1512"/>
                <a:gd name="T57" fmla="*/ 165 h 872"/>
                <a:gd name="T58" fmla="*/ 271 w 1512"/>
                <a:gd name="T59" fmla="*/ 0 h 872"/>
                <a:gd name="T60" fmla="*/ 60 w 1512"/>
                <a:gd name="T61" fmla="*/ 112 h 872"/>
                <a:gd name="T62" fmla="*/ 7 w 1512"/>
                <a:gd name="T63" fmla="*/ 60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12" h="872">
                  <a:moveTo>
                    <a:pt x="7" y="60"/>
                  </a:moveTo>
                  <a:lnTo>
                    <a:pt x="7" y="60"/>
                  </a:lnTo>
                  <a:cubicBezTo>
                    <a:pt x="7" y="79"/>
                    <a:pt x="0" y="99"/>
                    <a:pt x="0" y="119"/>
                  </a:cubicBezTo>
                  <a:cubicBezTo>
                    <a:pt x="0" y="191"/>
                    <a:pt x="34" y="237"/>
                    <a:pt x="93" y="271"/>
                  </a:cubicBezTo>
                  <a:lnTo>
                    <a:pt x="93" y="271"/>
                  </a:lnTo>
                  <a:cubicBezTo>
                    <a:pt x="99" y="277"/>
                    <a:pt x="113" y="284"/>
                    <a:pt x="132" y="290"/>
                  </a:cubicBezTo>
                  <a:cubicBezTo>
                    <a:pt x="172" y="310"/>
                    <a:pt x="205" y="304"/>
                    <a:pt x="245" y="330"/>
                  </a:cubicBezTo>
                  <a:cubicBezTo>
                    <a:pt x="291" y="376"/>
                    <a:pt x="311" y="409"/>
                    <a:pt x="370" y="435"/>
                  </a:cubicBezTo>
                  <a:cubicBezTo>
                    <a:pt x="416" y="462"/>
                    <a:pt x="449" y="455"/>
                    <a:pt x="482" y="495"/>
                  </a:cubicBezTo>
                  <a:cubicBezTo>
                    <a:pt x="548" y="554"/>
                    <a:pt x="555" y="620"/>
                    <a:pt x="614" y="679"/>
                  </a:cubicBezTo>
                  <a:cubicBezTo>
                    <a:pt x="700" y="765"/>
                    <a:pt x="766" y="785"/>
                    <a:pt x="845" y="871"/>
                  </a:cubicBezTo>
                  <a:lnTo>
                    <a:pt x="845" y="871"/>
                  </a:lnTo>
                  <a:cubicBezTo>
                    <a:pt x="871" y="851"/>
                    <a:pt x="891" y="831"/>
                    <a:pt x="911" y="805"/>
                  </a:cubicBezTo>
                  <a:cubicBezTo>
                    <a:pt x="950" y="759"/>
                    <a:pt x="977" y="739"/>
                    <a:pt x="1023" y="706"/>
                  </a:cubicBezTo>
                  <a:cubicBezTo>
                    <a:pt x="1069" y="660"/>
                    <a:pt x="1082" y="633"/>
                    <a:pt x="1128" y="594"/>
                  </a:cubicBezTo>
                  <a:cubicBezTo>
                    <a:pt x="1168" y="554"/>
                    <a:pt x="1194" y="541"/>
                    <a:pt x="1234" y="501"/>
                  </a:cubicBezTo>
                  <a:cubicBezTo>
                    <a:pt x="1300" y="422"/>
                    <a:pt x="1320" y="363"/>
                    <a:pt x="1406" y="297"/>
                  </a:cubicBezTo>
                  <a:cubicBezTo>
                    <a:pt x="1458" y="257"/>
                    <a:pt x="1478" y="218"/>
                    <a:pt x="1511" y="165"/>
                  </a:cubicBezTo>
                  <a:lnTo>
                    <a:pt x="1511" y="165"/>
                  </a:lnTo>
                  <a:cubicBezTo>
                    <a:pt x="1465" y="145"/>
                    <a:pt x="1432" y="125"/>
                    <a:pt x="1379" y="125"/>
                  </a:cubicBezTo>
                  <a:cubicBezTo>
                    <a:pt x="1346" y="125"/>
                    <a:pt x="1326" y="145"/>
                    <a:pt x="1293" y="145"/>
                  </a:cubicBezTo>
                  <a:cubicBezTo>
                    <a:pt x="1247" y="145"/>
                    <a:pt x="1221" y="139"/>
                    <a:pt x="1181" y="125"/>
                  </a:cubicBezTo>
                  <a:cubicBezTo>
                    <a:pt x="1175" y="125"/>
                    <a:pt x="1175" y="112"/>
                    <a:pt x="1168" y="112"/>
                  </a:cubicBezTo>
                  <a:cubicBezTo>
                    <a:pt x="1135" y="112"/>
                    <a:pt x="1128" y="152"/>
                    <a:pt x="1102" y="165"/>
                  </a:cubicBezTo>
                  <a:cubicBezTo>
                    <a:pt x="1036" y="211"/>
                    <a:pt x="990" y="224"/>
                    <a:pt x="911" y="224"/>
                  </a:cubicBezTo>
                  <a:cubicBezTo>
                    <a:pt x="878" y="224"/>
                    <a:pt x="865" y="224"/>
                    <a:pt x="838" y="224"/>
                  </a:cubicBezTo>
                  <a:cubicBezTo>
                    <a:pt x="818" y="224"/>
                    <a:pt x="805" y="251"/>
                    <a:pt x="785" y="251"/>
                  </a:cubicBezTo>
                  <a:cubicBezTo>
                    <a:pt x="753" y="251"/>
                    <a:pt x="733" y="237"/>
                    <a:pt x="706" y="231"/>
                  </a:cubicBezTo>
                  <a:cubicBezTo>
                    <a:pt x="627" y="218"/>
                    <a:pt x="581" y="211"/>
                    <a:pt x="515" y="165"/>
                  </a:cubicBezTo>
                  <a:cubicBezTo>
                    <a:pt x="429" y="92"/>
                    <a:pt x="390" y="0"/>
                    <a:pt x="271" y="0"/>
                  </a:cubicBezTo>
                  <a:cubicBezTo>
                    <a:pt x="179" y="0"/>
                    <a:pt x="152" y="112"/>
                    <a:pt x="60" y="112"/>
                  </a:cubicBezTo>
                  <a:cubicBezTo>
                    <a:pt x="27" y="112"/>
                    <a:pt x="14" y="86"/>
                    <a:pt x="7" y="60"/>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6" name="Freeform 21">
              <a:extLst>
                <a:ext uri="{FF2B5EF4-FFF2-40B4-BE49-F238E27FC236}">
                  <a16:creationId xmlns:a16="http://schemas.microsoft.com/office/drawing/2014/main" id="{17A0A01F-8DCE-BC43-A378-DAF222354893}"/>
                </a:ext>
              </a:extLst>
            </p:cNvPr>
            <p:cNvSpPr>
              <a:spLocks noChangeArrowheads="1"/>
            </p:cNvSpPr>
            <p:nvPr/>
          </p:nvSpPr>
          <p:spPr bwMode="auto">
            <a:xfrm>
              <a:off x="9248967" y="5851520"/>
              <a:ext cx="1142926" cy="441325"/>
            </a:xfrm>
            <a:custGeom>
              <a:avLst/>
              <a:gdLst>
                <a:gd name="T0" fmla="*/ 1458 w 3174"/>
                <a:gd name="T1" fmla="*/ 1036 h 1228"/>
                <a:gd name="T2" fmla="*/ 983 w 3174"/>
                <a:gd name="T3" fmla="*/ 745 h 1228"/>
                <a:gd name="T4" fmla="*/ 733 w 3174"/>
                <a:gd name="T5" fmla="*/ 805 h 1228"/>
                <a:gd name="T6" fmla="*/ 515 w 3174"/>
                <a:gd name="T7" fmla="*/ 976 h 1228"/>
                <a:gd name="T8" fmla="*/ 403 w 3174"/>
                <a:gd name="T9" fmla="*/ 950 h 1228"/>
                <a:gd name="T10" fmla="*/ 251 w 3174"/>
                <a:gd name="T11" fmla="*/ 1075 h 1228"/>
                <a:gd name="T12" fmla="*/ 152 w 3174"/>
                <a:gd name="T13" fmla="*/ 910 h 1228"/>
                <a:gd name="T14" fmla="*/ 132 w 3174"/>
                <a:gd name="T15" fmla="*/ 758 h 1228"/>
                <a:gd name="T16" fmla="*/ 0 w 3174"/>
                <a:gd name="T17" fmla="*/ 666 h 1228"/>
                <a:gd name="T18" fmla="*/ 264 w 3174"/>
                <a:gd name="T19" fmla="*/ 455 h 1228"/>
                <a:gd name="T20" fmla="*/ 350 w 3174"/>
                <a:gd name="T21" fmla="*/ 336 h 1228"/>
                <a:gd name="T22" fmla="*/ 330 w 3174"/>
                <a:gd name="T23" fmla="*/ 244 h 1228"/>
                <a:gd name="T24" fmla="*/ 304 w 3174"/>
                <a:gd name="T25" fmla="*/ 46 h 1228"/>
                <a:gd name="T26" fmla="*/ 442 w 3174"/>
                <a:gd name="T27" fmla="*/ 33 h 1228"/>
                <a:gd name="T28" fmla="*/ 752 w 3174"/>
                <a:gd name="T29" fmla="*/ 7 h 1228"/>
                <a:gd name="T30" fmla="*/ 924 w 3174"/>
                <a:gd name="T31" fmla="*/ 59 h 1228"/>
                <a:gd name="T32" fmla="*/ 1069 w 3174"/>
                <a:gd name="T33" fmla="*/ 251 h 1228"/>
                <a:gd name="T34" fmla="*/ 1188 w 3174"/>
                <a:gd name="T35" fmla="*/ 284 h 1228"/>
                <a:gd name="T36" fmla="*/ 1359 w 3174"/>
                <a:gd name="T37" fmla="*/ 198 h 1228"/>
                <a:gd name="T38" fmla="*/ 1583 w 3174"/>
                <a:gd name="T39" fmla="*/ 336 h 1228"/>
                <a:gd name="T40" fmla="*/ 1775 w 3174"/>
                <a:gd name="T41" fmla="*/ 237 h 1228"/>
                <a:gd name="T42" fmla="*/ 2006 w 3174"/>
                <a:gd name="T43" fmla="*/ 191 h 1228"/>
                <a:gd name="T44" fmla="*/ 2052 w 3174"/>
                <a:gd name="T45" fmla="*/ 455 h 1228"/>
                <a:gd name="T46" fmla="*/ 2164 w 3174"/>
                <a:gd name="T47" fmla="*/ 706 h 1228"/>
                <a:gd name="T48" fmla="*/ 2316 w 3174"/>
                <a:gd name="T49" fmla="*/ 554 h 1228"/>
                <a:gd name="T50" fmla="*/ 2612 w 3174"/>
                <a:gd name="T51" fmla="*/ 448 h 1228"/>
                <a:gd name="T52" fmla="*/ 2837 w 3174"/>
                <a:gd name="T53" fmla="*/ 402 h 1228"/>
                <a:gd name="T54" fmla="*/ 3166 w 3174"/>
                <a:gd name="T55" fmla="*/ 389 h 1228"/>
                <a:gd name="T56" fmla="*/ 3166 w 3174"/>
                <a:gd name="T57" fmla="*/ 462 h 1228"/>
                <a:gd name="T58" fmla="*/ 3160 w 3174"/>
                <a:gd name="T59" fmla="*/ 712 h 1228"/>
                <a:gd name="T60" fmla="*/ 3054 w 3174"/>
                <a:gd name="T61" fmla="*/ 1016 h 1228"/>
                <a:gd name="T62" fmla="*/ 2962 w 3174"/>
                <a:gd name="T63" fmla="*/ 1141 h 1228"/>
                <a:gd name="T64" fmla="*/ 2830 w 3174"/>
                <a:gd name="T65" fmla="*/ 1101 h 1228"/>
                <a:gd name="T66" fmla="*/ 2632 w 3174"/>
                <a:gd name="T67" fmla="*/ 1101 h 1228"/>
                <a:gd name="T68" fmla="*/ 2553 w 3174"/>
                <a:gd name="T69" fmla="*/ 1141 h 1228"/>
                <a:gd name="T70" fmla="*/ 2289 w 3174"/>
                <a:gd name="T71" fmla="*/ 1200 h 1228"/>
                <a:gd name="T72" fmla="*/ 2157 w 3174"/>
                <a:gd name="T73" fmla="*/ 1207 h 1228"/>
                <a:gd name="T74" fmla="*/ 1722 w 3174"/>
                <a:gd name="T75" fmla="*/ 976 h 1228"/>
                <a:gd name="T76" fmla="*/ 1458 w 3174"/>
                <a:gd name="T77" fmla="*/ 1036 h 1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174" h="1228">
                  <a:moveTo>
                    <a:pt x="1458" y="1036"/>
                  </a:moveTo>
                  <a:lnTo>
                    <a:pt x="1458" y="1036"/>
                  </a:lnTo>
                  <a:cubicBezTo>
                    <a:pt x="1175" y="805"/>
                    <a:pt x="1175" y="805"/>
                    <a:pt x="1175" y="805"/>
                  </a:cubicBezTo>
                  <a:cubicBezTo>
                    <a:pt x="1095" y="785"/>
                    <a:pt x="1049" y="785"/>
                    <a:pt x="983" y="745"/>
                  </a:cubicBezTo>
                  <a:cubicBezTo>
                    <a:pt x="950" y="726"/>
                    <a:pt x="931" y="712"/>
                    <a:pt x="891" y="712"/>
                  </a:cubicBezTo>
                  <a:cubicBezTo>
                    <a:pt x="818" y="712"/>
                    <a:pt x="785" y="758"/>
                    <a:pt x="733" y="805"/>
                  </a:cubicBezTo>
                  <a:cubicBezTo>
                    <a:pt x="693" y="851"/>
                    <a:pt x="660" y="871"/>
                    <a:pt x="614" y="910"/>
                  </a:cubicBezTo>
                  <a:cubicBezTo>
                    <a:pt x="581" y="943"/>
                    <a:pt x="561" y="976"/>
                    <a:pt x="515" y="976"/>
                  </a:cubicBezTo>
                  <a:cubicBezTo>
                    <a:pt x="475" y="976"/>
                    <a:pt x="449" y="963"/>
                    <a:pt x="423" y="937"/>
                  </a:cubicBezTo>
                  <a:cubicBezTo>
                    <a:pt x="416" y="943"/>
                    <a:pt x="409" y="950"/>
                    <a:pt x="403" y="950"/>
                  </a:cubicBezTo>
                  <a:cubicBezTo>
                    <a:pt x="403" y="1016"/>
                    <a:pt x="390" y="1095"/>
                    <a:pt x="324" y="1095"/>
                  </a:cubicBezTo>
                  <a:cubicBezTo>
                    <a:pt x="297" y="1095"/>
                    <a:pt x="277" y="1088"/>
                    <a:pt x="251" y="1075"/>
                  </a:cubicBezTo>
                  <a:cubicBezTo>
                    <a:pt x="245" y="1062"/>
                    <a:pt x="225" y="1042"/>
                    <a:pt x="218" y="1022"/>
                  </a:cubicBezTo>
                  <a:cubicBezTo>
                    <a:pt x="205" y="983"/>
                    <a:pt x="192" y="937"/>
                    <a:pt x="152" y="910"/>
                  </a:cubicBezTo>
                  <a:cubicBezTo>
                    <a:pt x="159" y="897"/>
                    <a:pt x="172" y="890"/>
                    <a:pt x="172" y="871"/>
                  </a:cubicBezTo>
                  <a:cubicBezTo>
                    <a:pt x="172" y="824"/>
                    <a:pt x="165" y="785"/>
                    <a:pt x="132" y="758"/>
                  </a:cubicBezTo>
                  <a:cubicBezTo>
                    <a:pt x="86" y="719"/>
                    <a:pt x="47" y="712"/>
                    <a:pt x="0" y="666"/>
                  </a:cubicBezTo>
                  <a:lnTo>
                    <a:pt x="0" y="666"/>
                  </a:lnTo>
                  <a:cubicBezTo>
                    <a:pt x="33" y="613"/>
                    <a:pt x="80" y="613"/>
                    <a:pt x="139" y="580"/>
                  </a:cubicBezTo>
                  <a:cubicBezTo>
                    <a:pt x="198" y="554"/>
                    <a:pt x="218" y="501"/>
                    <a:pt x="264" y="455"/>
                  </a:cubicBezTo>
                  <a:cubicBezTo>
                    <a:pt x="284" y="429"/>
                    <a:pt x="297" y="415"/>
                    <a:pt x="317" y="389"/>
                  </a:cubicBezTo>
                  <a:cubicBezTo>
                    <a:pt x="330" y="369"/>
                    <a:pt x="350" y="363"/>
                    <a:pt x="350" y="336"/>
                  </a:cubicBezTo>
                  <a:cubicBezTo>
                    <a:pt x="350" y="310"/>
                    <a:pt x="350" y="297"/>
                    <a:pt x="350" y="270"/>
                  </a:cubicBezTo>
                  <a:cubicBezTo>
                    <a:pt x="350" y="257"/>
                    <a:pt x="337" y="251"/>
                    <a:pt x="330" y="244"/>
                  </a:cubicBezTo>
                  <a:cubicBezTo>
                    <a:pt x="317" y="198"/>
                    <a:pt x="304" y="171"/>
                    <a:pt x="304" y="125"/>
                  </a:cubicBezTo>
                  <a:cubicBezTo>
                    <a:pt x="304" y="92"/>
                    <a:pt x="304" y="72"/>
                    <a:pt x="304" y="46"/>
                  </a:cubicBezTo>
                  <a:cubicBezTo>
                    <a:pt x="357" y="46"/>
                    <a:pt x="390" y="46"/>
                    <a:pt x="442" y="33"/>
                  </a:cubicBezTo>
                  <a:lnTo>
                    <a:pt x="442" y="33"/>
                  </a:lnTo>
                  <a:cubicBezTo>
                    <a:pt x="686" y="7"/>
                    <a:pt x="686" y="7"/>
                    <a:pt x="686" y="7"/>
                  </a:cubicBezTo>
                  <a:cubicBezTo>
                    <a:pt x="713" y="7"/>
                    <a:pt x="726" y="7"/>
                    <a:pt x="752" y="7"/>
                  </a:cubicBezTo>
                  <a:cubicBezTo>
                    <a:pt x="765" y="7"/>
                    <a:pt x="772" y="0"/>
                    <a:pt x="785" y="0"/>
                  </a:cubicBezTo>
                  <a:cubicBezTo>
                    <a:pt x="845" y="0"/>
                    <a:pt x="871" y="26"/>
                    <a:pt x="924" y="59"/>
                  </a:cubicBezTo>
                  <a:cubicBezTo>
                    <a:pt x="963" y="79"/>
                    <a:pt x="990" y="99"/>
                    <a:pt x="1010" y="139"/>
                  </a:cubicBezTo>
                  <a:cubicBezTo>
                    <a:pt x="1036" y="178"/>
                    <a:pt x="1049" y="204"/>
                    <a:pt x="1069" y="251"/>
                  </a:cubicBezTo>
                  <a:cubicBezTo>
                    <a:pt x="1082" y="284"/>
                    <a:pt x="1095" y="330"/>
                    <a:pt x="1135" y="330"/>
                  </a:cubicBezTo>
                  <a:cubicBezTo>
                    <a:pt x="1161" y="330"/>
                    <a:pt x="1168" y="303"/>
                    <a:pt x="1188" y="284"/>
                  </a:cubicBezTo>
                  <a:cubicBezTo>
                    <a:pt x="1240" y="231"/>
                    <a:pt x="1287" y="211"/>
                    <a:pt x="1359" y="198"/>
                  </a:cubicBezTo>
                  <a:lnTo>
                    <a:pt x="1359" y="198"/>
                  </a:lnTo>
                  <a:cubicBezTo>
                    <a:pt x="1412" y="237"/>
                    <a:pt x="1465" y="244"/>
                    <a:pt x="1524" y="284"/>
                  </a:cubicBezTo>
                  <a:cubicBezTo>
                    <a:pt x="1544" y="303"/>
                    <a:pt x="1550" y="336"/>
                    <a:pt x="1583" y="336"/>
                  </a:cubicBezTo>
                  <a:cubicBezTo>
                    <a:pt x="1617" y="336"/>
                    <a:pt x="1630" y="303"/>
                    <a:pt x="1663" y="284"/>
                  </a:cubicBezTo>
                  <a:cubicBezTo>
                    <a:pt x="1702" y="257"/>
                    <a:pt x="1729" y="251"/>
                    <a:pt x="1775" y="237"/>
                  </a:cubicBezTo>
                  <a:cubicBezTo>
                    <a:pt x="1834" y="224"/>
                    <a:pt x="1861" y="191"/>
                    <a:pt x="1920" y="191"/>
                  </a:cubicBezTo>
                  <a:cubicBezTo>
                    <a:pt x="1953" y="191"/>
                    <a:pt x="1973" y="191"/>
                    <a:pt x="2006" y="191"/>
                  </a:cubicBezTo>
                  <a:cubicBezTo>
                    <a:pt x="2058" y="191"/>
                    <a:pt x="2124" y="211"/>
                    <a:pt x="2124" y="264"/>
                  </a:cubicBezTo>
                  <a:cubicBezTo>
                    <a:pt x="2124" y="343"/>
                    <a:pt x="2091" y="383"/>
                    <a:pt x="2052" y="455"/>
                  </a:cubicBezTo>
                  <a:cubicBezTo>
                    <a:pt x="2032" y="495"/>
                    <a:pt x="2006" y="508"/>
                    <a:pt x="2006" y="554"/>
                  </a:cubicBezTo>
                  <a:cubicBezTo>
                    <a:pt x="2006" y="633"/>
                    <a:pt x="2078" y="706"/>
                    <a:pt x="2164" y="706"/>
                  </a:cubicBezTo>
                  <a:cubicBezTo>
                    <a:pt x="2210" y="706"/>
                    <a:pt x="2223" y="666"/>
                    <a:pt x="2256" y="633"/>
                  </a:cubicBezTo>
                  <a:cubicBezTo>
                    <a:pt x="2276" y="600"/>
                    <a:pt x="2296" y="587"/>
                    <a:pt x="2316" y="554"/>
                  </a:cubicBezTo>
                  <a:cubicBezTo>
                    <a:pt x="2329" y="528"/>
                    <a:pt x="2335" y="501"/>
                    <a:pt x="2362" y="495"/>
                  </a:cubicBezTo>
                  <a:cubicBezTo>
                    <a:pt x="2461" y="468"/>
                    <a:pt x="2514" y="448"/>
                    <a:pt x="2612" y="448"/>
                  </a:cubicBezTo>
                  <a:cubicBezTo>
                    <a:pt x="2652" y="448"/>
                    <a:pt x="2678" y="482"/>
                    <a:pt x="2718" y="482"/>
                  </a:cubicBezTo>
                  <a:cubicBezTo>
                    <a:pt x="2771" y="482"/>
                    <a:pt x="2790" y="429"/>
                    <a:pt x="2837" y="402"/>
                  </a:cubicBezTo>
                  <a:cubicBezTo>
                    <a:pt x="2896" y="369"/>
                    <a:pt x="2942" y="350"/>
                    <a:pt x="3015" y="343"/>
                  </a:cubicBezTo>
                  <a:cubicBezTo>
                    <a:pt x="3166" y="389"/>
                    <a:pt x="3166" y="389"/>
                    <a:pt x="3166" y="389"/>
                  </a:cubicBezTo>
                  <a:lnTo>
                    <a:pt x="3166" y="389"/>
                  </a:lnTo>
                  <a:cubicBezTo>
                    <a:pt x="3166" y="415"/>
                    <a:pt x="3173" y="435"/>
                    <a:pt x="3166" y="462"/>
                  </a:cubicBezTo>
                  <a:cubicBezTo>
                    <a:pt x="3147" y="488"/>
                    <a:pt x="3114" y="501"/>
                    <a:pt x="3114" y="541"/>
                  </a:cubicBezTo>
                  <a:cubicBezTo>
                    <a:pt x="3114" y="607"/>
                    <a:pt x="3160" y="646"/>
                    <a:pt x="3160" y="712"/>
                  </a:cubicBezTo>
                  <a:cubicBezTo>
                    <a:pt x="3160" y="791"/>
                    <a:pt x="3127" y="831"/>
                    <a:pt x="3101" y="897"/>
                  </a:cubicBezTo>
                  <a:cubicBezTo>
                    <a:pt x="3081" y="943"/>
                    <a:pt x="3081" y="976"/>
                    <a:pt x="3054" y="1016"/>
                  </a:cubicBezTo>
                  <a:cubicBezTo>
                    <a:pt x="3034" y="1042"/>
                    <a:pt x="3008" y="1055"/>
                    <a:pt x="2988" y="1088"/>
                  </a:cubicBezTo>
                  <a:cubicBezTo>
                    <a:pt x="2975" y="1108"/>
                    <a:pt x="2969" y="1128"/>
                    <a:pt x="2962" y="1141"/>
                  </a:cubicBezTo>
                  <a:lnTo>
                    <a:pt x="2962" y="1141"/>
                  </a:lnTo>
                  <a:cubicBezTo>
                    <a:pt x="2916" y="1121"/>
                    <a:pt x="2883" y="1101"/>
                    <a:pt x="2830" y="1101"/>
                  </a:cubicBezTo>
                  <a:cubicBezTo>
                    <a:pt x="2797" y="1101"/>
                    <a:pt x="2777" y="1121"/>
                    <a:pt x="2744" y="1121"/>
                  </a:cubicBezTo>
                  <a:cubicBezTo>
                    <a:pt x="2698" y="1121"/>
                    <a:pt x="2672" y="1115"/>
                    <a:pt x="2632" y="1101"/>
                  </a:cubicBezTo>
                  <a:cubicBezTo>
                    <a:pt x="2626" y="1101"/>
                    <a:pt x="2626" y="1088"/>
                    <a:pt x="2619" y="1088"/>
                  </a:cubicBezTo>
                  <a:cubicBezTo>
                    <a:pt x="2586" y="1088"/>
                    <a:pt x="2579" y="1128"/>
                    <a:pt x="2553" y="1141"/>
                  </a:cubicBezTo>
                  <a:cubicBezTo>
                    <a:pt x="2487" y="1187"/>
                    <a:pt x="2441" y="1200"/>
                    <a:pt x="2362" y="1200"/>
                  </a:cubicBezTo>
                  <a:cubicBezTo>
                    <a:pt x="2329" y="1200"/>
                    <a:pt x="2316" y="1200"/>
                    <a:pt x="2289" y="1200"/>
                  </a:cubicBezTo>
                  <a:cubicBezTo>
                    <a:pt x="2269" y="1200"/>
                    <a:pt x="2256" y="1227"/>
                    <a:pt x="2236" y="1227"/>
                  </a:cubicBezTo>
                  <a:cubicBezTo>
                    <a:pt x="2204" y="1227"/>
                    <a:pt x="2184" y="1213"/>
                    <a:pt x="2157" y="1207"/>
                  </a:cubicBezTo>
                  <a:cubicBezTo>
                    <a:pt x="2078" y="1194"/>
                    <a:pt x="2032" y="1187"/>
                    <a:pt x="1966" y="1141"/>
                  </a:cubicBezTo>
                  <a:cubicBezTo>
                    <a:pt x="1880" y="1068"/>
                    <a:pt x="1841" y="976"/>
                    <a:pt x="1722" y="976"/>
                  </a:cubicBezTo>
                  <a:cubicBezTo>
                    <a:pt x="1630" y="976"/>
                    <a:pt x="1603" y="1088"/>
                    <a:pt x="1511" y="1088"/>
                  </a:cubicBezTo>
                  <a:cubicBezTo>
                    <a:pt x="1478" y="1088"/>
                    <a:pt x="1465" y="1062"/>
                    <a:pt x="1458" y="1036"/>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7" name="Freeform 22">
              <a:extLst>
                <a:ext uri="{FF2B5EF4-FFF2-40B4-BE49-F238E27FC236}">
                  <a16:creationId xmlns:a16="http://schemas.microsoft.com/office/drawing/2014/main" id="{156E53E9-52ED-014F-B301-0CE01CE3CD58}"/>
                </a:ext>
              </a:extLst>
            </p:cNvPr>
            <p:cNvSpPr>
              <a:spLocks noChangeArrowheads="1"/>
            </p:cNvSpPr>
            <p:nvPr/>
          </p:nvSpPr>
          <p:spPr bwMode="auto">
            <a:xfrm>
              <a:off x="9737885" y="5694357"/>
              <a:ext cx="660357" cy="411162"/>
            </a:xfrm>
            <a:custGeom>
              <a:avLst/>
              <a:gdLst>
                <a:gd name="T0" fmla="*/ 1807 w 1835"/>
                <a:gd name="T1" fmla="*/ 824 h 1142"/>
                <a:gd name="T2" fmla="*/ 1807 w 1835"/>
                <a:gd name="T3" fmla="*/ 824 h 1142"/>
                <a:gd name="T4" fmla="*/ 1656 w 1835"/>
                <a:gd name="T5" fmla="*/ 778 h 1142"/>
                <a:gd name="T6" fmla="*/ 1478 w 1835"/>
                <a:gd name="T7" fmla="*/ 837 h 1142"/>
                <a:gd name="T8" fmla="*/ 1359 w 1835"/>
                <a:gd name="T9" fmla="*/ 917 h 1142"/>
                <a:gd name="T10" fmla="*/ 1253 w 1835"/>
                <a:gd name="T11" fmla="*/ 883 h 1142"/>
                <a:gd name="T12" fmla="*/ 1003 w 1835"/>
                <a:gd name="T13" fmla="*/ 930 h 1142"/>
                <a:gd name="T14" fmla="*/ 957 w 1835"/>
                <a:gd name="T15" fmla="*/ 989 h 1142"/>
                <a:gd name="T16" fmla="*/ 897 w 1835"/>
                <a:gd name="T17" fmla="*/ 1068 h 1142"/>
                <a:gd name="T18" fmla="*/ 805 w 1835"/>
                <a:gd name="T19" fmla="*/ 1141 h 1142"/>
                <a:gd name="T20" fmla="*/ 647 w 1835"/>
                <a:gd name="T21" fmla="*/ 989 h 1142"/>
                <a:gd name="T22" fmla="*/ 693 w 1835"/>
                <a:gd name="T23" fmla="*/ 890 h 1142"/>
                <a:gd name="T24" fmla="*/ 765 w 1835"/>
                <a:gd name="T25" fmla="*/ 699 h 1142"/>
                <a:gd name="T26" fmla="*/ 647 w 1835"/>
                <a:gd name="T27" fmla="*/ 626 h 1142"/>
                <a:gd name="T28" fmla="*/ 561 w 1835"/>
                <a:gd name="T29" fmla="*/ 626 h 1142"/>
                <a:gd name="T30" fmla="*/ 416 w 1835"/>
                <a:gd name="T31" fmla="*/ 672 h 1142"/>
                <a:gd name="T32" fmla="*/ 304 w 1835"/>
                <a:gd name="T33" fmla="*/ 719 h 1142"/>
                <a:gd name="T34" fmla="*/ 224 w 1835"/>
                <a:gd name="T35" fmla="*/ 771 h 1142"/>
                <a:gd name="T36" fmla="*/ 165 w 1835"/>
                <a:gd name="T37" fmla="*/ 719 h 1142"/>
                <a:gd name="T38" fmla="*/ 0 w 1835"/>
                <a:gd name="T39" fmla="*/ 633 h 1142"/>
                <a:gd name="T40" fmla="*/ 0 w 1835"/>
                <a:gd name="T41" fmla="*/ 633 h 1142"/>
                <a:gd name="T42" fmla="*/ 27 w 1835"/>
                <a:gd name="T43" fmla="*/ 587 h 1142"/>
                <a:gd name="T44" fmla="*/ 73 w 1835"/>
                <a:gd name="T45" fmla="*/ 507 h 1142"/>
                <a:gd name="T46" fmla="*/ 0 w 1835"/>
                <a:gd name="T47" fmla="*/ 310 h 1142"/>
                <a:gd name="T48" fmla="*/ 53 w 1835"/>
                <a:gd name="T49" fmla="*/ 184 h 1142"/>
                <a:gd name="T50" fmla="*/ 53 w 1835"/>
                <a:gd name="T51" fmla="*/ 118 h 1142"/>
                <a:gd name="T52" fmla="*/ 66 w 1835"/>
                <a:gd name="T53" fmla="*/ 59 h 1142"/>
                <a:gd name="T54" fmla="*/ 66 w 1835"/>
                <a:gd name="T55" fmla="*/ 59 h 1142"/>
                <a:gd name="T56" fmla="*/ 178 w 1835"/>
                <a:gd name="T57" fmla="*/ 99 h 1142"/>
                <a:gd name="T58" fmla="*/ 290 w 1835"/>
                <a:gd name="T59" fmla="*/ 79 h 1142"/>
                <a:gd name="T60" fmla="*/ 403 w 1835"/>
                <a:gd name="T61" fmla="*/ 85 h 1142"/>
                <a:gd name="T62" fmla="*/ 594 w 1835"/>
                <a:gd name="T63" fmla="*/ 33 h 1142"/>
                <a:gd name="T64" fmla="*/ 732 w 1835"/>
                <a:gd name="T65" fmla="*/ 0 h 1142"/>
                <a:gd name="T66" fmla="*/ 673 w 1835"/>
                <a:gd name="T67" fmla="*/ 145 h 1142"/>
                <a:gd name="T68" fmla="*/ 640 w 1835"/>
                <a:gd name="T69" fmla="*/ 250 h 1142"/>
                <a:gd name="T70" fmla="*/ 713 w 1835"/>
                <a:gd name="T71" fmla="*/ 310 h 1142"/>
                <a:gd name="T72" fmla="*/ 805 w 1835"/>
                <a:gd name="T73" fmla="*/ 356 h 1142"/>
                <a:gd name="T74" fmla="*/ 884 w 1835"/>
                <a:gd name="T75" fmla="*/ 316 h 1142"/>
                <a:gd name="T76" fmla="*/ 910 w 1835"/>
                <a:gd name="T77" fmla="*/ 343 h 1142"/>
                <a:gd name="T78" fmla="*/ 963 w 1835"/>
                <a:gd name="T79" fmla="*/ 376 h 1142"/>
                <a:gd name="T80" fmla="*/ 1016 w 1835"/>
                <a:gd name="T81" fmla="*/ 422 h 1142"/>
                <a:gd name="T82" fmla="*/ 1069 w 1835"/>
                <a:gd name="T83" fmla="*/ 369 h 1142"/>
                <a:gd name="T84" fmla="*/ 1049 w 1835"/>
                <a:gd name="T85" fmla="*/ 290 h 1142"/>
                <a:gd name="T86" fmla="*/ 1095 w 1835"/>
                <a:gd name="T87" fmla="*/ 270 h 1142"/>
                <a:gd name="T88" fmla="*/ 1128 w 1835"/>
                <a:gd name="T89" fmla="*/ 197 h 1142"/>
                <a:gd name="T90" fmla="*/ 1161 w 1835"/>
                <a:gd name="T91" fmla="*/ 125 h 1142"/>
                <a:gd name="T92" fmla="*/ 1234 w 1835"/>
                <a:gd name="T93" fmla="*/ 184 h 1142"/>
                <a:gd name="T94" fmla="*/ 1412 w 1835"/>
                <a:gd name="T95" fmla="*/ 257 h 1142"/>
                <a:gd name="T96" fmla="*/ 1484 w 1835"/>
                <a:gd name="T97" fmla="*/ 257 h 1142"/>
                <a:gd name="T98" fmla="*/ 1570 w 1835"/>
                <a:gd name="T99" fmla="*/ 250 h 1142"/>
                <a:gd name="T100" fmla="*/ 1643 w 1835"/>
                <a:gd name="T101" fmla="*/ 270 h 1142"/>
                <a:gd name="T102" fmla="*/ 1794 w 1835"/>
                <a:gd name="T103" fmla="*/ 290 h 1142"/>
                <a:gd name="T104" fmla="*/ 1794 w 1835"/>
                <a:gd name="T105" fmla="*/ 290 h 1142"/>
                <a:gd name="T106" fmla="*/ 1801 w 1835"/>
                <a:gd name="T107" fmla="*/ 323 h 1142"/>
                <a:gd name="T108" fmla="*/ 1801 w 1835"/>
                <a:gd name="T109" fmla="*/ 382 h 1142"/>
                <a:gd name="T110" fmla="*/ 1821 w 1835"/>
                <a:gd name="T111" fmla="*/ 567 h 1142"/>
                <a:gd name="T112" fmla="*/ 1821 w 1835"/>
                <a:gd name="T113" fmla="*/ 620 h 1142"/>
                <a:gd name="T114" fmla="*/ 1834 w 1835"/>
                <a:gd name="T115" fmla="*/ 666 h 1142"/>
                <a:gd name="T116" fmla="*/ 1807 w 1835"/>
                <a:gd name="T117" fmla="*/ 804 h 1142"/>
                <a:gd name="T118" fmla="*/ 1807 w 1835"/>
                <a:gd name="T119" fmla="*/ 824 h 1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35" h="1142">
                  <a:moveTo>
                    <a:pt x="1807" y="824"/>
                  </a:moveTo>
                  <a:lnTo>
                    <a:pt x="1807" y="824"/>
                  </a:lnTo>
                  <a:cubicBezTo>
                    <a:pt x="1656" y="778"/>
                    <a:pt x="1656" y="778"/>
                    <a:pt x="1656" y="778"/>
                  </a:cubicBezTo>
                  <a:cubicBezTo>
                    <a:pt x="1583" y="785"/>
                    <a:pt x="1537" y="804"/>
                    <a:pt x="1478" y="837"/>
                  </a:cubicBezTo>
                  <a:cubicBezTo>
                    <a:pt x="1431" y="864"/>
                    <a:pt x="1412" y="917"/>
                    <a:pt x="1359" y="917"/>
                  </a:cubicBezTo>
                  <a:cubicBezTo>
                    <a:pt x="1319" y="917"/>
                    <a:pt x="1293" y="883"/>
                    <a:pt x="1253" y="883"/>
                  </a:cubicBezTo>
                  <a:cubicBezTo>
                    <a:pt x="1155" y="883"/>
                    <a:pt x="1102" y="903"/>
                    <a:pt x="1003" y="930"/>
                  </a:cubicBezTo>
                  <a:cubicBezTo>
                    <a:pt x="976" y="936"/>
                    <a:pt x="970" y="963"/>
                    <a:pt x="957" y="989"/>
                  </a:cubicBezTo>
                  <a:cubicBezTo>
                    <a:pt x="937" y="1022"/>
                    <a:pt x="917" y="1035"/>
                    <a:pt x="897" y="1068"/>
                  </a:cubicBezTo>
                  <a:cubicBezTo>
                    <a:pt x="864" y="1101"/>
                    <a:pt x="851" y="1141"/>
                    <a:pt x="805" y="1141"/>
                  </a:cubicBezTo>
                  <a:cubicBezTo>
                    <a:pt x="719" y="1141"/>
                    <a:pt x="647" y="1068"/>
                    <a:pt x="647" y="989"/>
                  </a:cubicBezTo>
                  <a:cubicBezTo>
                    <a:pt x="647" y="943"/>
                    <a:pt x="673" y="930"/>
                    <a:pt x="693" y="890"/>
                  </a:cubicBezTo>
                  <a:cubicBezTo>
                    <a:pt x="732" y="818"/>
                    <a:pt x="765" y="778"/>
                    <a:pt x="765" y="699"/>
                  </a:cubicBezTo>
                  <a:cubicBezTo>
                    <a:pt x="765" y="646"/>
                    <a:pt x="699" y="626"/>
                    <a:pt x="647" y="626"/>
                  </a:cubicBezTo>
                  <a:cubicBezTo>
                    <a:pt x="614" y="626"/>
                    <a:pt x="594" y="626"/>
                    <a:pt x="561" y="626"/>
                  </a:cubicBezTo>
                  <a:cubicBezTo>
                    <a:pt x="502" y="626"/>
                    <a:pt x="475" y="659"/>
                    <a:pt x="416" y="672"/>
                  </a:cubicBezTo>
                  <a:cubicBezTo>
                    <a:pt x="370" y="686"/>
                    <a:pt x="343" y="692"/>
                    <a:pt x="304" y="719"/>
                  </a:cubicBezTo>
                  <a:cubicBezTo>
                    <a:pt x="271" y="738"/>
                    <a:pt x="258" y="771"/>
                    <a:pt x="224" y="771"/>
                  </a:cubicBezTo>
                  <a:cubicBezTo>
                    <a:pt x="191" y="771"/>
                    <a:pt x="185" y="738"/>
                    <a:pt x="165" y="719"/>
                  </a:cubicBezTo>
                  <a:cubicBezTo>
                    <a:pt x="106" y="679"/>
                    <a:pt x="53" y="672"/>
                    <a:pt x="0" y="633"/>
                  </a:cubicBezTo>
                  <a:lnTo>
                    <a:pt x="0" y="633"/>
                  </a:lnTo>
                  <a:cubicBezTo>
                    <a:pt x="20" y="620"/>
                    <a:pt x="20" y="606"/>
                    <a:pt x="27" y="587"/>
                  </a:cubicBezTo>
                  <a:cubicBezTo>
                    <a:pt x="40" y="554"/>
                    <a:pt x="73" y="540"/>
                    <a:pt x="73" y="507"/>
                  </a:cubicBezTo>
                  <a:cubicBezTo>
                    <a:pt x="73" y="422"/>
                    <a:pt x="0" y="389"/>
                    <a:pt x="0" y="310"/>
                  </a:cubicBezTo>
                  <a:cubicBezTo>
                    <a:pt x="0" y="257"/>
                    <a:pt x="53" y="237"/>
                    <a:pt x="53" y="184"/>
                  </a:cubicBezTo>
                  <a:cubicBezTo>
                    <a:pt x="53" y="158"/>
                    <a:pt x="53" y="138"/>
                    <a:pt x="53" y="118"/>
                  </a:cubicBezTo>
                  <a:cubicBezTo>
                    <a:pt x="53" y="92"/>
                    <a:pt x="60" y="85"/>
                    <a:pt x="66" y="59"/>
                  </a:cubicBezTo>
                  <a:lnTo>
                    <a:pt x="66" y="59"/>
                  </a:lnTo>
                  <a:cubicBezTo>
                    <a:pt x="106" y="72"/>
                    <a:pt x="132" y="99"/>
                    <a:pt x="178" y="99"/>
                  </a:cubicBezTo>
                  <a:cubicBezTo>
                    <a:pt x="218" y="99"/>
                    <a:pt x="244" y="79"/>
                    <a:pt x="290" y="79"/>
                  </a:cubicBezTo>
                  <a:cubicBezTo>
                    <a:pt x="337" y="79"/>
                    <a:pt x="363" y="85"/>
                    <a:pt x="403" y="85"/>
                  </a:cubicBezTo>
                  <a:cubicBezTo>
                    <a:pt x="482" y="85"/>
                    <a:pt x="521" y="52"/>
                    <a:pt x="594" y="33"/>
                  </a:cubicBezTo>
                  <a:cubicBezTo>
                    <a:pt x="647" y="20"/>
                    <a:pt x="686" y="26"/>
                    <a:pt x="732" y="0"/>
                  </a:cubicBezTo>
                  <a:cubicBezTo>
                    <a:pt x="699" y="52"/>
                    <a:pt x="693" y="85"/>
                    <a:pt x="673" y="145"/>
                  </a:cubicBezTo>
                  <a:cubicBezTo>
                    <a:pt x="660" y="184"/>
                    <a:pt x="640" y="204"/>
                    <a:pt x="640" y="250"/>
                  </a:cubicBezTo>
                  <a:cubicBezTo>
                    <a:pt x="640" y="290"/>
                    <a:pt x="679" y="296"/>
                    <a:pt x="713" y="310"/>
                  </a:cubicBezTo>
                  <a:cubicBezTo>
                    <a:pt x="752" y="323"/>
                    <a:pt x="765" y="356"/>
                    <a:pt x="805" y="356"/>
                  </a:cubicBezTo>
                  <a:cubicBezTo>
                    <a:pt x="838" y="356"/>
                    <a:pt x="851" y="316"/>
                    <a:pt x="884" y="316"/>
                  </a:cubicBezTo>
                  <a:cubicBezTo>
                    <a:pt x="897" y="316"/>
                    <a:pt x="897" y="329"/>
                    <a:pt x="910" y="343"/>
                  </a:cubicBezTo>
                  <a:cubicBezTo>
                    <a:pt x="930" y="356"/>
                    <a:pt x="943" y="362"/>
                    <a:pt x="963" y="376"/>
                  </a:cubicBezTo>
                  <a:cubicBezTo>
                    <a:pt x="983" y="395"/>
                    <a:pt x="990" y="422"/>
                    <a:pt x="1016" y="422"/>
                  </a:cubicBezTo>
                  <a:cubicBezTo>
                    <a:pt x="1049" y="422"/>
                    <a:pt x="1069" y="395"/>
                    <a:pt x="1069" y="369"/>
                  </a:cubicBezTo>
                  <a:cubicBezTo>
                    <a:pt x="1069" y="336"/>
                    <a:pt x="1049" y="323"/>
                    <a:pt x="1049" y="290"/>
                  </a:cubicBezTo>
                  <a:cubicBezTo>
                    <a:pt x="1049" y="270"/>
                    <a:pt x="1082" y="283"/>
                    <a:pt x="1095" y="270"/>
                  </a:cubicBezTo>
                  <a:cubicBezTo>
                    <a:pt x="1121" y="250"/>
                    <a:pt x="1128" y="230"/>
                    <a:pt x="1128" y="197"/>
                  </a:cubicBezTo>
                  <a:cubicBezTo>
                    <a:pt x="1135" y="171"/>
                    <a:pt x="1128" y="125"/>
                    <a:pt x="1161" y="125"/>
                  </a:cubicBezTo>
                  <a:cubicBezTo>
                    <a:pt x="1201" y="125"/>
                    <a:pt x="1201" y="171"/>
                    <a:pt x="1234" y="184"/>
                  </a:cubicBezTo>
                  <a:cubicBezTo>
                    <a:pt x="1300" y="224"/>
                    <a:pt x="1339" y="257"/>
                    <a:pt x="1412" y="257"/>
                  </a:cubicBezTo>
                  <a:cubicBezTo>
                    <a:pt x="1445" y="257"/>
                    <a:pt x="1458" y="257"/>
                    <a:pt x="1484" y="257"/>
                  </a:cubicBezTo>
                  <a:cubicBezTo>
                    <a:pt x="1517" y="257"/>
                    <a:pt x="1537" y="250"/>
                    <a:pt x="1570" y="250"/>
                  </a:cubicBezTo>
                  <a:cubicBezTo>
                    <a:pt x="1596" y="250"/>
                    <a:pt x="1616" y="264"/>
                    <a:pt x="1643" y="270"/>
                  </a:cubicBezTo>
                  <a:cubicBezTo>
                    <a:pt x="1702" y="283"/>
                    <a:pt x="1735" y="277"/>
                    <a:pt x="1794" y="290"/>
                  </a:cubicBezTo>
                  <a:lnTo>
                    <a:pt x="1794" y="290"/>
                  </a:lnTo>
                  <a:cubicBezTo>
                    <a:pt x="1794" y="303"/>
                    <a:pt x="1801" y="310"/>
                    <a:pt x="1801" y="323"/>
                  </a:cubicBezTo>
                  <a:cubicBezTo>
                    <a:pt x="1801" y="349"/>
                    <a:pt x="1801" y="356"/>
                    <a:pt x="1801" y="382"/>
                  </a:cubicBezTo>
                  <a:cubicBezTo>
                    <a:pt x="1801" y="455"/>
                    <a:pt x="1821" y="494"/>
                    <a:pt x="1821" y="567"/>
                  </a:cubicBezTo>
                  <a:cubicBezTo>
                    <a:pt x="1821" y="587"/>
                    <a:pt x="1821" y="600"/>
                    <a:pt x="1821" y="620"/>
                  </a:cubicBezTo>
                  <a:cubicBezTo>
                    <a:pt x="1821" y="639"/>
                    <a:pt x="1827" y="646"/>
                    <a:pt x="1834" y="666"/>
                  </a:cubicBezTo>
                  <a:cubicBezTo>
                    <a:pt x="1834" y="719"/>
                    <a:pt x="1814" y="751"/>
                    <a:pt x="1807" y="804"/>
                  </a:cubicBezTo>
                  <a:cubicBezTo>
                    <a:pt x="1807" y="811"/>
                    <a:pt x="1807" y="818"/>
                    <a:pt x="1807" y="824"/>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8" name="Freeform 23">
              <a:extLst>
                <a:ext uri="{FF2B5EF4-FFF2-40B4-BE49-F238E27FC236}">
                  <a16:creationId xmlns:a16="http://schemas.microsoft.com/office/drawing/2014/main" id="{FF468FD6-AEE3-8E4C-96E4-5BE06DF4F239}"/>
                </a:ext>
              </a:extLst>
            </p:cNvPr>
            <p:cNvSpPr>
              <a:spLocks noChangeArrowheads="1"/>
            </p:cNvSpPr>
            <p:nvPr/>
          </p:nvSpPr>
          <p:spPr bwMode="auto">
            <a:xfrm>
              <a:off x="9761697" y="5449883"/>
              <a:ext cx="622259" cy="396875"/>
            </a:xfrm>
            <a:custGeom>
              <a:avLst/>
              <a:gdLst>
                <a:gd name="T0" fmla="*/ 0 w 1729"/>
                <a:gd name="T1" fmla="*/ 739 h 1103"/>
                <a:gd name="T2" fmla="*/ 0 w 1729"/>
                <a:gd name="T3" fmla="*/ 739 h 1103"/>
                <a:gd name="T4" fmla="*/ 112 w 1729"/>
                <a:gd name="T5" fmla="*/ 779 h 1103"/>
                <a:gd name="T6" fmla="*/ 224 w 1729"/>
                <a:gd name="T7" fmla="*/ 759 h 1103"/>
                <a:gd name="T8" fmla="*/ 337 w 1729"/>
                <a:gd name="T9" fmla="*/ 765 h 1103"/>
                <a:gd name="T10" fmla="*/ 528 w 1729"/>
                <a:gd name="T11" fmla="*/ 713 h 1103"/>
                <a:gd name="T12" fmla="*/ 666 w 1729"/>
                <a:gd name="T13" fmla="*/ 680 h 1103"/>
                <a:gd name="T14" fmla="*/ 607 w 1729"/>
                <a:gd name="T15" fmla="*/ 825 h 1103"/>
                <a:gd name="T16" fmla="*/ 574 w 1729"/>
                <a:gd name="T17" fmla="*/ 930 h 1103"/>
                <a:gd name="T18" fmla="*/ 647 w 1729"/>
                <a:gd name="T19" fmla="*/ 990 h 1103"/>
                <a:gd name="T20" fmla="*/ 739 w 1729"/>
                <a:gd name="T21" fmla="*/ 1036 h 1103"/>
                <a:gd name="T22" fmla="*/ 818 w 1729"/>
                <a:gd name="T23" fmla="*/ 996 h 1103"/>
                <a:gd name="T24" fmla="*/ 844 w 1729"/>
                <a:gd name="T25" fmla="*/ 1023 h 1103"/>
                <a:gd name="T26" fmla="*/ 897 w 1729"/>
                <a:gd name="T27" fmla="*/ 1056 h 1103"/>
                <a:gd name="T28" fmla="*/ 950 w 1729"/>
                <a:gd name="T29" fmla="*/ 1102 h 1103"/>
                <a:gd name="T30" fmla="*/ 1003 w 1729"/>
                <a:gd name="T31" fmla="*/ 1049 h 1103"/>
                <a:gd name="T32" fmla="*/ 983 w 1729"/>
                <a:gd name="T33" fmla="*/ 970 h 1103"/>
                <a:gd name="T34" fmla="*/ 1029 w 1729"/>
                <a:gd name="T35" fmla="*/ 950 h 1103"/>
                <a:gd name="T36" fmla="*/ 1062 w 1729"/>
                <a:gd name="T37" fmla="*/ 877 h 1103"/>
                <a:gd name="T38" fmla="*/ 1095 w 1729"/>
                <a:gd name="T39" fmla="*/ 805 h 1103"/>
                <a:gd name="T40" fmla="*/ 1168 w 1729"/>
                <a:gd name="T41" fmla="*/ 864 h 1103"/>
                <a:gd name="T42" fmla="*/ 1346 w 1729"/>
                <a:gd name="T43" fmla="*/ 937 h 1103"/>
                <a:gd name="T44" fmla="*/ 1418 w 1729"/>
                <a:gd name="T45" fmla="*/ 937 h 1103"/>
                <a:gd name="T46" fmla="*/ 1504 w 1729"/>
                <a:gd name="T47" fmla="*/ 930 h 1103"/>
                <a:gd name="T48" fmla="*/ 1577 w 1729"/>
                <a:gd name="T49" fmla="*/ 950 h 1103"/>
                <a:gd name="T50" fmla="*/ 1728 w 1729"/>
                <a:gd name="T51" fmla="*/ 970 h 1103"/>
                <a:gd name="T52" fmla="*/ 1728 w 1729"/>
                <a:gd name="T53" fmla="*/ 970 h 1103"/>
                <a:gd name="T54" fmla="*/ 1689 w 1729"/>
                <a:gd name="T55" fmla="*/ 792 h 1103"/>
                <a:gd name="T56" fmla="*/ 1689 w 1729"/>
                <a:gd name="T57" fmla="*/ 633 h 1103"/>
                <a:gd name="T58" fmla="*/ 1656 w 1729"/>
                <a:gd name="T59" fmla="*/ 502 h 1103"/>
                <a:gd name="T60" fmla="*/ 1616 w 1729"/>
                <a:gd name="T61" fmla="*/ 389 h 1103"/>
                <a:gd name="T62" fmla="*/ 1583 w 1729"/>
                <a:gd name="T63" fmla="*/ 337 h 1103"/>
                <a:gd name="T64" fmla="*/ 1412 w 1729"/>
                <a:gd name="T65" fmla="*/ 264 h 1103"/>
                <a:gd name="T66" fmla="*/ 1313 w 1729"/>
                <a:gd name="T67" fmla="*/ 225 h 1103"/>
                <a:gd name="T68" fmla="*/ 1174 w 1729"/>
                <a:gd name="T69" fmla="*/ 225 h 1103"/>
                <a:gd name="T70" fmla="*/ 1009 w 1729"/>
                <a:gd name="T71" fmla="*/ 165 h 1103"/>
                <a:gd name="T72" fmla="*/ 957 w 1729"/>
                <a:gd name="T73" fmla="*/ 172 h 1103"/>
                <a:gd name="T74" fmla="*/ 825 w 1729"/>
                <a:gd name="T75" fmla="*/ 79 h 1103"/>
                <a:gd name="T76" fmla="*/ 647 w 1729"/>
                <a:gd name="T77" fmla="*/ 7 h 1103"/>
                <a:gd name="T78" fmla="*/ 633 w 1729"/>
                <a:gd name="T79" fmla="*/ 0 h 1103"/>
                <a:gd name="T80" fmla="*/ 633 w 1729"/>
                <a:gd name="T81" fmla="*/ 0 h 1103"/>
                <a:gd name="T82" fmla="*/ 442 w 1729"/>
                <a:gd name="T83" fmla="*/ 93 h 1103"/>
                <a:gd name="T84" fmla="*/ 396 w 1729"/>
                <a:gd name="T85" fmla="*/ 93 h 1103"/>
                <a:gd name="T86" fmla="*/ 350 w 1729"/>
                <a:gd name="T87" fmla="*/ 165 h 1103"/>
                <a:gd name="T88" fmla="*/ 317 w 1729"/>
                <a:gd name="T89" fmla="*/ 258 h 1103"/>
                <a:gd name="T90" fmla="*/ 257 w 1729"/>
                <a:gd name="T91" fmla="*/ 436 h 1103"/>
                <a:gd name="T92" fmla="*/ 139 w 1729"/>
                <a:gd name="T93" fmla="*/ 574 h 1103"/>
                <a:gd name="T94" fmla="*/ 33 w 1729"/>
                <a:gd name="T95" fmla="*/ 633 h 1103"/>
                <a:gd name="T96" fmla="*/ 0 w 1729"/>
                <a:gd name="T97" fmla="*/ 739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29" h="1103">
                  <a:moveTo>
                    <a:pt x="0" y="739"/>
                  </a:moveTo>
                  <a:lnTo>
                    <a:pt x="0" y="739"/>
                  </a:lnTo>
                  <a:cubicBezTo>
                    <a:pt x="40" y="752"/>
                    <a:pt x="66" y="779"/>
                    <a:pt x="112" y="779"/>
                  </a:cubicBezTo>
                  <a:cubicBezTo>
                    <a:pt x="152" y="779"/>
                    <a:pt x="178" y="759"/>
                    <a:pt x="224" y="759"/>
                  </a:cubicBezTo>
                  <a:cubicBezTo>
                    <a:pt x="271" y="759"/>
                    <a:pt x="297" y="765"/>
                    <a:pt x="337" y="765"/>
                  </a:cubicBezTo>
                  <a:cubicBezTo>
                    <a:pt x="416" y="765"/>
                    <a:pt x="455" y="732"/>
                    <a:pt x="528" y="713"/>
                  </a:cubicBezTo>
                  <a:cubicBezTo>
                    <a:pt x="581" y="700"/>
                    <a:pt x="620" y="706"/>
                    <a:pt x="666" y="680"/>
                  </a:cubicBezTo>
                  <a:cubicBezTo>
                    <a:pt x="633" y="732"/>
                    <a:pt x="627" y="765"/>
                    <a:pt x="607" y="825"/>
                  </a:cubicBezTo>
                  <a:cubicBezTo>
                    <a:pt x="594" y="864"/>
                    <a:pt x="574" y="884"/>
                    <a:pt x="574" y="930"/>
                  </a:cubicBezTo>
                  <a:cubicBezTo>
                    <a:pt x="574" y="970"/>
                    <a:pt x="613" y="976"/>
                    <a:pt x="647" y="990"/>
                  </a:cubicBezTo>
                  <a:cubicBezTo>
                    <a:pt x="686" y="1003"/>
                    <a:pt x="699" y="1036"/>
                    <a:pt x="739" y="1036"/>
                  </a:cubicBezTo>
                  <a:cubicBezTo>
                    <a:pt x="772" y="1036"/>
                    <a:pt x="785" y="996"/>
                    <a:pt x="818" y="996"/>
                  </a:cubicBezTo>
                  <a:cubicBezTo>
                    <a:pt x="831" y="996"/>
                    <a:pt x="831" y="1009"/>
                    <a:pt x="844" y="1023"/>
                  </a:cubicBezTo>
                  <a:cubicBezTo>
                    <a:pt x="864" y="1036"/>
                    <a:pt x="877" y="1042"/>
                    <a:pt x="897" y="1056"/>
                  </a:cubicBezTo>
                  <a:cubicBezTo>
                    <a:pt x="917" y="1075"/>
                    <a:pt x="924" y="1102"/>
                    <a:pt x="950" y="1102"/>
                  </a:cubicBezTo>
                  <a:cubicBezTo>
                    <a:pt x="983" y="1102"/>
                    <a:pt x="1003" y="1075"/>
                    <a:pt x="1003" y="1049"/>
                  </a:cubicBezTo>
                  <a:cubicBezTo>
                    <a:pt x="1003" y="1016"/>
                    <a:pt x="983" y="1003"/>
                    <a:pt x="983" y="970"/>
                  </a:cubicBezTo>
                  <a:cubicBezTo>
                    <a:pt x="983" y="950"/>
                    <a:pt x="1016" y="963"/>
                    <a:pt x="1029" y="950"/>
                  </a:cubicBezTo>
                  <a:cubicBezTo>
                    <a:pt x="1055" y="930"/>
                    <a:pt x="1062" y="910"/>
                    <a:pt x="1062" y="877"/>
                  </a:cubicBezTo>
                  <a:cubicBezTo>
                    <a:pt x="1069" y="851"/>
                    <a:pt x="1062" y="805"/>
                    <a:pt x="1095" y="805"/>
                  </a:cubicBezTo>
                  <a:cubicBezTo>
                    <a:pt x="1135" y="805"/>
                    <a:pt x="1135" y="851"/>
                    <a:pt x="1168" y="864"/>
                  </a:cubicBezTo>
                  <a:cubicBezTo>
                    <a:pt x="1234" y="904"/>
                    <a:pt x="1273" y="937"/>
                    <a:pt x="1346" y="937"/>
                  </a:cubicBezTo>
                  <a:cubicBezTo>
                    <a:pt x="1379" y="937"/>
                    <a:pt x="1392" y="937"/>
                    <a:pt x="1418" y="937"/>
                  </a:cubicBezTo>
                  <a:cubicBezTo>
                    <a:pt x="1451" y="937"/>
                    <a:pt x="1471" y="930"/>
                    <a:pt x="1504" y="930"/>
                  </a:cubicBezTo>
                  <a:cubicBezTo>
                    <a:pt x="1530" y="930"/>
                    <a:pt x="1550" y="944"/>
                    <a:pt x="1577" y="950"/>
                  </a:cubicBezTo>
                  <a:cubicBezTo>
                    <a:pt x="1636" y="963"/>
                    <a:pt x="1669" y="957"/>
                    <a:pt x="1728" y="970"/>
                  </a:cubicBezTo>
                  <a:lnTo>
                    <a:pt x="1728" y="970"/>
                  </a:lnTo>
                  <a:cubicBezTo>
                    <a:pt x="1722" y="904"/>
                    <a:pt x="1689" y="864"/>
                    <a:pt x="1689" y="792"/>
                  </a:cubicBezTo>
                  <a:cubicBezTo>
                    <a:pt x="1689" y="726"/>
                    <a:pt x="1689" y="693"/>
                    <a:pt x="1689" y="633"/>
                  </a:cubicBezTo>
                  <a:cubicBezTo>
                    <a:pt x="1689" y="581"/>
                    <a:pt x="1662" y="554"/>
                    <a:pt x="1656" y="502"/>
                  </a:cubicBezTo>
                  <a:cubicBezTo>
                    <a:pt x="1649" y="455"/>
                    <a:pt x="1636" y="429"/>
                    <a:pt x="1616" y="389"/>
                  </a:cubicBezTo>
                  <a:cubicBezTo>
                    <a:pt x="1603" y="370"/>
                    <a:pt x="1603" y="350"/>
                    <a:pt x="1583" y="337"/>
                  </a:cubicBezTo>
                  <a:cubicBezTo>
                    <a:pt x="1524" y="297"/>
                    <a:pt x="1478" y="284"/>
                    <a:pt x="1412" y="264"/>
                  </a:cubicBezTo>
                  <a:cubicBezTo>
                    <a:pt x="1372" y="251"/>
                    <a:pt x="1352" y="225"/>
                    <a:pt x="1313" y="225"/>
                  </a:cubicBezTo>
                  <a:cubicBezTo>
                    <a:pt x="1260" y="225"/>
                    <a:pt x="1227" y="225"/>
                    <a:pt x="1174" y="225"/>
                  </a:cubicBezTo>
                  <a:cubicBezTo>
                    <a:pt x="1102" y="225"/>
                    <a:pt x="1075" y="165"/>
                    <a:pt x="1009" y="165"/>
                  </a:cubicBezTo>
                  <a:cubicBezTo>
                    <a:pt x="990" y="165"/>
                    <a:pt x="976" y="172"/>
                    <a:pt x="957" y="172"/>
                  </a:cubicBezTo>
                  <a:cubicBezTo>
                    <a:pt x="897" y="172"/>
                    <a:pt x="851" y="139"/>
                    <a:pt x="825" y="79"/>
                  </a:cubicBezTo>
                  <a:cubicBezTo>
                    <a:pt x="792" y="14"/>
                    <a:pt x="712" y="47"/>
                    <a:pt x="647" y="7"/>
                  </a:cubicBezTo>
                  <a:cubicBezTo>
                    <a:pt x="640" y="0"/>
                    <a:pt x="633" y="0"/>
                    <a:pt x="633" y="0"/>
                  </a:cubicBezTo>
                  <a:lnTo>
                    <a:pt x="633" y="0"/>
                  </a:lnTo>
                  <a:cubicBezTo>
                    <a:pt x="574" y="47"/>
                    <a:pt x="521" y="93"/>
                    <a:pt x="442" y="93"/>
                  </a:cubicBezTo>
                  <a:cubicBezTo>
                    <a:pt x="422" y="93"/>
                    <a:pt x="416" y="93"/>
                    <a:pt x="396" y="93"/>
                  </a:cubicBezTo>
                  <a:cubicBezTo>
                    <a:pt x="356" y="93"/>
                    <a:pt x="356" y="132"/>
                    <a:pt x="350" y="165"/>
                  </a:cubicBezTo>
                  <a:cubicBezTo>
                    <a:pt x="343" y="205"/>
                    <a:pt x="323" y="225"/>
                    <a:pt x="317" y="258"/>
                  </a:cubicBezTo>
                  <a:cubicBezTo>
                    <a:pt x="297" y="330"/>
                    <a:pt x="277" y="370"/>
                    <a:pt x="257" y="436"/>
                  </a:cubicBezTo>
                  <a:cubicBezTo>
                    <a:pt x="238" y="502"/>
                    <a:pt x="198" y="534"/>
                    <a:pt x="139" y="574"/>
                  </a:cubicBezTo>
                  <a:cubicBezTo>
                    <a:pt x="106" y="601"/>
                    <a:pt x="66" y="594"/>
                    <a:pt x="33" y="633"/>
                  </a:cubicBezTo>
                  <a:cubicBezTo>
                    <a:pt x="0" y="666"/>
                    <a:pt x="13" y="700"/>
                    <a:pt x="0" y="739"/>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7" name="Freeform 24">
              <a:extLst>
                <a:ext uri="{FF2B5EF4-FFF2-40B4-BE49-F238E27FC236}">
                  <a16:creationId xmlns:a16="http://schemas.microsoft.com/office/drawing/2014/main" id="{3D9BF4DD-AF8B-1F48-95FB-2C7F6BF0B1A1}"/>
                </a:ext>
              </a:extLst>
            </p:cNvPr>
            <p:cNvSpPr>
              <a:spLocks noChangeArrowheads="1"/>
            </p:cNvSpPr>
            <p:nvPr/>
          </p:nvSpPr>
          <p:spPr bwMode="auto">
            <a:xfrm>
              <a:off x="9282303" y="5014907"/>
              <a:ext cx="707979" cy="955675"/>
            </a:xfrm>
            <a:custGeom>
              <a:avLst/>
              <a:gdLst>
                <a:gd name="T0" fmla="*/ 1266 w 1966"/>
                <a:gd name="T1" fmla="*/ 2520 h 2653"/>
                <a:gd name="T2" fmla="*/ 1339 w 1966"/>
                <a:gd name="T3" fmla="*/ 2394 h 2653"/>
                <a:gd name="T4" fmla="*/ 1319 w 1966"/>
                <a:gd name="T5" fmla="*/ 2071 h 2653"/>
                <a:gd name="T6" fmla="*/ 1332 w 1966"/>
                <a:gd name="T7" fmla="*/ 1946 h 2653"/>
                <a:gd name="T8" fmla="*/ 1365 w 1966"/>
                <a:gd name="T9" fmla="*/ 1840 h 2653"/>
                <a:gd name="T10" fmla="*/ 1589 w 1966"/>
                <a:gd name="T11" fmla="*/ 1643 h 2653"/>
                <a:gd name="T12" fmla="*/ 1682 w 1966"/>
                <a:gd name="T13" fmla="*/ 1372 h 2653"/>
                <a:gd name="T14" fmla="*/ 1774 w 1966"/>
                <a:gd name="T15" fmla="*/ 1300 h 2653"/>
                <a:gd name="T16" fmla="*/ 1965 w 1966"/>
                <a:gd name="T17" fmla="*/ 1207 h 2653"/>
                <a:gd name="T18" fmla="*/ 1932 w 1966"/>
                <a:gd name="T19" fmla="*/ 1128 h 2653"/>
                <a:gd name="T20" fmla="*/ 1721 w 1966"/>
                <a:gd name="T21" fmla="*/ 937 h 2653"/>
                <a:gd name="T22" fmla="*/ 1392 w 1966"/>
                <a:gd name="T23" fmla="*/ 515 h 2653"/>
                <a:gd name="T24" fmla="*/ 1154 w 1966"/>
                <a:gd name="T25" fmla="*/ 363 h 2653"/>
                <a:gd name="T26" fmla="*/ 983 w 1966"/>
                <a:gd name="T27" fmla="*/ 244 h 2653"/>
                <a:gd name="T28" fmla="*/ 844 w 1966"/>
                <a:gd name="T29" fmla="*/ 198 h 2653"/>
                <a:gd name="T30" fmla="*/ 692 w 1966"/>
                <a:gd name="T31" fmla="*/ 99 h 2653"/>
                <a:gd name="T32" fmla="*/ 475 w 1966"/>
                <a:gd name="T33" fmla="*/ 0 h 2653"/>
                <a:gd name="T34" fmla="*/ 72 w 1966"/>
                <a:gd name="T35" fmla="*/ 20 h 2653"/>
                <a:gd name="T36" fmla="*/ 72 w 1966"/>
                <a:gd name="T37" fmla="*/ 99 h 2653"/>
                <a:gd name="T38" fmla="*/ 86 w 1966"/>
                <a:gd name="T39" fmla="*/ 304 h 2653"/>
                <a:gd name="T40" fmla="*/ 231 w 1966"/>
                <a:gd name="T41" fmla="*/ 475 h 2653"/>
                <a:gd name="T42" fmla="*/ 198 w 1966"/>
                <a:gd name="T43" fmla="*/ 653 h 2653"/>
                <a:gd name="T44" fmla="*/ 86 w 1966"/>
                <a:gd name="T45" fmla="*/ 924 h 2653"/>
                <a:gd name="T46" fmla="*/ 86 w 1966"/>
                <a:gd name="T47" fmla="*/ 1122 h 2653"/>
                <a:gd name="T48" fmla="*/ 0 w 1966"/>
                <a:gd name="T49" fmla="*/ 1530 h 2653"/>
                <a:gd name="T50" fmla="*/ 79 w 1966"/>
                <a:gd name="T51" fmla="*/ 1794 h 2653"/>
                <a:gd name="T52" fmla="*/ 112 w 1966"/>
                <a:gd name="T53" fmla="*/ 1986 h 2653"/>
                <a:gd name="T54" fmla="*/ 323 w 1966"/>
                <a:gd name="T55" fmla="*/ 2091 h 2653"/>
                <a:gd name="T56" fmla="*/ 349 w 1966"/>
                <a:gd name="T57" fmla="*/ 2355 h 2653"/>
                <a:gd name="T58" fmla="*/ 593 w 1966"/>
                <a:gd name="T59" fmla="*/ 2329 h 2653"/>
                <a:gd name="T60" fmla="*/ 692 w 1966"/>
                <a:gd name="T61" fmla="*/ 2322 h 2653"/>
                <a:gd name="T62" fmla="*/ 917 w 1966"/>
                <a:gd name="T63" fmla="*/ 2461 h 2653"/>
                <a:gd name="T64" fmla="*/ 1042 w 1966"/>
                <a:gd name="T65" fmla="*/ 2652 h 2653"/>
                <a:gd name="T66" fmla="*/ 1266 w 1966"/>
                <a:gd name="T67" fmla="*/ 252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66" h="2653">
                  <a:moveTo>
                    <a:pt x="1266" y="2520"/>
                  </a:moveTo>
                  <a:lnTo>
                    <a:pt x="1266" y="2520"/>
                  </a:lnTo>
                  <a:cubicBezTo>
                    <a:pt x="1286" y="2507"/>
                    <a:pt x="1286" y="2493"/>
                    <a:pt x="1293" y="2474"/>
                  </a:cubicBezTo>
                  <a:cubicBezTo>
                    <a:pt x="1306" y="2441"/>
                    <a:pt x="1339" y="2427"/>
                    <a:pt x="1339" y="2394"/>
                  </a:cubicBezTo>
                  <a:cubicBezTo>
                    <a:pt x="1339" y="2309"/>
                    <a:pt x="1266" y="2276"/>
                    <a:pt x="1266" y="2197"/>
                  </a:cubicBezTo>
                  <a:cubicBezTo>
                    <a:pt x="1266" y="2144"/>
                    <a:pt x="1319" y="2124"/>
                    <a:pt x="1319" y="2071"/>
                  </a:cubicBezTo>
                  <a:cubicBezTo>
                    <a:pt x="1319" y="2045"/>
                    <a:pt x="1319" y="2025"/>
                    <a:pt x="1319" y="2005"/>
                  </a:cubicBezTo>
                  <a:cubicBezTo>
                    <a:pt x="1319" y="1979"/>
                    <a:pt x="1326" y="1972"/>
                    <a:pt x="1332" y="1946"/>
                  </a:cubicBezTo>
                  <a:lnTo>
                    <a:pt x="1332" y="1946"/>
                  </a:lnTo>
                  <a:cubicBezTo>
                    <a:pt x="1345" y="1907"/>
                    <a:pt x="1332" y="1873"/>
                    <a:pt x="1365" y="1840"/>
                  </a:cubicBezTo>
                  <a:cubicBezTo>
                    <a:pt x="1398" y="1801"/>
                    <a:pt x="1438" y="1808"/>
                    <a:pt x="1471" y="1781"/>
                  </a:cubicBezTo>
                  <a:cubicBezTo>
                    <a:pt x="1530" y="1741"/>
                    <a:pt x="1570" y="1709"/>
                    <a:pt x="1589" y="1643"/>
                  </a:cubicBezTo>
                  <a:cubicBezTo>
                    <a:pt x="1609" y="1577"/>
                    <a:pt x="1629" y="1537"/>
                    <a:pt x="1649" y="1465"/>
                  </a:cubicBezTo>
                  <a:cubicBezTo>
                    <a:pt x="1655" y="1432"/>
                    <a:pt x="1675" y="1412"/>
                    <a:pt x="1682" y="1372"/>
                  </a:cubicBezTo>
                  <a:cubicBezTo>
                    <a:pt x="1688" y="1339"/>
                    <a:pt x="1688" y="1300"/>
                    <a:pt x="1728" y="1300"/>
                  </a:cubicBezTo>
                  <a:cubicBezTo>
                    <a:pt x="1748" y="1300"/>
                    <a:pt x="1754" y="1300"/>
                    <a:pt x="1774" y="1300"/>
                  </a:cubicBezTo>
                  <a:cubicBezTo>
                    <a:pt x="1853" y="1300"/>
                    <a:pt x="1906" y="1254"/>
                    <a:pt x="1965" y="1207"/>
                  </a:cubicBezTo>
                  <a:lnTo>
                    <a:pt x="1965" y="1207"/>
                  </a:lnTo>
                  <a:cubicBezTo>
                    <a:pt x="1952" y="1201"/>
                    <a:pt x="1945" y="1194"/>
                    <a:pt x="1939" y="1181"/>
                  </a:cubicBezTo>
                  <a:cubicBezTo>
                    <a:pt x="1926" y="1168"/>
                    <a:pt x="1939" y="1148"/>
                    <a:pt x="1932" y="1128"/>
                  </a:cubicBezTo>
                  <a:cubicBezTo>
                    <a:pt x="1926" y="1095"/>
                    <a:pt x="1919" y="1082"/>
                    <a:pt x="1899" y="1056"/>
                  </a:cubicBezTo>
                  <a:cubicBezTo>
                    <a:pt x="1840" y="996"/>
                    <a:pt x="1787" y="990"/>
                    <a:pt x="1721" y="937"/>
                  </a:cubicBezTo>
                  <a:cubicBezTo>
                    <a:pt x="1589" y="844"/>
                    <a:pt x="1576" y="726"/>
                    <a:pt x="1464" y="607"/>
                  </a:cubicBezTo>
                  <a:cubicBezTo>
                    <a:pt x="1438" y="574"/>
                    <a:pt x="1425" y="541"/>
                    <a:pt x="1392" y="515"/>
                  </a:cubicBezTo>
                  <a:cubicBezTo>
                    <a:pt x="1358" y="495"/>
                    <a:pt x="1339" y="502"/>
                    <a:pt x="1306" y="482"/>
                  </a:cubicBezTo>
                  <a:cubicBezTo>
                    <a:pt x="1240" y="442"/>
                    <a:pt x="1200" y="422"/>
                    <a:pt x="1154" y="363"/>
                  </a:cubicBezTo>
                  <a:cubicBezTo>
                    <a:pt x="1134" y="317"/>
                    <a:pt x="1075" y="330"/>
                    <a:pt x="1042" y="297"/>
                  </a:cubicBezTo>
                  <a:cubicBezTo>
                    <a:pt x="1022" y="271"/>
                    <a:pt x="1009" y="264"/>
                    <a:pt x="983" y="244"/>
                  </a:cubicBezTo>
                  <a:cubicBezTo>
                    <a:pt x="956" y="225"/>
                    <a:pt x="950" y="198"/>
                    <a:pt x="917" y="198"/>
                  </a:cubicBezTo>
                  <a:cubicBezTo>
                    <a:pt x="884" y="198"/>
                    <a:pt x="870" y="198"/>
                    <a:pt x="844" y="198"/>
                  </a:cubicBezTo>
                  <a:cubicBezTo>
                    <a:pt x="791" y="198"/>
                    <a:pt x="752" y="198"/>
                    <a:pt x="719" y="159"/>
                  </a:cubicBezTo>
                  <a:cubicBezTo>
                    <a:pt x="706" y="139"/>
                    <a:pt x="706" y="119"/>
                    <a:pt x="692" y="99"/>
                  </a:cubicBezTo>
                  <a:cubicBezTo>
                    <a:pt x="659" y="73"/>
                    <a:pt x="626" y="73"/>
                    <a:pt x="587" y="53"/>
                  </a:cubicBezTo>
                  <a:cubicBezTo>
                    <a:pt x="541" y="33"/>
                    <a:pt x="521" y="0"/>
                    <a:pt x="475" y="0"/>
                  </a:cubicBezTo>
                  <a:cubicBezTo>
                    <a:pt x="382" y="0"/>
                    <a:pt x="330" y="27"/>
                    <a:pt x="237" y="27"/>
                  </a:cubicBezTo>
                  <a:cubicBezTo>
                    <a:pt x="171" y="27"/>
                    <a:pt x="138" y="20"/>
                    <a:pt x="72" y="20"/>
                  </a:cubicBezTo>
                  <a:lnTo>
                    <a:pt x="72" y="20"/>
                  </a:lnTo>
                  <a:cubicBezTo>
                    <a:pt x="79" y="46"/>
                    <a:pt x="72" y="73"/>
                    <a:pt x="72" y="99"/>
                  </a:cubicBezTo>
                  <a:cubicBezTo>
                    <a:pt x="72" y="165"/>
                    <a:pt x="59" y="205"/>
                    <a:pt x="59" y="271"/>
                  </a:cubicBezTo>
                  <a:cubicBezTo>
                    <a:pt x="59" y="284"/>
                    <a:pt x="79" y="290"/>
                    <a:pt x="86" y="304"/>
                  </a:cubicBezTo>
                  <a:cubicBezTo>
                    <a:pt x="112" y="357"/>
                    <a:pt x="145" y="383"/>
                    <a:pt x="191" y="416"/>
                  </a:cubicBezTo>
                  <a:cubicBezTo>
                    <a:pt x="211" y="436"/>
                    <a:pt x="231" y="449"/>
                    <a:pt x="231" y="475"/>
                  </a:cubicBezTo>
                  <a:cubicBezTo>
                    <a:pt x="231" y="508"/>
                    <a:pt x="217" y="528"/>
                    <a:pt x="211" y="561"/>
                  </a:cubicBezTo>
                  <a:cubicBezTo>
                    <a:pt x="211" y="600"/>
                    <a:pt x="224" y="627"/>
                    <a:pt x="198" y="653"/>
                  </a:cubicBezTo>
                  <a:cubicBezTo>
                    <a:pt x="171" y="680"/>
                    <a:pt x="138" y="686"/>
                    <a:pt x="125" y="719"/>
                  </a:cubicBezTo>
                  <a:cubicBezTo>
                    <a:pt x="99" y="798"/>
                    <a:pt x="99" y="844"/>
                    <a:pt x="86" y="924"/>
                  </a:cubicBezTo>
                  <a:cubicBezTo>
                    <a:pt x="79" y="976"/>
                    <a:pt x="59" y="1003"/>
                    <a:pt x="59" y="1049"/>
                  </a:cubicBezTo>
                  <a:cubicBezTo>
                    <a:pt x="59" y="1075"/>
                    <a:pt x="86" y="1089"/>
                    <a:pt x="86" y="1122"/>
                  </a:cubicBezTo>
                  <a:cubicBezTo>
                    <a:pt x="86" y="1155"/>
                    <a:pt x="86" y="1174"/>
                    <a:pt x="86" y="1207"/>
                  </a:cubicBezTo>
                  <a:cubicBezTo>
                    <a:pt x="86" y="1333"/>
                    <a:pt x="0" y="1399"/>
                    <a:pt x="0" y="1530"/>
                  </a:cubicBezTo>
                  <a:cubicBezTo>
                    <a:pt x="0" y="1610"/>
                    <a:pt x="86" y="1636"/>
                    <a:pt x="86" y="1715"/>
                  </a:cubicBezTo>
                  <a:cubicBezTo>
                    <a:pt x="86" y="1748"/>
                    <a:pt x="79" y="1768"/>
                    <a:pt x="79" y="1794"/>
                  </a:cubicBezTo>
                  <a:cubicBezTo>
                    <a:pt x="79" y="1834"/>
                    <a:pt x="79" y="1854"/>
                    <a:pt x="79" y="1893"/>
                  </a:cubicBezTo>
                  <a:cubicBezTo>
                    <a:pt x="79" y="1926"/>
                    <a:pt x="72" y="1972"/>
                    <a:pt x="112" y="1986"/>
                  </a:cubicBezTo>
                  <a:cubicBezTo>
                    <a:pt x="158" y="2005"/>
                    <a:pt x="191" y="2005"/>
                    <a:pt x="244" y="2019"/>
                  </a:cubicBezTo>
                  <a:cubicBezTo>
                    <a:pt x="283" y="2032"/>
                    <a:pt x="323" y="2045"/>
                    <a:pt x="323" y="2091"/>
                  </a:cubicBezTo>
                  <a:cubicBezTo>
                    <a:pt x="323" y="2144"/>
                    <a:pt x="323" y="2177"/>
                    <a:pt x="323" y="2230"/>
                  </a:cubicBezTo>
                  <a:cubicBezTo>
                    <a:pt x="323" y="2276"/>
                    <a:pt x="336" y="2302"/>
                    <a:pt x="349" y="2355"/>
                  </a:cubicBezTo>
                  <a:lnTo>
                    <a:pt x="349" y="2355"/>
                  </a:lnTo>
                  <a:cubicBezTo>
                    <a:pt x="593" y="2329"/>
                    <a:pt x="593" y="2329"/>
                    <a:pt x="593" y="2329"/>
                  </a:cubicBezTo>
                  <a:cubicBezTo>
                    <a:pt x="620" y="2329"/>
                    <a:pt x="633" y="2329"/>
                    <a:pt x="659" y="2329"/>
                  </a:cubicBezTo>
                  <a:cubicBezTo>
                    <a:pt x="672" y="2329"/>
                    <a:pt x="679" y="2322"/>
                    <a:pt x="692" y="2322"/>
                  </a:cubicBezTo>
                  <a:cubicBezTo>
                    <a:pt x="752" y="2322"/>
                    <a:pt x="778" y="2348"/>
                    <a:pt x="831" y="2381"/>
                  </a:cubicBezTo>
                  <a:cubicBezTo>
                    <a:pt x="870" y="2401"/>
                    <a:pt x="897" y="2421"/>
                    <a:pt x="917" y="2461"/>
                  </a:cubicBezTo>
                  <a:cubicBezTo>
                    <a:pt x="943" y="2500"/>
                    <a:pt x="956" y="2526"/>
                    <a:pt x="976" y="2573"/>
                  </a:cubicBezTo>
                  <a:cubicBezTo>
                    <a:pt x="989" y="2606"/>
                    <a:pt x="1002" y="2652"/>
                    <a:pt x="1042" y="2652"/>
                  </a:cubicBezTo>
                  <a:cubicBezTo>
                    <a:pt x="1068" y="2652"/>
                    <a:pt x="1075" y="2625"/>
                    <a:pt x="1095" y="2606"/>
                  </a:cubicBezTo>
                  <a:cubicBezTo>
                    <a:pt x="1147" y="2553"/>
                    <a:pt x="1194" y="2533"/>
                    <a:pt x="1266" y="2520"/>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8" name="Freeform 25">
              <a:extLst>
                <a:ext uri="{FF2B5EF4-FFF2-40B4-BE49-F238E27FC236}">
                  <a16:creationId xmlns:a16="http://schemas.microsoft.com/office/drawing/2014/main" id="{73483BDD-786E-5943-B593-95B8A0D1BEFF}"/>
                </a:ext>
              </a:extLst>
            </p:cNvPr>
            <p:cNvSpPr>
              <a:spLocks noChangeArrowheads="1"/>
            </p:cNvSpPr>
            <p:nvPr/>
          </p:nvSpPr>
          <p:spPr bwMode="auto">
            <a:xfrm>
              <a:off x="7975875" y="4602157"/>
              <a:ext cx="1238169" cy="1681162"/>
            </a:xfrm>
            <a:custGeom>
              <a:avLst/>
              <a:gdLst>
                <a:gd name="T0" fmla="*/ 1392 w 3438"/>
                <a:gd name="T1" fmla="*/ 39 h 4670"/>
                <a:gd name="T2" fmla="*/ 1623 w 3438"/>
                <a:gd name="T3" fmla="*/ 138 h 4670"/>
                <a:gd name="T4" fmla="*/ 1695 w 3438"/>
                <a:gd name="T5" fmla="*/ 264 h 4670"/>
                <a:gd name="T6" fmla="*/ 1933 w 3438"/>
                <a:gd name="T7" fmla="*/ 310 h 4670"/>
                <a:gd name="T8" fmla="*/ 2078 w 3438"/>
                <a:gd name="T9" fmla="*/ 514 h 4670"/>
                <a:gd name="T10" fmla="*/ 2051 w 3438"/>
                <a:gd name="T11" fmla="*/ 613 h 4670"/>
                <a:gd name="T12" fmla="*/ 1992 w 3438"/>
                <a:gd name="T13" fmla="*/ 963 h 4670"/>
                <a:gd name="T14" fmla="*/ 2098 w 3438"/>
                <a:gd name="T15" fmla="*/ 969 h 4670"/>
                <a:gd name="T16" fmla="*/ 2256 w 3438"/>
                <a:gd name="T17" fmla="*/ 758 h 4670"/>
                <a:gd name="T18" fmla="*/ 2322 w 3438"/>
                <a:gd name="T19" fmla="*/ 824 h 4670"/>
                <a:gd name="T20" fmla="*/ 2658 w 3438"/>
                <a:gd name="T21" fmla="*/ 824 h 4670"/>
                <a:gd name="T22" fmla="*/ 2955 w 3438"/>
                <a:gd name="T23" fmla="*/ 943 h 4670"/>
                <a:gd name="T24" fmla="*/ 3239 w 3438"/>
                <a:gd name="T25" fmla="*/ 1029 h 4670"/>
                <a:gd name="T26" fmla="*/ 3403 w 3438"/>
                <a:gd name="T27" fmla="*/ 1042 h 4670"/>
                <a:gd name="T28" fmla="*/ 3371 w 3438"/>
                <a:gd name="T29" fmla="*/ 1233 h 4670"/>
                <a:gd name="T30" fmla="*/ 3080 w 3438"/>
                <a:gd name="T31" fmla="*/ 1391 h 4670"/>
                <a:gd name="T32" fmla="*/ 2935 w 3438"/>
                <a:gd name="T33" fmla="*/ 1563 h 4670"/>
                <a:gd name="T34" fmla="*/ 2810 w 3438"/>
                <a:gd name="T35" fmla="*/ 1767 h 4670"/>
                <a:gd name="T36" fmla="*/ 2836 w 3438"/>
                <a:gd name="T37" fmla="*/ 1991 h 4670"/>
                <a:gd name="T38" fmla="*/ 2797 w 3438"/>
                <a:gd name="T39" fmla="*/ 2381 h 4670"/>
                <a:gd name="T40" fmla="*/ 2685 w 3438"/>
                <a:gd name="T41" fmla="*/ 2592 h 4670"/>
                <a:gd name="T42" fmla="*/ 2784 w 3438"/>
                <a:gd name="T43" fmla="*/ 2816 h 4670"/>
                <a:gd name="T44" fmla="*/ 2658 w 3438"/>
                <a:gd name="T45" fmla="*/ 3113 h 4670"/>
                <a:gd name="T46" fmla="*/ 2295 w 3438"/>
                <a:gd name="T47" fmla="*/ 2994 h 4670"/>
                <a:gd name="T48" fmla="*/ 2078 w 3438"/>
                <a:gd name="T49" fmla="*/ 3166 h 4670"/>
                <a:gd name="T50" fmla="*/ 1834 w 3438"/>
                <a:gd name="T51" fmla="*/ 3311 h 4670"/>
                <a:gd name="T52" fmla="*/ 1557 w 3438"/>
                <a:gd name="T53" fmla="*/ 3344 h 4670"/>
                <a:gd name="T54" fmla="*/ 1385 w 3438"/>
                <a:gd name="T55" fmla="*/ 3581 h 4670"/>
                <a:gd name="T56" fmla="*/ 1253 w 3438"/>
                <a:gd name="T57" fmla="*/ 3951 h 4670"/>
                <a:gd name="T58" fmla="*/ 1194 w 3438"/>
                <a:gd name="T59" fmla="*/ 4115 h 4670"/>
                <a:gd name="T60" fmla="*/ 1187 w 3438"/>
                <a:gd name="T61" fmla="*/ 4465 h 4670"/>
                <a:gd name="T62" fmla="*/ 1168 w 3438"/>
                <a:gd name="T63" fmla="*/ 4663 h 4670"/>
                <a:gd name="T64" fmla="*/ 844 w 3438"/>
                <a:gd name="T65" fmla="*/ 4162 h 4670"/>
                <a:gd name="T66" fmla="*/ 772 w 3438"/>
                <a:gd name="T67" fmla="*/ 3904 h 4670"/>
                <a:gd name="T68" fmla="*/ 910 w 3438"/>
                <a:gd name="T69" fmla="*/ 3726 h 4670"/>
                <a:gd name="T70" fmla="*/ 699 w 3438"/>
                <a:gd name="T71" fmla="*/ 3568 h 4670"/>
                <a:gd name="T72" fmla="*/ 435 w 3438"/>
                <a:gd name="T73" fmla="*/ 3185 h 4670"/>
                <a:gd name="T74" fmla="*/ 350 w 3438"/>
                <a:gd name="T75" fmla="*/ 3054 h 4670"/>
                <a:gd name="T76" fmla="*/ 521 w 3438"/>
                <a:gd name="T77" fmla="*/ 2743 h 4670"/>
                <a:gd name="T78" fmla="*/ 561 w 3438"/>
                <a:gd name="T79" fmla="*/ 2216 h 4670"/>
                <a:gd name="T80" fmla="*/ 416 w 3438"/>
                <a:gd name="T81" fmla="*/ 2018 h 4670"/>
                <a:gd name="T82" fmla="*/ 152 w 3438"/>
                <a:gd name="T83" fmla="*/ 2025 h 4670"/>
                <a:gd name="T84" fmla="*/ 0 w 3438"/>
                <a:gd name="T85" fmla="*/ 2104 h 4670"/>
                <a:gd name="T86" fmla="*/ 409 w 3438"/>
                <a:gd name="T87" fmla="*/ 1734 h 4670"/>
                <a:gd name="T88" fmla="*/ 567 w 3438"/>
                <a:gd name="T89" fmla="*/ 1609 h 4670"/>
                <a:gd name="T90" fmla="*/ 778 w 3438"/>
                <a:gd name="T91" fmla="*/ 1365 h 4670"/>
                <a:gd name="T92" fmla="*/ 884 w 3438"/>
                <a:gd name="T93" fmla="*/ 1161 h 4670"/>
                <a:gd name="T94" fmla="*/ 983 w 3438"/>
                <a:gd name="T95" fmla="*/ 917 h 4670"/>
                <a:gd name="T96" fmla="*/ 1187 w 3438"/>
                <a:gd name="T97" fmla="*/ 580 h 4670"/>
                <a:gd name="T98" fmla="*/ 1201 w 3438"/>
                <a:gd name="T99" fmla="*/ 343 h 4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8" h="4670">
                  <a:moveTo>
                    <a:pt x="1332" y="0"/>
                  </a:moveTo>
                  <a:lnTo>
                    <a:pt x="1332" y="0"/>
                  </a:lnTo>
                  <a:cubicBezTo>
                    <a:pt x="1352" y="20"/>
                    <a:pt x="1372" y="26"/>
                    <a:pt x="1392" y="39"/>
                  </a:cubicBezTo>
                  <a:cubicBezTo>
                    <a:pt x="1431" y="72"/>
                    <a:pt x="1451" y="112"/>
                    <a:pt x="1504" y="112"/>
                  </a:cubicBezTo>
                  <a:cubicBezTo>
                    <a:pt x="1524" y="112"/>
                    <a:pt x="1537" y="99"/>
                    <a:pt x="1557" y="99"/>
                  </a:cubicBezTo>
                  <a:cubicBezTo>
                    <a:pt x="1583" y="99"/>
                    <a:pt x="1596" y="125"/>
                    <a:pt x="1623" y="138"/>
                  </a:cubicBezTo>
                  <a:cubicBezTo>
                    <a:pt x="1656" y="158"/>
                    <a:pt x="1708" y="158"/>
                    <a:pt x="1708" y="197"/>
                  </a:cubicBezTo>
                  <a:cubicBezTo>
                    <a:pt x="1708" y="224"/>
                    <a:pt x="1682" y="231"/>
                    <a:pt x="1682" y="257"/>
                  </a:cubicBezTo>
                  <a:cubicBezTo>
                    <a:pt x="1695" y="264"/>
                    <a:pt x="1695" y="264"/>
                    <a:pt x="1695" y="264"/>
                  </a:cubicBezTo>
                  <a:cubicBezTo>
                    <a:pt x="1722" y="264"/>
                    <a:pt x="1741" y="264"/>
                    <a:pt x="1768" y="264"/>
                  </a:cubicBezTo>
                  <a:cubicBezTo>
                    <a:pt x="1801" y="264"/>
                    <a:pt x="1814" y="244"/>
                    <a:pt x="1854" y="244"/>
                  </a:cubicBezTo>
                  <a:cubicBezTo>
                    <a:pt x="1893" y="244"/>
                    <a:pt x="1900" y="283"/>
                    <a:pt x="1933" y="310"/>
                  </a:cubicBezTo>
                  <a:cubicBezTo>
                    <a:pt x="1952" y="329"/>
                    <a:pt x="1972" y="343"/>
                    <a:pt x="1992" y="363"/>
                  </a:cubicBezTo>
                  <a:cubicBezTo>
                    <a:pt x="2031" y="389"/>
                    <a:pt x="2045" y="415"/>
                    <a:pt x="2058" y="455"/>
                  </a:cubicBezTo>
                  <a:cubicBezTo>
                    <a:pt x="2065" y="481"/>
                    <a:pt x="2078" y="494"/>
                    <a:pt x="2078" y="514"/>
                  </a:cubicBezTo>
                  <a:cubicBezTo>
                    <a:pt x="2078" y="527"/>
                    <a:pt x="2078" y="534"/>
                    <a:pt x="2078" y="540"/>
                  </a:cubicBezTo>
                  <a:cubicBezTo>
                    <a:pt x="2012" y="554"/>
                    <a:pt x="1959" y="534"/>
                    <a:pt x="1919" y="587"/>
                  </a:cubicBezTo>
                  <a:cubicBezTo>
                    <a:pt x="1972" y="593"/>
                    <a:pt x="1999" y="600"/>
                    <a:pt x="2051" y="613"/>
                  </a:cubicBezTo>
                  <a:cubicBezTo>
                    <a:pt x="2078" y="620"/>
                    <a:pt x="2124" y="607"/>
                    <a:pt x="2124" y="639"/>
                  </a:cubicBezTo>
                  <a:cubicBezTo>
                    <a:pt x="2124" y="672"/>
                    <a:pt x="2084" y="686"/>
                    <a:pt x="2065" y="719"/>
                  </a:cubicBezTo>
                  <a:cubicBezTo>
                    <a:pt x="2018" y="804"/>
                    <a:pt x="1992" y="864"/>
                    <a:pt x="1992" y="963"/>
                  </a:cubicBezTo>
                  <a:cubicBezTo>
                    <a:pt x="1992" y="1002"/>
                    <a:pt x="2012" y="1022"/>
                    <a:pt x="2038" y="1055"/>
                  </a:cubicBezTo>
                  <a:cubicBezTo>
                    <a:pt x="2045" y="1068"/>
                    <a:pt x="2051" y="1088"/>
                    <a:pt x="2071" y="1088"/>
                  </a:cubicBezTo>
                  <a:cubicBezTo>
                    <a:pt x="2117" y="1088"/>
                    <a:pt x="2104" y="1022"/>
                    <a:pt x="2098" y="969"/>
                  </a:cubicBezTo>
                  <a:cubicBezTo>
                    <a:pt x="2098" y="930"/>
                    <a:pt x="2130" y="917"/>
                    <a:pt x="2137" y="870"/>
                  </a:cubicBezTo>
                  <a:cubicBezTo>
                    <a:pt x="2150" y="818"/>
                    <a:pt x="2137" y="745"/>
                    <a:pt x="2190" y="745"/>
                  </a:cubicBezTo>
                  <a:cubicBezTo>
                    <a:pt x="2216" y="745"/>
                    <a:pt x="2229" y="758"/>
                    <a:pt x="2256" y="758"/>
                  </a:cubicBezTo>
                  <a:cubicBezTo>
                    <a:pt x="2256" y="765"/>
                    <a:pt x="2256" y="765"/>
                    <a:pt x="2256" y="771"/>
                  </a:cubicBezTo>
                  <a:cubicBezTo>
                    <a:pt x="2256" y="837"/>
                    <a:pt x="2249" y="870"/>
                    <a:pt x="2223" y="930"/>
                  </a:cubicBezTo>
                  <a:cubicBezTo>
                    <a:pt x="2276" y="910"/>
                    <a:pt x="2289" y="870"/>
                    <a:pt x="2322" y="824"/>
                  </a:cubicBezTo>
                  <a:cubicBezTo>
                    <a:pt x="2348" y="778"/>
                    <a:pt x="2368" y="752"/>
                    <a:pt x="2401" y="705"/>
                  </a:cubicBezTo>
                  <a:cubicBezTo>
                    <a:pt x="2434" y="725"/>
                    <a:pt x="2447" y="752"/>
                    <a:pt x="2480" y="765"/>
                  </a:cubicBezTo>
                  <a:cubicBezTo>
                    <a:pt x="2546" y="804"/>
                    <a:pt x="2592" y="804"/>
                    <a:pt x="2658" y="824"/>
                  </a:cubicBezTo>
                  <a:cubicBezTo>
                    <a:pt x="2678" y="831"/>
                    <a:pt x="2685" y="844"/>
                    <a:pt x="2698" y="857"/>
                  </a:cubicBezTo>
                  <a:cubicBezTo>
                    <a:pt x="2744" y="883"/>
                    <a:pt x="2770" y="897"/>
                    <a:pt x="2810" y="917"/>
                  </a:cubicBezTo>
                  <a:cubicBezTo>
                    <a:pt x="2863" y="943"/>
                    <a:pt x="2896" y="930"/>
                    <a:pt x="2955" y="943"/>
                  </a:cubicBezTo>
                  <a:cubicBezTo>
                    <a:pt x="3034" y="963"/>
                    <a:pt x="3074" y="996"/>
                    <a:pt x="3153" y="1022"/>
                  </a:cubicBezTo>
                  <a:cubicBezTo>
                    <a:pt x="3179" y="1035"/>
                    <a:pt x="3192" y="1048"/>
                    <a:pt x="3226" y="1048"/>
                  </a:cubicBezTo>
                  <a:cubicBezTo>
                    <a:pt x="3232" y="1048"/>
                    <a:pt x="3232" y="1035"/>
                    <a:pt x="3239" y="1029"/>
                  </a:cubicBezTo>
                  <a:cubicBezTo>
                    <a:pt x="3252" y="1022"/>
                    <a:pt x="3265" y="1022"/>
                    <a:pt x="3285" y="1015"/>
                  </a:cubicBezTo>
                  <a:cubicBezTo>
                    <a:pt x="3305" y="1002"/>
                    <a:pt x="3318" y="982"/>
                    <a:pt x="3344" y="982"/>
                  </a:cubicBezTo>
                  <a:cubicBezTo>
                    <a:pt x="3377" y="982"/>
                    <a:pt x="3384" y="1015"/>
                    <a:pt x="3403" y="1042"/>
                  </a:cubicBezTo>
                  <a:cubicBezTo>
                    <a:pt x="3417" y="1055"/>
                    <a:pt x="3430" y="1062"/>
                    <a:pt x="3437" y="1075"/>
                  </a:cubicBezTo>
                  <a:lnTo>
                    <a:pt x="3437" y="1075"/>
                  </a:lnTo>
                  <a:cubicBezTo>
                    <a:pt x="3410" y="1134"/>
                    <a:pt x="3417" y="1193"/>
                    <a:pt x="3371" y="1233"/>
                  </a:cubicBezTo>
                  <a:cubicBezTo>
                    <a:pt x="3344" y="1253"/>
                    <a:pt x="3318" y="1253"/>
                    <a:pt x="3285" y="1253"/>
                  </a:cubicBezTo>
                  <a:cubicBezTo>
                    <a:pt x="3239" y="1260"/>
                    <a:pt x="3199" y="1266"/>
                    <a:pt x="3173" y="1306"/>
                  </a:cubicBezTo>
                  <a:cubicBezTo>
                    <a:pt x="3146" y="1339"/>
                    <a:pt x="3133" y="1391"/>
                    <a:pt x="3080" y="1391"/>
                  </a:cubicBezTo>
                  <a:cubicBezTo>
                    <a:pt x="3060" y="1391"/>
                    <a:pt x="3054" y="1372"/>
                    <a:pt x="3028" y="1372"/>
                  </a:cubicBezTo>
                  <a:cubicBezTo>
                    <a:pt x="2995" y="1372"/>
                    <a:pt x="2981" y="1411"/>
                    <a:pt x="2968" y="1444"/>
                  </a:cubicBezTo>
                  <a:cubicBezTo>
                    <a:pt x="2955" y="1490"/>
                    <a:pt x="2948" y="1517"/>
                    <a:pt x="2935" y="1563"/>
                  </a:cubicBezTo>
                  <a:cubicBezTo>
                    <a:pt x="2922" y="1609"/>
                    <a:pt x="2902" y="1629"/>
                    <a:pt x="2869" y="1662"/>
                  </a:cubicBezTo>
                  <a:cubicBezTo>
                    <a:pt x="2836" y="1688"/>
                    <a:pt x="2790" y="1701"/>
                    <a:pt x="2790" y="1747"/>
                  </a:cubicBezTo>
                  <a:cubicBezTo>
                    <a:pt x="2790" y="1754"/>
                    <a:pt x="2810" y="1754"/>
                    <a:pt x="2810" y="1767"/>
                  </a:cubicBezTo>
                  <a:cubicBezTo>
                    <a:pt x="2836" y="1794"/>
                    <a:pt x="2843" y="1814"/>
                    <a:pt x="2843" y="1846"/>
                  </a:cubicBezTo>
                  <a:cubicBezTo>
                    <a:pt x="2843" y="1893"/>
                    <a:pt x="2810" y="1919"/>
                    <a:pt x="2810" y="1959"/>
                  </a:cubicBezTo>
                  <a:cubicBezTo>
                    <a:pt x="2810" y="1978"/>
                    <a:pt x="2830" y="1978"/>
                    <a:pt x="2836" y="1991"/>
                  </a:cubicBezTo>
                  <a:cubicBezTo>
                    <a:pt x="2863" y="2031"/>
                    <a:pt x="2876" y="2064"/>
                    <a:pt x="2876" y="2117"/>
                  </a:cubicBezTo>
                  <a:cubicBezTo>
                    <a:pt x="2876" y="2209"/>
                    <a:pt x="2849" y="2255"/>
                    <a:pt x="2823" y="2334"/>
                  </a:cubicBezTo>
                  <a:cubicBezTo>
                    <a:pt x="2816" y="2354"/>
                    <a:pt x="2803" y="2361"/>
                    <a:pt x="2797" y="2381"/>
                  </a:cubicBezTo>
                  <a:cubicBezTo>
                    <a:pt x="2790" y="2401"/>
                    <a:pt x="2784" y="2420"/>
                    <a:pt x="2764" y="2440"/>
                  </a:cubicBezTo>
                  <a:cubicBezTo>
                    <a:pt x="2731" y="2460"/>
                    <a:pt x="2691" y="2480"/>
                    <a:pt x="2691" y="2526"/>
                  </a:cubicBezTo>
                  <a:cubicBezTo>
                    <a:pt x="2691" y="2552"/>
                    <a:pt x="2685" y="2565"/>
                    <a:pt x="2685" y="2592"/>
                  </a:cubicBezTo>
                  <a:cubicBezTo>
                    <a:pt x="2685" y="2612"/>
                    <a:pt x="2685" y="2618"/>
                    <a:pt x="2685" y="2638"/>
                  </a:cubicBezTo>
                  <a:cubicBezTo>
                    <a:pt x="2685" y="2658"/>
                    <a:pt x="2678" y="2677"/>
                    <a:pt x="2691" y="2691"/>
                  </a:cubicBezTo>
                  <a:cubicBezTo>
                    <a:pt x="2717" y="2743"/>
                    <a:pt x="2784" y="2757"/>
                    <a:pt x="2784" y="2816"/>
                  </a:cubicBezTo>
                  <a:cubicBezTo>
                    <a:pt x="2784" y="2842"/>
                    <a:pt x="2784" y="2862"/>
                    <a:pt x="2784" y="2888"/>
                  </a:cubicBezTo>
                  <a:cubicBezTo>
                    <a:pt x="2784" y="2915"/>
                    <a:pt x="2770" y="2928"/>
                    <a:pt x="2770" y="2961"/>
                  </a:cubicBezTo>
                  <a:cubicBezTo>
                    <a:pt x="2757" y="3034"/>
                    <a:pt x="2731" y="3113"/>
                    <a:pt x="2658" y="3113"/>
                  </a:cubicBezTo>
                  <a:cubicBezTo>
                    <a:pt x="2619" y="3113"/>
                    <a:pt x="2605" y="3086"/>
                    <a:pt x="2572" y="3073"/>
                  </a:cubicBezTo>
                  <a:cubicBezTo>
                    <a:pt x="2526" y="3047"/>
                    <a:pt x="2493" y="3047"/>
                    <a:pt x="2447" y="3034"/>
                  </a:cubicBezTo>
                  <a:cubicBezTo>
                    <a:pt x="2388" y="3014"/>
                    <a:pt x="2355" y="2994"/>
                    <a:pt x="2295" y="2994"/>
                  </a:cubicBezTo>
                  <a:cubicBezTo>
                    <a:pt x="2269" y="2994"/>
                    <a:pt x="2256" y="3027"/>
                    <a:pt x="2223" y="3034"/>
                  </a:cubicBezTo>
                  <a:cubicBezTo>
                    <a:pt x="2170" y="3047"/>
                    <a:pt x="2137" y="3054"/>
                    <a:pt x="2104" y="3093"/>
                  </a:cubicBezTo>
                  <a:cubicBezTo>
                    <a:pt x="2084" y="3119"/>
                    <a:pt x="2098" y="3139"/>
                    <a:pt x="2078" y="3166"/>
                  </a:cubicBezTo>
                  <a:cubicBezTo>
                    <a:pt x="2058" y="3192"/>
                    <a:pt x="2025" y="3179"/>
                    <a:pt x="1992" y="3192"/>
                  </a:cubicBezTo>
                  <a:cubicBezTo>
                    <a:pt x="1966" y="3199"/>
                    <a:pt x="1959" y="3212"/>
                    <a:pt x="1939" y="3225"/>
                  </a:cubicBezTo>
                  <a:cubicBezTo>
                    <a:pt x="1893" y="3258"/>
                    <a:pt x="1880" y="3278"/>
                    <a:pt x="1834" y="3311"/>
                  </a:cubicBezTo>
                  <a:cubicBezTo>
                    <a:pt x="1820" y="3311"/>
                    <a:pt x="1814" y="3311"/>
                    <a:pt x="1807" y="3311"/>
                  </a:cubicBezTo>
                  <a:cubicBezTo>
                    <a:pt x="1741" y="3311"/>
                    <a:pt x="1708" y="3357"/>
                    <a:pt x="1642" y="3357"/>
                  </a:cubicBezTo>
                  <a:cubicBezTo>
                    <a:pt x="1609" y="3357"/>
                    <a:pt x="1590" y="3344"/>
                    <a:pt x="1557" y="3344"/>
                  </a:cubicBezTo>
                  <a:cubicBezTo>
                    <a:pt x="1511" y="3344"/>
                    <a:pt x="1471" y="3350"/>
                    <a:pt x="1438" y="3383"/>
                  </a:cubicBezTo>
                  <a:cubicBezTo>
                    <a:pt x="1418" y="3403"/>
                    <a:pt x="1385" y="3416"/>
                    <a:pt x="1385" y="3449"/>
                  </a:cubicBezTo>
                  <a:cubicBezTo>
                    <a:pt x="1385" y="3495"/>
                    <a:pt x="1379" y="3528"/>
                    <a:pt x="1385" y="3581"/>
                  </a:cubicBezTo>
                  <a:cubicBezTo>
                    <a:pt x="1385" y="3594"/>
                    <a:pt x="1372" y="3601"/>
                    <a:pt x="1365" y="3621"/>
                  </a:cubicBezTo>
                  <a:cubicBezTo>
                    <a:pt x="1286" y="3951"/>
                    <a:pt x="1286" y="3951"/>
                    <a:pt x="1286" y="3951"/>
                  </a:cubicBezTo>
                  <a:cubicBezTo>
                    <a:pt x="1273" y="3951"/>
                    <a:pt x="1266" y="3951"/>
                    <a:pt x="1253" y="3951"/>
                  </a:cubicBezTo>
                  <a:cubicBezTo>
                    <a:pt x="1227" y="3951"/>
                    <a:pt x="1220" y="3964"/>
                    <a:pt x="1201" y="3970"/>
                  </a:cubicBezTo>
                  <a:cubicBezTo>
                    <a:pt x="1194" y="3977"/>
                    <a:pt x="1181" y="3977"/>
                    <a:pt x="1181" y="3990"/>
                  </a:cubicBezTo>
                  <a:cubicBezTo>
                    <a:pt x="1181" y="4036"/>
                    <a:pt x="1194" y="4069"/>
                    <a:pt x="1194" y="4115"/>
                  </a:cubicBezTo>
                  <a:cubicBezTo>
                    <a:pt x="1194" y="4128"/>
                    <a:pt x="1187" y="4135"/>
                    <a:pt x="1187" y="4148"/>
                  </a:cubicBezTo>
                  <a:cubicBezTo>
                    <a:pt x="1187" y="4201"/>
                    <a:pt x="1233" y="4227"/>
                    <a:pt x="1233" y="4280"/>
                  </a:cubicBezTo>
                  <a:cubicBezTo>
                    <a:pt x="1233" y="4353"/>
                    <a:pt x="1207" y="4392"/>
                    <a:pt x="1187" y="4465"/>
                  </a:cubicBezTo>
                  <a:cubicBezTo>
                    <a:pt x="1253" y="4669"/>
                    <a:pt x="1253" y="4669"/>
                    <a:pt x="1253" y="4669"/>
                  </a:cubicBezTo>
                  <a:lnTo>
                    <a:pt x="1253" y="4669"/>
                  </a:lnTo>
                  <a:cubicBezTo>
                    <a:pt x="1220" y="4669"/>
                    <a:pt x="1207" y="4663"/>
                    <a:pt x="1168" y="4663"/>
                  </a:cubicBezTo>
                  <a:cubicBezTo>
                    <a:pt x="1082" y="4663"/>
                    <a:pt x="1029" y="4584"/>
                    <a:pt x="1009" y="4491"/>
                  </a:cubicBezTo>
                  <a:cubicBezTo>
                    <a:pt x="996" y="4432"/>
                    <a:pt x="996" y="4392"/>
                    <a:pt x="963" y="4333"/>
                  </a:cubicBezTo>
                  <a:cubicBezTo>
                    <a:pt x="923" y="4260"/>
                    <a:pt x="897" y="4227"/>
                    <a:pt x="844" y="4162"/>
                  </a:cubicBezTo>
                  <a:cubicBezTo>
                    <a:pt x="818" y="4135"/>
                    <a:pt x="805" y="4109"/>
                    <a:pt x="772" y="4082"/>
                  </a:cubicBezTo>
                  <a:cubicBezTo>
                    <a:pt x="739" y="4056"/>
                    <a:pt x="699" y="4049"/>
                    <a:pt x="699" y="4010"/>
                  </a:cubicBezTo>
                  <a:cubicBezTo>
                    <a:pt x="699" y="3957"/>
                    <a:pt x="739" y="3944"/>
                    <a:pt x="772" y="3904"/>
                  </a:cubicBezTo>
                  <a:cubicBezTo>
                    <a:pt x="798" y="3878"/>
                    <a:pt x="798" y="3852"/>
                    <a:pt x="805" y="3819"/>
                  </a:cubicBezTo>
                  <a:cubicBezTo>
                    <a:pt x="805" y="3792"/>
                    <a:pt x="805" y="3779"/>
                    <a:pt x="818" y="3759"/>
                  </a:cubicBezTo>
                  <a:cubicBezTo>
                    <a:pt x="844" y="3733"/>
                    <a:pt x="884" y="3753"/>
                    <a:pt x="910" y="3726"/>
                  </a:cubicBezTo>
                  <a:cubicBezTo>
                    <a:pt x="923" y="3706"/>
                    <a:pt x="930" y="3687"/>
                    <a:pt x="930" y="3660"/>
                  </a:cubicBezTo>
                  <a:cubicBezTo>
                    <a:pt x="930" y="3608"/>
                    <a:pt x="910" y="3548"/>
                    <a:pt x="864" y="3548"/>
                  </a:cubicBezTo>
                  <a:cubicBezTo>
                    <a:pt x="798" y="3548"/>
                    <a:pt x="765" y="3568"/>
                    <a:pt x="699" y="3568"/>
                  </a:cubicBezTo>
                  <a:cubicBezTo>
                    <a:pt x="653" y="3568"/>
                    <a:pt x="640" y="3522"/>
                    <a:pt x="627" y="3482"/>
                  </a:cubicBezTo>
                  <a:cubicBezTo>
                    <a:pt x="607" y="3410"/>
                    <a:pt x="594" y="3363"/>
                    <a:pt x="547" y="3311"/>
                  </a:cubicBezTo>
                  <a:cubicBezTo>
                    <a:pt x="508" y="3264"/>
                    <a:pt x="488" y="3218"/>
                    <a:pt x="435" y="3185"/>
                  </a:cubicBezTo>
                  <a:cubicBezTo>
                    <a:pt x="416" y="3172"/>
                    <a:pt x="429" y="3146"/>
                    <a:pt x="416" y="3126"/>
                  </a:cubicBezTo>
                  <a:cubicBezTo>
                    <a:pt x="409" y="3100"/>
                    <a:pt x="383" y="3080"/>
                    <a:pt x="356" y="3080"/>
                  </a:cubicBezTo>
                  <a:cubicBezTo>
                    <a:pt x="350" y="3067"/>
                    <a:pt x="350" y="3067"/>
                    <a:pt x="350" y="3054"/>
                  </a:cubicBezTo>
                  <a:cubicBezTo>
                    <a:pt x="350" y="3007"/>
                    <a:pt x="389" y="2994"/>
                    <a:pt x="416" y="2955"/>
                  </a:cubicBezTo>
                  <a:cubicBezTo>
                    <a:pt x="435" y="2922"/>
                    <a:pt x="435" y="2895"/>
                    <a:pt x="455" y="2869"/>
                  </a:cubicBezTo>
                  <a:cubicBezTo>
                    <a:pt x="488" y="2823"/>
                    <a:pt x="521" y="2796"/>
                    <a:pt x="521" y="2743"/>
                  </a:cubicBezTo>
                  <a:cubicBezTo>
                    <a:pt x="521" y="2691"/>
                    <a:pt x="521" y="2658"/>
                    <a:pt x="521" y="2605"/>
                  </a:cubicBezTo>
                  <a:cubicBezTo>
                    <a:pt x="521" y="2532"/>
                    <a:pt x="561" y="2493"/>
                    <a:pt x="561" y="2420"/>
                  </a:cubicBezTo>
                  <a:cubicBezTo>
                    <a:pt x="561" y="2341"/>
                    <a:pt x="561" y="2295"/>
                    <a:pt x="561" y="2216"/>
                  </a:cubicBezTo>
                  <a:cubicBezTo>
                    <a:pt x="561" y="2150"/>
                    <a:pt x="482" y="2157"/>
                    <a:pt x="422" y="2117"/>
                  </a:cubicBezTo>
                  <a:cubicBezTo>
                    <a:pt x="422" y="2044"/>
                    <a:pt x="422" y="2044"/>
                    <a:pt x="422" y="2044"/>
                  </a:cubicBezTo>
                  <a:cubicBezTo>
                    <a:pt x="416" y="2018"/>
                    <a:pt x="416" y="2018"/>
                    <a:pt x="416" y="2018"/>
                  </a:cubicBezTo>
                  <a:cubicBezTo>
                    <a:pt x="363" y="2031"/>
                    <a:pt x="336" y="2058"/>
                    <a:pt x="284" y="2058"/>
                  </a:cubicBezTo>
                  <a:cubicBezTo>
                    <a:pt x="251" y="2058"/>
                    <a:pt x="231" y="2058"/>
                    <a:pt x="198" y="2044"/>
                  </a:cubicBezTo>
                  <a:cubicBezTo>
                    <a:pt x="185" y="2038"/>
                    <a:pt x="172" y="2025"/>
                    <a:pt x="152" y="2025"/>
                  </a:cubicBezTo>
                  <a:cubicBezTo>
                    <a:pt x="119" y="2025"/>
                    <a:pt x="105" y="2044"/>
                    <a:pt x="79" y="2058"/>
                  </a:cubicBezTo>
                  <a:cubicBezTo>
                    <a:pt x="53" y="2077"/>
                    <a:pt x="26" y="2090"/>
                    <a:pt x="0" y="2104"/>
                  </a:cubicBezTo>
                  <a:lnTo>
                    <a:pt x="0" y="2104"/>
                  </a:lnTo>
                  <a:cubicBezTo>
                    <a:pt x="26" y="2025"/>
                    <a:pt x="59" y="1985"/>
                    <a:pt x="99" y="1919"/>
                  </a:cubicBezTo>
                  <a:cubicBezTo>
                    <a:pt x="172" y="1807"/>
                    <a:pt x="244" y="1728"/>
                    <a:pt x="369" y="1728"/>
                  </a:cubicBezTo>
                  <a:cubicBezTo>
                    <a:pt x="389" y="1728"/>
                    <a:pt x="396" y="1734"/>
                    <a:pt x="409" y="1734"/>
                  </a:cubicBezTo>
                  <a:cubicBezTo>
                    <a:pt x="435" y="1734"/>
                    <a:pt x="442" y="1715"/>
                    <a:pt x="462" y="1708"/>
                  </a:cubicBezTo>
                  <a:cubicBezTo>
                    <a:pt x="501" y="1695"/>
                    <a:pt x="515" y="1682"/>
                    <a:pt x="541" y="1655"/>
                  </a:cubicBezTo>
                  <a:cubicBezTo>
                    <a:pt x="554" y="1642"/>
                    <a:pt x="547" y="1622"/>
                    <a:pt x="567" y="1609"/>
                  </a:cubicBezTo>
                  <a:cubicBezTo>
                    <a:pt x="594" y="1583"/>
                    <a:pt x="600" y="1550"/>
                    <a:pt x="640" y="1530"/>
                  </a:cubicBezTo>
                  <a:cubicBezTo>
                    <a:pt x="660" y="1523"/>
                    <a:pt x="673" y="1523"/>
                    <a:pt x="693" y="1517"/>
                  </a:cubicBezTo>
                  <a:cubicBezTo>
                    <a:pt x="752" y="1477"/>
                    <a:pt x="745" y="1424"/>
                    <a:pt x="778" y="1365"/>
                  </a:cubicBezTo>
                  <a:cubicBezTo>
                    <a:pt x="791" y="1332"/>
                    <a:pt x="798" y="1312"/>
                    <a:pt x="818" y="1286"/>
                  </a:cubicBezTo>
                  <a:cubicBezTo>
                    <a:pt x="844" y="1253"/>
                    <a:pt x="890" y="1240"/>
                    <a:pt x="890" y="1200"/>
                  </a:cubicBezTo>
                  <a:cubicBezTo>
                    <a:pt x="890" y="1180"/>
                    <a:pt x="884" y="1174"/>
                    <a:pt x="884" y="1161"/>
                  </a:cubicBezTo>
                  <a:cubicBezTo>
                    <a:pt x="884" y="1134"/>
                    <a:pt x="904" y="1128"/>
                    <a:pt x="917" y="1101"/>
                  </a:cubicBezTo>
                  <a:cubicBezTo>
                    <a:pt x="930" y="1068"/>
                    <a:pt x="930" y="1048"/>
                    <a:pt x="943" y="1015"/>
                  </a:cubicBezTo>
                  <a:cubicBezTo>
                    <a:pt x="957" y="976"/>
                    <a:pt x="963" y="949"/>
                    <a:pt x="983" y="917"/>
                  </a:cubicBezTo>
                  <a:cubicBezTo>
                    <a:pt x="996" y="883"/>
                    <a:pt x="989" y="857"/>
                    <a:pt x="1016" y="837"/>
                  </a:cubicBezTo>
                  <a:cubicBezTo>
                    <a:pt x="1049" y="811"/>
                    <a:pt x="1082" y="811"/>
                    <a:pt x="1108" y="778"/>
                  </a:cubicBezTo>
                  <a:cubicBezTo>
                    <a:pt x="1154" y="712"/>
                    <a:pt x="1148" y="653"/>
                    <a:pt x="1187" y="580"/>
                  </a:cubicBezTo>
                  <a:cubicBezTo>
                    <a:pt x="1207" y="527"/>
                    <a:pt x="1247" y="508"/>
                    <a:pt x="1247" y="448"/>
                  </a:cubicBezTo>
                  <a:cubicBezTo>
                    <a:pt x="1247" y="428"/>
                    <a:pt x="1253" y="415"/>
                    <a:pt x="1240" y="395"/>
                  </a:cubicBezTo>
                  <a:cubicBezTo>
                    <a:pt x="1233" y="369"/>
                    <a:pt x="1201" y="369"/>
                    <a:pt x="1201" y="343"/>
                  </a:cubicBezTo>
                  <a:cubicBezTo>
                    <a:pt x="1201" y="296"/>
                    <a:pt x="1240" y="283"/>
                    <a:pt x="1260" y="244"/>
                  </a:cubicBezTo>
                  <a:cubicBezTo>
                    <a:pt x="1293" y="151"/>
                    <a:pt x="1300" y="99"/>
                    <a:pt x="1332" y="0"/>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9" name="Freeform 26">
              <a:extLst>
                <a:ext uri="{FF2B5EF4-FFF2-40B4-BE49-F238E27FC236}">
                  <a16:creationId xmlns:a16="http://schemas.microsoft.com/office/drawing/2014/main" id="{3792A78A-B318-C343-BE1F-6B67121C7A5A}"/>
                </a:ext>
              </a:extLst>
            </p:cNvPr>
            <p:cNvSpPr>
              <a:spLocks noChangeArrowheads="1"/>
            </p:cNvSpPr>
            <p:nvPr/>
          </p:nvSpPr>
          <p:spPr bwMode="auto">
            <a:xfrm>
              <a:off x="8401298" y="4989507"/>
              <a:ext cx="1006409" cy="1408112"/>
            </a:xfrm>
            <a:custGeom>
              <a:avLst/>
              <a:gdLst>
                <a:gd name="T0" fmla="*/ 2256 w 2797"/>
                <a:gd name="T1" fmla="*/ 0 h 3912"/>
                <a:gd name="T2" fmla="*/ 2480 w 2797"/>
                <a:gd name="T3" fmla="*/ 105 h 3912"/>
                <a:gd name="T4" fmla="*/ 2519 w 2797"/>
                <a:gd name="T5" fmla="*/ 92 h 3912"/>
                <a:gd name="T6" fmla="*/ 2506 w 2797"/>
                <a:gd name="T7" fmla="*/ 343 h 3912"/>
                <a:gd name="T8" fmla="*/ 2638 w 2797"/>
                <a:gd name="T9" fmla="*/ 488 h 3912"/>
                <a:gd name="T10" fmla="*/ 2658 w 2797"/>
                <a:gd name="T11" fmla="*/ 633 h 3912"/>
                <a:gd name="T12" fmla="*/ 2572 w 2797"/>
                <a:gd name="T13" fmla="*/ 791 h 3912"/>
                <a:gd name="T14" fmla="*/ 2506 w 2797"/>
                <a:gd name="T15" fmla="*/ 1121 h 3912"/>
                <a:gd name="T16" fmla="*/ 2533 w 2797"/>
                <a:gd name="T17" fmla="*/ 1279 h 3912"/>
                <a:gd name="T18" fmla="*/ 2533 w 2797"/>
                <a:gd name="T19" fmla="*/ 1787 h 3912"/>
                <a:gd name="T20" fmla="*/ 2526 w 2797"/>
                <a:gd name="T21" fmla="*/ 1965 h 3912"/>
                <a:gd name="T22" fmla="*/ 2691 w 2797"/>
                <a:gd name="T23" fmla="*/ 2091 h 3912"/>
                <a:gd name="T24" fmla="*/ 2770 w 2797"/>
                <a:gd name="T25" fmla="*/ 2302 h 3912"/>
                <a:gd name="T26" fmla="*/ 2796 w 2797"/>
                <a:gd name="T27" fmla="*/ 2427 h 3912"/>
                <a:gd name="T28" fmla="*/ 2658 w 2797"/>
                <a:gd name="T29" fmla="*/ 2519 h 3912"/>
                <a:gd name="T30" fmla="*/ 2704 w 2797"/>
                <a:gd name="T31" fmla="*/ 2664 h 3912"/>
                <a:gd name="T32" fmla="*/ 2671 w 2797"/>
                <a:gd name="T33" fmla="*/ 2783 h 3912"/>
                <a:gd name="T34" fmla="*/ 2493 w 2797"/>
                <a:gd name="T35" fmla="*/ 2974 h 3912"/>
                <a:gd name="T36" fmla="*/ 2354 w 2797"/>
                <a:gd name="T37" fmla="*/ 3060 h 3912"/>
                <a:gd name="T38" fmla="*/ 2183 w 2797"/>
                <a:gd name="T39" fmla="*/ 3205 h 3912"/>
                <a:gd name="T40" fmla="*/ 1965 w 2797"/>
                <a:gd name="T41" fmla="*/ 3225 h 3912"/>
                <a:gd name="T42" fmla="*/ 1688 w 2797"/>
                <a:gd name="T43" fmla="*/ 3324 h 3912"/>
                <a:gd name="T44" fmla="*/ 1411 w 2797"/>
                <a:gd name="T45" fmla="*/ 3324 h 3912"/>
                <a:gd name="T46" fmla="*/ 1240 w 2797"/>
                <a:gd name="T47" fmla="*/ 3218 h 3912"/>
                <a:gd name="T48" fmla="*/ 1022 w 2797"/>
                <a:gd name="T49" fmla="*/ 3265 h 3912"/>
                <a:gd name="T50" fmla="*/ 1088 w 2797"/>
                <a:gd name="T51" fmla="*/ 3522 h 3912"/>
                <a:gd name="T52" fmla="*/ 864 w 2797"/>
                <a:gd name="T53" fmla="*/ 3812 h 3912"/>
                <a:gd name="T54" fmla="*/ 600 w 2797"/>
                <a:gd name="T55" fmla="*/ 3911 h 3912"/>
                <a:gd name="T56" fmla="*/ 171 w 2797"/>
                <a:gd name="T57" fmla="*/ 3680 h 3912"/>
                <a:gd name="T58" fmla="*/ 72 w 2797"/>
                <a:gd name="T59" fmla="*/ 3594 h 3912"/>
                <a:gd name="T60" fmla="*/ 52 w 2797"/>
                <a:gd name="T61" fmla="*/ 3205 h 3912"/>
                <a:gd name="T62" fmla="*/ 13 w 2797"/>
                <a:gd name="T63" fmla="*/ 3040 h 3912"/>
                <a:gd name="T64" fmla="*/ 20 w 2797"/>
                <a:gd name="T65" fmla="*/ 2895 h 3912"/>
                <a:gd name="T66" fmla="*/ 105 w 2797"/>
                <a:gd name="T67" fmla="*/ 2876 h 3912"/>
                <a:gd name="T68" fmla="*/ 204 w 2797"/>
                <a:gd name="T69" fmla="*/ 2506 h 3912"/>
                <a:gd name="T70" fmla="*/ 257 w 2797"/>
                <a:gd name="T71" fmla="*/ 2308 h 3912"/>
                <a:gd name="T72" fmla="*/ 461 w 2797"/>
                <a:gd name="T73" fmla="*/ 2282 h 3912"/>
                <a:gd name="T74" fmla="*/ 653 w 2797"/>
                <a:gd name="T75" fmla="*/ 2236 h 3912"/>
                <a:gd name="T76" fmla="*/ 811 w 2797"/>
                <a:gd name="T77" fmla="*/ 2117 h 3912"/>
                <a:gd name="T78" fmla="*/ 923 w 2797"/>
                <a:gd name="T79" fmla="*/ 2018 h 3912"/>
                <a:gd name="T80" fmla="*/ 1114 w 2797"/>
                <a:gd name="T81" fmla="*/ 1919 h 3912"/>
                <a:gd name="T82" fmla="*/ 1391 w 2797"/>
                <a:gd name="T83" fmla="*/ 1998 h 3912"/>
                <a:gd name="T84" fmla="*/ 1589 w 2797"/>
                <a:gd name="T85" fmla="*/ 1886 h 3912"/>
                <a:gd name="T86" fmla="*/ 1603 w 2797"/>
                <a:gd name="T87" fmla="*/ 1741 h 3912"/>
                <a:gd name="T88" fmla="*/ 1504 w 2797"/>
                <a:gd name="T89" fmla="*/ 1563 h 3912"/>
                <a:gd name="T90" fmla="*/ 1510 w 2797"/>
                <a:gd name="T91" fmla="*/ 1451 h 3912"/>
                <a:gd name="T92" fmla="*/ 1616 w 2797"/>
                <a:gd name="T93" fmla="*/ 1306 h 3912"/>
                <a:gd name="T94" fmla="*/ 1695 w 2797"/>
                <a:gd name="T95" fmla="*/ 1042 h 3912"/>
                <a:gd name="T96" fmla="*/ 1629 w 2797"/>
                <a:gd name="T97" fmla="*/ 884 h 3912"/>
                <a:gd name="T98" fmla="*/ 1629 w 2797"/>
                <a:gd name="T99" fmla="*/ 692 h 3912"/>
                <a:gd name="T100" fmla="*/ 1688 w 2797"/>
                <a:gd name="T101" fmla="*/ 587 h 3912"/>
                <a:gd name="T102" fmla="*/ 1787 w 2797"/>
                <a:gd name="T103" fmla="*/ 369 h 3912"/>
                <a:gd name="T104" fmla="*/ 1899 w 2797"/>
                <a:gd name="T105" fmla="*/ 316 h 3912"/>
                <a:gd name="T106" fmla="*/ 2104 w 2797"/>
                <a:gd name="T107" fmla="*/ 178 h 3912"/>
                <a:gd name="T108" fmla="*/ 2256 w 2797"/>
                <a:gd name="T109" fmla="*/ 0 h 3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97" h="3912">
                  <a:moveTo>
                    <a:pt x="2256" y="0"/>
                  </a:moveTo>
                  <a:lnTo>
                    <a:pt x="2256" y="0"/>
                  </a:lnTo>
                  <a:cubicBezTo>
                    <a:pt x="2275" y="13"/>
                    <a:pt x="2295" y="26"/>
                    <a:pt x="2321" y="39"/>
                  </a:cubicBezTo>
                  <a:cubicBezTo>
                    <a:pt x="2381" y="72"/>
                    <a:pt x="2414" y="105"/>
                    <a:pt x="2480" y="105"/>
                  </a:cubicBezTo>
                  <a:cubicBezTo>
                    <a:pt x="2493" y="105"/>
                    <a:pt x="2500" y="92"/>
                    <a:pt x="2519" y="92"/>
                  </a:cubicBezTo>
                  <a:lnTo>
                    <a:pt x="2519" y="92"/>
                  </a:lnTo>
                  <a:cubicBezTo>
                    <a:pt x="2526" y="118"/>
                    <a:pt x="2519" y="145"/>
                    <a:pt x="2519" y="171"/>
                  </a:cubicBezTo>
                  <a:cubicBezTo>
                    <a:pt x="2519" y="237"/>
                    <a:pt x="2506" y="277"/>
                    <a:pt x="2506" y="343"/>
                  </a:cubicBezTo>
                  <a:cubicBezTo>
                    <a:pt x="2506" y="356"/>
                    <a:pt x="2526" y="362"/>
                    <a:pt x="2533" y="376"/>
                  </a:cubicBezTo>
                  <a:cubicBezTo>
                    <a:pt x="2559" y="429"/>
                    <a:pt x="2592" y="455"/>
                    <a:pt x="2638" y="488"/>
                  </a:cubicBezTo>
                  <a:cubicBezTo>
                    <a:pt x="2658" y="508"/>
                    <a:pt x="2678" y="521"/>
                    <a:pt x="2678" y="547"/>
                  </a:cubicBezTo>
                  <a:cubicBezTo>
                    <a:pt x="2678" y="580"/>
                    <a:pt x="2664" y="600"/>
                    <a:pt x="2658" y="633"/>
                  </a:cubicBezTo>
                  <a:cubicBezTo>
                    <a:pt x="2658" y="672"/>
                    <a:pt x="2671" y="699"/>
                    <a:pt x="2645" y="725"/>
                  </a:cubicBezTo>
                  <a:cubicBezTo>
                    <a:pt x="2618" y="752"/>
                    <a:pt x="2585" y="758"/>
                    <a:pt x="2572" y="791"/>
                  </a:cubicBezTo>
                  <a:cubicBezTo>
                    <a:pt x="2546" y="870"/>
                    <a:pt x="2546" y="916"/>
                    <a:pt x="2533" y="996"/>
                  </a:cubicBezTo>
                  <a:cubicBezTo>
                    <a:pt x="2526" y="1048"/>
                    <a:pt x="2506" y="1075"/>
                    <a:pt x="2506" y="1121"/>
                  </a:cubicBezTo>
                  <a:cubicBezTo>
                    <a:pt x="2506" y="1147"/>
                    <a:pt x="2533" y="1161"/>
                    <a:pt x="2533" y="1194"/>
                  </a:cubicBezTo>
                  <a:cubicBezTo>
                    <a:pt x="2533" y="1227"/>
                    <a:pt x="2533" y="1246"/>
                    <a:pt x="2533" y="1279"/>
                  </a:cubicBezTo>
                  <a:cubicBezTo>
                    <a:pt x="2533" y="1405"/>
                    <a:pt x="2447" y="1471"/>
                    <a:pt x="2447" y="1602"/>
                  </a:cubicBezTo>
                  <a:cubicBezTo>
                    <a:pt x="2447" y="1682"/>
                    <a:pt x="2533" y="1708"/>
                    <a:pt x="2533" y="1787"/>
                  </a:cubicBezTo>
                  <a:cubicBezTo>
                    <a:pt x="2533" y="1820"/>
                    <a:pt x="2526" y="1840"/>
                    <a:pt x="2526" y="1866"/>
                  </a:cubicBezTo>
                  <a:cubicBezTo>
                    <a:pt x="2526" y="1906"/>
                    <a:pt x="2526" y="1926"/>
                    <a:pt x="2526" y="1965"/>
                  </a:cubicBezTo>
                  <a:cubicBezTo>
                    <a:pt x="2526" y="1998"/>
                    <a:pt x="2519" y="2044"/>
                    <a:pt x="2559" y="2058"/>
                  </a:cubicBezTo>
                  <a:cubicBezTo>
                    <a:pt x="2605" y="2077"/>
                    <a:pt x="2638" y="2077"/>
                    <a:pt x="2691" y="2091"/>
                  </a:cubicBezTo>
                  <a:cubicBezTo>
                    <a:pt x="2730" y="2104"/>
                    <a:pt x="2770" y="2117"/>
                    <a:pt x="2770" y="2163"/>
                  </a:cubicBezTo>
                  <a:cubicBezTo>
                    <a:pt x="2770" y="2216"/>
                    <a:pt x="2770" y="2249"/>
                    <a:pt x="2770" y="2302"/>
                  </a:cubicBezTo>
                  <a:cubicBezTo>
                    <a:pt x="2770" y="2348"/>
                    <a:pt x="2783" y="2374"/>
                    <a:pt x="2796" y="2427"/>
                  </a:cubicBezTo>
                  <a:lnTo>
                    <a:pt x="2796" y="2427"/>
                  </a:lnTo>
                  <a:cubicBezTo>
                    <a:pt x="2744" y="2440"/>
                    <a:pt x="2711" y="2440"/>
                    <a:pt x="2658" y="2440"/>
                  </a:cubicBezTo>
                  <a:cubicBezTo>
                    <a:pt x="2658" y="2466"/>
                    <a:pt x="2658" y="2486"/>
                    <a:pt x="2658" y="2519"/>
                  </a:cubicBezTo>
                  <a:cubicBezTo>
                    <a:pt x="2658" y="2565"/>
                    <a:pt x="2671" y="2592"/>
                    <a:pt x="2684" y="2638"/>
                  </a:cubicBezTo>
                  <a:cubicBezTo>
                    <a:pt x="2691" y="2645"/>
                    <a:pt x="2704" y="2651"/>
                    <a:pt x="2704" y="2664"/>
                  </a:cubicBezTo>
                  <a:cubicBezTo>
                    <a:pt x="2704" y="2691"/>
                    <a:pt x="2704" y="2704"/>
                    <a:pt x="2704" y="2730"/>
                  </a:cubicBezTo>
                  <a:cubicBezTo>
                    <a:pt x="2704" y="2757"/>
                    <a:pt x="2684" y="2763"/>
                    <a:pt x="2671" y="2783"/>
                  </a:cubicBezTo>
                  <a:cubicBezTo>
                    <a:pt x="2651" y="2809"/>
                    <a:pt x="2638" y="2823"/>
                    <a:pt x="2618" y="2849"/>
                  </a:cubicBezTo>
                  <a:cubicBezTo>
                    <a:pt x="2572" y="2895"/>
                    <a:pt x="2552" y="2948"/>
                    <a:pt x="2493" y="2974"/>
                  </a:cubicBezTo>
                  <a:cubicBezTo>
                    <a:pt x="2434" y="3007"/>
                    <a:pt x="2387" y="3007"/>
                    <a:pt x="2354" y="3060"/>
                  </a:cubicBezTo>
                  <a:lnTo>
                    <a:pt x="2354" y="3060"/>
                  </a:lnTo>
                  <a:cubicBezTo>
                    <a:pt x="2308" y="3080"/>
                    <a:pt x="2275" y="3087"/>
                    <a:pt x="2242" y="3120"/>
                  </a:cubicBezTo>
                  <a:cubicBezTo>
                    <a:pt x="2216" y="3146"/>
                    <a:pt x="2216" y="3185"/>
                    <a:pt x="2183" y="3205"/>
                  </a:cubicBezTo>
                  <a:cubicBezTo>
                    <a:pt x="2150" y="3232"/>
                    <a:pt x="2124" y="3225"/>
                    <a:pt x="2084" y="3225"/>
                  </a:cubicBezTo>
                  <a:cubicBezTo>
                    <a:pt x="2038" y="3225"/>
                    <a:pt x="2011" y="3225"/>
                    <a:pt x="1965" y="3225"/>
                  </a:cubicBezTo>
                  <a:cubicBezTo>
                    <a:pt x="1932" y="3271"/>
                    <a:pt x="1913" y="3324"/>
                    <a:pt x="1853" y="3324"/>
                  </a:cubicBezTo>
                  <a:cubicBezTo>
                    <a:pt x="1787" y="3324"/>
                    <a:pt x="1754" y="3324"/>
                    <a:pt x="1688" y="3324"/>
                  </a:cubicBezTo>
                  <a:cubicBezTo>
                    <a:pt x="1642" y="3324"/>
                    <a:pt x="1629" y="3363"/>
                    <a:pt x="1583" y="3363"/>
                  </a:cubicBezTo>
                  <a:cubicBezTo>
                    <a:pt x="1517" y="3363"/>
                    <a:pt x="1477" y="3350"/>
                    <a:pt x="1411" y="3324"/>
                  </a:cubicBezTo>
                  <a:cubicBezTo>
                    <a:pt x="1372" y="3304"/>
                    <a:pt x="1345" y="3304"/>
                    <a:pt x="1312" y="3278"/>
                  </a:cubicBezTo>
                  <a:cubicBezTo>
                    <a:pt x="1286" y="3258"/>
                    <a:pt x="1273" y="3218"/>
                    <a:pt x="1240" y="3218"/>
                  </a:cubicBezTo>
                  <a:cubicBezTo>
                    <a:pt x="1174" y="3218"/>
                    <a:pt x="1141" y="3238"/>
                    <a:pt x="1081" y="3258"/>
                  </a:cubicBezTo>
                  <a:cubicBezTo>
                    <a:pt x="1062" y="3258"/>
                    <a:pt x="1042" y="3251"/>
                    <a:pt x="1022" y="3265"/>
                  </a:cubicBezTo>
                  <a:cubicBezTo>
                    <a:pt x="1002" y="3284"/>
                    <a:pt x="1009" y="3311"/>
                    <a:pt x="1009" y="3337"/>
                  </a:cubicBezTo>
                  <a:cubicBezTo>
                    <a:pt x="1009" y="3416"/>
                    <a:pt x="1088" y="3443"/>
                    <a:pt x="1088" y="3522"/>
                  </a:cubicBezTo>
                  <a:cubicBezTo>
                    <a:pt x="1088" y="3627"/>
                    <a:pt x="1029" y="3687"/>
                    <a:pt x="943" y="3753"/>
                  </a:cubicBezTo>
                  <a:cubicBezTo>
                    <a:pt x="910" y="3773"/>
                    <a:pt x="897" y="3799"/>
                    <a:pt x="864" y="3812"/>
                  </a:cubicBezTo>
                  <a:cubicBezTo>
                    <a:pt x="798" y="3845"/>
                    <a:pt x="765" y="3852"/>
                    <a:pt x="699" y="3878"/>
                  </a:cubicBezTo>
                  <a:cubicBezTo>
                    <a:pt x="659" y="3891"/>
                    <a:pt x="639" y="3911"/>
                    <a:pt x="600" y="3911"/>
                  </a:cubicBezTo>
                  <a:cubicBezTo>
                    <a:pt x="481" y="3911"/>
                    <a:pt x="461" y="3779"/>
                    <a:pt x="349" y="3739"/>
                  </a:cubicBezTo>
                  <a:cubicBezTo>
                    <a:pt x="283" y="3720"/>
                    <a:pt x="237" y="3720"/>
                    <a:pt x="171" y="3680"/>
                  </a:cubicBezTo>
                  <a:cubicBezTo>
                    <a:pt x="132" y="3654"/>
                    <a:pt x="112" y="3621"/>
                    <a:pt x="72" y="3594"/>
                  </a:cubicBezTo>
                  <a:lnTo>
                    <a:pt x="72" y="3594"/>
                  </a:lnTo>
                  <a:cubicBezTo>
                    <a:pt x="6" y="3390"/>
                    <a:pt x="6" y="3390"/>
                    <a:pt x="6" y="3390"/>
                  </a:cubicBezTo>
                  <a:cubicBezTo>
                    <a:pt x="26" y="3317"/>
                    <a:pt x="52" y="3278"/>
                    <a:pt x="52" y="3205"/>
                  </a:cubicBezTo>
                  <a:cubicBezTo>
                    <a:pt x="52" y="3152"/>
                    <a:pt x="6" y="3126"/>
                    <a:pt x="6" y="3073"/>
                  </a:cubicBezTo>
                  <a:cubicBezTo>
                    <a:pt x="6" y="3060"/>
                    <a:pt x="13" y="3053"/>
                    <a:pt x="13" y="3040"/>
                  </a:cubicBezTo>
                  <a:cubicBezTo>
                    <a:pt x="13" y="2994"/>
                    <a:pt x="0" y="2961"/>
                    <a:pt x="0" y="2915"/>
                  </a:cubicBezTo>
                  <a:cubicBezTo>
                    <a:pt x="0" y="2902"/>
                    <a:pt x="13" y="2902"/>
                    <a:pt x="20" y="2895"/>
                  </a:cubicBezTo>
                  <a:cubicBezTo>
                    <a:pt x="39" y="2889"/>
                    <a:pt x="46" y="2876"/>
                    <a:pt x="72" y="2876"/>
                  </a:cubicBezTo>
                  <a:cubicBezTo>
                    <a:pt x="85" y="2876"/>
                    <a:pt x="92" y="2876"/>
                    <a:pt x="105" y="2876"/>
                  </a:cubicBezTo>
                  <a:cubicBezTo>
                    <a:pt x="184" y="2546"/>
                    <a:pt x="184" y="2546"/>
                    <a:pt x="184" y="2546"/>
                  </a:cubicBezTo>
                  <a:cubicBezTo>
                    <a:pt x="191" y="2526"/>
                    <a:pt x="204" y="2519"/>
                    <a:pt x="204" y="2506"/>
                  </a:cubicBezTo>
                  <a:cubicBezTo>
                    <a:pt x="198" y="2453"/>
                    <a:pt x="204" y="2420"/>
                    <a:pt x="204" y="2374"/>
                  </a:cubicBezTo>
                  <a:cubicBezTo>
                    <a:pt x="204" y="2341"/>
                    <a:pt x="237" y="2328"/>
                    <a:pt x="257" y="2308"/>
                  </a:cubicBezTo>
                  <a:cubicBezTo>
                    <a:pt x="290" y="2275"/>
                    <a:pt x="330" y="2269"/>
                    <a:pt x="376" y="2269"/>
                  </a:cubicBezTo>
                  <a:cubicBezTo>
                    <a:pt x="409" y="2269"/>
                    <a:pt x="428" y="2282"/>
                    <a:pt x="461" y="2282"/>
                  </a:cubicBezTo>
                  <a:cubicBezTo>
                    <a:pt x="527" y="2282"/>
                    <a:pt x="560" y="2236"/>
                    <a:pt x="626" y="2236"/>
                  </a:cubicBezTo>
                  <a:cubicBezTo>
                    <a:pt x="633" y="2236"/>
                    <a:pt x="639" y="2236"/>
                    <a:pt x="653" y="2236"/>
                  </a:cubicBezTo>
                  <a:cubicBezTo>
                    <a:pt x="699" y="2203"/>
                    <a:pt x="712" y="2183"/>
                    <a:pt x="758" y="2150"/>
                  </a:cubicBezTo>
                  <a:cubicBezTo>
                    <a:pt x="778" y="2137"/>
                    <a:pt x="785" y="2124"/>
                    <a:pt x="811" y="2117"/>
                  </a:cubicBezTo>
                  <a:cubicBezTo>
                    <a:pt x="844" y="2104"/>
                    <a:pt x="877" y="2117"/>
                    <a:pt x="897" y="2091"/>
                  </a:cubicBezTo>
                  <a:cubicBezTo>
                    <a:pt x="917" y="2064"/>
                    <a:pt x="903" y="2044"/>
                    <a:pt x="923" y="2018"/>
                  </a:cubicBezTo>
                  <a:cubicBezTo>
                    <a:pt x="956" y="1979"/>
                    <a:pt x="989" y="1972"/>
                    <a:pt x="1042" y="1959"/>
                  </a:cubicBezTo>
                  <a:cubicBezTo>
                    <a:pt x="1075" y="1952"/>
                    <a:pt x="1088" y="1919"/>
                    <a:pt x="1114" y="1919"/>
                  </a:cubicBezTo>
                  <a:cubicBezTo>
                    <a:pt x="1174" y="1919"/>
                    <a:pt x="1207" y="1939"/>
                    <a:pt x="1266" y="1959"/>
                  </a:cubicBezTo>
                  <a:cubicBezTo>
                    <a:pt x="1312" y="1972"/>
                    <a:pt x="1345" y="1972"/>
                    <a:pt x="1391" y="1998"/>
                  </a:cubicBezTo>
                  <a:cubicBezTo>
                    <a:pt x="1424" y="2011"/>
                    <a:pt x="1438" y="2038"/>
                    <a:pt x="1477" y="2038"/>
                  </a:cubicBezTo>
                  <a:cubicBezTo>
                    <a:pt x="1550" y="2038"/>
                    <a:pt x="1576" y="1959"/>
                    <a:pt x="1589" y="1886"/>
                  </a:cubicBezTo>
                  <a:cubicBezTo>
                    <a:pt x="1589" y="1853"/>
                    <a:pt x="1603" y="1840"/>
                    <a:pt x="1603" y="1813"/>
                  </a:cubicBezTo>
                  <a:cubicBezTo>
                    <a:pt x="1603" y="1787"/>
                    <a:pt x="1603" y="1767"/>
                    <a:pt x="1603" y="1741"/>
                  </a:cubicBezTo>
                  <a:cubicBezTo>
                    <a:pt x="1603" y="1682"/>
                    <a:pt x="1536" y="1668"/>
                    <a:pt x="1510" y="1616"/>
                  </a:cubicBezTo>
                  <a:cubicBezTo>
                    <a:pt x="1497" y="1602"/>
                    <a:pt x="1504" y="1583"/>
                    <a:pt x="1504" y="1563"/>
                  </a:cubicBezTo>
                  <a:cubicBezTo>
                    <a:pt x="1504" y="1543"/>
                    <a:pt x="1504" y="1537"/>
                    <a:pt x="1504" y="1517"/>
                  </a:cubicBezTo>
                  <a:cubicBezTo>
                    <a:pt x="1504" y="1490"/>
                    <a:pt x="1510" y="1477"/>
                    <a:pt x="1510" y="1451"/>
                  </a:cubicBezTo>
                  <a:cubicBezTo>
                    <a:pt x="1510" y="1405"/>
                    <a:pt x="1550" y="1385"/>
                    <a:pt x="1583" y="1365"/>
                  </a:cubicBezTo>
                  <a:cubicBezTo>
                    <a:pt x="1603" y="1345"/>
                    <a:pt x="1609" y="1326"/>
                    <a:pt x="1616" y="1306"/>
                  </a:cubicBezTo>
                  <a:cubicBezTo>
                    <a:pt x="1622" y="1286"/>
                    <a:pt x="1635" y="1279"/>
                    <a:pt x="1642" y="1259"/>
                  </a:cubicBezTo>
                  <a:cubicBezTo>
                    <a:pt x="1668" y="1180"/>
                    <a:pt x="1695" y="1134"/>
                    <a:pt x="1695" y="1042"/>
                  </a:cubicBezTo>
                  <a:cubicBezTo>
                    <a:pt x="1695" y="989"/>
                    <a:pt x="1682" y="956"/>
                    <a:pt x="1655" y="916"/>
                  </a:cubicBezTo>
                  <a:cubicBezTo>
                    <a:pt x="1649" y="903"/>
                    <a:pt x="1629" y="903"/>
                    <a:pt x="1629" y="884"/>
                  </a:cubicBezTo>
                  <a:cubicBezTo>
                    <a:pt x="1629" y="844"/>
                    <a:pt x="1662" y="818"/>
                    <a:pt x="1662" y="771"/>
                  </a:cubicBezTo>
                  <a:cubicBezTo>
                    <a:pt x="1662" y="739"/>
                    <a:pt x="1655" y="719"/>
                    <a:pt x="1629" y="692"/>
                  </a:cubicBezTo>
                  <a:cubicBezTo>
                    <a:pt x="1629" y="679"/>
                    <a:pt x="1609" y="679"/>
                    <a:pt x="1609" y="672"/>
                  </a:cubicBezTo>
                  <a:cubicBezTo>
                    <a:pt x="1609" y="626"/>
                    <a:pt x="1655" y="613"/>
                    <a:pt x="1688" y="587"/>
                  </a:cubicBezTo>
                  <a:cubicBezTo>
                    <a:pt x="1721" y="554"/>
                    <a:pt x="1741" y="534"/>
                    <a:pt x="1754" y="488"/>
                  </a:cubicBezTo>
                  <a:cubicBezTo>
                    <a:pt x="1767" y="442"/>
                    <a:pt x="1774" y="415"/>
                    <a:pt x="1787" y="369"/>
                  </a:cubicBezTo>
                  <a:cubicBezTo>
                    <a:pt x="1800" y="336"/>
                    <a:pt x="1814" y="297"/>
                    <a:pt x="1847" y="297"/>
                  </a:cubicBezTo>
                  <a:cubicBezTo>
                    <a:pt x="1873" y="297"/>
                    <a:pt x="1879" y="316"/>
                    <a:pt x="1899" y="316"/>
                  </a:cubicBezTo>
                  <a:cubicBezTo>
                    <a:pt x="1952" y="316"/>
                    <a:pt x="1965" y="264"/>
                    <a:pt x="1992" y="231"/>
                  </a:cubicBezTo>
                  <a:cubicBezTo>
                    <a:pt x="2018" y="191"/>
                    <a:pt x="2058" y="185"/>
                    <a:pt x="2104" y="178"/>
                  </a:cubicBezTo>
                  <a:cubicBezTo>
                    <a:pt x="2137" y="178"/>
                    <a:pt x="2163" y="178"/>
                    <a:pt x="2190" y="158"/>
                  </a:cubicBezTo>
                  <a:cubicBezTo>
                    <a:pt x="2236" y="118"/>
                    <a:pt x="2229" y="59"/>
                    <a:pt x="2256" y="0"/>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0" name="Freeform 27">
              <a:extLst>
                <a:ext uri="{FF2B5EF4-FFF2-40B4-BE49-F238E27FC236}">
                  <a16:creationId xmlns:a16="http://schemas.microsoft.com/office/drawing/2014/main" id="{E1438843-F63C-EA4F-8E3A-5E01AE96C127}"/>
                </a:ext>
              </a:extLst>
            </p:cNvPr>
            <p:cNvSpPr>
              <a:spLocks noChangeArrowheads="1"/>
            </p:cNvSpPr>
            <p:nvPr/>
          </p:nvSpPr>
          <p:spPr bwMode="auto">
            <a:xfrm>
              <a:off x="5553507" y="5675307"/>
              <a:ext cx="2108063" cy="1935162"/>
            </a:xfrm>
            <a:custGeom>
              <a:avLst/>
              <a:gdLst>
                <a:gd name="T0" fmla="*/ 5777 w 5857"/>
                <a:gd name="T1" fmla="*/ 1385 h 5375"/>
                <a:gd name="T2" fmla="*/ 5829 w 5857"/>
                <a:gd name="T3" fmla="*/ 1675 h 5375"/>
                <a:gd name="T4" fmla="*/ 5777 w 5857"/>
                <a:gd name="T5" fmla="*/ 1972 h 5375"/>
                <a:gd name="T6" fmla="*/ 5803 w 5857"/>
                <a:gd name="T7" fmla="*/ 2216 h 5375"/>
                <a:gd name="T8" fmla="*/ 5750 w 5857"/>
                <a:gd name="T9" fmla="*/ 2440 h 5375"/>
                <a:gd name="T10" fmla="*/ 5678 w 5857"/>
                <a:gd name="T11" fmla="*/ 2665 h 5375"/>
                <a:gd name="T12" fmla="*/ 5473 w 5857"/>
                <a:gd name="T13" fmla="*/ 3073 h 5375"/>
                <a:gd name="T14" fmla="*/ 5387 w 5857"/>
                <a:gd name="T15" fmla="*/ 3324 h 5375"/>
                <a:gd name="T16" fmla="*/ 5328 w 5857"/>
                <a:gd name="T17" fmla="*/ 3555 h 5375"/>
                <a:gd name="T18" fmla="*/ 5262 w 5857"/>
                <a:gd name="T19" fmla="*/ 3824 h 5375"/>
                <a:gd name="T20" fmla="*/ 5091 w 5857"/>
                <a:gd name="T21" fmla="*/ 4055 h 5375"/>
                <a:gd name="T22" fmla="*/ 4946 w 5857"/>
                <a:gd name="T23" fmla="*/ 4101 h 5375"/>
                <a:gd name="T24" fmla="*/ 4873 w 5857"/>
                <a:gd name="T25" fmla="*/ 4293 h 5375"/>
                <a:gd name="T26" fmla="*/ 4662 w 5857"/>
                <a:gd name="T27" fmla="*/ 4458 h 5375"/>
                <a:gd name="T28" fmla="*/ 4530 w 5857"/>
                <a:gd name="T29" fmla="*/ 4517 h 5375"/>
                <a:gd name="T30" fmla="*/ 4405 w 5857"/>
                <a:gd name="T31" fmla="*/ 4596 h 5375"/>
                <a:gd name="T32" fmla="*/ 4365 w 5857"/>
                <a:gd name="T33" fmla="*/ 4781 h 5375"/>
                <a:gd name="T34" fmla="*/ 4121 w 5857"/>
                <a:gd name="T35" fmla="*/ 5012 h 5375"/>
                <a:gd name="T36" fmla="*/ 4088 w 5857"/>
                <a:gd name="T37" fmla="*/ 5183 h 5375"/>
                <a:gd name="T38" fmla="*/ 4128 w 5857"/>
                <a:gd name="T39" fmla="*/ 5328 h 5375"/>
                <a:gd name="T40" fmla="*/ 3982 w 5857"/>
                <a:gd name="T41" fmla="*/ 5262 h 5375"/>
                <a:gd name="T42" fmla="*/ 3877 w 5857"/>
                <a:gd name="T43" fmla="*/ 5150 h 5375"/>
                <a:gd name="T44" fmla="*/ 3515 w 5857"/>
                <a:gd name="T45" fmla="*/ 5111 h 5375"/>
                <a:gd name="T46" fmla="*/ 3284 w 5857"/>
                <a:gd name="T47" fmla="*/ 5117 h 5375"/>
                <a:gd name="T48" fmla="*/ 3040 w 5857"/>
                <a:gd name="T49" fmla="*/ 5256 h 5375"/>
                <a:gd name="T50" fmla="*/ 2790 w 5857"/>
                <a:gd name="T51" fmla="*/ 5183 h 5375"/>
                <a:gd name="T52" fmla="*/ 2750 w 5857"/>
                <a:gd name="T53" fmla="*/ 5124 h 5375"/>
                <a:gd name="T54" fmla="*/ 2486 w 5857"/>
                <a:gd name="T55" fmla="*/ 5209 h 5375"/>
                <a:gd name="T56" fmla="*/ 2308 w 5857"/>
                <a:gd name="T57" fmla="*/ 5308 h 5375"/>
                <a:gd name="T58" fmla="*/ 2051 w 5857"/>
                <a:gd name="T59" fmla="*/ 5328 h 5375"/>
                <a:gd name="T60" fmla="*/ 1932 w 5857"/>
                <a:gd name="T61" fmla="*/ 5176 h 5375"/>
                <a:gd name="T62" fmla="*/ 1879 w 5857"/>
                <a:gd name="T63" fmla="*/ 5190 h 5375"/>
                <a:gd name="T64" fmla="*/ 1827 w 5857"/>
                <a:gd name="T65" fmla="*/ 5091 h 5375"/>
                <a:gd name="T66" fmla="*/ 1616 w 5857"/>
                <a:gd name="T67" fmla="*/ 4919 h 5375"/>
                <a:gd name="T68" fmla="*/ 1589 w 5857"/>
                <a:gd name="T69" fmla="*/ 4787 h 5375"/>
                <a:gd name="T70" fmla="*/ 1655 w 5857"/>
                <a:gd name="T71" fmla="*/ 4458 h 5375"/>
                <a:gd name="T72" fmla="*/ 1404 w 5857"/>
                <a:gd name="T73" fmla="*/ 4477 h 5375"/>
                <a:gd name="T74" fmla="*/ 521 w 5857"/>
                <a:gd name="T75" fmla="*/ 3884 h 5375"/>
                <a:gd name="T76" fmla="*/ 699 w 5857"/>
                <a:gd name="T77" fmla="*/ 3877 h 5375"/>
                <a:gd name="T78" fmla="*/ 732 w 5857"/>
                <a:gd name="T79" fmla="*/ 3528 h 5375"/>
                <a:gd name="T80" fmla="*/ 633 w 5857"/>
                <a:gd name="T81" fmla="*/ 3245 h 5375"/>
                <a:gd name="T82" fmla="*/ 455 w 5857"/>
                <a:gd name="T83" fmla="*/ 3080 h 5375"/>
                <a:gd name="T84" fmla="*/ 541 w 5857"/>
                <a:gd name="T85" fmla="*/ 2968 h 5375"/>
                <a:gd name="T86" fmla="*/ 837 w 5857"/>
                <a:gd name="T87" fmla="*/ 2533 h 5375"/>
                <a:gd name="T88" fmla="*/ 930 w 5857"/>
                <a:gd name="T89" fmla="*/ 2328 h 5375"/>
                <a:gd name="T90" fmla="*/ 857 w 5857"/>
                <a:gd name="T91" fmla="*/ 2137 h 5375"/>
                <a:gd name="T92" fmla="*/ 778 w 5857"/>
                <a:gd name="T93" fmla="*/ 1833 h 5375"/>
                <a:gd name="T94" fmla="*/ 560 w 5857"/>
                <a:gd name="T95" fmla="*/ 1781 h 5375"/>
                <a:gd name="T96" fmla="*/ 277 w 5857"/>
                <a:gd name="T97" fmla="*/ 1524 h 5375"/>
                <a:gd name="T98" fmla="*/ 171 w 5857"/>
                <a:gd name="T99" fmla="*/ 844 h 5375"/>
                <a:gd name="T100" fmla="*/ 1919 w 5857"/>
                <a:gd name="T101" fmla="*/ 659 h 5375"/>
                <a:gd name="T102" fmla="*/ 1985 w 5857"/>
                <a:gd name="T103" fmla="*/ 429 h 5375"/>
                <a:gd name="T104" fmla="*/ 2018 w 5857"/>
                <a:gd name="T105" fmla="*/ 283 h 5375"/>
                <a:gd name="T106" fmla="*/ 2236 w 5857"/>
                <a:gd name="T107" fmla="*/ 125 h 5375"/>
                <a:gd name="T108" fmla="*/ 2255 w 5857"/>
                <a:gd name="T109" fmla="*/ 409 h 5375"/>
                <a:gd name="T110" fmla="*/ 2335 w 5857"/>
                <a:gd name="T111" fmla="*/ 607 h 5375"/>
                <a:gd name="T112" fmla="*/ 2605 w 5857"/>
                <a:gd name="T113" fmla="*/ 897 h 5375"/>
                <a:gd name="T114" fmla="*/ 2724 w 5857"/>
                <a:gd name="T115" fmla="*/ 1029 h 5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857" h="5375">
                  <a:moveTo>
                    <a:pt x="5777" y="1385"/>
                  </a:moveTo>
                  <a:lnTo>
                    <a:pt x="5777" y="1385"/>
                  </a:lnTo>
                  <a:cubicBezTo>
                    <a:pt x="5816" y="1444"/>
                    <a:pt x="5856" y="1490"/>
                    <a:pt x="5856" y="1556"/>
                  </a:cubicBezTo>
                  <a:cubicBezTo>
                    <a:pt x="5856" y="1603"/>
                    <a:pt x="5836" y="1629"/>
                    <a:pt x="5829" y="1675"/>
                  </a:cubicBezTo>
                  <a:cubicBezTo>
                    <a:pt x="5816" y="1748"/>
                    <a:pt x="5829" y="1794"/>
                    <a:pt x="5803" y="1860"/>
                  </a:cubicBezTo>
                  <a:cubicBezTo>
                    <a:pt x="5790" y="1906"/>
                    <a:pt x="5777" y="1932"/>
                    <a:pt x="5777" y="1972"/>
                  </a:cubicBezTo>
                  <a:cubicBezTo>
                    <a:pt x="5777" y="2038"/>
                    <a:pt x="5803" y="2071"/>
                    <a:pt x="5803" y="2130"/>
                  </a:cubicBezTo>
                  <a:cubicBezTo>
                    <a:pt x="5803" y="2163"/>
                    <a:pt x="5803" y="2183"/>
                    <a:pt x="5803" y="2216"/>
                  </a:cubicBezTo>
                  <a:cubicBezTo>
                    <a:pt x="5803" y="2262"/>
                    <a:pt x="5790" y="2289"/>
                    <a:pt x="5777" y="2328"/>
                  </a:cubicBezTo>
                  <a:cubicBezTo>
                    <a:pt x="5757" y="2374"/>
                    <a:pt x="5764" y="2401"/>
                    <a:pt x="5750" y="2440"/>
                  </a:cubicBezTo>
                  <a:cubicBezTo>
                    <a:pt x="5717" y="2533"/>
                    <a:pt x="5697" y="2572"/>
                    <a:pt x="5678" y="2665"/>
                  </a:cubicBezTo>
                  <a:lnTo>
                    <a:pt x="5678" y="2665"/>
                  </a:lnTo>
                  <a:cubicBezTo>
                    <a:pt x="5598" y="2737"/>
                    <a:pt x="5592" y="2803"/>
                    <a:pt x="5559" y="2909"/>
                  </a:cubicBezTo>
                  <a:cubicBezTo>
                    <a:pt x="5539" y="2975"/>
                    <a:pt x="5500" y="3008"/>
                    <a:pt x="5473" y="3073"/>
                  </a:cubicBezTo>
                  <a:cubicBezTo>
                    <a:pt x="5460" y="3120"/>
                    <a:pt x="5460" y="3153"/>
                    <a:pt x="5434" y="3199"/>
                  </a:cubicBezTo>
                  <a:cubicBezTo>
                    <a:pt x="5407" y="3245"/>
                    <a:pt x="5407" y="3278"/>
                    <a:pt x="5387" y="3324"/>
                  </a:cubicBezTo>
                  <a:cubicBezTo>
                    <a:pt x="5374" y="3364"/>
                    <a:pt x="5341" y="3383"/>
                    <a:pt x="5335" y="3430"/>
                  </a:cubicBezTo>
                  <a:cubicBezTo>
                    <a:pt x="5328" y="3476"/>
                    <a:pt x="5335" y="3509"/>
                    <a:pt x="5328" y="3555"/>
                  </a:cubicBezTo>
                  <a:cubicBezTo>
                    <a:pt x="5308" y="3626"/>
                    <a:pt x="5262" y="3660"/>
                    <a:pt x="5262" y="3732"/>
                  </a:cubicBezTo>
                  <a:cubicBezTo>
                    <a:pt x="5262" y="3772"/>
                    <a:pt x="5262" y="3791"/>
                    <a:pt x="5262" y="3824"/>
                  </a:cubicBezTo>
                  <a:cubicBezTo>
                    <a:pt x="5262" y="3890"/>
                    <a:pt x="5196" y="3897"/>
                    <a:pt x="5176" y="3956"/>
                  </a:cubicBezTo>
                  <a:cubicBezTo>
                    <a:pt x="5157" y="4003"/>
                    <a:pt x="5143" y="4055"/>
                    <a:pt x="5091" y="4055"/>
                  </a:cubicBezTo>
                  <a:cubicBezTo>
                    <a:pt x="5058" y="4055"/>
                    <a:pt x="5044" y="4042"/>
                    <a:pt x="5018" y="4042"/>
                  </a:cubicBezTo>
                  <a:cubicBezTo>
                    <a:pt x="4979" y="4042"/>
                    <a:pt x="4965" y="4075"/>
                    <a:pt x="4946" y="4101"/>
                  </a:cubicBezTo>
                  <a:cubicBezTo>
                    <a:pt x="4899" y="4147"/>
                    <a:pt x="4860" y="4180"/>
                    <a:pt x="4860" y="4246"/>
                  </a:cubicBezTo>
                  <a:cubicBezTo>
                    <a:pt x="4860" y="4266"/>
                    <a:pt x="4873" y="4273"/>
                    <a:pt x="4873" y="4293"/>
                  </a:cubicBezTo>
                  <a:cubicBezTo>
                    <a:pt x="4873" y="4359"/>
                    <a:pt x="4853" y="4411"/>
                    <a:pt x="4800" y="4451"/>
                  </a:cubicBezTo>
                  <a:cubicBezTo>
                    <a:pt x="4761" y="4477"/>
                    <a:pt x="4715" y="4458"/>
                    <a:pt x="4662" y="4458"/>
                  </a:cubicBezTo>
                  <a:cubicBezTo>
                    <a:pt x="4629" y="4458"/>
                    <a:pt x="4609" y="4458"/>
                    <a:pt x="4576" y="4464"/>
                  </a:cubicBezTo>
                  <a:cubicBezTo>
                    <a:pt x="4550" y="4471"/>
                    <a:pt x="4550" y="4504"/>
                    <a:pt x="4530" y="4517"/>
                  </a:cubicBezTo>
                  <a:cubicBezTo>
                    <a:pt x="4510" y="4530"/>
                    <a:pt x="4497" y="4543"/>
                    <a:pt x="4477" y="4550"/>
                  </a:cubicBezTo>
                  <a:cubicBezTo>
                    <a:pt x="4444" y="4557"/>
                    <a:pt x="4405" y="4563"/>
                    <a:pt x="4405" y="4596"/>
                  </a:cubicBezTo>
                  <a:cubicBezTo>
                    <a:pt x="4405" y="4622"/>
                    <a:pt x="4405" y="4642"/>
                    <a:pt x="4405" y="4669"/>
                  </a:cubicBezTo>
                  <a:cubicBezTo>
                    <a:pt x="4405" y="4715"/>
                    <a:pt x="4385" y="4734"/>
                    <a:pt x="4365" y="4781"/>
                  </a:cubicBezTo>
                  <a:cubicBezTo>
                    <a:pt x="4352" y="4820"/>
                    <a:pt x="4345" y="4847"/>
                    <a:pt x="4312" y="4873"/>
                  </a:cubicBezTo>
                  <a:cubicBezTo>
                    <a:pt x="4240" y="4919"/>
                    <a:pt x="4174" y="4939"/>
                    <a:pt x="4121" y="5012"/>
                  </a:cubicBezTo>
                  <a:cubicBezTo>
                    <a:pt x="4095" y="5051"/>
                    <a:pt x="4062" y="5071"/>
                    <a:pt x="4062" y="5124"/>
                  </a:cubicBezTo>
                  <a:cubicBezTo>
                    <a:pt x="4062" y="5143"/>
                    <a:pt x="4075" y="5163"/>
                    <a:pt x="4088" y="5183"/>
                  </a:cubicBezTo>
                  <a:cubicBezTo>
                    <a:pt x="4108" y="5229"/>
                    <a:pt x="4121" y="5269"/>
                    <a:pt x="4128" y="5328"/>
                  </a:cubicBezTo>
                  <a:lnTo>
                    <a:pt x="4128" y="5328"/>
                  </a:lnTo>
                  <a:cubicBezTo>
                    <a:pt x="4088" y="5328"/>
                    <a:pt x="4075" y="5302"/>
                    <a:pt x="4035" y="5288"/>
                  </a:cubicBezTo>
                  <a:cubicBezTo>
                    <a:pt x="4015" y="5275"/>
                    <a:pt x="3996" y="5282"/>
                    <a:pt x="3982" y="5262"/>
                  </a:cubicBezTo>
                  <a:cubicBezTo>
                    <a:pt x="3956" y="5236"/>
                    <a:pt x="3969" y="5203"/>
                    <a:pt x="3956" y="5176"/>
                  </a:cubicBezTo>
                  <a:cubicBezTo>
                    <a:pt x="3943" y="5143"/>
                    <a:pt x="3910" y="5150"/>
                    <a:pt x="3877" y="5150"/>
                  </a:cubicBezTo>
                  <a:cubicBezTo>
                    <a:pt x="3778" y="5150"/>
                    <a:pt x="3725" y="5183"/>
                    <a:pt x="3621" y="5183"/>
                  </a:cubicBezTo>
                  <a:cubicBezTo>
                    <a:pt x="3575" y="5183"/>
                    <a:pt x="3528" y="5157"/>
                    <a:pt x="3515" y="5111"/>
                  </a:cubicBezTo>
                  <a:cubicBezTo>
                    <a:pt x="3449" y="5111"/>
                    <a:pt x="3416" y="5111"/>
                    <a:pt x="3350" y="5111"/>
                  </a:cubicBezTo>
                  <a:cubicBezTo>
                    <a:pt x="3324" y="5111"/>
                    <a:pt x="3311" y="5117"/>
                    <a:pt x="3284" y="5117"/>
                  </a:cubicBezTo>
                  <a:cubicBezTo>
                    <a:pt x="3245" y="5117"/>
                    <a:pt x="3218" y="5104"/>
                    <a:pt x="3179" y="5117"/>
                  </a:cubicBezTo>
                  <a:cubicBezTo>
                    <a:pt x="3106" y="5143"/>
                    <a:pt x="3113" y="5256"/>
                    <a:pt x="3040" y="5256"/>
                  </a:cubicBezTo>
                  <a:cubicBezTo>
                    <a:pt x="3014" y="5256"/>
                    <a:pt x="2994" y="5256"/>
                    <a:pt x="2968" y="5256"/>
                  </a:cubicBezTo>
                  <a:cubicBezTo>
                    <a:pt x="2895" y="5256"/>
                    <a:pt x="2849" y="5223"/>
                    <a:pt x="2790" y="5183"/>
                  </a:cubicBezTo>
                  <a:cubicBezTo>
                    <a:pt x="2783" y="5170"/>
                    <a:pt x="2770" y="5163"/>
                    <a:pt x="2763" y="5150"/>
                  </a:cubicBezTo>
                  <a:cubicBezTo>
                    <a:pt x="2757" y="5143"/>
                    <a:pt x="2763" y="5124"/>
                    <a:pt x="2750" y="5124"/>
                  </a:cubicBezTo>
                  <a:cubicBezTo>
                    <a:pt x="2684" y="5124"/>
                    <a:pt x="2651" y="5143"/>
                    <a:pt x="2592" y="5170"/>
                  </a:cubicBezTo>
                  <a:cubicBezTo>
                    <a:pt x="2552" y="5190"/>
                    <a:pt x="2513" y="5176"/>
                    <a:pt x="2486" y="5209"/>
                  </a:cubicBezTo>
                  <a:cubicBezTo>
                    <a:pt x="2466" y="5229"/>
                    <a:pt x="2480" y="5256"/>
                    <a:pt x="2453" y="5269"/>
                  </a:cubicBezTo>
                  <a:cubicBezTo>
                    <a:pt x="2407" y="5308"/>
                    <a:pt x="2361" y="5295"/>
                    <a:pt x="2308" y="5308"/>
                  </a:cubicBezTo>
                  <a:cubicBezTo>
                    <a:pt x="2262" y="5322"/>
                    <a:pt x="2249" y="5374"/>
                    <a:pt x="2196" y="5374"/>
                  </a:cubicBezTo>
                  <a:cubicBezTo>
                    <a:pt x="2137" y="5374"/>
                    <a:pt x="2097" y="5368"/>
                    <a:pt x="2051" y="5328"/>
                  </a:cubicBezTo>
                  <a:cubicBezTo>
                    <a:pt x="2011" y="5295"/>
                    <a:pt x="1998" y="5269"/>
                    <a:pt x="1972" y="5223"/>
                  </a:cubicBezTo>
                  <a:cubicBezTo>
                    <a:pt x="1965" y="5203"/>
                    <a:pt x="1952" y="5176"/>
                    <a:pt x="1932" y="5176"/>
                  </a:cubicBezTo>
                  <a:cubicBezTo>
                    <a:pt x="1912" y="5176"/>
                    <a:pt x="1899" y="5190"/>
                    <a:pt x="1879" y="5190"/>
                  </a:cubicBezTo>
                  <a:lnTo>
                    <a:pt x="1879" y="5190"/>
                  </a:lnTo>
                  <a:cubicBezTo>
                    <a:pt x="1873" y="5163"/>
                    <a:pt x="1873" y="5143"/>
                    <a:pt x="1860" y="5117"/>
                  </a:cubicBezTo>
                  <a:cubicBezTo>
                    <a:pt x="1853" y="5104"/>
                    <a:pt x="1840" y="5097"/>
                    <a:pt x="1827" y="5091"/>
                  </a:cubicBezTo>
                  <a:cubicBezTo>
                    <a:pt x="1774" y="5064"/>
                    <a:pt x="1741" y="5044"/>
                    <a:pt x="1688" y="5018"/>
                  </a:cubicBezTo>
                  <a:cubicBezTo>
                    <a:pt x="1642" y="4998"/>
                    <a:pt x="1635" y="4965"/>
                    <a:pt x="1616" y="4919"/>
                  </a:cubicBezTo>
                  <a:cubicBezTo>
                    <a:pt x="1609" y="4893"/>
                    <a:pt x="1589" y="4880"/>
                    <a:pt x="1589" y="4853"/>
                  </a:cubicBezTo>
                  <a:cubicBezTo>
                    <a:pt x="1589" y="4827"/>
                    <a:pt x="1589" y="4807"/>
                    <a:pt x="1589" y="4787"/>
                  </a:cubicBezTo>
                  <a:cubicBezTo>
                    <a:pt x="1589" y="4669"/>
                    <a:pt x="1688" y="4622"/>
                    <a:pt x="1688" y="4504"/>
                  </a:cubicBezTo>
                  <a:cubicBezTo>
                    <a:pt x="1688" y="4484"/>
                    <a:pt x="1682" y="4458"/>
                    <a:pt x="1655" y="4458"/>
                  </a:cubicBezTo>
                  <a:cubicBezTo>
                    <a:pt x="1589" y="4458"/>
                    <a:pt x="1556" y="4504"/>
                    <a:pt x="1484" y="4504"/>
                  </a:cubicBezTo>
                  <a:cubicBezTo>
                    <a:pt x="1451" y="4504"/>
                    <a:pt x="1438" y="4490"/>
                    <a:pt x="1404" y="4477"/>
                  </a:cubicBezTo>
                  <a:cubicBezTo>
                    <a:pt x="778" y="4464"/>
                    <a:pt x="778" y="4464"/>
                    <a:pt x="778" y="4464"/>
                  </a:cubicBezTo>
                  <a:cubicBezTo>
                    <a:pt x="521" y="3884"/>
                    <a:pt x="521" y="3884"/>
                    <a:pt x="521" y="3884"/>
                  </a:cubicBezTo>
                  <a:cubicBezTo>
                    <a:pt x="547" y="3884"/>
                    <a:pt x="560" y="3877"/>
                    <a:pt x="580" y="3877"/>
                  </a:cubicBezTo>
                  <a:cubicBezTo>
                    <a:pt x="626" y="3877"/>
                    <a:pt x="653" y="3877"/>
                    <a:pt x="699" y="3877"/>
                  </a:cubicBezTo>
                  <a:cubicBezTo>
                    <a:pt x="699" y="3831"/>
                    <a:pt x="699" y="3811"/>
                    <a:pt x="699" y="3765"/>
                  </a:cubicBezTo>
                  <a:cubicBezTo>
                    <a:pt x="699" y="3673"/>
                    <a:pt x="732" y="3620"/>
                    <a:pt x="732" y="3528"/>
                  </a:cubicBezTo>
                  <a:cubicBezTo>
                    <a:pt x="732" y="3469"/>
                    <a:pt x="679" y="3449"/>
                    <a:pt x="666" y="3397"/>
                  </a:cubicBezTo>
                  <a:cubicBezTo>
                    <a:pt x="646" y="3337"/>
                    <a:pt x="646" y="3304"/>
                    <a:pt x="633" y="3245"/>
                  </a:cubicBezTo>
                  <a:cubicBezTo>
                    <a:pt x="613" y="3186"/>
                    <a:pt x="573" y="3159"/>
                    <a:pt x="514" y="3126"/>
                  </a:cubicBezTo>
                  <a:cubicBezTo>
                    <a:pt x="494" y="3113"/>
                    <a:pt x="474" y="3093"/>
                    <a:pt x="455" y="3080"/>
                  </a:cubicBezTo>
                  <a:lnTo>
                    <a:pt x="455" y="3080"/>
                  </a:lnTo>
                  <a:cubicBezTo>
                    <a:pt x="474" y="3027"/>
                    <a:pt x="501" y="3014"/>
                    <a:pt x="541" y="2968"/>
                  </a:cubicBezTo>
                  <a:cubicBezTo>
                    <a:pt x="613" y="2869"/>
                    <a:pt x="659" y="2823"/>
                    <a:pt x="752" y="2730"/>
                  </a:cubicBezTo>
                  <a:cubicBezTo>
                    <a:pt x="811" y="2671"/>
                    <a:pt x="817" y="2618"/>
                    <a:pt x="837" y="2533"/>
                  </a:cubicBezTo>
                  <a:cubicBezTo>
                    <a:pt x="850" y="2480"/>
                    <a:pt x="864" y="2447"/>
                    <a:pt x="890" y="2394"/>
                  </a:cubicBezTo>
                  <a:cubicBezTo>
                    <a:pt x="903" y="2368"/>
                    <a:pt x="930" y="2354"/>
                    <a:pt x="930" y="2328"/>
                  </a:cubicBezTo>
                  <a:cubicBezTo>
                    <a:pt x="930" y="2295"/>
                    <a:pt x="916" y="2282"/>
                    <a:pt x="916" y="2249"/>
                  </a:cubicBezTo>
                  <a:cubicBezTo>
                    <a:pt x="897" y="2209"/>
                    <a:pt x="857" y="2190"/>
                    <a:pt x="857" y="2137"/>
                  </a:cubicBezTo>
                  <a:cubicBezTo>
                    <a:pt x="857" y="2078"/>
                    <a:pt x="923" y="2058"/>
                    <a:pt x="923" y="1992"/>
                  </a:cubicBezTo>
                  <a:cubicBezTo>
                    <a:pt x="923" y="1906"/>
                    <a:pt x="857" y="1867"/>
                    <a:pt x="778" y="1833"/>
                  </a:cubicBezTo>
                  <a:cubicBezTo>
                    <a:pt x="725" y="1807"/>
                    <a:pt x="692" y="1781"/>
                    <a:pt x="633" y="1781"/>
                  </a:cubicBezTo>
                  <a:cubicBezTo>
                    <a:pt x="606" y="1781"/>
                    <a:pt x="587" y="1781"/>
                    <a:pt x="560" y="1781"/>
                  </a:cubicBezTo>
                  <a:cubicBezTo>
                    <a:pt x="481" y="1781"/>
                    <a:pt x="428" y="1761"/>
                    <a:pt x="369" y="1701"/>
                  </a:cubicBezTo>
                  <a:cubicBezTo>
                    <a:pt x="316" y="1649"/>
                    <a:pt x="310" y="1596"/>
                    <a:pt x="277" y="1524"/>
                  </a:cubicBezTo>
                  <a:cubicBezTo>
                    <a:pt x="211" y="1378"/>
                    <a:pt x="171" y="1286"/>
                    <a:pt x="171" y="1128"/>
                  </a:cubicBezTo>
                  <a:cubicBezTo>
                    <a:pt x="171" y="1016"/>
                    <a:pt x="171" y="956"/>
                    <a:pt x="171" y="844"/>
                  </a:cubicBezTo>
                  <a:cubicBezTo>
                    <a:pt x="118" y="752"/>
                    <a:pt x="66" y="712"/>
                    <a:pt x="0" y="640"/>
                  </a:cubicBezTo>
                  <a:cubicBezTo>
                    <a:pt x="1919" y="659"/>
                    <a:pt x="1919" y="659"/>
                    <a:pt x="1919" y="659"/>
                  </a:cubicBezTo>
                  <a:cubicBezTo>
                    <a:pt x="1919" y="653"/>
                    <a:pt x="1919" y="646"/>
                    <a:pt x="1919" y="633"/>
                  </a:cubicBezTo>
                  <a:cubicBezTo>
                    <a:pt x="1919" y="547"/>
                    <a:pt x="1952" y="508"/>
                    <a:pt x="1985" y="429"/>
                  </a:cubicBezTo>
                  <a:cubicBezTo>
                    <a:pt x="1998" y="396"/>
                    <a:pt x="2031" y="382"/>
                    <a:pt x="2031" y="349"/>
                  </a:cubicBezTo>
                  <a:cubicBezTo>
                    <a:pt x="2031" y="323"/>
                    <a:pt x="2018" y="310"/>
                    <a:pt x="2018" y="283"/>
                  </a:cubicBezTo>
                  <a:cubicBezTo>
                    <a:pt x="2018" y="165"/>
                    <a:pt x="2064" y="99"/>
                    <a:pt x="2130" y="0"/>
                  </a:cubicBezTo>
                  <a:cubicBezTo>
                    <a:pt x="2170" y="46"/>
                    <a:pt x="2203" y="73"/>
                    <a:pt x="2236" y="125"/>
                  </a:cubicBezTo>
                  <a:cubicBezTo>
                    <a:pt x="2269" y="185"/>
                    <a:pt x="2308" y="218"/>
                    <a:pt x="2308" y="283"/>
                  </a:cubicBezTo>
                  <a:cubicBezTo>
                    <a:pt x="2308" y="336"/>
                    <a:pt x="2255" y="356"/>
                    <a:pt x="2255" y="409"/>
                  </a:cubicBezTo>
                  <a:cubicBezTo>
                    <a:pt x="2255" y="435"/>
                    <a:pt x="2275" y="448"/>
                    <a:pt x="2282" y="475"/>
                  </a:cubicBezTo>
                  <a:cubicBezTo>
                    <a:pt x="2301" y="528"/>
                    <a:pt x="2308" y="554"/>
                    <a:pt x="2335" y="607"/>
                  </a:cubicBezTo>
                  <a:cubicBezTo>
                    <a:pt x="2368" y="673"/>
                    <a:pt x="2381" y="745"/>
                    <a:pt x="2460" y="758"/>
                  </a:cubicBezTo>
                  <a:cubicBezTo>
                    <a:pt x="2532" y="772"/>
                    <a:pt x="2559" y="831"/>
                    <a:pt x="2605" y="897"/>
                  </a:cubicBezTo>
                  <a:cubicBezTo>
                    <a:pt x="2631" y="930"/>
                    <a:pt x="2664" y="936"/>
                    <a:pt x="2684" y="970"/>
                  </a:cubicBezTo>
                  <a:cubicBezTo>
                    <a:pt x="2704" y="989"/>
                    <a:pt x="2697" y="1022"/>
                    <a:pt x="2724" y="1029"/>
                  </a:cubicBezTo>
                  <a:cubicBezTo>
                    <a:pt x="5777" y="1385"/>
                    <a:pt x="5777" y="1385"/>
                    <a:pt x="5777" y="1385"/>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1" name="Freeform 28">
              <a:extLst>
                <a:ext uri="{FF2B5EF4-FFF2-40B4-BE49-F238E27FC236}">
                  <a16:creationId xmlns:a16="http://schemas.microsoft.com/office/drawing/2014/main" id="{9D5E6012-72E7-2844-B125-CBEFA2E5275C}"/>
                </a:ext>
              </a:extLst>
            </p:cNvPr>
            <p:cNvSpPr>
              <a:spLocks noChangeArrowheads="1"/>
            </p:cNvSpPr>
            <p:nvPr/>
          </p:nvSpPr>
          <p:spPr bwMode="auto">
            <a:xfrm>
              <a:off x="7596488" y="5327645"/>
              <a:ext cx="841320" cy="1546225"/>
            </a:xfrm>
            <a:custGeom>
              <a:avLst/>
              <a:gdLst>
                <a:gd name="T0" fmla="*/ 1055 w 2336"/>
                <a:gd name="T1" fmla="*/ 86 h 4295"/>
                <a:gd name="T2" fmla="*/ 1088 w 2336"/>
                <a:gd name="T3" fmla="*/ 171 h 4295"/>
                <a:gd name="T4" fmla="*/ 1134 w 2336"/>
                <a:gd name="T5" fmla="*/ 396 h 4295"/>
                <a:gd name="T6" fmla="*/ 1095 w 2336"/>
                <a:gd name="T7" fmla="*/ 574 h 4295"/>
                <a:gd name="T8" fmla="*/ 996 w 2336"/>
                <a:gd name="T9" fmla="*/ 778 h 4295"/>
                <a:gd name="T10" fmla="*/ 916 w 2336"/>
                <a:gd name="T11" fmla="*/ 838 h 4295"/>
                <a:gd name="T12" fmla="*/ 837 w 2336"/>
                <a:gd name="T13" fmla="*/ 963 h 4295"/>
                <a:gd name="T14" fmla="*/ 633 w 2336"/>
                <a:gd name="T15" fmla="*/ 1174 h 4295"/>
                <a:gd name="T16" fmla="*/ 646 w 2336"/>
                <a:gd name="T17" fmla="*/ 1484 h 4295"/>
                <a:gd name="T18" fmla="*/ 573 w 2336"/>
                <a:gd name="T19" fmla="*/ 1649 h 4295"/>
                <a:gd name="T20" fmla="*/ 521 w 2336"/>
                <a:gd name="T21" fmla="*/ 1787 h 4295"/>
                <a:gd name="T22" fmla="*/ 198 w 2336"/>
                <a:gd name="T23" fmla="*/ 2177 h 4295"/>
                <a:gd name="T24" fmla="*/ 99 w 2336"/>
                <a:gd name="T25" fmla="*/ 2348 h 4295"/>
                <a:gd name="T26" fmla="*/ 178 w 2336"/>
                <a:gd name="T27" fmla="*/ 2519 h 4295"/>
                <a:gd name="T28" fmla="*/ 125 w 2336"/>
                <a:gd name="T29" fmla="*/ 2823 h 4295"/>
                <a:gd name="T30" fmla="*/ 125 w 2336"/>
                <a:gd name="T31" fmla="*/ 3093 h 4295"/>
                <a:gd name="T32" fmla="*/ 99 w 2336"/>
                <a:gd name="T33" fmla="*/ 3291 h 4295"/>
                <a:gd name="T34" fmla="*/ 0 w 2336"/>
                <a:gd name="T35" fmla="*/ 3628 h 4295"/>
                <a:gd name="T36" fmla="*/ 125 w 2336"/>
                <a:gd name="T37" fmla="*/ 3687 h 4295"/>
                <a:gd name="T38" fmla="*/ 125 w 2336"/>
                <a:gd name="T39" fmla="*/ 3990 h 4295"/>
                <a:gd name="T40" fmla="*/ 514 w 2336"/>
                <a:gd name="T41" fmla="*/ 3839 h 4295"/>
                <a:gd name="T42" fmla="*/ 600 w 2336"/>
                <a:gd name="T43" fmla="*/ 4122 h 4295"/>
                <a:gd name="T44" fmla="*/ 672 w 2336"/>
                <a:gd name="T45" fmla="*/ 4142 h 4295"/>
                <a:gd name="T46" fmla="*/ 817 w 2336"/>
                <a:gd name="T47" fmla="*/ 4135 h 4295"/>
                <a:gd name="T48" fmla="*/ 956 w 2336"/>
                <a:gd name="T49" fmla="*/ 4149 h 4295"/>
                <a:gd name="T50" fmla="*/ 1180 w 2336"/>
                <a:gd name="T51" fmla="*/ 4294 h 4295"/>
                <a:gd name="T52" fmla="*/ 1279 w 2336"/>
                <a:gd name="T53" fmla="*/ 4201 h 4295"/>
                <a:gd name="T54" fmla="*/ 1457 w 2336"/>
                <a:gd name="T55" fmla="*/ 4267 h 4295"/>
                <a:gd name="T56" fmla="*/ 1748 w 2336"/>
                <a:gd name="T57" fmla="*/ 4175 h 4295"/>
                <a:gd name="T58" fmla="*/ 1906 w 2336"/>
                <a:gd name="T59" fmla="*/ 4063 h 4295"/>
                <a:gd name="T60" fmla="*/ 2064 w 2336"/>
                <a:gd name="T61" fmla="*/ 4056 h 4295"/>
                <a:gd name="T62" fmla="*/ 2064 w 2336"/>
                <a:gd name="T63" fmla="*/ 3786 h 4295"/>
                <a:gd name="T64" fmla="*/ 2084 w 2336"/>
                <a:gd name="T65" fmla="*/ 3568 h 4295"/>
                <a:gd name="T66" fmla="*/ 2097 w 2336"/>
                <a:gd name="T67" fmla="*/ 3370 h 4295"/>
                <a:gd name="T68" fmla="*/ 2077 w 2336"/>
                <a:gd name="T69" fmla="*/ 3205 h 4295"/>
                <a:gd name="T70" fmla="*/ 2150 w 2336"/>
                <a:gd name="T71" fmla="*/ 2994 h 4295"/>
                <a:gd name="T72" fmla="*/ 2269 w 2336"/>
                <a:gd name="T73" fmla="*/ 2757 h 4295"/>
                <a:gd name="T74" fmla="*/ 2308 w 2336"/>
                <a:gd name="T75" fmla="*/ 2651 h 4295"/>
                <a:gd name="T76" fmla="*/ 2223 w 2336"/>
                <a:gd name="T77" fmla="*/ 2645 h 4295"/>
                <a:gd name="T78" fmla="*/ 2018 w 2336"/>
                <a:gd name="T79" fmla="*/ 2315 h 4295"/>
                <a:gd name="T80" fmla="*/ 1827 w 2336"/>
                <a:gd name="T81" fmla="*/ 2064 h 4295"/>
                <a:gd name="T82" fmla="*/ 1827 w 2336"/>
                <a:gd name="T83" fmla="*/ 1886 h 4295"/>
                <a:gd name="T84" fmla="*/ 1873 w 2336"/>
                <a:gd name="T85" fmla="*/ 1741 h 4295"/>
                <a:gd name="T86" fmla="*/ 1985 w 2336"/>
                <a:gd name="T87" fmla="*/ 1642 h 4295"/>
                <a:gd name="T88" fmla="*/ 1754 w 2336"/>
                <a:gd name="T89" fmla="*/ 1550 h 4295"/>
                <a:gd name="T90" fmla="*/ 1602 w 2336"/>
                <a:gd name="T91" fmla="*/ 1293 h 4295"/>
                <a:gd name="T92" fmla="*/ 1471 w 2336"/>
                <a:gd name="T93" fmla="*/ 1108 h 4295"/>
                <a:gd name="T94" fmla="*/ 1405 w 2336"/>
                <a:gd name="T95" fmla="*/ 1036 h 4295"/>
                <a:gd name="T96" fmla="*/ 1510 w 2336"/>
                <a:gd name="T97" fmla="*/ 851 h 4295"/>
                <a:gd name="T98" fmla="*/ 1576 w 2336"/>
                <a:gd name="T99" fmla="*/ 587 h 4295"/>
                <a:gd name="T100" fmla="*/ 1616 w 2336"/>
                <a:gd name="T101" fmla="*/ 198 h 4295"/>
                <a:gd name="T102" fmla="*/ 1477 w 2336"/>
                <a:gd name="T103" fmla="*/ 26 h 4295"/>
                <a:gd name="T104" fmla="*/ 1339 w 2336"/>
                <a:gd name="T105" fmla="*/ 40 h 4295"/>
                <a:gd name="T106" fmla="*/ 1207 w 2336"/>
                <a:gd name="T107" fmla="*/ 7 h 4295"/>
                <a:gd name="T108" fmla="*/ 1055 w 2336"/>
                <a:gd name="T109" fmla="*/ 86 h 4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36" h="4295">
                  <a:moveTo>
                    <a:pt x="1055" y="86"/>
                  </a:moveTo>
                  <a:lnTo>
                    <a:pt x="1055" y="86"/>
                  </a:lnTo>
                  <a:cubicBezTo>
                    <a:pt x="1055" y="99"/>
                    <a:pt x="1042" y="112"/>
                    <a:pt x="1042" y="125"/>
                  </a:cubicBezTo>
                  <a:cubicBezTo>
                    <a:pt x="1042" y="145"/>
                    <a:pt x="1075" y="152"/>
                    <a:pt x="1088" y="171"/>
                  </a:cubicBezTo>
                  <a:cubicBezTo>
                    <a:pt x="1134" y="224"/>
                    <a:pt x="1180" y="264"/>
                    <a:pt x="1180" y="336"/>
                  </a:cubicBezTo>
                  <a:cubicBezTo>
                    <a:pt x="1180" y="363"/>
                    <a:pt x="1147" y="369"/>
                    <a:pt x="1134" y="396"/>
                  </a:cubicBezTo>
                  <a:cubicBezTo>
                    <a:pt x="1121" y="429"/>
                    <a:pt x="1134" y="455"/>
                    <a:pt x="1128" y="488"/>
                  </a:cubicBezTo>
                  <a:cubicBezTo>
                    <a:pt x="1121" y="528"/>
                    <a:pt x="1101" y="541"/>
                    <a:pt x="1095" y="574"/>
                  </a:cubicBezTo>
                  <a:cubicBezTo>
                    <a:pt x="1088" y="626"/>
                    <a:pt x="1081" y="666"/>
                    <a:pt x="1055" y="712"/>
                  </a:cubicBezTo>
                  <a:cubicBezTo>
                    <a:pt x="1042" y="745"/>
                    <a:pt x="1029" y="778"/>
                    <a:pt x="996" y="778"/>
                  </a:cubicBezTo>
                  <a:cubicBezTo>
                    <a:pt x="983" y="778"/>
                    <a:pt x="976" y="758"/>
                    <a:pt x="963" y="758"/>
                  </a:cubicBezTo>
                  <a:cubicBezTo>
                    <a:pt x="923" y="758"/>
                    <a:pt x="923" y="805"/>
                    <a:pt x="916" y="838"/>
                  </a:cubicBezTo>
                  <a:cubicBezTo>
                    <a:pt x="910" y="870"/>
                    <a:pt x="897" y="884"/>
                    <a:pt x="877" y="910"/>
                  </a:cubicBezTo>
                  <a:cubicBezTo>
                    <a:pt x="864" y="930"/>
                    <a:pt x="864" y="950"/>
                    <a:pt x="837" y="963"/>
                  </a:cubicBezTo>
                  <a:cubicBezTo>
                    <a:pt x="791" y="983"/>
                    <a:pt x="758" y="989"/>
                    <a:pt x="712" y="1016"/>
                  </a:cubicBezTo>
                  <a:cubicBezTo>
                    <a:pt x="659" y="1062"/>
                    <a:pt x="659" y="1108"/>
                    <a:pt x="633" y="1174"/>
                  </a:cubicBezTo>
                  <a:cubicBezTo>
                    <a:pt x="606" y="1240"/>
                    <a:pt x="541" y="1266"/>
                    <a:pt x="541" y="1339"/>
                  </a:cubicBezTo>
                  <a:cubicBezTo>
                    <a:pt x="541" y="1411"/>
                    <a:pt x="646" y="1411"/>
                    <a:pt x="646" y="1484"/>
                  </a:cubicBezTo>
                  <a:cubicBezTo>
                    <a:pt x="646" y="1530"/>
                    <a:pt x="646" y="1570"/>
                    <a:pt x="606" y="1603"/>
                  </a:cubicBezTo>
                  <a:cubicBezTo>
                    <a:pt x="593" y="1616"/>
                    <a:pt x="573" y="1629"/>
                    <a:pt x="573" y="1649"/>
                  </a:cubicBezTo>
                  <a:cubicBezTo>
                    <a:pt x="573" y="1675"/>
                    <a:pt x="573" y="1688"/>
                    <a:pt x="573" y="1715"/>
                  </a:cubicBezTo>
                  <a:cubicBezTo>
                    <a:pt x="573" y="1754"/>
                    <a:pt x="541" y="1761"/>
                    <a:pt x="521" y="1787"/>
                  </a:cubicBezTo>
                  <a:cubicBezTo>
                    <a:pt x="448" y="1886"/>
                    <a:pt x="356" y="1893"/>
                    <a:pt x="290" y="1998"/>
                  </a:cubicBezTo>
                  <a:cubicBezTo>
                    <a:pt x="250" y="2064"/>
                    <a:pt x="231" y="2104"/>
                    <a:pt x="198" y="2177"/>
                  </a:cubicBezTo>
                  <a:cubicBezTo>
                    <a:pt x="178" y="2209"/>
                    <a:pt x="158" y="2223"/>
                    <a:pt x="145" y="2262"/>
                  </a:cubicBezTo>
                  <a:cubicBezTo>
                    <a:pt x="132" y="2295"/>
                    <a:pt x="125" y="2322"/>
                    <a:pt x="99" y="2348"/>
                  </a:cubicBezTo>
                  <a:lnTo>
                    <a:pt x="99" y="2348"/>
                  </a:lnTo>
                  <a:cubicBezTo>
                    <a:pt x="138" y="2407"/>
                    <a:pt x="178" y="2453"/>
                    <a:pt x="178" y="2519"/>
                  </a:cubicBezTo>
                  <a:cubicBezTo>
                    <a:pt x="178" y="2566"/>
                    <a:pt x="158" y="2592"/>
                    <a:pt x="151" y="2638"/>
                  </a:cubicBezTo>
                  <a:cubicBezTo>
                    <a:pt x="138" y="2711"/>
                    <a:pt x="151" y="2757"/>
                    <a:pt x="125" y="2823"/>
                  </a:cubicBezTo>
                  <a:cubicBezTo>
                    <a:pt x="112" y="2869"/>
                    <a:pt x="99" y="2895"/>
                    <a:pt x="99" y="2935"/>
                  </a:cubicBezTo>
                  <a:cubicBezTo>
                    <a:pt x="99" y="3001"/>
                    <a:pt x="125" y="3034"/>
                    <a:pt x="125" y="3093"/>
                  </a:cubicBezTo>
                  <a:cubicBezTo>
                    <a:pt x="125" y="3126"/>
                    <a:pt x="125" y="3146"/>
                    <a:pt x="125" y="3179"/>
                  </a:cubicBezTo>
                  <a:cubicBezTo>
                    <a:pt x="125" y="3225"/>
                    <a:pt x="112" y="3252"/>
                    <a:pt x="99" y="3291"/>
                  </a:cubicBezTo>
                  <a:cubicBezTo>
                    <a:pt x="79" y="3337"/>
                    <a:pt x="86" y="3364"/>
                    <a:pt x="72" y="3403"/>
                  </a:cubicBezTo>
                  <a:cubicBezTo>
                    <a:pt x="39" y="3496"/>
                    <a:pt x="19" y="3535"/>
                    <a:pt x="0" y="3628"/>
                  </a:cubicBezTo>
                  <a:lnTo>
                    <a:pt x="0" y="3628"/>
                  </a:lnTo>
                  <a:cubicBezTo>
                    <a:pt x="125" y="3687"/>
                    <a:pt x="125" y="3687"/>
                    <a:pt x="125" y="3687"/>
                  </a:cubicBezTo>
                  <a:cubicBezTo>
                    <a:pt x="112" y="3773"/>
                    <a:pt x="26" y="3799"/>
                    <a:pt x="26" y="3891"/>
                  </a:cubicBezTo>
                  <a:cubicBezTo>
                    <a:pt x="26" y="3944"/>
                    <a:pt x="79" y="3971"/>
                    <a:pt x="125" y="3990"/>
                  </a:cubicBezTo>
                  <a:cubicBezTo>
                    <a:pt x="198" y="4017"/>
                    <a:pt x="237" y="4036"/>
                    <a:pt x="310" y="4036"/>
                  </a:cubicBezTo>
                  <a:cubicBezTo>
                    <a:pt x="422" y="4036"/>
                    <a:pt x="402" y="3839"/>
                    <a:pt x="514" y="3839"/>
                  </a:cubicBezTo>
                  <a:cubicBezTo>
                    <a:pt x="587" y="3839"/>
                    <a:pt x="626" y="3911"/>
                    <a:pt x="626" y="3977"/>
                  </a:cubicBezTo>
                  <a:cubicBezTo>
                    <a:pt x="626" y="4036"/>
                    <a:pt x="600" y="4063"/>
                    <a:pt x="600" y="4122"/>
                  </a:cubicBezTo>
                  <a:cubicBezTo>
                    <a:pt x="600" y="4149"/>
                    <a:pt x="606" y="4188"/>
                    <a:pt x="640" y="4188"/>
                  </a:cubicBezTo>
                  <a:cubicBezTo>
                    <a:pt x="659" y="4188"/>
                    <a:pt x="666" y="4162"/>
                    <a:pt x="672" y="4142"/>
                  </a:cubicBezTo>
                  <a:cubicBezTo>
                    <a:pt x="686" y="4116"/>
                    <a:pt x="699" y="4102"/>
                    <a:pt x="705" y="4076"/>
                  </a:cubicBezTo>
                  <a:cubicBezTo>
                    <a:pt x="752" y="4089"/>
                    <a:pt x="771" y="4135"/>
                    <a:pt x="817" y="4135"/>
                  </a:cubicBezTo>
                  <a:cubicBezTo>
                    <a:pt x="851" y="4135"/>
                    <a:pt x="851" y="4096"/>
                    <a:pt x="884" y="4096"/>
                  </a:cubicBezTo>
                  <a:cubicBezTo>
                    <a:pt x="916" y="4096"/>
                    <a:pt x="930" y="4122"/>
                    <a:pt x="956" y="4149"/>
                  </a:cubicBezTo>
                  <a:cubicBezTo>
                    <a:pt x="1002" y="4195"/>
                    <a:pt x="1042" y="4208"/>
                    <a:pt x="1095" y="4247"/>
                  </a:cubicBezTo>
                  <a:cubicBezTo>
                    <a:pt x="1121" y="4274"/>
                    <a:pt x="1141" y="4294"/>
                    <a:pt x="1180" y="4294"/>
                  </a:cubicBezTo>
                  <a:cubicBezTo>
                    <a:pt x="1200" y="4294"/>
                    <a:pt x="1200" y="4274"/>
                    <a:pt x="1207" y="4254"/>
                  </a:cubicBezTo>
                  <a:cubicBezTo>
                    <a:pt x="1227" y="4228"/>
                    <a:pt x="1246" y="4201"/>
                    <a:pt x="1279" y="4201"/>
                  </a:cubicBezTo>
                  <a:cubicBezTo>
                    <a:pt x="1332" y="4201"/>
                    <a:pt x="1345" y="4267"/>
                    <a:pt x="1398" y="4267"/>
                  </a:cubicBezTo>
                  <a:cubicBezTo>
                    <a:pt x="1418" y="4267"/>
                    <a:pt x="1431" y="4267"/>
                    <a:pt x="1457" y="4267"/>
                  </a:cubicBezTo>
                  <a:cubicBezTo>
                    <a:pt x="1517" y="4267"/>
                    <a:pt x="1543" y="4247"/>
                    <a:pt x="1596" y="4228"/>
                  </a:cubicBezTo>
                  <a:cubicBezTo>
                    <a:pt x="1655" y="4208"/>
                    <a:pt x="1701" y="4214"/>
                    <a:pt x="1748" y="4175"/>
                  </a:cubicBezTo>
                  <a:cubicBezTo>
                    <a:pt x="1781" y="4149"/>
                    <a:pt x="1767" y="4109"/>
                    <a:pt x="1794" y="4089"/>
                  </a:cubicBezTo>
                  <a:cubicBezTo>
                    <a:pt x="1827" y="4056"/>
                    <a:pt x="1860" y="4069"/>
                    <a:pt x="1906" y="4063"/>
                  </a:cubicBezTo>
                  <a:cubicBezTo>
                    <a:pt x="2064" y="4056"/>
                    <a:pt x="2064" y="4056"/>
                    <a:pt x="2064" y="4056"/>
                  </a:cubicBezTo>
                  <a:lnTo>
                    <a:pt x="2064" y="4056"/>
                  </a:lnTo>
                  <a:cubicBezTo>
                    <a:pt x="2051" y="4023"/>
                    <a:pt x="2051" y="3997"/>
                    <a:pt x="2051" y="3957"/>
                  </a:cubicBezTo>
                  <a:cubicBezTo>
                    <a:pt x="2051" y="3891"/>
                    <a:pt x="2064" y="3852"/>
                    <a:pt x="2064" y="3786"/>
                  </a:cubicBezTo>
                  <a:cubicBezTo>
                    <a:pt x="2064" y="3733"/>
                    <a:pt x="2038" y="3713"/>
                    <a:pt x="2038" y="3660"/>
                  </a:cubicBezTo>
                  <a:cubicBezTo>
                    <a:pt x="2038" y="3621"/>
                    <a:pt x="2084" y="3608"/>
                    <a:pt x="2084" y="3568"/>
                  </a:cubicBezTo>
                  <a:cubicBezTo>
                    <a:pt x="2084" y="3529"/>
                    <a:pt x="2044" y="3515"/>
                    <a:pt x="2044" y="3476"/>
                  </a:cubicBezTo>
                  <a:cubicBezTo>
                    <a:pt x="2044" y="3430"/>
                    <a:pt x="2097" y="3416"/>
                    <a:pt x="2097" y="3370"/>
                  </a:cubicBezTo>
                  <a:cubicBezTo>
                    <a:pt x="2097" y="3337"/>
                    <a:pt x="2038" y="3344"/>
                    <a:pt x="2038" y="3311"/>
                  </a:cubicBezTo>
                  <a:cubicBezTo>
                    <a:pt x="2038" y="3265"/>
                    <a:pt x="2064" y="3245"/>
                    <a:pt x="2077" y="3205"/>
                  </a:cubicBezTo>
                  <a:cubicBezTo>
                    <a:pt x="2097" y="3159"/>
                    <a:pt x="2091" y="3133"/>
                    <a:pt x="2104" y="3087"/>
                  </a:cubicBezTo>
                  <a:cubicBezTo>
                    <a:pt x="2117" y="3054"/>
                    <a:pt x="2137" y="3034"/>
                    <a:pt x="2150" y="2994"/>
                  </a:cubicBezTo>
                  <a:cubicBezTo>
                    <a:pt x="2170" y="2935"/>
                    <a:pt x="2170" y="2902"/>
                    <a:pt x="2196" y="2843"/>
                  </a:cubicBezTo>
                  <a:cubicBezTo>
                    <a:pt x="2209" y="2803"/>
                    <a:pt x="2229" y="2777"/>
                    <a:pt x="2269" y="2757"/>
                  </a:cubicBezTo>
                  <a:cubicBezTo>
                    <a:pt x="2295" y="2737"/>
                    <a:pt x="2335" y="2744"/>
                    <a:pt x="2335" y="2711"/>
                  </a:cubicBezTo>
                  <a:cubicBezTo>
                    <a:pt x="2335" y="2684"/>
                    <a:pt x="2308" y="2678"/>
                    <a:pt x="2308" y="2651"/>
                  </a:cubicBezTo>
                  <a:lnTo>
                    <a:pt x="2308" y="2651"/>
                  </a:lnTo>
                  <a:cubicBezTo>
                    <a:pt x="2275" y="2651"/>
                    <a:pt x="2262" y="2645"/>
                    <a:pt x="2223" y="2645"/>
                  </a:cubicBezTo>
                  <a:cubicBezTo>
                    <a:pt x="2137" y="2645"/>
                    <a:pt x="2084" y="2566"/>
                    <a:pt x="2064" y="2473"/>
                  </a:cubicBezTo>
                  <a:cubicBezTo>
                    <a:pt x="2051" y="2414"/>
                    <a:pt x="2051" y="2374"/>
                    <a:pt x="2018" y="2315"/>
                  </a:cubicBezTo>
                  <a:cubicBezTo>
                    <a:pt x="1978" y="2242"/>
                    <a:pt x="1952" y="2209"/>
                    <a:pt x="1899" y="2144"/>
                  </a:cubicBezTo>
                  <a:cubicBezTo>
                    <a:pt x="1873" y="2117"/>
                    <a:pt x="1860" y="2091"/>
                    <a:pt x="1827" y="2064"/>
                  </a:cubicBezTo>
                  <a:cubicBezTo>
                    <a:pt x="1794" y="2038"/>
                    <a:pt x="1754" y="2031"/>
                    <a:pt x="1754" y="1992"/>
                  </a:cubicBezTo>
                  <a:cubicBezTo>
                    <a:pt x="1754" y="1939"/>
                    <a:pt x="1794" y="1926"/>
                    <a:pt x="1827" y="1886"/>
                  </a:cubicBezTo>
                  <a:cubicBezTo>
                    <a:pt x="1853" y="1860"/>
                    <a:pt x="1853" y="1834"/>
                    <a:pt x="1860" y="1801"/>
                  </a:cubicBezTo>
                  <a:cubicBezTo>
                    <a:pt x="1860" y="1774"/>
                    <a:pt x="1860" y="1761"/>
                    <a:pt x="1873" y="1741"/>
                  </a:cubicBezTo>
                  <a:cubicBezTo>
                    <a:pt x="1899" y="1715"/>
                    <a:pt x="1939" y="1735"/>
                    <a:pt x="1965" y="1708"/>
                  </a:cubicBezTo>
                  <a:cubicBezTo>
                    <a:pt x="1978" y="1688"/>
                    <a:pt x="1985" y="1669"/>
                    <a:pt x="1985" y="1642"/>
                  </a:cubicBezTo>
                  <a:cubicBezTo>
                    <a:pt x="1985" y="1590"/>
                    <a:pt x="1965" y="1530"/>
                    <a:pt x="1919" y="1530"/>
                  </a:cubicBezTo>
                  <a:cubicBezTo>
                    <a:pt x="1853" y="1530"/>
                    <a:pt x="1820" y="1550"/>
                    <a:pt x="1754" y="1550"/>
                  </a:cubicBezTo>
                  <a:cubicBezTo>
                    <a:pt x="1708" y="1550"/>
                    <a:pt x="1695" y="1504"/>
                    <a:pt x="1682" y="1464"/>
                  </a:cubicBezTo>
                  <a:cubicBezTo>
                    <a:pt x="1662" y="1392"/>
                    <a:pt x="1649" y="1345"/>
                    <a:pt x="1602" y="1293"/>
                  </a:cubicBezTo>
                  <a:cubicBezTo>
                    <a:pt x="1563" y="1246"/>
                    <a:pt x="1543" y="1200"/>
                    <a:pt x="1490" y="1167"/>
                  </a:cubicBezTo>
                  <a:cubicBezTo>
                    <a:pt x="1471" y="1154"/>
                    <a:pt x="1484" y="1128"/>
                    <a:pt x="1471" y="1108"/>
                  </a:cubicBezTo>
                  <a:cubicBezTo>
                    <a:pt x="1464" y="1082"/>
                    <a:pt x="1438" y="1062"/>
                    <a:pt x="1411" y="1062"/>
                  </a:cubicBezTo>
                  <a:cubicBezTo>
                    <a:pt x="1405" y="1049"/>
                    <a:pt x="1405" y="1049"/>
                    <a:pt x="1405" y="1036"/>
                  </a:cubicBezTo>
                  <a:cubicBezTo>
                    <a:pt x="1405" y="989"/>
                    <a:pt x="1444" y="976"/>
                    <a:pt x="1471" y="937"/>
                  </a:cubicBezTo>
                  <a:cubicBezTo>
                    <a:pt x="1490" y="904"/>
                    <a:pt x="1490" y="877"/>
                    <a:pt x="1510" y="851"/>
                  </a:cubicBezTo>
                  <a:cubicBezTo>
                    <a:pt x="1543" y="805"/>
                    <a:pt x="1576" y="778"/>
                    <a:pt x="1576" y="725"/>
                  </a:cubicBezTo>
                  <a:cubicBezTo>
                    <a:pt x="1576" y="673"/>
                    <a:pt x="1576" y="640"/>
                    <a:pt x="1576" y="587"/>
                  </a:cubicBezTo>
                  <a:cubicBezTo>
                    <a:pt x="1576" y="514"/>
                    <a:pt x="1616" y="475"/>
                    <a:pt x="1616" y="402"/>
                  </a:cubicBezTo>
                  <a:cubicBezTo>
                    <a:pt x="1616" y="323"/>
                    <a:pt x="1616" y="277"/>
                    <a:pt x="1616" y="198"/>
                  </a:cubicBezTo>
                  <a:cubicBezTo>
                    <a:pt x="1616" y="132"/>
                    <a:pt x="1537" y="139"/>
                    <a:pt x="1477" y="99"/>
                  </a:cubicBezTo>
                  <a:cubicBezTo>
                    <a:pt x="1477" y="26"/>
                    <a:pt x="1477" y="26"/>
                    <a:pt x="1477" y="26"/>
                  </a:cubicBezTo>
                  <a:cubicBezTo>
                    <a:pt x="1471" y="0"/>
                    <a:pt x="1471" y="0"/>
                    <a:pt x="1471" y="0"/>
                  </a:cubicBezTo>
                  <a:cubicBezTo>
                    <a:pt x="1418" y="13"/>
                    <a:pt x="1391" y="40"/>
                    <a:pt x="1339" y="40"/>
                  </a:cubicBezTo>
                  <a:cubicBezTo>
                    <a:pt x="1306" y="40"/>
                    <a:pt x="1286" y="40"/>
                    <a:pt x="1253" y="26"/>
                  </a:cubicBezTo>
                  <a:cubicBezTo>
                    <a:pt x="1240" y="20"/>
                    <a:pt x="1227" y="7"/>
                    <a:pt x="1207" y="7"/>
                  </a:cubicBezTo>
                  <a:cubicBezTo>
                    <a:pt x="1174" y="7"/>
                    <a:pt x="1160" y="26"/>
                    <a:pt x="1134" y="40"/>
                  </a:cubicBezTo>
                  <a:cubicBezTo>
                    <a:pt x="1108" y="59"/>
                    <a:pt x="1081" y="72"/>
                    <a:pt x="1055" y="86"/>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2" name="Freeform 29">
              <a:extLst>
                <a:ext uri="{FF2B5EF4-FFF2-40B4-BE49-F238E27FC236}">
                  <a16:creationId xmlns:a16="http://schemas.microsoft.com/office/drawing/2014/main" id="{FD40E5D4-594F-7C49-A96B-1B30ABA85078}"/>
                </a:ext>
              </a:extLst>
            </p:cNvPr>
            <p:cNvSpPr>
              <a:spLocks noChangeArrowheads="1"/>
            </p:cNvSpPr>
            <p:nvPr/>
          </p:nvSpPr>
          <p:spPr bwMode="auto">
            <a:xfrm>
              <a:off x="5013793" y="3367081"/>
              <a:ext cx="1027046" cy="1189038"/>
            </a:xfrm>
            <a:custGeom>
              <a:avLst/>
              <a:gdLst>
                <a:gd name="T0" fmla="*/ 574 w 2851"/>
                <a:gd name="T1" fmla="*/ 1510 h 3305"/>
                <a:gd name="T2" fmla="*/ 772 w 2851"/>
                <a:gd name="T3" fmla="*/ 1603 h 3305"/>
                <a:gd name="T4" fmla="*/ 944 w 2851"/>
                <a:gd name="T5" fmla="*/ 1932 h 3305"/>
                <a:gd name="T6" fmla="*/ 1135 w 2851"/>
                <a:gd name="T7" fmla="*/ 2163 h 3305"/>
                <a:gd name="T8" fmla="*/ 1148 w 2851"/>
                <a:gd name="T9" fmla="*/ 2315 h 3305"/>
                <a:gd name="T10" fmla="*/ 1181 w 2851"/>
                <a:gd name="T11" fmla="*/ 2553 h 3305"/>
                <a:gd name="T12" fmla="*/ 1280 w 2851"/>
                <a:gd name="T13" fmla="*/ 2797 h 3305"/>
                <a:gd name="T14" fmla="*/ 1359 w 2851"/>
                <a:gd name="T15" fmla="*/ 3140 h 3305"/>
                <a:gd name="T16" fmla="*/ 1570 w 2851"/>
                <a:gd name="T17" fmla="*/ 3285 h 3305"/>
                <a:gd name="T18" fmla="*/ 1669 w 2851"/>
                <a:gd name="T19" fmla="*/ 3140 h 3305"/>
                <a:gd name="T20" fmla="*/ 1775 w 2851"/>
                <a:gd name="T21" fmla="*/ 2935 h 3305"/>
                <a:gd name="T22" fmla="*/ 2098 w 2851"/>
                <a:gd name="T23" fmla="*/ 3001 h 3305"/>
                <a:gd name="T24" fmla="*/ 2210 w 2851"/>
                <a:gd name="T25" fmla="*/ 2849 h 3305"/>
                <a:gd name="T26" fmla="*/ 2388 w 2851"/>
                <a:gd name="T27" fmla="*/ 2730 h 3305"/>
                <a:gd name="T28" fmla="*/ 2645 w 2851"/>
                <a:gd name="T29" fmla="*/ 2546 h 3305"/>
                <a:gd name="T30" fmla="*/ 2850 w 2851"/>
                <a:gd name="T31" fmla="*/ 2559 h 3305"/>
                <a:gd name="T32" fmla="*/ 2790 w 2851"/>
                <a:gd name="T33" fmla="*/ 1893 h 3305"/>
                <a:gd name="T34" fmla="*/ 2639 w 2851"/>
                <a:gd name="T35" fmla="*/ 1695 h 3305"/>
                <a:gd name="T36" fmla="*/ 2586 w 2851"/>
                <a:gd name="T37" fmla="*/ 1477 h 3305"/>
                <a:gd name="T38" fmla="*/ 2461 w 2851"/>
                <a:gd name="T39" fmla="*/ 1286 h 3305"/>
                <a:gd name="T40" fmla="*/ 2474 w 2851"/>
                <a:gd name="T41" fmla="*/ 1022 h 3305"/>
                <a:gd name="T42" fmla="*/ 2494 w 2851"/>
                <a:gd name="T43" fmla="*/ 897 h 3305"/>
                <a:gd name="T44" fmla="*/ 2639 w 2851"/>
                <a:gd name="T45" fmla="*/ 640 h 3305"/>
                <a:gd name="T46" fmla="*/ 2513 w 2851"/>
                <a:gd name="T47" fmla="*/ 396 h 3305"/>
                <a:gd name="T48" fmla="*/ 2395 w 2851"/>
                <a:gd name="T49" fmla="*/ 165 h 3305"/>
                <a:gd name="T50" fmla="*/ 2368 w 2851"/>
                <a:gd name="T51" fmla="*/ 0 h 3305"/>
                <a:gd name="T52" fmla="*/ 2104 w 2851"/>
                <a:gd name="T53" fmla="*/ 13 h 3305"/>
                <a:gd name="T54" fmla="*/ 2078 w 2851"/>
                <a:gd name="T55" fmla="*/ 178 h 3305"/>
                <a:gd name="T56" fmla="*/ 1946 w 2851"/>
                <a:gd name="T57" fmla="*/ 297 h 3305"/>
                <a:gd name="T58" fmla="*/ 1735 w 2851"/>
                <a:gd name="T59" fmla="*/ 396 h 3305"/>
                <a:gd name="T60" fmla="*/ 1544 w 2851"/>
                <a:gd name="T61" fmla="*/ 488 h 3305"/>
                <a:gd name="T62" fmla="*/ 1227 w 2851"/>
                <a:gd name="T63" fmla="*/ 488 h 3305"/>
                <a:gd name="T64" fmla="*/ 858 w 2851"/>
                <a:gd name="T65" fmla="*/ 607 h 3305"/>
                <a:gd name="T66" fmla="*/ 495 w 2851"/>
                <a:gd name="T67" fmla="*/ 554 h 3305"/>
                <a:gd name="T68" fmla="*/ 198 w 2851"/>
                <a:gd name="T69" fmla="*/ 462 h 3305"/>
                <a:gd name="T70" fmla="*/ 0 w 2851"/>
                <a:gd name="T71" fmla="*/ 521 h 3305"/>
                <a:gd name="T72" fmla="*/ 139 w 2851"/>
                <a:gd name="T73" fmla="*/ 640 h 3305"/>
                <a:gd name="T74" fmla="*/ 310 w 2851"/>
                <a:gd name="T75" fmla="*/ 699 h 3305"/>
                <a:gd name="T76" fmla="*/ 244 w 2851"/>
                <a:gd name="T77" fmla="*/ 1022 h 3305"/>
                <a:gd name="T78" fmla="*/ 350 w 2851"/>
                <a:gd name="T79" fmla="*/ 1346 h 3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851" h="3305">
                  <a:moveTo>
                    <a:pt x="574" y="1510"/>
                  </a:moveTo>
                  <a:lnTo>
                    <a:pt x="574" y="1510"/>
                  </a:lnTo>
                  <a:cubicBezTo>
                    <a:pt x="627" y="1510"/>
                    <a:pt x="667" y="1517"/>
                    <a:pt x="706" y="1543"/>
                  </a:cubicBezTo>
                  <a:cubicBezTo>
                    <a:pt x="732" y="1563"/>
                    <a:pt x="765" y="1570"/>
                    <a:pt x="772" y="1603"/>
                  </a:cubicBezTo>
                  <a:cubicBezTo>
                    <a:pt x="798" y="1688"/>
                    <a:pt x="818" y="1728"/>
                    <a:pt x="845" y="1814"/>
                  </a:cubicBezTo>
                  <a:cubicBezTo>
                    <a:pt x="864" y="1867"/>
                    <a:pt x="897" y="1900"/>
                    <a:pt x="944" y="1932"/>
                  </a:cubicBezTo>
                  <a:cubicBezTo>
                    <a:pt x="983" y="1952"/>
                    <a:pt x="996" y="1979"/>
                    <a:pt x="1036" y="2005"/>
                  </a:cubicBezTo>
                  <a:cubicBezTo>
                    <a:pt x="1089" y="2051"/>
                    <a:pt x="1135" y="2091"/>
                    <a:pt x="1135" y="2163"/>
                  </a:cubicBezTo>
                  <a:cubicBezTo>
                    <a:pt x="1135" y="2190"/>
                    <a:pt x="1135" y="2210"/>
                    <a:pt x="1135" y="2236"/>
                  </a:cubicBezTo>
                  <a:cubicBezTo>
                    <a:pt x="1148" y="2315"/>
                    <a:pt x="1148" y="2315"/>
                    <a:pt x="1148" y="2315"/>
                  </a:cubicBezTo>
                  <a:cubicBezTo>
                    <a:pt x="1148" y="2355"/>
                    <a:pt x="1148" y="2374"/>
                    <a:pt x="1148" y="2414"/>
                  </a:cubicBezTo>
                  <a:cubicBezTo>
                    <a:pt x="1148" y="2473"/>
                    <a:pt x="1155" y="2506"/>
                    <a:pt x="1181" y="2553"/>
                  </a:cubicBezTo>
                  <a:cubicBezTo>
                    <a:pt x="1227" y="2612"/>
                    <a:pt x="1280" y="2645"/>
                    <a:pt x="1280" y="2724"/>
                  </a:cubicBezTo>
                  <a:cubicBezTo>
                    <a:pt x="1280" y="2750"/>
                    <a:pt x="1280" y="2764"/>
                    <a:pt x="1280" y="2797"/>
                  </a:cubicBezTo>
                  <a:cubicBezTo>
                    <a:pt x="1280" y="2896"/>
                    <a:pt x="1333" y="2942"/>
                    <a:pt x="1353" y="3041"/>
                  </a:cubicBezTo>
                  <a:cubicBezTo>
                    <a:pt x="1366" y="3080"/>
                    <a:pt x="1359" y="3100"/>
                    <a:pt x="1359" y="3140"/>
                  </a:cubicBezTo>
                  <a:cubicBezTo>
                    <a:pt x="1372" y="3205"/>
                    <a:pt x="1405" y="3258"/>
                    <a:pt x="1471" y="3265"/>
                  </a:cubicBezTo>
                  <a:cubicBezTo>
                    <a:pt x="1511" y="3271"/>
                    <a:pt x="1530" y="3278"/>
                    <a:pt x="1570" y="3285"/>
                  </a:cubicBezTo>
                  <a:cubicBezTo>
                    <a:pt x="1590" y="3291"/>
                    <a:pt x="1623" y="3304"/>
                    <a:pt x="1629" y="3285"/>
                  </a:cubicBezTo>
                  <a:cubicBezTo>
                    <a:pt x="1649" y="3232"/>
                    <a:pt x="1649" y="3192"/>
                    <a:pt x="1669" y="3140"/>
                  </a:cubicBezTo>
                  <a:cubicBezTo>
                    <a:pt x="1682" y="3093"/>
                    <a:pt x="1709" y="3067"/>
                    <a:pt x="1728" y="3021"/>
                  </a:cubicBezTo>
                  <a:cubicBezTo>
                    <a:pt x="1742" y="2988"/>
                    <a:pt x="1748" y="2961"/>
                    <a:pt x="1775" y="2935"/>
                  </a:cubicBezTo>
                  <a:cubicBezTo>
                    <a:pt x="1827" y="2882"/>
                    <a:pt x="1900" y="2882"/>
                    <a:pt x="1966" y="2915"/>
                  </a:cubicBezTo>
                  <a:cubicBezTo>
                    <a:pt x="2019" y="2935"/>
                    <a:pt x="2039" y="3001"/>
                    <a:pt x="2098" y="3001"/>
                  </a:cubicBezTo>
                  <a:cubicBezTo>
                    <a:pt x="2151" y="3001"/>
                    <a:pt x="2210" y="2981"/>
                    <a:pt x="2210" y="2928"/>
                  </a:cubicBezTo>
                  <a:cubicBezTo>
                    <a:pt x="2210" y="2896"/>
                    <a:pt x="2210" y="2882"/>
                    <a:pt x="2210" y="2849"/>
                  </a:cubicBezTo>
                  <a:cubicBezTo>
                    <a:pt x="2210" y="2816"/>
                    <a:pt x="2243" y="2803"/>
                    <a:pt x="2269" y="2790"/>
                  </a:cubicBezTo>
                  <a:cubicBezTo>
                    <a:pt x="2315" y="2777"/>
                    <a:pt x="2342" y="2750"/>
                    <a:pt x="2388" y="2730"/>
                  </a:cubicBezTo>
                  <a:cubicBezTo>
                    <a:pt x="2467" y="2691"/>
                    <a:pt x="2487" y="2651"/>
                    <a:pt x="2566" y="2599"/>
                  </a:cubicBezTo>
                  <a:cubicBezTo>
                    <a:pt x="2586" y="2572"/>
                    <a:pt x="2606" y="2546"/>
                    <a:pt x="2645" y="2546"/>
                  </a:cubicBezTo>
                  <a:cubicBezTo>
                    <a:pt x="2678" y="2546"/>
                    <a:pt x="2698" y="2546"/>
                    <a:pt x="2731" y="2546"/>
                  </a:cubicBezTo>
                  <a:cubicBezTo>
                    <a:pt x="2777" y="2546"/>
                    <a:pt x="2804" y="2546"/>
                    <a:pt x="2850" y="2559"/>
                  </a:cubicBezTo>
                  <a:cubicBezTo>
                    <a:pt x="2823" y="1952"/>
                    <a:pt x="2823" y="1952"/>
                    <a:pt x="2823" y="1952"/>
                  </a:cubicBezTo>
                  <a:cubicBezTo>
                    <a:pt x="2810" y="1939"/>
                    <a:pt x="2810" y="1913"/>
                    <a:pt x="2790" y="1893"/>
                  </a:cubicBezTo>
                  <a:cubicBezTo>
                    <a:pt x="2757" y="1873"/>
                    <a:pt x="2725" y="1873"/>
                    <a:pt x="2705" y="1847"/>
                  </a:cubicBezTo>
                  <a:cubicBezTo>
                    <a:pt x="2672" y="1794"/>
                    <a:pt x="2672" y="1754"/>
                    <a:pt x="2639" y="1695"/>
                  </a:cubicBezTo>
                  <a:cubicBezTo>
                    <a:pt x="2619" y="1649"/>
                    <a:pt x="2586" y="1622"/>
                    <a:pt x="2586" y="1570"/>
                  </a:cubicBezTo>
                  <a:cubicBezTo>
                    <a:pt x="2586" y="1537"/>
                    <a:pt x="2586" y="1517"/>
                    <a:pt x="2586" y="1477"/>
                  </a:cubicBezTo>
                  <a:cubicBezTo>
                    <a:pt x="2586" y="1431"/>
                    <a:pt x="2573" y="1398"/>
                    <a:pt x="2533" y="1372"/>
                  </a:cubicBezTo>
                  <a:cubicBezTo>
                    <a:pt x="2494" y="1352"/>
                    <a:pt x="2461" y="1332"/>
                    <a:pt x="2461" y="1286"/>
                  </a:cubicBezTo>
                  <a:cubicBezTo>
                    <a:pt x="2461" y="1260"/>
                    <a:pt x="2461" y="1240"/>
                    <a:pt x="2461" y="1214"/>
                  </a:cubicBezTo>
                  <a:cubicBezTo>
                    <a:pt x="2461" y="1141"/>
                    <a:pt x="2461" y="1095"/>
                    <a:pt x="2474" y="1022"/>
                  </a:cubicBezTo>
                  <a:cubicBezTo>
                    <a:pt x="2480" y="1003"/>
                    <a:pt x="2494" y="996"/>
                    <a:pt x="2494" y="983"/>
                  </a:cubicBezTo>
                  <a:cubicBezTo>
                    <a:pt x="2494" y="950"/>
                    <a:pt x="2494" y="930"/>
                    <a:pt x="2494" y="897"/>
                  </a:cubicBezTo>
                  <a:cubicBezTo>
                    <a:pt x="2494" y="831"/>
                    <a:pt x="2533" y="791"/>
                    <a:pt x="2533" y="725"/>
                  </a:cubicBezTo>
                  <a:cubicBezTo>
                    <a:pt x="2559" y="679"/>
                    <a:pt x="2593" y="646"/>
                    <a:pt x="2639" y="640"/>
                  </a:cubicBezTo>
                  <a:cubicBezTo>
                    <a:pt x="2639" y="593"/>
                    <a:pt x="2639" y="567"/>
                    <a:pt x="2639" y="514"/>
                  </a:cubicBezTo>
                  <a:cubicBezTo>
                    <a:pt x="2639" y="449"/>
                    <a:pt x="2559" y="449"/>
                    <a:pt x="2513" y="396"/>
                  </a:cubicBezTo>
                  <a:cubicBezTo>
                    <a:pt x="2467" y="343"/>
                    <a:pt x="2421" y="317"/>
                    <a:pt x="2355" y="310"/>
                  </a:cubicBezTo>
                  <a:cubicBezTo>
                    <a:pt x="2355" y="251"/>
                    <a:pt x="2368" y="218"/>
                    <a:pt x="2395" y="165"/>
                  </a:cubicBezTo>
                  <a:cubicBezTo>
                    <a:pt x="2408" y="125"/>
                    <a:pt x="2441" y="106"/>
                    <a:pt x="2441" y="59"/>
                  </a:cubicBezTo>
                  <a:cubicBezTo>
                    <a:pt x="2441" y="26"/>
                    <a:pt x="2401" y="0"/>
                    <a:pt x="2368" y="0"/>
                  </a:cubicBezTo>
                  <a:cubicBezTo>
                    <a:pt x="2269" y="0"/>
                    <a:pt x="2203" y="13"/>
                    <a:pt x="2104" y="13"/>
                  </a:cubicBezTo>
                  <a:lnTo>
                    <a:pt x="2104" y="13"/>
                  </a:lnTo>
                  <a:cubicBezTo>
                    <a:pt x="2118" y="53"/>
                    <a:pt x="2137" y="59"/>
                    <a:pt x="2137" y="92"/>
                  </a:cubicBezTo>
                  <a:cubicBezTo>
                    <a:pt x="2137" y="132"/>
                    <a:pt x="2111" y="152"/>
                    <a:pt x="2078" y="178"/>
                  </a:cubicBezTo>
                  <a:cubicBezTo>
                    <a:pt x="2045" y="218"/>
                    <a:pt x="2032" y="237"/>
                    <a:pt x="1992" y="270"/>
                  </a:cubicBezTo>
                  <a:cubicBezTo>
                    <a:pt x="1972" y="277"/>
                    <a:pt x="1966" y="297"/>
                    <a:pt x="1946" y="297"/>
                  </a:cubicBezTo>
                  <a:cubicBezTo>
                    <a:pt x="1893" y="297"/>
                    <a:pt x="1860" y="297"/>
                    <a:pt x="1801" y="297"/>
                  </a:cubicBezTo>
                  <a:cubicBezTo>
                    <a:pt x="1781" y="336"/>
                    <a:pt x="1761" y="356"/>
                    <a:pt x="1735" y="396"/>
                  </a:cubicBezTo>
                  <a:cubicBezTo>
                    <a:pt x="1709" y="435"/>
                    <a:pt x="1702" y="468"/>
                    <a:pt x="1656" y="488"/>
                  </a:cubicBezTo>
                  <a:cubicBezTo>
                    <a:pt x="1616" y="501"/>
                    <a:pt x="1590" y="488"/>
                    <a:pt x="1544" y="488"/>
                  </a:cubicBezTo>
                  <a:cubicBezTo>
                    <a:pt x="1491" y="488"/>
                    <a:pt x="1465" y="481"/>
                    <a:pt x="1405" y="481"/>
                  </a:cubicBezTo>
                  <a:cubicBezTo>
                    <a:pt x="1339" y="481"/>
                    <a:pt x="1293" y="488"/>
                    <a:pt x="1227" y="488"/>
                  </a:cubicBezTo>
                  <a:cubicBezTo>
                    <a:pt x="1122" y="488"/>
                    <a:pt x="1056" y="495"/>
                    <a:pt x="957" y="534"/>
                  </a:cubicBezTo>
                  <a:cubicBezTo>
                    <a:pt x="924" y="567"/>
                    <a:pt x="911" y="607"/>
                    <a:pt x="858" y="607"/>
                  </a:cubicBezTo>
                  <a:cubicBezTo>
                    <a:pt x="798" y="607"/>
                    <a:pt x="772" y="554"/>
                    <a:pt x="719" y="554"/>
                  </a:cubicBezTo>
                  <a:cubicBezTo>
                    <a:pt x="633" y="554"/>
                    <a:pt x="581" y="554"/>
                    <a:pt x="495" y="554"/>
                  </a:cubicBezTo>
                  <a:cubicBezTo>
                    <a:pt x="409" y="554"/>
                    <a:pt x="363" y="528"/>
                    <a:pt x="284" y="495"/>
                  </a:cubicBezTo>
                  <a:cubicBezTo>
                    <a:pt x="251" y="481"/>
                    <a:pt x="231" y="462"/>
                    <a:pt x="198" y="462"/>
                  </a:cubicBezTo>
                  <a:cubicBezTo>
                    <a:pt x="119" y="462"/>
                    <a:pt x="79" y="462"/>
                    <a:pt x="0" y="462"/>
                  </a:cubicBezTo>
                  <a:cubicBezTo>
                    <a:pt x="0" y="488"/>
                    <a:pt x="0" y="501"/>
                    <a:pt x="0" y="521"/>
                  </a:cubicBezTo>
                  <a:cubicBezTo>
                    <a:pt x="0" y="554"/>
                    <a:pt x="7" y="574"/>
                    <a:pt x="20" y="600"/>
                  </a:cubicBezTo>
                  <a:cubicBezTo>
                    <a:pt x="53" y="633"/>
                    <a:pt x="93" y="620"/>
                    <a:pt x="139" y="640"/>
                  </a:cubicBezTo>
                  <a:cubicBezTo>
                    <a:pt x="178" y="653"/>
                    <a:pt x="198" y="666"/>
                    <a:pt x="238" y="686"/>
                  </a:cubicBezTo>
                  <a:cubicBezTo>
                    <a:pt x="264" y="692"/>
                    <a:pt x="290" y="679"/>
                    <a:pt x="310" y="699"/>
                  </a:cubicBezTo>
                  <a:cubicBezTo>
                    <a:pt x="317" y="706"/>
                    <a:pt x="310" y="719"/>
                    <a:pt x="310" y="739"/>
                  </a:cubicBezTo>
                  <a:cubicBezTo>
                    <a:pt x="310" y="851"/>
                    <a:pt x="244" y="910"/>
                    <a:pt x="244" y="1022"/>
                  </a:cubicBezTo>
                  <a:cubicBezTo>
                    <a:pt x="244" y="1134"/>
                    <a:pt x="238" y="1214"/>
                    <a:pt x="304" y="1306"/>
                  </a:cubicBezTo>
                  <a:cubicBezTo>
                    <a:pt x="317" y="1326"/>
                    <a:pt x="337" y="1332"/>
                    <a:pt x="350" y="1346"/>
                  </a:cubicBezTo>
                  <a:cubicBezTo>
                    <a:pt x="429" y="1425"/>
                    <a:pt x="475" y="1464"/>
                    <a:pt x="574" y="1510"/>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3" name="Freeform 30">
              <a:extLst>
                <a:ext uri="{FF2B5EF4-FFF2-40B4-BE49-F238E27FC236}">
                  <a16:creationId xmlns:a16="http://schemas.microsoft.com/office/drawing/2014/main" id="{4DB0AF4C-1C42-924D-9A2E-257DD41D36DA}"/>
                </a:ext>
              </a:extLst>
            </p:cNvPr>
            <p:cNvSpPr>
              <a:spLocks noChangeArrowheads="1"/>
            </p:cNvSpPr>
            <p:nvPr/>
          </p:nvSpPr>
          <p:spPr bwMode="auto">
            <a:xfrm>
              <a:off x="6029727" y="3832220"/>
              <a:ext cx="2427130" cy="2341563"/>
            </a:xfrm>
            <a:custGeom>
              <a:avLst/>
              <a:gdLst>
                <a:gd name="T0" fmla="*/ 4340 w 6741"/>
                <a:gd name="T1" fmla="*/ 1609 h 6504"/>
                <a:gd name="T2" fmla="*/ 4260 w 6741"/>
                <a:gd name="T3" fmla="*/ 1629 h 6504"/>
                <a:gd name="T4" fmla="*/ 4379 w 6741"/>
                <a:gd name="T5" fmla="*/ 1457 h 6504"/>
                <a:gd name="T6" fmla="*/ 4333 w 6741"/>
                <a:gd name="T7" fmla="*/ 1536 h 6504"/>
                <a:gd name="T8" fmla="*/ 4260 w 6741"/>
                <a:gd name="T9" fmla="*/ 1504 h 6504"/>
                <a:gd name="T10" fmla="*/ 4874 w 6741"/>
                <a:gd name="T11" fmla="*/ 1504 h 6504"/>
                <a:gd name="T12" fmla="*/ 4999 w 6741"/>
                <a:gd name="T13" fmla="*/ 1523 h 6504"/>
                <a:gd name="T14" fmla="*/ 4801 w 6741"/>
                <a:gd name="T15" fmla="*/ 1444 h 6504"/>
                <a:gd name="T16" fmla="*/ 4610 w 6741"/>
                <a:gd name="T17" fmla="*/ 1273 h 6504"/>
                <a:gd name="T18" fmla="*/ 4524 w 6741"/>
                <a:gd name="T19" fmla="*/ 1398 h 6504"/>
                <a:gd name="T20" fmla="*/ 4801 w 6741"/>
                <a:gd name="T21" fmla="*/ 1523 h 6504"/>
                <a:gd name="T22" fmla="*/ 4775 w 6741"/>
                <a:gd name="T23" fmla="*/ 1523 h 6504"/>
                <a:gd name="T24" fmla="*/ 6609 w 6741"/>
                <a:gd name="T25" fmla="*/ 2480 h 6504"/>
                <a:gd name="T26" fmla="*/ 6516 w 6741"/>
                <a:gd name="T27" fmla="*/ 2915 h 6504"/>
                <a:gd name="T28" fmla="*/ 6325 w 6741"/>
                <a:gd name="T29" fmla="*/ 3238 h 6504"/>
                <a:gd name="T30" fmla="*/ 6186 w 6741"/>
                <a:gd name="T31" fmla="*/ 3502 h 6504"/>
                <a:gd name="T32" fmla="*/ 5949 w 6741"/>
                <a:gd name="T33" fmla="*/ 3792 h 6504"/>
                <a:gd name="T34" fmla="*/ 5507 w 6741"/>
                <a:gd name="T35" fmla="*/ 4056 h 6504"/>
                <a:gd name="T36" fmla="*/ 5441 w 6741"/>
                <a:gd name="T37" fmla="*/ 4326 h 6504"/>
                <a:gd name="T38" fmla="*/ 5448 w 6741"/>
                <a:gd name="T39" fmla="*/ 4729 h 6504"/>
                <a:gd name="T40" fmla="*/ 5269 w 6741"/>
                <a:gd name="T41" fmla="*/ 4993 h 6504"/>
                <a:gd name="T42" fmla="*/ 4986 w 6741"/>
                <a:gd name="T43" fmla="*/ 5329 h 6504"/>
                <a:gd name="T44" fmla="*/ 4926 w 6741"/>
                <a:gd name="T45" fmla="*/ 5804 h 6504"/>
                <a:gd name="T46" fmla="*/ 4551 w 6741"/>
                <a:gd name="T47" fmla="*/ 6332 h 6504"/>
                <a:gd name="T48" fmla="*/ 1399 w 6741"/>
                <a:gd name="T49" fmla="*/ 6147 h 6504"/>
                <a:gd name="T50" fmla="*/ 1010 w 6741"/>
                <a:gd name="T51" fmla="*/ 5725 h 6504"/>
                <a:gd name="T52" fmla="*/ 911 w 6741"/>
                <a:gd name="T53" fmla="*/ 5243 h 6504"/>
                <a:gd name="T54" fmla="*/ 812 w 6741"/>
                <a:gd name="T55" fmla="*/ 4999 h 6504"/>
                <a:gd name="T56" fmla="*/ 884 w 6741"/>
                <a:gd name="T57" fmla="*/ 4722 h 6504"/>
                <a:gd name="T58" fmla="*/ 1379 w 6741"/>
                <a:gd name="T59" fmla="*/ 2381 h 6504"/>
                <a:gd name="T60" fmla="*/ 990 w 6741"/>
                <a:gd name="T61" fmla="*/ 2176 h 6504"/>
                <a:gd name="T62" fmla="*/ 607 w 6741"/>
                <a:gd name="T63" fmla="*/ 2117 h 6504"/>
                <a:gd name="T64" fmla="*/ 370 w 6741"/>
                <a:gd name="T65" fmla="*/ 1833 h 6504"/>
                <a:gd name="T66" fmla="*/ 79 w 6741"/>
                <a:gd name="T67" fmla="*/ 1563 h 6504"/>
                <a:gd name="T68" fmla="*/ 0 w 6741"/>
                <a:gd name="T69" fmla="*/ 659 h 6504"/>
                <a:gd name="T70" fmla="*/ 271 w 6741"/>
                <a:gd name="T71" fmla="*/ 712 h 6504"/>
                <a:gd name="T72" fmla="*/ 660 w 6741"/>
                <a:gd name="T73" fmla="*/ 593 h 6504"/>
                <a:gd name="T74" fmla="*/ 1102 w 6741"/>
                <a:gd name="T75" fmla="*/ 369 h 6504"/>
                <a:gd name="T76" fmla="*/ 1353 w 6741"/>
                <a:gd name="T77" fmla="*/ 389 h 6504"/>
                <a:gd name="T78" fmla="*/ 1669 w 6741"/>
                <a:gd name="T79" fmla="*/ 409 h 6504"/>
                <a:gd name="T80" fmla="*/ 1662 w 6741"/>
                <a:gd name="T81" fmla="*/ 112 h 6504"/>
                <a:gd name="T82" fmla="*/ 2243 w 6741"/>
                <a:gd name="T83" fmla="*/ 46 h 6504"/>
                <a:gd name="T84" fmla="*/ 2342 w 6741"/>
                <a:gd name="T85" fmla="*/ 283 h 6504"/>
                <a:gd name="T86" fmla="*/ 2545 w 6741"/>
                <a:gd name="T87" fmla="*/ 738 h 6504"/>
                <a:gd name="T88" fmla="*/ 2789 w 6741"/>
                <a:gd name="T89" fmla="*/ 930 h 6504"/>
                <a:gd name="T90" fmla="*/ 3119 w 6741"/>
                <a:gd name="T91" fmla="*/ 1312 h 6504"/>
                <a:gd name="T92" fmla="*/ 3390 w 6741"/>
                <a:gd name="T93" fmla="*/ 1748 h 6504"/>
                <a:gd name="T94" fmla="*/ 3753 w 6741"/>
                <a:gd name="T95" fmla="*/ 2051 h 6504"/>
                <a:gd name="T96" fmla="*/ 3627 w 6741"/>
                <a:gd name="T97" fmla="*/ 2183 h 6504"/>
                <a:gd name="T98" fmla="*/ 3983 w 6741"/>
                <a:gd name="T99" fmla="*/ 2110 h 6504"/>
                <a:gd name="T100" fmla="*/ 4287 w 6741"/>
                <a:gd name="T101" fmla="*/ 2025 h 6504"/>
                <a:gd name="T102" fmla="*/ 4445 w 6741"/>
                <a:gd name="T103" fmla="*/ 1748 h 6504"/>
                <a:gd name="T104" fmla="*/ 5144 w 6741"/>
                <a:gd name="T105" fmla="*/ 1569 h 6504"/>
                <a:gd name="T106" fmla="*/ 5507 w 6741"/>
                <a:gd name="T107" fmla="*/ 1715 h 6504"/>
                <a:gd name="T108" fmla="*/ 5401 w 6741"/>
                <a:gd name="T109" fmla="*/ 2051 h 6504"/>
                <a:gd name="T110" fmla="*/ 4445 w 6741"/>
                <a:gd name="T111" fmla="*/ 2354 h 6504"/>
                <a:gd name="T112" fmla="*/ 4597 w 6741"/>
                <a:gd name="T113" fmla="*/ 2440 h 6504"/>
                <a:gd name="T114" fmla="*/ 5045 w 6741"/>
                <a:gd name="T115" fmla="*/ 2420 h 6504"/>
                <a:gd name="T116" fmla="*/ 4993 w 6741"/>
                <a:gd name="T117" fmla="*/ 2697 h 6504"/>
                <a:gd name="T118" fmla="*/ 5382 w 6741"/>
                <a:gd name="T119" fmla="*/ 2328 h 6504"/>
                <a:gd name="T120" fmla="*/ 5573 w 6741"/>
                <a:gd name="T121" fmla="*/ 2123 h 6504"/>
                <a:gd name="T122" fmla="*/ 5725 w 6741"/>
                <a:gd name="T123" fmla="*/ 1899 h 6504"/>
                <a:gd name="T124" fmla="*/ 6285 w 6741"/>
                <a:gd name="T125" fmla="*/ 1965 h 6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41" h="6504">
                  <a:moveTo>
                    <a:pt x="4353" y="1655"/>
                  </a:moveTo>
                  <a:lnTo>
                    <a:pt x="4353" y="1655"/>
                  </a:lnTo>
                  <a:cubicBezTo>
                    <a:pt x="4353" y="1616"/>
                    <a:pt x="4353" y="1616"/>
                    <a:pt x="4353" y="1616"/>
                  </a:cubicBezTo>
                  <a:cubicBezTo>
                    <a:pt x="4340" y="1609"/>
                    <a:pt x="4340" y="1609"/>
                    <a:pt x="4340" y="1609"/>
                  </a:cubicBezTo>
                  <a:cubicBezTo>
                    <a:pt x="4333" y="1596"/>
                    <a:pt x="4333" y="1596"/>
                    <a:pt x="4333" y="1596"/>
                  </a:cubicBezTo>
                  <a:lnTo>
                    <a:pt x="4333" y="1596"/>
                  </a:lnTo>
                  <a:cubicBezTo>
                    <a:pt x="4326" y="1596"/>
                    <a:pt x="4320" y="1589"/>
                    <a:pt x="4313" y="1589"/>
                  </a:cubicBezTo>
                  <a:cubicBezTo>
                    <a:pt x="4287" y="1589"/>
                    <a:pt x="4280" y="1616"/>
                    <a:pt x="4260" y="1629"/>
                  </a:cubicBezTo>
                  <a:cubicBezTo>
                    <a:pt x="4227" y="1655"/>
                    <a:pt x="4208" y="1668"/>
                    <a:pt x="4188" y="1708"/>
                  </a:cubicBezTo>
                  <a:cubicBezTo>
                    <a:pt x="4194" y="1708"/>
                    <a:pt x="4201" y="1708"/>
                    <a:pt x="4208" y="1708"/>
                  </a:cubicBezTo>
                  <a:cubicBezTo>
                    <a:pt x="4267" y="1708"/>
                    <a:pt x="4300" y="1688"/>
                    <a:pt x="4353" y="1655"/>
                  </a:cubicBezTo>
                  <a:close/>
                  <a:moveTo>
                    <a:pt x="4379" y="1457"/>
                  </a:moveTo>
                  <a:lnTo>
                    <a:pt x="4379" y="1457"/>
                  </a:lnTo>
                  <a:lnTo>
                    <a:pt x="4379" y="1457"/>
                  </a:lnTo>
                  <a:cubicBezTo>
                    <a:pt x="4399" y="1457"/>
                    <a:pt x="4432" y="1464"/>
                    <a:pt x="4432" y="1484"/>
                  </a:cubicBezTo>
                  <a:cubicBezTo>
                    <a:pt x="4432" y="1530"/>
                    <a:pt x="4372" y="1523"/>
                    <a:pt x="4333" y="1536"/>
                  </a:cubicBezTo>
                  <a:cubicBezTo>
                    <a:pt x="4293" y="1550"/>
                    <a:pt x="4273" y="1563"/>
                    <a:pt x="4241" y="1596"/>
                  </a:cubicBezTo>
                  <a:cubicBezTo>
                    <a:pt x="4227" y="1609"/>
                    <a:pt x="4227" y="1629"/>
                    <a:pt x="4208" y="1629"/>
                  </a:cubicBezTo>
                  <a:cubicBezTo>
                    <a:pt x="4188" y="1629"/>
                    <a:pt x="4175" y="1622"/>
                    <a:pt x="4175" y="1609"/>
                  </a:cubicBezTo>
                  <a:cubicBezTo>
                    <a:pt x="4175" y="1556"/>
                    <a:pt x="4221" y="1536"/>
                    <a:pt x="4260" y="1504"/>
                  </a:cubicBezTo>
                  <a:cubicBezTo>
                    <a:pt x="4307" y="1471"/>
                    <a:pt x="4333" y="1457"/>
                    <a:pt x="4379" y="1457"/>
                  </a:cubicBezTo>
                  <a:close/>
                  <a:moveTo>
                    <a:pt x="4920" y="1471"/>
                  </a:moveTo>
                  <a:lnTo>
                    <a:pt x="4920" y="1471"/>
                  </a:lnTo>
                  <a:cubicBezTo>
                    <a:pt x="4894" y="1471"/>
                    <a:pt x="4887" y="1490"/>
                    <a:pt x="4874" y="1504"/>
                  </a:cubicBezTo>
                  <a:cubicBezTo>
                    <a:pt x="4867" y="1510"/>
                    <a:pt x="4854" y="1517"/>
                    <a:pt x="4854" y="1523"/>
                  </a:cubicBezTo>
                  <a:cubicBezTo>
                    <a:pt x="4854" y="1556"/>
                    <a:pt x="4887" y="1583"/>
                    <a:pt x="4920" y="1583"/>
                  </a:cubicBezTo>
                  <a:cubicBezTo>
                    <a:pt x="4940" y="1583"/>
                    <a:pt x="4953" y="1563"/>
                    <a:pt x="4973" y="1550"/>
                  </a:cubicBezTo>
                  <a:cubicBezTo>
                    <a:pt x="4986" y="1550"/>
                    <a:pt x="4999" y="1543"/>
                    <a:pt x="4999" y="1523"/>
                  </a:cubicBezTo>
                  <a:cubicBezTo>
                    <a:pt x="4999" y="1484"/>
                    <a:pt x="4959" y="1471"/>
                    <a:pt x="4920" y="1471"/>
                  </a:cubicBezTo>
                  <a:close/>
                  <a:moveTo>
                    <a:pt x="4801" y="1523"/>
                  </a:moveTo>
                  <a:lnTo>
                    <a:pt x="4801" y="1523"/>
                  </a:lnTo>
                  <a:cubicBezTo>
                    <a:pt x="4801" y="1490"/>
                    <a:pt x="4801" y="1471"/>
                    <a:pt x="4801" y="1444"/>
                  </a:cubicBezTo>
                  <a:cubicBezTo>
                    <a:pt x="4801" y="1418"/>
                    <a:pt x="4808" y="1398"/>
                    <a:pt x="4788" y="1378"/>
                  </a:cubicBezTo>
                  <a:cubicBezTo>
                    <a:pt x="4768" y="1352"/>
                    <a:pt x="4742" y="1358"/>
                    <a:pt x="4709" y="1345"/>
                  </a:cubicBezTo>
                  <a:cubicBezTo>
                    <a:pt x="4669" y="1325"/>
                    <a:pt x="4650" y="1292"/>
                    <a:pt x="4610" y="1273"/>
                  </a:cubicBezTo>
                  <a:lnTo>
                    <a:pt x="4610" y="1273"/>
                  </a:lnTo>
                  <a:cubicBezTo>
                    <a:pt x="4590" y="1260"/>
                    <a:pt x="4577" y="1240"/>
                    <a:pt x="4551" y="1240"/>
                  </a:cubicBezTo>
                  <a:cubicBezTo>
                    <a:pt x="4531" y="1240"/>
                    <a:pt x="4531" y="1260"/>
                    <a:pt x="4524" y="1279"/>
                  </a:cubicBezTo>
                  <a:cubicBezTo>
                    <a:pt x="4511" y="1299"/>
                    <a:pt x="4485" y="1306"/>
                    <a:pt x="4485" y="1325"/>
                  </a:cubicBezTo>
                  <a:cubicBezTo>
                    <a:pt x="4485" y="1358"/>
                    <a:pt x="4518" y="1372"/>
                    <a:pt x="4524" y="1398"/>
                  </a:cubicBezTo>
                  <a:cubicBezTo>
                    <a:pt x="4537" y="1424"/>
                    <a:pt x="4537" y="1451"/>
                    <a:pt x="4557" y="1477"/>
                  </a:cubicBezTo>
                  <a:cubicBezTo>
                    <a:pt x="4590" y="1504"/>
                    <a:pt x="4623" y="1490"/>
                    <a:pt x="4669" y="1504"/>
                  </a:cubicBezTo>
                  <a:cubicBezTo>
                    <a:pt x="4709" y="1510"/>
                    <a:pt x="4735" y="1517"/>
                    <a:pt x="4775" y="1523"/>
                  </a:cubicBezTo>
                  <a:cubicBezTo>
                    <a:pt x="4801" y="1523"/>
                    <a:pt x="4801" y="1523"/>
                    <a:pt x="4801" y="1523"/>
                  </a:cubicBezTo>
                  <a:close/>
                  <a:moveTo>
                    <a:pt x="4775" y="1523"/>
                  </a:moveTo>
                  <a:lnTo>
                    <a:pt x="4775" y="1523"/>
                  </a:lnTo>
                  <a:cubicBezTo>
                    <a:pt x="4801" y="1523"/>
                    <a:pt x="4801" y="1523"/>
                    <a:pt x="4801" y="1523"/>
                  </a:cubicBezTo>
                  <a:cubicBezTo>
                    <a:pt x="4775" y="1523"/>
                    <a:pt x="4775" y="1523"/>
                    <a:pt x="4775" y="1523"/>
                  </a:cubicBezTo>
                  <a:close/>
                  <a:moveTo>
                    <a:pt x="6740" y="2137"/>
                  </a:moveTo>
                  <a:lnTo>
                    <a:pt x="6740" y="2137"/>
                  </a:lnTo>
                  <a:cubicBezTo>
                    <a:pt x="6708" y="2236"/>
                    <a:pt x="6701" y="2288"/>
                    <a:pt x="6668" y="2381"/>
                  </a:cubicBezTo>
                  <a:cubicBezTo>
                    <a:pt x="6648" y="2420"/>
                    <a:pt x="6609" y="2433"/>
                    <a:pt x="6609" y="2480"/>
                  </a:cubicBezTo>
                  <a:cubicBezTo>
                    <a:pt x="6609" y="2506"/>
                    <a:pt x="6641" y="2506"/>
                    <a:pt x="6648" y="2532"/>
                  </a:cubicBezTo>
                  <a:cubicBezTo>
                    <a:pt x="6661" y="2552"/>
                    <a:pt x="6655" y="2565"/>
                    <a:pt x="6655" y="2585"/>
                  </a:cubicBezTo>
                  <a:cubicBezTo>
                    <a:pt x="6655" y="2645"/>
                    <a:pt x="6615" y="2664"/>
                    <a:pt x="6595" y="2717"/>
                  </a:cubicBezTo>
                  <a:cubicBezTo>
                    <a:pt x="6556" y="2790"/>
                    <a:pt x="6562" y="2849"/>
                    <a:pt x="6516" y="2915"/>
                  </a:cubicBezTo>
                  <a:cubicBezTo>
                    <a:pt x="6490" y="2948"/>
                    <a:pt x="6457" y="2948"/>
                    <a:pt x="6424" y="2974"/>
                  </a:cubicBezTo>
                  <a:cubicBezTo>
                    <a:pt x="6397" y="2994"/>
                    <a:pt x="6404" y="3020"/>
                    <a:pt x="6391" y="3054"/>
                  </a:cubicBezTo>
                  <a:cubicBezTo>
                    <a:pt x="6371" y="3086"/>
                    <a:pt x="6365" y="3113"/>
                    <a:pt x="6351" y="3152"/>
                  </a:cubicBezTo>
                  <a:cubicBezTo>
                    <a:pt x="6338" y="3185"/>
                    <a:pt x="6338" y="3205"/>
                    <a:pt x="6325" y="3238"/>
                  </a:cubicBezTo>
                  <a:cubicBezTo>
                    <a:pt x="6312" y="3265"/>
                    <a:pt x="6292" y="3271"/>
                    <a:pt x="6292" y="3298"/>
                  </a:cubicBezTo>
                  <a:cubicBezTo>
                    <a:pt x="6292" y="3311"/>
                    <a:pt x="6298" y="3317"/>
                    <a:pt x="6298" y="3337"/>
                  </a:cubicBezTo>
                  <a:cubicBezTo>
                    <a:pt x="6298" y="3377"/>
                    <a:pt x="6252" y="3390"/>
                    <a:pt x="6226" y="3423"/>
                  </a:cubicBezTo>
                  <a:cubicBezTo>
                    <a:pt x="6206" y="3449"/>
                    <a:pt x="6199" y="3469"/>
                    <a:pt x="6186" y="3502"/>
                  </a:cubicBezTo>
                  <a:cubicBezTo>
                    <a:pt x="6153" y="3561"/>
                    <a:pt x="6160" y="3614"/>
                    <a:pt x="6101" y="3654"/>
                  </a:cubicBezTo>
                  <a:cubicBezTo>
                    <a:pt x="6081" y="3660"/>
                    <a:pt x="6068" y="3660"/>
                    <a:pt x="6048" y="3667"/>
                  </a:cubicBezTo>
                  <a:cubicBezTo>
                    <a:pt x="6008" y="3687"/>
                    <a:pt x="6002" y="3720"/>
                    <a:pt x="5975" y="3746"/>
                  </a:cubicBezTo>
                  <a:cubicBezTo>
                    <a:pt x="5955" y="3759"/>
                    <a:pt x="5962" y="3779"/>
                    <a:pt x="5949" y="3792"/>
                  </a:cubicBezTo>
                  <a:cubicBezTo>
                    <a:pt x="5923" y="3819"/>
                    <a:pt x="5909" y="3832"/>
                    <a:pt x="5870" y="3845"/>
                  </a:cubicBezTo>
                  <a:cubicBezTo>
                    <a:pt x="5850" y="3852"/>
                    <a:pt x="5843" y="3871"/>
                    <a:pt x="5817" y="3871"/>
                  </a:cubicBezTo>
                  <a:cubicBezTo>
                    <a:pt x="5804" y="3871"/>
                    <a:pt x="5797" y="3865"/>
                    <a:pt x="5777" y="3865"/>
                  </a:cubicBezTo>
                  <a:cubicBezTo>
                    <a:pt x="5652" y="3865"/>
                    <a:pt x="5580" y="3944"/>
                    <a:pt x="5507" y="4056"/>
                  </a:cubicBezTo>
                  <a:cubicBezTo>
                    <a:pt x="5467" y="4122"/>
                    <a:pt x="5434" y="4162"/>
                    <a:pt x="5408" y="4241"/>
                  </a:cubicBezTo>
                  <a:lnTo>
                    <a:pt x="5408" y="4241"/>
                  </a:lnTo>
                  <a:cubicBezTo>
                    <a:pt x="5408" y="4254"/>
                    <a:pt x="5395" y="4267"/>
                    <a:pt x="5395" y="4280"/>
                  </a:cubicBezTo>
                  <a:cubicBezTo>
                    <a:pt x="5395" y="4300"/>
                    <a:pt x="5428" y="4307"/>
                    <a:pt x="5441" y="4326"/>
                  </a:cubicBezTo>
                  <a:cubicBezTo>
                    <a:pt x="5487" y="4379"/>
                    <a:pt x="5533" y="4419"/>
                    <a:pt x="5533" y="4491"/>
                  </a:cubicBezTo>
                  <a:cubicBezTo>
                    <a:pt x="5533" y="4518"/>
                    <a:pt x="5500" y="4524"/>
                    <a:pt x="5487" y="4551"/>
                  </a:cubicBezTo>
                  <a:cubicBezTo>
                    <a:pt x="5474" y="4584"/>
                    <a:pt x="5487" y="4610"/>
                    <a:pt x="5481" y="4643"/>
                  </a:cubicBezTo>
                  <a:cubicBezTo>
                    <a:pt x="5474" y="4683"/>
                    <a:pt x="5454" y="4696"/>
                    <a:pt x="5448" y="4729"/>
                  </a:cubicBezTo>
                  <a:cubicBezTo>
                    <a:pt x="5441" y="4781"/>
                    <a:pt x="5434" y="4821"/>
                    <a:pt x="5408" y="4867"/>
                  </a:cubicBezTo>
                  <a:cubicBezTo>
                    <a:pt x="5395" y="4900"/>
                    <a:pt x="5382" y="4933"/>
                    <a:pt x="5349" y="4933"/>
                  </a:cubicBezTo>
                  <a:cubicBezTo>
                    <a:pt x="5336" y="4933"/>
                    <a:pt x="5329" y="4913"/>
                    <a:pt x="5316" y="4913"/>
                  </a:cubicBezTo>
                  <a:cubicBezTo>
                    <a:pt x="5276" y="4913"/>
                    <a:pt x="5276" y="4960"/>
                    <a:pt x="5269" y="4993"/>
                  </a:cubicBezTo>
                  <a:cubicBezTo>
                    <a:pt x="5263" y="5025"/>
                    <a:pt x="5250" y="5039"/>
                    <a:pt x="5230" y="5065"/>
                  </a:cubicBezTo>
                  <a:cubicBezTo>
                    <a:pt x="5217" y="5085"/>
                    <a:pt x="5217" y="5105"/>
                    <a:pt x="5190" y="5118"/>
                  </a:cubicBezTo>
                  <a:cubicBezTo>
                    <a:pt x="5144" y="5138"/>
                    <a:pt x="5111" y="5144"/>
                    <a:pt x="5065" y="5171"/>
                  </a:cubicBezTo>
                  <a:cubicBezTo>
                    <a:pt x="5012" y="5217"/>
                    <a:pt x="5012" y="5263"/>
                    <a:pt x="4986" y="5329"/>
                  </a:cubicBezTo>
                  <a:cubicBezTo>
                    <a:pt x="4959" y="5395"/>
                    <a:pt x="4894" y="5421"/>
                    <a:pt x="4894" y="5494"/>
                  </a:cubicBezTo>
                  <a:cubicBezTo>
                    <a:pt x="4894" y="5566"/>
                    <a:pt x="4999" y="5566"/>
                    <a:pt x="4999" y="5639"/>
                  </a:cubicBezTo>
                  <a:cubicBezTo>
                    <a:pt x="4999" y="5685"/>
                    <a:pt x="4999" y="5725"/>
                    <a:pt x="4959" y="5758"/>
                  </a:cubicBezTo>
                  <a:cubicBezTo>
                    <a:pt x="4946" y="5771"/>
                    <a:pt x="4926" y="5784"/>
                    <a:pt x="4926" y="5804"/>
                  </a:cubicBezTo>
                  <a:cubicBezTo>
                    <a:pt x="4926" y="5830"/>
                    <a:pt x="4926" y="5843"/>
                    <a:pt x="4926" y="5870"/>
                  </a:cubicBezTo>
                  <a:cubicBezTo>
                    <a:pt x="4926" y="5909"/>
                    <a:pt x="4894" y="5916"/>
                    <a:pt x="4874" y="5942"/>
                  </a:cubicBezTo>
                  <a:cubicBezTo>
                    <a:pt x="4801" y="6041"/>
                    <a:pt x="4709" y="6048"/>
                    <a:pt x="4643" y="6153"/>
                  </a:cubicBezTo>
                  <a:cubicBezTo>
                    <a:pt x="4603" y="6219"/>
                    <a:pt x="4584" y="6259"/>
                    <a:pt x="4551" y="6332"/>
                  </a:cubicBezTo>
                  <a:cubicBezTo>
                    <a:pt x="4531" y="6364"/>
                    <a:pt x="4511" y="6378"/>
                    <a:pt x="4498" y="6417"/>
                  </a:cubicBezTo>
                  <a:cubicBezTo>
                    <a:pt x="4485" y="6450"/>
                    <a:pt x="4478" y="6477"/>
                    <a:pt x="4452" y="6503"/>
                  </a:cubicBezTo>
                  <a:lnTo>
                    <a:pt x="4452" y="6503"/>
                  </a:lnTo>
                  <a:cubicBezTo>
                    <a:pt x="1399" y="6147"/>
                    <a:pt x="1399" y="6147"/>
                    <a:pt x="1399" y="6147"/>
                  </a:cubicBezTo>
                  <a:cubicBezTo>
                    <a:pt x="1372" y="6140"/>
                    <a:pt x="1379" y="6107"/>
                    <a:pt x="1359" y="6088"/>
                  </a:cubicBezTo>
                  <a:cubicBezTo>
                    <a:pt x="1339" y="6054"/>
                    <a:pt x="1306" y="6048"/>
                    <a:pt x="1280" y="6015"/>
                  </a:cubicBezTo>
                  <a:cubicBezTo>
                    <a:pt x="1234" y="5949"/>
                    <a:pt x="1207" y="5890"/>
                    <a:pt x="1135" y="5876"/>
                  </a:cubicBezTo>
                  <a:cubicBezTo>
                    <a:pt x="1056" y="5863"/>
                    <a:pt x="1043" y="5791"/>
                    <a:pt x="1010" y="5725"/>
                  </a:cubicBezTo>
                  <a:cubicBezTo>
                    <a:pt x="983" y="5672"/>
                    <a:pt x="976" y="5646"/>
                    <a:pt x="957" y="5593"/>
                  </a:cubicBezTo>
                  <a:cubicBezTo>
                    <a:pt x="950" y="5566"/>
                    <a:pt x="930" y="5553"/>
                    <a:pt x="930" y="5527"/>
                  </a:cubicBezTo>
                  <a:cubicBezTo>
                    <a:pt x="930" y="5474"/>
                    <a:pt x="983" y="5454"/>
                    <a:pt x="983" y="5401"/>
                  </a:cubicBezTo>
                  <a:cubicBezTo>
                    <a:pt x="983" y="5336"/>
                    <a:pt x="944" y="5303"/>
                    <a:pt x="911" y="5243"/>
                  </a:cubicBezTo>
                  <a:cubicBezTo>
                    <a:pt x="878" y="5191"/>
                    <a:pt x="845" y="5164"/>
                    <a:pt x="805" y="5118"/>
                  </a:cubicBezTo>
                  <a:lnTo>
                    <a:pt x="805" y="5118"/>
                  </a:lnTo>
                  <a:cubicBezTo>
                    <a:pt x="805" y="5092"/>
                    <a:pt x="799" y="5078"/>
                    <a:pt x="799" y="5052"/>
                  </a:cubicBezTo>
                  <a:cubicBezTo>
                    <a:pt x="799" y="5032"/>
                    <a:pt x="812" y="5019"/>
                    <a:pt x="812" y="4999"/>
                  </a:cubicBezTo>
                  <a:cubicBezTo>
                    <a:pt x="812" y="4973"/>
                    <a:pt x="785" y="4966"/>
                    <a:pt x="785" y="4933"/>
                  </a:cubicBezTo>
                  <a:cubicBezTo>
                    <a:pt x="785" y="4894"/>
                    <a:pt x="785" y="4867"/>
                    <a:pt x="785" y="4828"/>
                  </a:cubicBezTo>
                  <a:cubicBezTo>
                    <a:pt x="785" y="4781"/>
                    <a:pt x="825" y="4768"/>
                    <a:pt x="851" y="4742"/>
                  </a:cubicBezTo>
                  <a:cubicBezTo>
                    <a:pt x="864" y="4735"/>
                    <a:pt x="878" y="4735"/>
                    <a:pt x="884" y="4722"/>
                  </a:cubicBezTo>
                  <a:cubicBezTo>
                    <a:pt x="904" y="4696"/>
                    <a:pt x="897" y="4656"/>
                    <a:pt x="930" y="4656"/>
                  </a:cubicBezTo>
                  <a:cubicBezTo>
                    <a:pt x="944" y="4656"/>
                    <a:pt x="950" y="4663"/>
                    <a:pt x="957" y="4663"/>
                  </a:cubicBezTo>
                  <a:cubicBezTo>
                    <a:pt x="1517" y="2427"/>
                    <a:pt x="1517" y="2427"/>
                    <a:pt x="1517" y="2427"/>
                  </a:cubicBezTo>
                  <a:cubicBezTo>
                    <a:pt x="1465" y="2407"/>
                    <a:pt x="1432" y="2394"/>
                    <a:pt x="1379" y="2381"/>
                  </a:cubicBezTo>
                  <a:cubicBezTo>
                    <a:pt x="1339" y="2381"/>
                    <a:pt x="1319" y="2394"/>
                    <a:pt x="1287" y="2374"/>
                  </a:cubicBezTo>
                  <a:cubicBezTo>
                    <a:pt x="1247" y="2354"/>
                    <a:pt x="1247" y="2321"/>
                    <a:pt x="1207" y="2308"/>
                  </a:cubicBezTo>
                  <a:cubicBezTo>
                    <a:pt x="1161" y="2288"/>
                    <a:pt x="1128" y="2288"/>
                    <a:pt x="1095" y="2255"/>
                  </a:cubicBezTo>
                  <a:cubicBezTo>
                    <a:pt x="1049" y="2229"/>
                    <a:pt x="1036" y="2196"/>
                    <a:pt x="990" y="2176"/>
                  </a:cubicBezTo>
                  <a:cubicBezTo>
                    <a:pt x="944" y="2163"/>
                    <a:pt x="917" y="2183"/>
                    <a:pt x="871" y="2176"/>
                  </a:cubicBezTo>
                  <a:cubicBezTo>
                    <a:pt x="825" y="2176"/>
                    <a:pt x="805" y="2170"/>
                    <a:pt x="759" y="2170"/>
                  </a:cubicBezTo>
                  <a:cubicBezTo>
                    <a:pt x="732" y="2170"/>
                    <a:pt x="719" y="2176"/>
                    <a:pt x="693" y="2176"/>
                  </a:cubicBezTo>
                  <a:cubicBezTo>
                    <a:pt x="647" y="2176"/>
                    <a:pt x="640" y="2137"/>
                    <a:pt x="607" y="2117"/>
                  </a:cubicBezTo>
                  <a:cubicBezTo>
                    <a:pt x="561" y="2077"/>
                    <a:pt x="521" y="2071"/>
                    <a:pt x="475" y="2031"/>
                  </a:cubicBezTo>
                  <a:cubicBezTo>
                    <a:pt x="449" y="2011"/>
                    <a:pt x="422" y="2005"/>
                    <a:pt x="396" y="1978"/>
                  </a:cubicBezTo>
                  <a:cubicBezTo>
                    <a:pt x="383" y="1952"/>
                    <a:pt x="390" y="1932"/>
                    <a:pt x="383" y="1906"/>
                  </a:cubicBezTo>
                  <a:cubicBezTo>
                    <a:pt x="376" y="1879"/>
                    <a:pt x="370" y="1866"/>
                    <a:pt x="370" y="1833"/>
                  </a:cubicBezTo>
                  <a:cubicBezTo>
                    <a:pt x="363" y="1800"/>
                    <a:pt x="324" y="1794"/>
                    <a:pt x="284" y="1787"/>
                  </a:cubicBezTo>
                  <a:cubicBezTo>
                    <a:pt x="238" y="1774"/>
                    <a:pt x="231" y="1734"/>
                    <a:pt x="198" y="1695"/>
                  </a:cubicBezTo>
                  <a:cubicBezTo>
                    <a:pt x="185" y="1675"/>
                    <a:pt x="172" y="1675"/>
                    <a:pt x="159" y="1655"/>
                  </a:cubicBezTo>
                  <a:cubicBezTo>
                    <a:pt x="119" y="1629"/>
                    <a:pt x="113" y="1596"/>
                    <a:pt x="79" y="1563"/>
                  </a:cubicBezTo>
                  <a:cubicBezTo>
                    <a:pt x="53" y="1536"/>
                    <a:pt x="40" y="1523"/>
                    <a:pt x="40" y="1490"/>
                  </a:cubicBezTo>
                  <a:cubicBezTo>
                    <a:pt x="40" y="1444"/>
                    <a:pt x="40" y="1418"/>
                    <a:pt x="40" y="1372"/>
                  </a:cubicBezTo>
                  <a:cubicBezTo>
                    <a:pt x="40" y="1332"/>
                    <a:pt x="27" y="1306"/>
                    <a:pt x="27" y="1266"/>
                  </a:cubicBezTo>
                  <a:cubicBezTo>
                    <a:pt x="0" y="659"/>
                    <a:pt x="0" y="659"/>
                    <a:pt x="0" y="659"/>
                  </a:cubicBezTo>
                  <a:lnTo>
                    <a:pt x="0" y="659"/>
                  </a:lnTo>
                  <a:cubicBezTo>
                    <a:pt x="0" y="666"/>
                    <a:pt x="7" y="666"/>
                    <a:pt x="7" y="666"/>
                  </a:cubicBezTo>
                  <a:cubicBezTo>
                    <a:pt x="40" y="686"/>
                    <a:pt x="60" y="672"/>
                    <a:pt x="93" y="679"/>
                  </a:cubicBezTo>
                  <a:cubicBezTo>
                    <a:pt x="159" y="699"/>
                    <a:pt x="198" y="712"/>
                    <a:pt x="271" y="712"/>
                  </a:cubicBezTo>
                  <a:cubicBezTo>
                    <a:pt x="310" y="712"/>
                    <a:pt x="324" y="679"/>
                    <a:pt x="357" y="653"/>
                  </a:cubicBezTo>
                  <a:cubicBezTo>
                    <a:pt x="409" y="607"/>
                    <a:pt x="456" y="600"/>
                    <a:pt x="528" y="587"/>
                  </a:cubicBezTo>
                  <a:cubicBezTo>
                    <a:pt x="607" y="593"/>
                    <a:pt x="607" y="593"/>
                    <a:pt x="607" y="593"/>
                  </a:cubicBezTo>
                  <a:cubicBezTo>
                    <a:pt x="660" y="593"/>
                    <a:pt x="660" y="593"/>
                    <a:pt x="660" y="593"/>
                  </a:cubicBezTo>
                  <a:cubicBezTo>
                    <a:pt x="660" y="560"/>
                    <a:pt x="667" y="534"/>
                    <a:pt x="700" y="514"/>
                  </a:cubicBezTo>
                  <a:cubicBezTo>
                    <a:pt x="746" y="481"/>
                    <a:pt x="785" y="501"/>
                    <a:pt x="845" y="488"/>
                  </a:cubicBezTo>
                  <a:cubicBezTo>
                    <a:pt x="930" y="468"/>
                    <a:pt x="944" y="356"/>
                    <a:pt x="1036" y="356"/>
                  </a:cubicBezTo>
                  <a:cubicBezTo>
                    <a:pt x="1062" y="356"/>
                    <a:pt x="1082" y="356"/>
                    <a:pt x="1102" y="369"/>
                  </a:cubicBezTo>
                  <a:cubicBezTo>
                    <a:pt x="1115" y="376"/>
                    <a:pt x="1115" y="389"/>
                    <a:pt x="1128" y="395"/>
                  </a:cubicBezTo>
                  <a:cubicBezTo>
                    <a:pt x="1174" y="409"/>
                    <a:pt x="1201" y="415"/>
                    <a:pt x="1247" y="415"/>
                  </a:cubicBezTo>
                  <a:cubicBezTo>
                    <a:pt x="1280" y="415"/>
                    <a:pt x="1293" y="415"/>
                    <a:pt x="1326" y="415"/>
                  </a:cubicBezTo>
                  <a:cubicBezTo>
                    <a:pt x="1339" y="415"/>
                    <a:pt x="1339" y="395"/>
                    <a:pt x="1353" y="389"/>
                  </a:cubicBezTo>
                  <a:cubicBezTo>
                    <a:pt x="1379" y="369"/>
                    <a:pt x="1405" y="363"/>
                    <a:pt x="1432" y="343"/>
                  </a:cubicBezTo>
                  <a:lnTo>
                    <a:pt x="1432" y="343"/>
                  </a:lnTo>
                  <a:cubicBezTo>
                    <a:pt x="1471" y="363"/>
                    <a:pt x="1504" y="369"/>
                    <a:pt x="1550" y="382"/>
                  </a:cubicBezTo>
                  <a:cubicBezTo>
                    <a:pt x="1597" y="395"/>
                    <a:pt x="1623" y="409"/>
                    <a:pt x="1669" y="409"/>
                  </a:cubicBezTo>
                  <a:cubicBezTo>
                    <a:pt x="1702" y="409"/>
                    <a:pt x="1729" y="382"/>
                    <a:pt x="1729" y="349"/>
                  </a:cubicBezTo>
                  <a:cubicBezTo>
                    <a:pt x="1729" y="336"/>
                    <a:pt x="1709" y="336"/>
                    <a:pt x="1702" y="323"/>
                  </a:cubicBezTo>
                  <a:cubicBezTo>
                    <a:pt x="1662" y="270"/>
                    <a:pt x="1603" y="257"/>
                    <a:pt x="1603" y="191"/>
                  </a:cubicBezTo>
                  <a:cubicBezTo>
                    <a:pt x="1603" y="151"/>
                    <a:pt x="1643" y="145"/>
                    <a:pt x="1662" y="112"/>
                  </a:cubicBezTo>
                  <a:cubicBezTo>
                    <a:pt x="1689" y="72"/>
                    <a:pt x="1676" y="39"/>
                    <a:pt x="1709" y="13"/>
                  </a:cubicBezTo>
                  <a:cubicBezTo>
                    <a:pt x="1794" y="46"/>
                    <a:pt x="1847" y="66"/>
                    <a:pt x="1940" y="66"/>
                  </a:cubicBezTo>
                  <a:cubicBezTo>
                    <a:pt x="2025" y="66"/>
                    <a:pt x="2065" y="0"/>
                    <a:pt x="2151" y="0"/>
                  </a:cubicBezTo>
                  <a:cubicBezTo>
                    <a:pt x="2190" y="0"/>
                    <a:pt x="2217" y="20"/>
                    <a:pt x="2243" y="46"/>
                  </a:cubicBezTo>
                  <a:cubicBezTo>
                    <a:pt x="2269" y="66"/>
                    <a:pt x="2296" y="66"/>
                    <a:pt x="2316" y="85"/>
                  </a:cubicBezTo>
                  <a:cubicBezTo>
                    <a:pt x="2335" y="105"/>
                    <a:pt x="2347" y="118"/>
                    <a:pt x="2367" y="138"/>
                  </a:cubicBezTo>
                  <a:lnTo>
                    <a:pt x="2367" y="138"/>
                  </a:lnTo>
                  <a:cubicBezTo>
                    <a:pt x="2361" y="197"/>
                    <a:pt x="2361" y="231"/>
                    <a:pt x="2342" y="283"/>
                  </a:cubicBezTo>
                  <a:cubicBezTo>
                    <a:pt x="2329" y="323"/>
                    <a:pt x="2309" y="343"/>
                    <a:pt x="2309" y="376"/>
                  </a:cubicBezTo>
                  <a:cubicBezTo>
                    <a:pt x="2309" y="395"/>
                    <a:pt x="2329" y="402"/>
                    <a:pt x="2347" y="409"/>
                  </a:cubicBezTo>
                  <a:cubicBezTo>
                    <a:pt x="2400" y="448"/>
                    <a:pt x="2433" y="468"/>
                    <a:pt x="2479" y="521"/>
                  </a:cubicBezTo>
                  <a:cubicBezTo>
                    <a:pt x="2532" y="587"/>
                    <a:pt x="2532" y="653"/>
                    <a:pt x="2545" y="738"/>
                  </a:cubicBezTo>
                  <a:cubicBezTo>
                    <a:pt x="2552" y="778"/>
                    <a:pt x="2572" y="798"/>
                    <a:pt x="2611" y="818"/>
                  </a:cubicBezTo>
                  <a:cubicBezTo>
                    <a:pt x="2651" y="837"/>
                    <a:pt x="2664" y="864"/>
                    <a:pt x="2710" y="870"/>
                  </a:cubicBezTo>
                  <a:cubicBezTo>
                    <a:pt x="2730" y="877"/>
                    <a:pt x="2743" y="864"/>
                    <a:pt x="2763" y="877"/>
                  </a:cubicBezTo>
                  <a:cubicBezTo>
                    <a:pt x="2783" y="883"/>
                    <a:pt x="2776" y="910"/>
                    <a:pt x="2789" y="930"/>
                  </a:cubicBezTo>
                  <a:cubicBezTo>
                    <a:pt x="2803" y="963"/>
                    <a:pt x="2822" y="976"/>
                    <a:pt x="2855" y="989"/>
                  </a:cubicBezTo>
                  <a:cubicBezTo>
                    <a:pt x="2921" y="1035"/>
                    <a:pt x="2974" y="1042"/>
                    <a:pt x="3027" y="1101"/>
                  </a:cubicBezTo>
                  <a:cubicBezTo>
                    <a:pt x="3053" y="1128"/>
                    <a:pt x="3053" y="1154"/>
                    <a:pt x="3060" y="1187"/>
                  </a:cubicBezTo>
                  <a:cubicBezTo>
                    <a:pt x="3067" y="1240"/>
                    <a:pt x="3099" y="1266"/>
                    <a:pt x="3119" y="1312"/>
                  </a:cubicBezTo>
                  <a:cubicBezTo>
                    <a:pt x="3159" y="1391"/>
                    <a:pt x="3165" y="1451"/>
                    <a:pt x="3231" y="1510"/>
                  </a:cubicBezTo>
                  <a:cubicBezTo>
                    <a:pt x="3264" y="1536"/>
                    <a:pt x="3278" y="1556"/>
                    <a:pt x="3311" y="1583"/>
                  </a:cubicBezTo>
                  <a:cubicBezTo>
                    <a:pt x="3343" y="1603"/>
                    <a:pt x="3390" y="1616"/>
                    <a:pt x="3390" y="1662"/>
                  </a:cubicBezTo>
                  <a:cubicBezTo>
                    <a:pt x="3390" y="1695"/>
                    <a:pt x="3390" y="1715"/>
                    <a:pt x="3390" y="1748"/>
                  </a:cubicBezTo>
                  <a:cubicBezTo>
                    <a:pt x="3390" y="1800"/>
                    <a:pt x="3456" y="1787"/>
                    <a:pt x="3508" y="1800"/>
                  </a:cubicBezTo>
                  <a:cubicBezTo>
                    <a:pt x="3555" y="1807"/>
                    <a:pt x="3548" y="1860"/>
                    <a:pt x="3555" y="1906"/>
                  </a:cubicBezTo>
                  <a:cubicBezTo>
                    <a:pt x="3574" y="1965"/>
                    <a:pt x="3614" y="1985"/>
                    <a:pt x="3667" y="2011"/>
                  </a:cubicBezTo>
                  <a:cubicBezTo>
                    <a:pt x="3700" y="2031"/>
                    <a:pt x="3719" y="2038"/>
                    <a:pt x="3753" y="2051"/>
                  </a:cubicBezTo>
                  <a:cubicBezTo>
                    <a:pt x="3719" y="2084"/>
                    <a:pt x="3733" y="2110"/>
                    <a:pt x="3713" y="2150"/>
                  </a:cubicBezTo>
                  <a:lnTo>
                    <a:pt x="3713" y="2150"/>
                  </a:lnTo>
                  <a:cubicBezTo>
                    <a:pt x="3713" y="2150"/>
                    <a:pt x="3713" y="2150"/>
                    <a:pt x="3706" y="2150"/>
                  </a:cubicBezTo>
                  <a:cubicBezTo>
                    <a:pt x="3673" y="2150"/>
                    <a:pt x="3660" y="2176"/>
                    <a:pt x="3627" y="2183"/>
                  </a:cubicBezTo>
                  <a:cubicBezTo>
                    <a:pt x="3607" y="2189"/>
                    <a:pt x="3581" y="2196"/>
                    <a:pt x="3581" y="2216"/>
                  </a:cubicBezTo>
                  <a:cubicBezTo>
                    <a:pt x="3581" y="2255"/>
                    <a:pt x="3601" y="2275"/>
                    <a:pt x="3601" y="2321"/>
                  </a:cubicBezTo>
                  <a:cubicBezTo>
                    <a:pt x="3673" y="2275"/>
                    <a:pt x="3726" y="2262"/>
                    <a:pt x="3799" y="2222"/>
                  </a:cubicBezTo>
                  <a:cubicBezTo>
                    <a:pt x="3871" y="2189"/>
                    <a:pt x="3898" y="2117"/>
                    <a:pt x="3983" y="2110"/>
                  </a:cubicBezTo>
                  <a:cubicBezTo>
                    <a:pt x="4062" y="2110"/>
                    <a:pt x="4115" y="2064"/>
                    <a:pt x="4161" y="1998"/>
                  </a:cubicBezTo>
                  <a:cubicBezTo>
                    <a:pt x="4201" y="1932"/>
                    <a:pt x="4194" y="1827"/>
                    <a:pt x="4267" y="1827"/>
                  </a:cubicBezTo>
                  <a:cubicBezTo>
                    <a:pt x="4293" y="1827"/>
                    <a:pt x="4287" y="1860"/>
                    <a:pt x="4287" y="1879"/>
                  </a:cubicBezTo>
                  <a:cubicBezTo>
                    <a:pt x="4287" y="1939"/>
                    <a:pt x="4287" y="1972"/>
                    <a:pt x="4287" y="2025"/>
                  </a:cubicBezTo>
                  <a:cubicBezTo>
                    <a:pt x="4320" y="2031"/>
                    <a:pt x="4340" y="2038"/>
                    <a:pt x="4372" y="2038"/>
                  </a:cubicBezTo>
                  <a:cubicBezTo>
                    <a:pt x="4392" y="2038"/>
                    <a:pt x="4392" y="2011"/>
                    <a:pt x="4399" y="1998"/>
                  </a:cubicBezTo>
                  <a:cubicBezTo>
                    <a:pt x="4405" y="1959"/>
                    <a:pt x="4412" y="1939"/>
                    <a:pt x="4419" y="1899"/>
                  </a:cubicBezTo>
                  <a:cubicBezTo>
                    <a:pt x="4425" y="1840"/>
                    <a:pt x="4425" y="1800"/>
                    <a:pt x="4445" y="1748"/>
                  </a:cubicBezTo>
                  <a:cubicBezTo>
                    <a:pt x="4458" y="1715"/>
                    <a:pt x="4458" y="1688"/>
                    <a:pt x="4485" y="1668"/>
                  </a:cubicBezTo>
                  <a:cubicBezTo>
                    <a:pt x="4551" y="1616"/>
                    <a:pt x="4603" y="1616"/>
                    <a:pt x="4683" y="1616"/>
                  </a:cubicBezTo>
                  <a:cubicBezTo>
                    <a:pt x="4755" y="1616"/>
                    <a:pt x="4795" y="1649"/>
                    <a:pt x="4867" y="1649"/>
                  </a:cubicBezTo>
                  <a:cubicBezTo>
                    <a:pt x="4979" y="1649"/>
                    <a:pt x="5025" y="1569"/>
                    <a:pt x="5144" y="1569"/>
                  </a:cubicBezTo>
                  <a:cubicBezTo>
                    <a:pt x="5190" y="1569"/>
                    <a:pt x="5217" y="1596"/>
                    <a:pt x="5263" y="1616"/>
                  </a:cubicBezTo>
                  <a:cubicBezTo>
                    <a:pt x="5296" y="1629"/>
                    <a:pt x="5316" y="1629"/>
                    <a:pt x="5355" y="1635"/>
                  </a:cubicBezTo>
                  <a:cubicBezTo>
                    <a:pt x="5382" y="1642"/>
                    <a:pt x="5395" y="1649"/>
                    <a:pt x="5421" y="1655"/>
                  </a:cubicBezTo>
                  <a:cubicBezTo>
                    <a:pt x="5461" y="1662"/>
                    <a:pt x="5507" y="1675"/>
                    <a:pt x="5507" y="1715"/>
                  </a:cubicBezTo>
                  <a:cubicBezTo>
                    <a:pt x="5507" y="1741"/>
                    <a:pt x="5481" y="1748"/>
                    <a:pt x="5474" y="1774"/>
                  </a:cubicBezTo>
                  <a:cubicBezTo>
                    <a:pt x="5454" y="1807"/>
                    <a:pt x="5448" y="1827"/>
                    <a:pt x="5448" y="1866"/>
                  </a:cubicBezTo>
                  <a:cubicBezTo>
                    <a:pt x="5448" y="1906"/>
                    <a:pt x="5448" y="1932"/>
                    <a:pt x="5448" y="1972"/>
                  </a:cubicBezTo>
                  <a:cubicBezTo>
                    <a:pt x="5421" y="1998"/>
                    <a:pt x="5415" y="2025"/>
                    <a:pt x="5401" y="2051"/>
                  </a:cubicBezTo>
                  <a:cubicBezTo>
                    <a:pt x="5342" y="2163"/>
                    <a:pt x="5289" y="2262"/>
                    <a:pt x="5164" y="2269"/>
                  </a:cubicBezTo>
                  <a:cubicBezTo>
                    <a:pt x="4999" y="2282"/>
                    <a:pt x="4913" y="2354"/>
                    <a:pt x="4748" y="2354"/>
                  </a:cubicBezTo>
                  <a:cubicBezTo>
                    <a:pt x="4683" y="2354"/>
                    <a:pt x="4650" y="2334"/>
                    <a:pt x="4584" y="2334"/>
                  </a:cubicBezTo>
                  <a:cubicBezTo>
                    <a:pt x="4531" y="2334"/>
                    <a:pt x="4498" y="2348"/>
                    <a:pt x="4445" y="2354"/>
                  </a:cubicBezTo>
                  <a:cubicBezTo>
                    <a:pt x="4399" y="2361"/>
                    <a:pt x="4372" y="2348"/>
                    <a:pt x="4333" y="2361"/>
                  </a:cubicBezTo>
                  <a:cubicBezTo>
                    <a:pt x="4346" y="2387"/>
                    <a:pt x="4372" y="2394"/>
                    <a:pt x="4405" y="2401"/>
                  </a:cubicBezTo>
                  <a:cubicBezTo>
                    <a:pt x="4452" y="2420"/>
                    <a:pt x="4478" y="2440"/>
                    <a:pt x="4531" y="2440"/>
                  </a:cubicBezTo>
                  <a:cubicBezTo>
                    <a:pt x="4557" y="2440"/>
                    <a:pt x="4570" y="2440"/>
                    <a:pt x="4597" y="2440"/>
                  </a:cubicBezTo>
                  <a:lnTo>
                    <a:pt x="4597" y="2440"/>
                  </a:lnTo>
                  <a:cubicBezTo>
                    <a:pt x="5045" y="2374"/>
                    <a:pt x="5045" y="2374"/>
                    <a:pt x="5045" y="2374"/>
                  </a:cubicBezTo>
                  <a:lnTo>
                    <a:pt x="5045" y="2374"/>
                  </a:lnTo>
                  <a:cubicBezTo>
                    <a:pt x="5045" y="2394"/>
                    <a:pt x="5045" y="2401"/>
                    <a:pt x="5045" y="2420"/>
                  </a:cubicBezTo>
                  <a:cubicBezTo>
                    <a:pt x="5045" y="2493"/>
                    <a:pt x="5006" y="2526"/>
                    <a:pt x="4973" y="2592"/>
                  </a:cubicBezTo>
                  <a:cubicBezTo>
                    <a:pt x="4946" y="2645"/>
                    <a:pt x="4946" y="2684"/>
                    <a:pt x="4946" y="2744"/>
                  </a:cubicBezTo>
                  <a:cubicBezTo>
                    <a:pt x="4946" y="2757"/>
                    <a:pt x="4953" y="2763"/>
                    <a:pt x="4959" y="2776"/>
                  </a:cubicBezTo>
                  <a:cubicBezTo>
                    <a:pt x="4979" y="2750"/>
                    <a:pt x="4979" y="2724"/>
                    <a:pt x="4993" y="2697"/>
                  </a:cubicBezTo>
                  <a:cubicBezTo>
                    <a:pt x="5012" y="2658"/>
                    <a:pt x="5025" y="2631"/>
                    <a:pt x="5052" y="2598"/>
                  </a:cubicBezTo>
                  <a:cubicBezTo>
                    <a:pt x="5078" y="2552"/>
                    <a:pt x="5091" y="2526"/>
                    <a:pt x="5118" y="2473"/>
                  </a:cubicBezTo>
                  <a:cubicBezTo>
                    <a:pt x="5184" y="2381"/>
                    <a:pt x="5243" y="2348"/>
                    <a:pt x="5336" y="2275"/>
                  </a:cubicBezTo>
                  <a:cubicBezTo>
                    <a:pt x="5355" y="2295"/>
                    <a:pt x="5355" y="2321"/>
                    <a:pt x="5382" y="2328"/>
                  </a:cubicBezTo>
                  <a:cubicBezTo>
                    <a:pt x="5434" y="2341"/>
                    <a:pt x="5467" y="2348"/>
                    <a:pt x="5520" y="2348"/>
                  </a:cubicBezTo>
                  <a:cubicBezTo>
                    <a:pt x="5540" y="2348"/>
                    <a:pt x="5540" y="2321"/>
                    <a:pt x="5540" y="2302"/>
                  </a:cubicBezTo>
                  <a:cubicBezTo>
                    <a:pt x="5540" y="2269"/>
                    <a:pt x="5540" y="2249"/>
                    <a:pt x="5540" y="2216"/>
                  </a:cubicBezTo>
                  <a:cubicBezTo>
                    <a:pt x="5540" y="2176"/>
                    <a:pt x="5573" y="2163"/>
                    <a:pt x="5573" y="2123"/>
                  </a:cubicBezTo>
                  <a:cubicBezTo>
                    <a:pt x="5573" y="2084"/>
                    <a:pt x="5573" y="2058"/>
                    <a:pt x="5573" y="2018"/>
                  </a:cubicBezTo>
                  <a:cubicBezTo>
                    <a:pt x="5573" y="1992"/>
                    <a:pt x="5599" y="1985"/>
                    <a:pt x="5619" y="1978"/>
                  </a:cubicBezTo>
                  <a:cubicBezTo>
                    <a:pt x="5659" y="1952"/>
                    <a:pt x="5679" y="1932"/>
                    <a:pt x="5711" y="1893"/>
                  </a:cubicBezTo>
                  <a:cubicBezTo>
                    <a:pt x="5718" y="1893"/>
                    <a:pt x="5718" y="1899"/>
                    <a:pt x="5725" y="1899"/>
                  </a:cubicBezTo>
                  <a:cubicBezTo>
                    <a:pt x="5791" y="1899"/>
                    <a:pt x="5830" y="1879"/>
                    <a:pt x="5896" y="1879"/>
                  </a:cubicBezTo>
                  <a:cubicBezTo>
                    <a:pt x="5942" y="1879"/>
                    <a:pt x="5962" y="1879"/>
                    <a:pt x="6008" y="1886"/>
                  </a:cubicBezTo>
                  <a:cubicBezTo>
                    <a:pt x="6041" y="1893"/>
                    <a:pt x="6048" y="1919"/>
                    <a:pt x="6081" y="1932"/>
                  </a:cubicBezTo>
                  <a:cubicBezTo>
                    <a:pt x="6153" y="1959"/>
                    <a:pt x="6206" y="1959"/>
                    <a:pt x="6285" y="1965"/>
                  </a:cubicBezTo>
                  <a:cubicBezTo>
                    <a:pt x="6378" y="1978"/>
                    <a:pt x="6424" y="2018"/>
                    <a:pt x="6516" y="2025"/>
                  </a:cubicBezTo>
                  <a:cubicBezTo>
                    <a:pt x="6595" y="2064"/>
                    <a:pt x="6648" y="2077"/>
                    <a:pt x="6721" y="2130"/>
                  </a:cubicBezTo>
                  <a:cubicBezTo>
                    <a:pt x="6727" y="2130"/>
                    <a:pt x="6734" y="2137"/>
                    <a:pt x="6740" y="2137"/>
                  </a:cubicBezTo>
                  <a:close/>
                </a:path>
              </a:pathLst>
            </a:custGeom>
            <a:grpFill/>
            <a:ln w="28575" cap="flat" cmpd="sng">
              <a:solidFill>
                <a:srgbClr val="000000"/>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4" name="Freeform 31">
              <a:extLst>
                <a:ext uri="{FF2B5EF4-FFF2-40B4-BE49-F238E27FC236}">
                  <a16:creationId xmlns:a16="http://schemas.microsoft.com/office/drawing/2014/main" id="{34DCD0C4-3003-5147-83BE-4D619AD11692}"/>
                </a:ext>
              </a:extLst>
            </p:cNvPr>
            <p:cNvSpPr>
              <a:spLocks noChangeArrowheads="1"/>
            </p:cNvSpPr>
            <p:nvPr/>
          </p:nvSpPr>
          <p:spPr bwMode="auto">
            <a:xfrm>
              <a:off x="6029727" y="3832220"/>
              <a:ext cx="2427130" cy="2341563"/>
            </a:xfrm>
            <a:custGeom>
              <a:avLst/>
              <a:gdLst>
                <a:gd name="T0" fmla="*/ 4340 w 6741"/>
                <a:gd name="T1" fmla="*/ 1609 h 6504"/>
                <a:gd name="T2" fmla="*/ 4260 w 6741"/>
                <a:gd name="T3" fmla="*/ 1629 h 6504"/>
                <a:gd name="T4" fmla="*/ 4379 w 6741"/>
                <a:gd name="T5" fmla="*/ 1457 h 6504"/>
                <a:gd name="T6" fmla="*/ 4208 w 6741"/>
                <a:gd name="T7" fmla="*/ 1629 h 6504"/>
                <a:gd name="T8" fmla="*/ 4379 w 6741"/>
                <a:gd name="T9" fmla="*/ 1457 h 6504"/>
                <a:gd name="T10" fmla="*/ 4854 w 6741"/>
                <a:gd name="T11" fmla="*/ 1523 h 6504"/>
                <a:gd name="T12" fmla="*/ 4920 w 6741"/>
                <a:gd name="T13" fmla="*/ 1471 h 6504"/>
                <a:gd name="T14" fmla="*/ 4788 w 6741"/>
                <a:gd name="T15" fmla="*/ 1378 h 6504"/>
                <a:gd name="T16" fmla="*/ 4551 w 6741"/>
                <a:gd name="T17" fmla="*/ 1240 h 6504"/>
                <a:gd name="T18" fmla="*/ 4557 w 6741"/>
                <a:gd name="T19" fmla="*/ 1477 h 6504"/>
                <a:gd name="T20" fmla="*/ 4775 w 6741"/>
                <a:gd name="T21" fmla="*/ 1523 h 6504"/>
                <a:gd name="T22" fmla="*/ 6740 w 6741"/>
                <a:gd name="T23" fmla="*/ 2137 h 6504"/>
                <a:gd name="T24" fmla="*/ 6655 w 6741"/>
                <a:gd name="T25" fmla="*/ 2585 h 6504"/>
                <a:gd name="T26" fmla="*/ 6391 w 6741"/>
                <a:gd name="T27" fmla="*/ 3054 h 6504"/>
                <a:gd name="T28" fmla="*/ 6298 w 6741"/>
                <a:gd name="T29" fmla="*/ 3337 h 6504"/>
                <a:gd name="T30" fmla="*/ 6048 w 6741"/>
                <a:gd name="T31" fmla="*/ 3667 h 6504"/>
                <a:gd name="T32" fmla="*/ 5817 w 6741"/>
                <a:gd name="T33" fmla="*/ 3871 h 6504"/>
                <a:gd name="T34" fmla="*/ 5408 w 6741"/>
                <a:gd name="T35" fmla="*/ 4241 h 6504"/>
                <a:gd name="T36" fmla="*/ 5487 w 6741"/>
                <a:gd name="T37" fmla="*/ 4551 h 6504"/>
                <a:gd name="T38" fmla="*/ 5349 w 6741"/>
                <a:gd name="T39" fmla="*/ 4933 h 6504"/>
                <a:gd name="T40" fmla="*/ 5190 w 6741"/>
                <a:gd name="T41" fmla="*/ 5118 h 6504"/>
                <a:gd name="T42" fmla="*/ 4999 w 6741"/>
                <a:gd name="T43" fmla="*/ 5639 h 6504"/>
                <a:gd name="T44" fmla="*/ 4874 w 6741"/>
                <a:gd name="T45" fmla="*/ 5942 h 6504"/>
                <a:gd name="T46" fmla="*/ 4452 w 6741"/>
                <a:gd name="T47" fmla="*/ 6503 h 6504"/>
                <a:gd name="T48" fmla="*/ 1280 w 6741"/>
                <a:gd name="T49" fmla="*/ 6015 h 6504"/>
                <a:gd name="T50" fmla="*/ 930 w 6741"/>
                <a:gd name="T51" fmla="*/ 5527 h 6504"/>
                <a:gd name="T52" fmla="*/ 805 w 6741"/>
                <a:gd name="T53" fmla="*/ 5118 h 6504"/>
                <a:gd name="T54" fmla="*/ 785 w 6741"/>
                <a:gd name="T55" fmla="*/ 4828 h 6504"/>
                <a:gd name="T56" fmla="*/ 957 w 6741"/>
                <a:gd name="T57" fmla="*/ 4663 h 6504"/>
                <a:gd name="T58" fmla="*/ 1207 w 6741"/>
                <a:gd name="T59" fmla="*/ 2308 h 6504"/>
                <a:gd name="T60" fmla="*/ 759 w 6741"/>
                <a:gd name="T61" fmla="*/ 2170 h 6504"/>
                <a:gd name="T62" fmla="*/ 396 w 6741"/>
                <a:gd name="T63" fmla="*/ 1978 h 6504"/>
                <a:gd name="T64" fmla="*/ 198 w 6741"/>
                <a:gd name="T65" fmla="*/ 1695 h 6504"/>
                <a:gd name="T66" fmla="*/ 40 w 6741"/>
                <a:gd name="T67" fmla="*/ 1372 h 6504"/>
                <a:gd name="T68" fmla="*/ 7 w 6741"/>
                <a:gd name="T69" fmla="*/ 666 h 6504"/>
                <a:gd name="T70" fmla="*/ 528 w 6741"/>
                <a:gd name="T71" fmla="*/ 587 h 6504"/>
                <a:gd name="T72" fmla="*/ 845 w 6741"/>
                <a:gd name="T73" fmla="*/ 488 h 6504"/>
                <a:gd name="T74" fmla="*/ 1247 w 6741"/>
                <a:gd name="T75" fmla="*/ 415 h 6504"/>
                <a:gd name="T76" fmla="*/ 1432 w 6741"/>
                <a:gd name="T77" fmla="*/ 343 h 6504"/>
                <a:gd name="T78" fmla="*/ 1702 w 6741"/>
                <a:gd name="T79" fmla="*/ 323 h 6504"/>
                <a:gd name="T80" fmla="*/ 1940 w 6741"/>
                <a:gd name="T81" fmla="*/ 66 h 6504"/>
                <a:gd name="T82" fmla="*/ 2367 w 6741"/>
                <a:gd name="T83" fmla="*/ 138 h 6504"/>
                <a:gd name="T84" fmla="*/ 2347 w 6741"/>
                <a:gd name="T85" fmla="*/ 409 h 6504"/>
                <a:gd name="T86" fmla="*/ 2710 w 6741"/>
                <a:gd name="T87" fmla="*/ 870 h 6504"/>
                <a:gd name="T88" fmla="*/ 3027 w 6741"/>
                <a:gd name="T89" fmla="*/ 1101 h 6504"/>
                <a:gd name="T90" fmla="*/ 3311 w 6741"/>
                <a:gd name="T91" fmla="*/ 1583 h 6504"/>
                <a:gd name="T92" fmla="*/ 3555 w 6741"/>
                <a:gd name="T93" fmla="*/ 1906 h 6504"/>
                <a:gd name="T94" fmla="*/ 3713 w 6741"/>
                <a:gd name="T95" fmla="*/ 2150 h 6504"/>
                <a:gd name="T96" fmla="*/ 3601 w 6741"/>
                <a:gd name="T97" fmla="*/ 2321 h 6504"/>
                <a:gd name="T98" fmla="*/ 4267 w 6741"/>
                <a:gd name="T99" fmla="*/ 1827 h 6504"/>
                <a:gd name="T100" fmla="*/ 4399 w 6741"/>
                <a:gd name="T101" fmla="*/ 1998 h 6504"/>
                <a:gd name="T102" fmla="*/ 4683 w 6741"/>
                <a:gd name="T103" fmla="*/ 1616 h 6504"/>
                <a:gd name="T104" fmla="*/ 5355 w 6741"/>
                <a:gd name="T105" fmla="*/ 1635 h 6504"/>
                <a:gd name="T106" fmla="*/ 5448 w 6741"/>
                <a:gd name="T107" fmla="*/ 1866 h 6504"/>
                <a:gd name="T108" fmla="*/ 4748 w 6741"/>
                <a:gd name="T109" fmla="*/ 2354 h 6504"/>
                <a:gd name="T110" fmla="*/ 4405 w 6741"/>
                <a:gd name="T111" fmla="*/ 2401 h 6504"/>
                <a:gd name="T112" fmla="*/ 5045 w 6741"/>
                <a:gd name="T113" fmla="*/ 2374 h 6504"/>
                <a:gd name="T114" fmla="*/ 4946 w 6741"/>
                <a:gd name="T115" fmla="*/ 2744 h 6504"/>
                <a:gd name="T116" fmla="*/ 5118 w 6741"/>
                <a:gd name="T117" fmla="*/ 2473 h 6504"/>
                <a:gd name="T118" fmla="*/ 5540 w 6741"/>
                <a:gd name="T119" fmla="*/ 2302 h 6504"/>
                <a:gd name="T120" fmla="*/ 5619 w 6741"/>
                <a:gd name="T121" fmla="*/ 1978 h 6504"/>
                <a:gd name="T122" fmla="*/ 6008 w 6741"/>
                <a:gd name="T123" fmla="*/ 1886 h 6504"/>
                <a:gd name="T124" fmla="*/ 6721 w 6741"/>
                <a:gd name="T125" fmla="*/ 2130 h 6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41" h="6504">
                  <a:moveTo>
                    <a:pt x="4353" y="1655"/>
                  </a:moveTo>
                  <a:lnTo>
                    <a:pt x="4353" y="1655"/>
                  </a:lnTo>
                  <a:cubicBezTo>
                    <a:pt x="4353" y="1616"/>
                    <a:pt x="4353" y="1616"/>
                    <a:pt x="4353" y="1616"/>
                  </a:cubicBezTo>
                  <a:cubicBezTo>
                    <a:pt x="4340" y="1609"/>
                    <a:pt x="4340" y="1609"/>
                    <a:pt x="4340" y="1609"/>
                  </a:cubicBezTo>
                  <a:cubicBezTo>
                    <a:pt x="4333" y="1596"/>
                    <a:pt x="4333" y="1596"/>
                    <a:pt x="4333" y="1596"/>
                  </a:cubicBezTo>
                  <a:lnTo>
                    <a:pt x="4333" y="1596"/>
                  </a:lnTo>
                  <a:cubicBezTo>
                    <a:pt x="4326" y="1596"/>
                    <a:pt x="4320" y="1589"/>
                    <a:pt x="4313" y="1589"/>
                  </a:cubicBezTo>
                  <a:cubicBezTo>
                    <a:pt x="4287" y="1589"/>
                    <a:pt x="4280" y="1616"/>
                    <a:pt x="4260" y="1629"/>
                  </a:cubicBezTo>
                  <a:cubicBezTo>
                    <a:pt x="4227" y="1655"/>
                    <a:pt x="4208" y="1668"/>
                    <a:pt x="4188" y="1708"/>
                  </a:cubicBezTo>
                  <a:cubicBezTo>
                    <a:pt x="4194" y="1708"/>
                    <a:pt x="4201" y="1708"/>
                    <a:pt x="4208" y="1708"/>
                  </a:cubicBezTo>
                  <a:cubicBezTo>
                    <a:pt x="4267" y="1708"/>
                    <a:pt x="4300" y="1688"/>
                    <a:pt x="4353" y="1655"/>
                  </a:cubicBezTo>
                  <a:close/>
                  <a:moveTo>
                    <a:pt x="4379" y="1457"/>
                  </a:moveTo>
                  <a:lnTo>
                    <a:pt x="4379" y="1457"/>
                  </a:lnTo>
                  <a:cubicBezTo>
                    <a:pt x="4333" y="1457"/>
                    <a:pt x="4307" y="1471"/>
                    <a:pt x="4260" y="1504"/>
                  </a:cubicBezTo>
                  <a:cubicBezTo>
                    <a:pt x="4221" y="1536"/>
                    <a:pt x="4175" y="1556"/>
                    <a:pt x="4175" y="1609"/>
                  </a:cubicBezTo>
                  <a:cubicBezTo>
                    <a:pt x="4175" y="1622"/>
                    <a:pt x="4188" y="1629"/>
                    <a:pt x="4208" y="1629"/>
                  </a:cubicBezTo>
                  <a:cubicBezTo>
                    <a:pt x="4227" y="1629"/>
                    <a:pt x="4227" y="1609"/>
                    <a:pt x="4241" y="1596"/>
                  </a:cubicBezTo>
                  <a:cubicBezTo>
                    <a:pt x="4273" y="1563"/>
                    <a:pt x="4293" y="1550"/>
                    <a:pt x="4333" y="1536"/>
                  </a:cubicBezTo>
                  <a:cubicBezTo>
                    <a:pt x="4372" y="1523"/>
                    <a:pt x="4432" y="1530"/>
                    <a:pt x="4432" y="1484"/>
                  </a:cubicBezTo>
                  <a:cubicBezTo>
                    <a:pt x="4432" y="1464"/>
                    <a:pt x="4399" y="1457"/>
                    <a:pt x="4379" y="1457"/>
                  </a:cubicBezTo>
                  <a:close/>
                  <a:moveTo>
                    <a:pt x="4920" y="1471"/>
                  </a:moveTo>
                  <a:lnTo>
                    <a:pt x="4920" y="1471"/>
                  </a:lnTo>
                  <a:cubicBezTo>
                    <a:pt x="4894" y="1471"/>
                    <a:pt x="4887" y="1490"/>
                    <a:pt x="4874" y="1504"/>
                  </a:cubicBezTo>
                  <a:cubicBezTo>
                    <a:pt x="4867" y="1510"/>
                    <a:pt x="4854" y="1517"/>
                    <a:pt x="4854" y="1523"/>
                  </a:cubicBezTo>
                  <a:cubicBezTo>
                    <a:pt x="4854" y="1556"/>
                    <a:pt x="4887" y="1583"/>
                    <a:pt x="4920" y="1583"/>
                  </a:cubicBezTo>
                  <a:cubicBezTo>
                    <a:pt x="4940" y="1583"/>
                    <a:pt x="4953" y="1563"/>
                    <a:pt x="4973" y="1550"/>
                  </a:cubicBezTo>
                  <a:cubicBezTo>
                    <a:pt x="4986" y="1550"/>
                    <a:pt x="4999" y="1543"/>
                    <a:pt x="4999" y="1523"/>
                  </a:cubicBezTo>
                  <a:cubicBezTo>
                    <a:pt x="4999" y="1484"/>
                    <a:pt x="4959" y="1471"/>
                    <a:pt x="4920" y="1471"/>
                  </a:cubicBezTo>
                  <a:close/>
                  <a:moveTo>
                    <a:pt x="4801" y="1523"/>
                  </a:moveTo>
                  <a:lnTo>
                    <a:pt x="4801" y="1523"/>
                  </a:lnTo>
                  <a:cubicBezTo>
                    <a:pt x="4801" y="1490"/>
                    <a:pt x="4801" y="1471"/>
                    <a:pt x="4801" y="1444"/>
                  </a:cubicBezTo>
                  <a:cubicBezTo>
                    <a:pt x="4801" y="1418"/>
                    <a:pt x="4808" y="1398"/>
                    <a:pt x="4788" y="1378"/>
                  </a:cubicBezTo>
                  <a:cubicBezTo>
                    <a:pt x="4768" y="1352"/>
                    <a:pt x="4742" y="1358"/>
                    <a:pt x="4709" y="1345"/>
                  </a:cubicBezTo>
                  <a:cubicBezTo>
                    <a:pt x="4669" y="1325"/>
                    <a:pt x="4650" y="1292"/>
                    <a:pt x="4610" y="1273"/>
                  </a:cubicBezTo>
                  <a:lnTo>
                    <a:pt x="4610" y="1273"/>
                  </a:lnTo>
                  <a:cubicBezTo>
                    <a:pt x="4590" y="1260"/>
                    <a:pt x="4577" y="1240"/>
                    <a:pt x="4551" y="1240"/>
                  </a:cubicBezTo>
                  <a:cubicBezTo>
                    <a:pt x="4531" y="1240"/>
                    <a:pt x="4531" y="1260"/>
                    <a:pt x="4524" y="1279"/>
                  </a:cubicBezTo>
                  <a:cubicBezTo>
                    <a:pt x="4511" y="1299"/>
                    <a:pt x="4485" y="1306"/>
                    <a:pt x="4485" y="1325"/>
                  </a:cubicBezTo>
                  <a:cubicBezTo>
                    <a:pt x="4485" y="1358"/>
                    <a:pt x="4518" y="1372"/>
                    <a:pt x="4524" y="1398"/>
                  </a:cubicBezTo>
                  <a:cubicBezTo>
                    <a:pt x="4537" y="1424"/>
                    <a:pt x="4537" y="1451"/>
                    <a:pt x="4557" y="1477"/>
                  </a:cubicBezTo>
                  <a:cubicBezTo>
                    <a:pt x="4590" y="1504"/>
                    <a:pt x="4623" y="1490"/>
                    <a:pt x="4669" y="1504"/>
                  </a:cubicBezTo>
                  <a:cubicBezTo>
                    <a:pt x="4709" y="1510"/>
                    <a:pt x="4735" y="1517"/>
                    <a:pt x="4775" y="1523"/>
                  </a:cubicBezTo>
                  <a:cubicBezTo>
                    <a:pt x="4801" y="1523"/>
                    <a:pt x="4801" y="1523"/>
                    <a:pt x="4801" y="1523"/>
                  </a:cubicBezTo>
                  <a:close/>
                  <a:moveTo>
                    <a:pt x="4775" y="1523"/>
                  </a:moveTo>
                  <a:lnTo>
                    <a:pt x="4775" y="1523"/>
                  </a:lnTo>
                  <a:cubicBezTo>
                    <a:pt x="4801" y="1523"/>
                    <a:pt x="4801" y="1523"/>
                    <a:pt x="4801" y="1523"/>
                  </a:cubicBezTo>
                  <a:lnTo>
                    <a:pt x="6740" y="2137"/>
                  </a:lnTo>
                  <a:lnTo>
                    <a:pt x="6740" y="2137"/>
                  </a:lnTo>
                  <a:cubicBezTo>
                    <a:pt x="6708" y="2236"/>
                    <a:pt x="6701" y="2288"/>
                    <a:pt x="6668" y="2381"/>
                  </a:cubicBezTo>
                  <a:cubicBezTo>
                    <a:pt x="6648" y="2420"/>
                    <a:pt x="6609" y="2433"/>
                    <a:pt x="6609" y="2480"/>
                  </a:cubicBezTo>
                  <a:cubicBezTo>
                    <a:pt x="6609" y="2506"/>
                    <a:pt x="6641" y="2506"/>
                    <a:pt x="6648" y="2532"/>
                  </a:cubicBezTo>
                  <a:cubicBezTo>
                    <a:pt x="6661" y="2552"/>
                    <a:pt x="6655" y="2565"/>
                    <a:pt x="6655" y="2585"/>
                  </a:cubicBezTo>
                  <a:cubicBezTo>
                    <a:pt x="6655" y="2645"/>
                    <a:pt x="6615" y="2664"/>
                    <a:pt x="6595" y="2717"/>
                  </a:cubicBezTo>
                  <a:cubicBezTo>
                    <a:pt x="6556" y="2790"/>
                    <a:pt x="6562" y="2849"/>
                    <a:pt x="6516" y="2915"/>
                  </a:cubicBezTo>
                  <a:cubicBezTo>
                    <a:pt x="6490" y="2948"/>
                    <a:pt x="6457" y="2948"/>
                    <a:pt x="6424" y="2974"/>
                  </a:cubicBezTo>
                  <a:cubicBezTo>
                    <a:pt x="6397" y="2994"/>
                    <a:pt x="6404" y="3020"/>
                    <a:pt x="6391" y="3054"/>
                  </a:cubicBezTo>
                  <a:cubicBezTo>
                    <a:pt x="6371" y="3086"/>
                    <a:pt x="6365" y="3113"/>
                    <a:pt x="6351" y="3152"/>
                  </a:cubicBezTo>
                  <a:cubicBezTo>
                    <a:pt x="6338" y="3185"/>
                    <a:pt x="6338" y="3205"/>
                    <a:pt x="6325" y="3238"/>
                  </a:cubicBezTo>
                  <a:cubicBezTo>
                    <a:pt x="6312" y="3265"/>
                    <a:pt x="6292" y="3271"/>
                    <a:pt x="6292" y="3298"/>
                  </a:cubicBezTo>
                  <a:cubicBezTo>
                    <a:pt x="6292" y="3311"/>
                    <a:pt x="6298" y="3317"/>
                    <a:pt x="6298" y="3337"/>
                  </a:cubicBezTo>
                  <a:cubicBezTo>
                    <a:pt x="6298" y="3377"/>
                    <a:pt x="6252" y="3390"/>
                    <a:pt x="6226" y="3423"/>
                  </a:cubicBezTo>
                  <a:cubicBezTo>
                    <a:pt x="6206" y="3449"/>
                    <a:pt x="6199" y="3469"/>
                    <a:pt x="6186" y="3502"/>
                  </a:cubicBezTo>
                  <a:cubicBezTo>
                    <a:pt x="6153" y="3561"/>
                    <a:pt x="6160" y="3614"/>
                    <a:pt x="6101" y="3654"/>
                  </a:cubicBezTo>
                  <a:cubicBezTo>
                    <a:pt x="6081" y="3660"/>
                    <a:pt x="6068" y="3660"/>
                    <a:pt x="6048" y="3667"/>
                  </a:cubicBezTo>
                  <a:cubicBezTo>
                    <a:pt x="6008" y="3687"/>
                    <a:pt x="6002" y="3720"/>
                    <a:pt x="5975" y="3746"/>
                  </a:cubicBezTo>
                  <a:cubicBezTo>
                    <a:pt x="5955" y="3759"/>
                    <a:pt x="5962" y="3779"/>
                    <a:pt x="5949" y="3792"/>
                  </a:cubicBezTo>
                  <a:cubicBezTo>
                    <a:pt x="5923" y="3819"/>
                    <a:pt x="5909" y="3832"/>
                    <a:pt x="5870" y="3845"/>
                  </a:cubicBezTo>
                  <a:cubicBezTo>
                    <a:pt x="5850" y="3852"/>
                    <a:pt x="5843" y="3871"/>
                    <a:pt x="5817" y="3871"/>
                  </a:cubicBezTo>
                  <a:cubicBezTo>
                    <a:pt x="5804" y="3871"/>
                    <a:pt x="5797" y="3865"/>
                    <a:pt x="5777" y="3865"/>
                  </a:cubicBezTo>
                  <a:cubicBezTo>
                    <a:pt x="5652" y="3865"/>
                    <a:pt x="5580" y="3944"/>
                    <a:pt x="5507" y="4056"/>
                  </a:cubicBezTo>
                  <a:cubicBezTo>
                    <a:pt x="5467" y="4122"/>
                    <a:pt x="5434" y="4162"/>
                    <a:pt x="5408" y="4241"/>
                  </a:cubicBezTo>
                  <a:lnTo>
                    <a:pt x="5408" y="4241"/>
                  </a:lnTo>
                  <a:cubicBezTo>
                    <a:pt x="5408" y="4254"/>
                    <a:pt x="5395" y="4267"/>
                    <a:pt x="5395" y="4280"/>
                  </a:cubicBezTo>
                  <a:cubicBezTo>
                    <a:pt x="5395" y="4300"/>
                    <a:pt x="5428" y="4307"/>
                    <a:pt x="5441" y="4326"/>
                  </a:cubicBezTo>
                  <a:cubicBezTo>
                    <a:pt x="5487" y="4379"/>
                    <a:pt x="5533" y="4419"/>
                    <a:pt x="5533" y="4491"/>
                  </a:cubicBezTo>
                  <a:cubicBezTo>
                    <a:pt x="5533" y="4518"/>
                    <a:pt x="5500" y="4524"/>
                    <a:pt x="5487" y="4551"/>
                  </a:cubicBezTo>
                  <a:cubicBezTo>
                    <a:pt x="5474" y="4584"/>
                    <a:pt x="5487" y="4610"/>
                    <a:pt x="5481" y="4643"/>
                  </a:cubicBezTo>
                  <a:cubicBezTo>
                    <a:pt x="5474" y="4683"/>
                    <a:pt x="5454" y="4696"/>
                    <a:pt x="5448" y="4729"/>
                  </a:cubicBezTo>
                  <a:cubicBezTo>
                    <a:pt x="5441" y="4781"/>
                    <a:pt x="5434" y="4821"/>
                    <a:pt x="5408" y="4867"/>
                  </a:cubicBezTo>
                  <a:cubicBezTo>
                    <a:pt x="5395" y="4900"/>
                    <a:pt x="5382" y="4933"/>
                    <a:pt x="5349" y="4933"/>
                  </a:cubicBezTo>
                  <a:cubicBezTo>
                    <a:pt x="5336" y="4933"/>
                    <a:pt x="5329" y="4913"/>
                    <a:pt x="5316" y="4913"/>
                  </a:cubicBezTo>
                  <a:cubicBezTo>
                    <a:pt x="5276" y="4913"/>
                    <a:pt x="5276" y="4960"/>
                    <a:pt x="5269" y="4993"/>
                  </a:cubicBezTo>
                  <a:cubicBezTo>
                    <a:pt x="5263" y="5025"/>
                    <a:pt x="5250" y="5039"/>
                    <a:pt x="5230" y="5065"/>
                  </a:cubicBezTo>
                  <a:cubicBezTo>
                    <a:pt x="5217" y="5085"/>
                    <a:pt x="5217" y="5105"/>
                    <a:pt x="5190" y="5118"/>
                  </a:cubicBezTo>
                  <a:cubicBezTo>
                    <a:pt x="5144" y="5138"/>
                    <a:pt x="5111" y="5144"/>
                    <a:pt x="5065" y="5171"/>
                  </a:cubicBezTo>
                  <a:cubicBezTo>
                    <a:pt x="5012" y="5217"/>
                    <a:pt x="5012" y="5263"/>
                    <a:pt x="4986" y="5329"/>
                  </a:cubicBezTo>
                  <a:cubicBezTo>
                    <a:pt x="4959" y="5395"/>
                    <a:pt x="4894" y="5421"/>
                    <a:pt x="4894" y="5494"/>
                  </a:cubicBezTo>
                  <a:cubicBezTo>
                    <a:pt x="4894" y="5566"/>
                    <a:pt x="4999" y="5566"/>
                    <a:pt x="4999" y="5639"/>
                  </a:cubicBezTo>
                  <a:cubicBezTo>
                    <a:pt x="4999" y="5685"/>
                    <a:pt x="4999" y="5725"/>
                    <a:pt x="4959" y="5758"/>
                  </a:cubicBezTo>
                  <a:cubicBezTo>
                    <a:pt x="4946" y="5771"/>
                    <a:pt x="4926" y="5784"/>
                    <a:pt x="4926" y="5804"/>
                  </a:cubicBezTo>
                  <a:cubicBezTo>
                    <a:pt x="4926" y="5830"/>
                    <a:pt x="4926" y="5843"/>
                    <a:pt x="4926" y="5870"/>
                  </a:cubicBezTo>
                  <a:cubicBezTo>
                    <a:pt x="4926" y="5909"/>
                    <a:pt x="4894" y="5916"/>
                    <a:pt x="4874" y="5942"/>
                  </a:cubicBezTo>
                  <a:cubicBezTo>
                    <a:pt x="4801" y="6041"/>
                    <a:pt x="4709" y="6048"/>
                    <a:pt x="4643" y="6153"/>
                  </a:cubicBezTo>
                  <a:cubicBezTo>
                    <a:pt x="4603" y="6219"/>
                    <a:pt x="4584" y="6259"/>
                    <a:pt x="4551" y="6332"/>
                  </a:cubicBezTo>
                  <a:cubicBezTo>
                    <a:pt x="4531" y="6364"/>
                    <a:pt x="4511" y="6378"/>
                    <a:pt x="4498" y="6417"/>
                  </a:cubicBezTo>
                  <a:cubicBezTo>
                    <a:pt x="4485" y="6450"/>
                    <a:pt x="4478" y="6477"/>
                    <a:pt x="4452" y="6503"/>
                  </a:cubicBezTo>
                  <a:lnTo>
                    <a:pt x="4452" y="6503"/>
                  </a:lnTo>
                  <a:cubicBezTo>
                    <a:pt x="1399" y="6147"/>
                    <a:pt x="1399" y="6147"/>
                    <a:pt x="1399" y="6147"/>
                  </a:cubicBezTo>
                  <a:cubicBezTo>
                    <a:pt x="1372" y="6140"/>
                    <a:pt x="1379" y="6107"/>
                    <a:pt x="1359" y="6088"/>
                  </a:cubicBezTo>
                  <a:cubicBezTo>
                    <a:pt x="1339" y="6054"/>
                    <a:pt x="1306" y="6048"/>
                    <a:pt x="1280" y="6015"/>
                  </a:cubicBezTo>
                  <a:cubicBezTo>
                    <a:pt x="1234" y="5949"/>
                    <a:pt x="1207" y="5890"/>
                    <a:pt x="1135" y="5876"/>
                  </a:cubicBezTo>
                  <a:cubicBezTo>
                    <a:pt x="1056" y="5863"/>
                    <a:pt x="1043" y="5791"/>
                    <a:pt x="1010" y="5725"/>
                  </a:cubicBezTo>
                  <a:cubicBezTo>
                    <a:pt x="983" y="5672"/>
                    <a:pt x="976" y="5646"/>
                    <a:pt x="957" y="5593"/>
                  </a:cubicBezTo>
                  <a:cubicBezTo>
                    <a:pt x="950" y="5566"/>
                    <a:pt x="930" y="5553"/>
                    <a:pt x="930" y="5527"/>
                  </a:cubicBezTo>
                  <a:cubicBezTo>
                    <a:pt x="930" y="5474"/>
                    <a:pt x="983" y="5454"/>
                    <a:pt x="983" y="5401"/>
                  </a:cubicBezTo>
                  <a:cubicBezTo>
                    <a:pt x="983" y="5336"/>
                    <a:pt x="944" y="5303"/>
                    <a:pt x="911" y="5243"/>
                  </a:cubicBezTo>
                  <a:cubicBezTo>
                    <a:pt x="878" y="5191"/>
                    <a:pt x="845" y="5164"/>
                    <a:pt x="805" y="5118"/>
                  </a:cubicBezTo>
                  <a:lnTo>
                    <a:pt x="805" y="5118"/>
                  </a:lnTo>
                  <a:cubicBezTo>
                    <a:pt x="805" y="5092"/>
                    <a:pt x="799" y="5078"/>
                    <a:pt x="799" y="5052"/>
                  </a:cubicBezTo>
                  <a:cubicBezTo>
                    <a:pt x="799" y="5032"/>
                    <a:pt x="812" y="5019"/>
                    <a:pt x="812" y="4999"/>
                  </a:cubicBezTo>
                  <a:cubicBezTo>
                    <a:pt x="812" y="4973"/>
                    <a:pt x="785" y="4966"/>
                    <a:pt x="785" y="4933"/>
                  </a:cubicBezTo>
                  <a:cubicBezTo>
                    <a:pt x="785" y="4894"/>
                    <a:pt x="785" y="4867"/>
                    <a:pt x="785" y="4828"/>
                  </a:cubicBezTo>
                  <a:cubicBezTo>
                    <a:pt x="785" y="4781"/>
                    <a:pt x="825" y="4768"/>
                    <a:pt x="851" y="4742"/>
                  </a:cubicBezTo>
                  <a:cubicBezTo>
                    <a:pt x="864" y="4735"/>
                    <a:pt x="878" y="4735"/>
                    <a:pt x="884" y="4722"/>
                  </a:cubicBezTo>
                  <a:cubicBezTo>
                    <a:pt x="904" y="4696"/>
                    <a:pt x="897" y="4656"/>
                    <a:pt x="930" y="4656"/>
                  </a:cubicBezTo>
                  <a:cubicBezTo>
                    <a:pt x="944" y="4656"/>
                    <a:pt x="950" y="4663"/>
                    <a:pt x="957" y="4663"/>
                  </a:cubicBezTo>
                  <a:cubicBezTo>
                    <a:pt x="1517" y="2427"/>
                    <a:pt x="1517" y="2427"/>
                    <a:pt x="1517" y="2427"/>
                  </a:cubicBezTo>
                  <a:cubicBezTo>
                    <a:pt x="1465" y="2407"/>
                    <a:pt x="1432" y="2394"/>
                    <a:pt x="1379" y="2381"/>
                  </a:cubicBezTo>
                  <a:cubicBezTo>
                    <a:pt x="1339" y="2381"/>
                    <a:pt x="1319" y="2394"/>
                    <a:pt x="1287" y="2374"/>
                  </a:cubicBezTo>
                  <a:cubicBezTo>
                    <a:pt x="1247" y="2354"/>
                    <a:pt x="1247" y="2321"/>
                    <a:pt x="1207" y="2308"/>
                  </a:cubicBezTo>
                  <a:cubicBezTo>
                    <a:pt x="1161" y="2288"/>
                    <a:pt x="1128" y="2288"/>
                    <a:pt x="1095" y="2255"/>
                  </a:cubicBezTo>
                  <a:cubicBezTo>
                    <a:pt x="1049" y="2229"/>
                    <a:pt x="1036" y="2196"/>
                    <a:pt x="990" y="2176"/>
                  </a:cubicBezTo>
                  <a:cubicBezTo>
                    <a:pt x="944" y="2163"/>
                    <a:pt x="917" y="2183"/>
                    <a:pt x="871" y="2176"/>
                  </a:cubicBezTo>
                  <a:cubicBezTo>
                    <a:pt x="825" y="2176"/>
                    <a:pt x="805" y="2170"/>
                    <a:pt x="759" y="2170"/>
                  </a:cubicBezTo>
                  <a:cubicBezTo>
                    <a:pt x="732" y="2170"/>
                    <a:pt x="719" y="2176"/>
                    <a:pt x="693" y="2176"/>
                  </a:cubicBezTo>
                  <a:cubicBezTo>
                    <a:pt x="647" y="2176"/>
                    <a:pt x="640" y="2137"/>
                    <a:pt x="607" y="2117"/>
                  </a:cubicBezTo>
                  <a:cubicBezTo>
                    <a:pt x="561" y="2077"/>
                    <a:pt x="521" y="2071"/>
                    <a:pt x="475" y="2031"/>
                  </a:cubicBezTo>
                  <a:cubicBezTo>
                    <a:pt x="449" y="2011"/>
                    <a:pt x="422" y="2005"/>
                    <a:pt x="396" y="1978"/>
                  </a:cubicBezTo>
                  <a:cubicBezTo>
                    <a:pt x="383" y="1952"/>
                    <a:pt x="390" y="1932"/>
                    <a:pt x="383" y="1906"/>
                  </a:cubicBezTo>
                  <a:cubicBezTo>
                    <a:pt x="376" y="1879"/>
                    <a:pt x="370" y="1866"/>
                    <a:pt x="370" y="1833"/>
                  </a:cubicBezTo>
                  <a:cubicBezTo>
                    <a:pt x="363" y="1800"/>
                    <a:pt x="324" y="1794"/>
                    <a:pt x="284" y="1787"/>
                  </a:cubicBezTo>
                  <a:cubicBezTo>
                    <a:pt x="238" y="1774"/>
                    <a:pt x="231" y="1734"/>
                    <a:pt x="198" y="1695"/>
                  </a:cubicBezTo>
                  <a:cubicBezTo>
                    <a:pt x="185" y="1675"/>
                    <a:pt x="172" y="1675"/>
                    <a:pt x="159" y="1655"/>
                  </a:cubicBezTo>
                  <a:cubicBezTo>
                    <a:pt x="119" y="1629"/>
                    <a:pt x="113" y="1596"/>
                    <a:pt x="79" y="1563"/>
                  </a:cubicBezTo>
                  <a:cubicBezTo>
                    <a:pt x="53" y="1536"/>
                    <a:pt x="40" y="1523"/>
                    <a:pt x="40" y="1490"/>
                  </a:cubicBezTo>
                  <a:cubicBezTo>
                    <a:pt x="40" y="1444"/>
                    <a:pt x="40" y="1418"/>
                    <a:pt x="40" y="1372"/>
                  </a:cubicBezTo>
                  <a:cubicBezTo>
                    <a:pt x="40" y="1332"/>
                    <a:pt x="27" y="1306"/>
                    <a:pt x="27" y="1266"/>
                  </a:cubicBezTo>
                  <a:cubicBezTo>
                    <a:pt x="0" y="659"/>
                    <a:pt x="0" y="659"/>
                    <a:pt x="0" y="659"/>
                  </a:cubicBezTo>
                  <a:lnTo>
                    <a:pt x="0" y="659"/>
                  </a:lnTo>
                  <a:cubicBezTo>
                    <a:pt x="0" y="666"/>
                    <a:pt x="7" y="666"/>
                    <a:pt x="7" y="666"/>
                  </a:cubicBezTo>
                  <a:cubicBezTo>
                    <a:pt x="40" y="686"/>
                    <a:pt x="60" y="672"/>
                    <a:pt x="93" y="679"/>
                  </a:cubicBezTo>
                  <a:cubicBezTo>
                    <a:pt x="159" y="699"/>
                    <a:pt x="198" y="712"/>
                    <a:pt x="271" y="712"/>
                  </a:cubicBezTo>
                  <a:cubicBezTo>
                    <a:pt x="310" y="712"/>
                    <a:pt x="324" y="679"/>
                    <a:pt x="357" y="653"/>
                  </a:cubicBezTo>
                  <a:cubicBezTo>
                    <a:pt x="409" y="607"/>
                    <a:pt x="456" y="600"/>
                    <a:pt x="528" y="587"/>
                  </a:cubicBezTo>
                  <a:cubicBezTo>
                    <a:pt x="607" y="593"/>
                    <a:pt x="607" y="593"/>
                    <a:pt x="607" y="593"/>
                  </a:cubicBezTo>
                  <a:cubicBezTo>
                    <a:pt x="660" y="593"/>
                    <a:pt x="660" y="593"/>
                    <a:pt x="660" y="593"/>
                  </a:cubicBezTo>
                  <a:cubicBezTo>
                    <a:pt x="660" y="560"/>
                    <a:pt x="667" y="534"/>
                    <a:pt x="700" y="514"/>
                  </a:cubicBezTo>
                  <a:cubicBezTo>
                    <a:pt x="746" y="481"/>
                    <a:pt x="785" y="501"/>
                    <a:pt x="845" y="488"/>
                  </a:cubicBezTo>
                  <a:cubicBezTo>
                    <a:pt x="930" y="468"/>
                    <a:pt x="944" y="356"/>
                    <a:pt x="1036" y="356"/>
                  </a:cubicBezTo>
                  <a:cubicBezTo>
                    <a:pt x="1062" y="356"/>
                    <a:pt x="1082" y="356"/>
                    <a:pt x="1102" y="369"/>
                  </a:cubicBezTo>
                  <a:cubicBezTo>
                    <a:pt x="1115" y="376"/>
                    <a:pt x="1115" y="389"/>
                    <a:pt x="1128" y="395"/>
                  </a:cubicBezTo>
                  <a:cubicBezTo>
                    <a:pt x="1174" y="409"/>
                    <a:pt x="1201" y="415"/>
                    <a:pt x="1247" y="415"/>
                  </a:cubicBezTo>
                  <a:cubicBezTo>
                    <a:pt x="1280" y="415"/>
                    <a:pt x="1293" y="415"/>
                    <a:pt x="1326" y="415"/>
                  </a:cubicBezTo>
                  <a:cubicBezTo>
                    <a:pt x="1339" y="415"/>
                    <a:pt x="1339" y="395"/>
                    <a:pt x="1353" y="389"/>
                  </a:cubicBezTo>
                  <a:cubicBezTo>
                    <a:pt x="1379" y="369"/>
                    <a:pt x="1405" y="363"/>
                    <a:pt x="1432" y="343"/>
                  </a:cubicBezTo>
                  <a:lnTo>
                    <a:pt x="1432" y="343"/>
                  </a:lnTo>
                  <a:cubicBezTo>
                    <a:pt x="1471" y="363"/>
                    <a:pt x="1504" y="369"/>
                    <a:pt x="1550" y="382"/>
                  </a:cubicBezTo>
                  <a:cubicBezTo>
                    <a:pt x="1597" y="395"/>
                    <a:pt x="1623" y="409"/>
                    <a:pt x="1669" y="409"/>
                  </a:cubicBezTo>
                  <a:cubicBezTo>
                    <a:pt x="1702" y="409"/>
                    <a:pt x="1729" y="382"/>
                    <a:pt x="1729" y="349"/>
                  </a:cubicBezTo>
                  <a:cubicBezTo>
                    <a:pt x="1729" y="336"/>
                    <a:pt x="1709" y="336"/>
                    <a:pt x="1702" y="323"/>
                  </a:cubicBezTo>
                  <a:cubicBezTo>
                    <a:pt x="1662" y="270"/>
                    <a:pt x="1603" y="257"/>
                    <a:pt x="1603" y="191"/>
                  </a:cubicBezTo>
                  <a:cubicBezTo>
                    <a:pt x="1603" y="151"/>
                    <a:pt x="1643" y="145"/>
                    <a:pt x="1662" y="112"/>
                  </a:cubicBezTo>
                  <a:cubicBezTo>
                    <a:pt x="1689" y="72"/>
                    <a:pt x="1676" y="39"/>
                    <a:pt x="1709" y="13"/>
                  </a:cubicBezTo>
                  <a:cubicBezTo>
                    <a:pt x="1794" y="46"/>
                    <a:pt x="1847" y="66"/>
                    <a:pt x="1940" y="66"/>
                  </a:cubicBezTo>
                  <a:cubicBezTo>
                    <a:pt x="2025" y="66"/>
                    <a:pt x="2065" y="0"/>
                    <a:pt x="2151" y="0"/>
                  </a:cubicBezTo>
                  <a:cubicBezTo>
                    <a:pt x="2190" y="0"/>
                    <a:pt x="2217" y="20"/>
                    <a:pt x="2243" y="46"/>
                  </a:cubicBezTo>
                  <a:cubicBezTo>
                    <a:pt x="2269" y="66"/>
                    <a:pt x="2296" y="66"/>
                    <a:pt x="2316" y="85"/>
                  </a:cubicBezTo>
                  <a:cubicBezTo>
                    <a:pt x="2335" y="105"/>
                    <a:pt x="2347" y="118"/>
                    <a:pt x="2367" y="138"/>
                  </a:cubicBezTo>
                  <a:lnTo>
                    <a:pt x="2367" y="138"/>
                  </a:lnTo>
                  <a:cubicBezTo>
                    <a:pt x="2361" y="197"/>
                    <a:pt x="2361" y="231"/>
                    <a:pt x="2342" y="283"/>
                  </a:cubicBezTo>
                  <a:cubicBezTo>
                    <a:pt x="2329" y="323"/>
                    <a:pt x="2309" y="343"/>
                    <a:pt x="2309" y="376"/>
                  </a:cubicBezTo>
                  <a:cubicBezTo>
                    <a:pt x="2309" y="395"/>
                    <a:pt x="2329" y="402"/>
                    <a:pt x="2347" y="409"/>
                  </a:cubicBezTo>
                  <a:cubicBezTo>
                    <a:pt x="2400" y="448"/>
                    <a:pt x="2433" y="468"/>
                    <a:pt x="2479" y="521"/>
                  </a:cubicBezTo>
                  <a:cubicBezTo>
                    <a:pt x="2532" y="587"/>
                    <a:pt x="2532" y="653"/>
                    <a:pt x="2545" y="738"/>
                  </a:cubicBezTo>
                  <a:cubicBezTo>
                    <a:pt x="2552" y="778"/>
                    <a:pt x="2572" y="798"/>
                    <a:pt x="2611" y="818"/>
                  </a:cubicBezTo>
                  <a:cubicBezTo>
                    <a:pt x="2651" y="837"/>
                    <a:pt x="2664" y="864"/>
                    <a:pt x="2710" y="870"/>
                  </a:cubicBezTo>
                  <a:cubicBezTo>
                    <a:pt x="2730" y="877"/>
                    <a:pt x="2743" y="864"/>
                    <a:pt x="2763" y="877"/>
                  </a:cubicBezTo>
                  <a:cubicBezTo>
                    <a:pt x="2783" y="883"/>
                    <a:pt x="2776" y="910"/>
                    <a:pt x="2789" y="930"/>
                  </a:cubicBezTo>
                  <a:cubicBezTo>
                    <a:pt x="2803" y="963"/>
                    <a:pt x="2822" y="976"/>
                    <a:pt x="2855" y="989"/>
                  </a:cubicBezTo>
                  <a:cubicBezTo>
                    <a:pt x="2921" y="1035"/>
                    <a:pt x="2974" y="1042"/>
                    <a:pt x="3027" y="1101"/>
                  </a:cubicBezTo>
                  <a:cubicBezTo>
                    <a:pt x="3053" y="1128"/>
                    <a:pt x="3053" y="1154"/>
                    <a:pt x="3060" y="1187"/>
                  </a:cubicBezTo>
                  <a:cubicBezTo>
                    <a:pt x="3067" y="1240"/>
                    <a:pt x="3099" y="1266"/>
                    <a:pt x="3119" y="1312"/>
                  </a:cubicBezTo>
                  <a:cubicBezTo>
                    <a:pt x="3159" y="1391"/>
                    <a:pt x="3165" y="1451"/>
                    <a:pt x="3231" y="1510"/>
                  </a:cubicBezTo>
                  <a:cubicBezTo>
                    <a:pt x="3264" y="1536"/>
                    <a:pt x="3278" y="1556"/>
                    <a:pt x="3311" y="1583"/>
                  </a:cubicBezTo>
                  <a:cubicBezTo>
                    <a:pt x="3343" y="1603"/>
                    <a:pt x="3390" y="1616"/>
                    <a:pt x="3390" y="1662"/>
                  </a:cubicBezTo>
                  <a:cubicBezTo>
                    <a:pt x="3390" y="1695"/>
                    <a:pt x="3390" y="1715"/>
                    <a:pt x="3390" y="1748"/>
                  </a:cubicBezTo>
                  <a:cubicBezTo>
                    <a:pt x="3390" y="1800"/>
                    <a:pt x="3456" y="1787"/>
                    <a:pt x="3508" y="1800"/>
                  </a:cubicBezTo>
                  <a:cubicBezTo>
                    <a:pt x="3555" y="1807"/>
                    <a:pt x="3548" y="1860"/>
                    <a:pt x="3555" y="1906"/>
                  </a:cubicBezTo>
                  <a:cubicBezTo>
                    <a:pt x="3574" y="1965"/>
                    <a:pt x="3614" y="1985"/>
                    <a:pt x="3667" y="2011"/>
                  </a:cubicBezTo>
                  <a:cubicBezTo>
                    <a:pt x="3700" y="2031"/>
                    <a:pt x="3719" y="2038"/>
                    <a:pt x="3753" y="2051"/>
                  </a:cubicBezTo>
                  <a:cubicBezTo>
                    <a:pt x="3719" y="2084"/>
                    <a:pt x="3733" y="2110"/>
                    <a:pt x="3713" y="2150"/>
                  </a:cubicBezTo>
                  <a:lnTo>
                    <a:pt x="3713" y="2150"/>
                  </a:lnTo>
                  <a:cubicBezTo>
                    <a:pt x="3713" y="2150"/>
                    <a:pt x="3713" y="2150"/>
                    <a:pt x="3706" y="2150"/>
                  </a:cubicBezTo>
                  <a:cubicBezTo>
                    <a:pt x="3673" y="2150"/>
                    <a:pt x="3660" y="2176"/>
                    <a:pt x="3627" y="2183"/>
                  </a:cubicBezTo>
                  <a:cubicBezTo>
                    <a:pt x="3607" y="2189"/>
                    <a:pt x="3581" y="2196"/>
                    <a:pt x="3581" y="2216"/>
                  </a:cubicBezTo>
                  <a:cubicBezTo>
                    <a:pt x="3581" y="2255"/>
                    <a:pt x="3601" y="2275"/>
                    <a:pt x="3601" y="2321"/>
                  </a:cubicBezTo>
                  <a:cubicBezTo>
                    <a:pt x="3673" y="2275"/>
                    <a:pt x="3726" y="2262"/>
                    <a:pt x="3799" y="2222"/>
                  </a:cubicBezTo>
                  <a:cubicBezTo>
                    <a:pt x="3871" y="2189"/>
                    <a:pt x="3898" y="2117"/>
                    <a:pt x="3983" y="2110"/>
                  </a:cubicBezTo>
                  <a:cubicBezTo>
                    <a:pt x="4062" y="2110"/>
                    <a:pt x="4115" y="2064"/>
                    <a:pt x="4161" y="1998"/>
                  </a:cubicBezTo>
                  <a:cubicBezTo>
                    <a:pt x="4201" y="1932"/>
                    <a:pt x="4194" y="1827"/>
                    <a:pt x="4267" y="1827"/>
                  </a:cubicBezTo>
                  <a:cubicBezTo>
                    <a:pt x="4293" y="1827"/>
                    <a:pt x="4287" y="1860"/>
                    <a:pt x="4287" y="1879"/>
                  </a:cubicBezTo>
                  <a:cubicBezTo>
                    <a:pt x="4287" y="1939"/>
                    <a:pt x="4287" y="1972"/>
                    <a:pt x="4287" y="2025"/>
                  </a:cubicBezTo>
                  <a:cubicBezTo>
                    <a:pt x="4320" y="2031"/>
                    <a:pt x="4340" y="2038"/>
                    <a:pt x="4372" y="2038"/>
                  </a:cubicBezTo>
                  <a:cubicBezTo>
                    <a:pt x="4392" y="2038"/>
                    <a:pt x="4392" y="2011"/>
                    <a:pt x="4399" y="1998"/>
                  </a:cubicBezTo>
                  <a:cubicBezTo>
                    <a:pt x="4405" y="1959"/>
                    <a:pt x="4412" y="1939"/>
                    <a:pt x="4419" y="1899"/>
                  </a:cubicBezTo>
                  <a:cubicBezTo>
                    <a:pt x="4425" y="1840"/>
                    <a:pt x="4425" y="1800"/>
                    <a:pt x="4445" y="1748"/>
                  </a:cubicBezTo>
                  <a:cubicBezTo>
                    <a:pt x="4458" y="1715"/>
                    <a:pt x="4458" y="1688"/>
                    <a:pt x="4485" y="1668"/>
                  </a:cubicBezTo>
                  <a:cubicBezTo>
                    <a:pt x="4551" y="1616"/>
                    <a:pt x="4603" y="1616"/>
                    <a:pt x="4683" y="1616"/>
                  </a:cubicBezTo>
                  <a:cubicBezTo>
                    <a:pt x="4755" y="1616"/>
                    <a:pt x="4795" y="1649"/>
                    <a:pt x="4867" y="1649"/>
                  </a:cubicBezTo>
                  <a:cubicBezTo>
                    <a:pt x="4979" y="1649"/>
                    <a:pt x="5025" y="1569"/>
                    <a:pt x="5144" y="1569"/>
                  </a:cubicBezTo>
                  <a:cubicBezTo>
                    <a:pt x="5190" y="1569"/>
                    <a:pt x="5217" y="1596"/>
                    <a:pt x="5263" y="1616"/>
                  </a:cubicBezTo>
                  <a:cubicBezTo>
                    <a:pt x="5296" y="1629"/>
                    <a:pt x="5316" y="1629"/>
                    <a:pt x="5355" y="1635"/>
                  </a:cubicBezTo>
                  <a:cubicBezTo>
                    <a:pt x="5382" y="1642"/>
                    <a:pt x="5395" y="1649"/>
                    <a:pt x="5421" y="1655"/>
                  </a:cubicBezTo>
                  <a:cubicBezTo>
                    <a:pt x="5461" y="1662"/>
                    <a:pt x="5507" y="1675"/>
                    <a:pt x="5507" y="1715"/>
                  </a:cubicBezTo>
                  <a:cubicBezTo>
                    <a:pt x="5507" y="1741"/>
                    <a:pt x="5481" y="1748"/>
                    <a:pt x="5474" y="1774"/>
                  </a:cubicBezTo>
                  <a:cubicBezTo>
                    <a:pt x="5454" y="1807"/>
                    <a:pt x="5448" y="1827"/>
                    <a:pt x="5448" y="1866"/>
                  </a:cubicBezTo>
                  <a:cubicBezTo>
                    <a:pt x="5448" y="1906"/>
                    <a:pt x="5448" y="1932"/>
                    <a:pt x="5448" y="1972"/>
                  </a:cubicBezTo>
                  <a:cubicBezTo>
                    <a:pt x="5421" y="1998"/>
                    <a:pt x="5415" y="2025"/>
                    <a:pt x="5401" y="2051"/>
                  </a:cubicBezTo>
                  <a:cubicBezTo>
                    <a:pt x="5342" y="2163"/>
                    <a:pt x="5289" y="2262"/>
                    <a:pt x="5164" y="2269"/>
                  </a:cubicBezTo>
                  <a:cubicBezTo>
                    <a:pt x="4999" y="2282"/>
                    <a:pt x="4913" y="2354"/>
                    <a:pt x="4748" y="2354"/>
                  </a:cubicBezTo>
                  <a:cubicBezTo>
                    <a:pt x="4683" y="2354"/>
                    <a:pt x="4650" y="2334"/>
                    <a:pt x="4584" y="2334"/>
                  </a:cubicBezTo>
                  <a:cubicBezTo>
                    <a:pt x="4531" y="2334"/>
                    <a:pt x="4498" y="2348"/>
                    <a:pt x="4445" y="2354"/>
                  </a:cubicBezTo>
                  <a:cubicBezTo>
                    <a:pt x="4399" y="2361"/>
                    <a:pt x="4372" y="2348"/>
                    <a:pt x="4333" y="2361"/>
                  </a:cubicBezTo>
                  <a:cubicBezTo>
                    <a:pt x="4346" y="2387"/>
                    <a:pt x="4372" y="2394"/>
                    <a:pt x="4405" y="2401"/>
                  </a:cubicBezTo>
                  <a:cubicBezTo>
                    <a:pt x="4452" y="2420"/>
                    <a:pt x="4478" y="2440"/>
                    <a:pt x="4531" y="2440"/>
                  </a:cubicBezTo>
                  <a:cubicBezTo>
                    <a:pt x="4557" y="2440"/>
                    <a:pt x="4570" y="2440"/>
                    <a:pt x="4597" y="2440"/>
                  </a:cubicBezTo>
                  <a:lnTo>
                    <a:pt x="4597" y="2440"/>
                  </a:lnTo>
                  <a:cubicBezTo>
                    <a:pt x="5045" y="2374"/>
                    <a:pt x="5045" y="2374"/>
                    <a:pt x="5045" y="2374"/>
                  </a:cubicBezTo>
                  <a:lnTo>
                    <a:pt x="5045" y="2374"/>
                  </a:lnTo>
                  <a:cubicBezTo>
                    <a:pt x="5045" y="2394"/>
                    <a:pt x="5045" y="2401"/>
                    <a:pt x="5045" y="2420"/>
                  </a:cubicBezTo>
                  <a:cubicBezTo>
                    <a:pt x="5045" y="2493"/>
                    <a:pt x="5006" y="2526"/>
                    <a:pt x="4973" y="2592"/>
                  </a:cubicBezTo>
                  <a:cubicBezTo>
                    <a:pt x="4946" y="2645"/>
                    <a:pt x="4946" y="2684"/>
                    <a:pt x="4946" y="2744"/>
                  </a:cubicBezTo>
                  <a:cubicBezTo>
                    <a:pt x="4946" y="2757"/>
                    <a:pt x="4953" y="2763"/>
                    <a:pt x="4959" y="2776"/>
                  </a:cubicBezTo>
                  <a:cubicBezTo>
                    <a:pt x="4979" y="2750"/>
                    <a:pt x="4979" y="2724"/>
                    <a:pt x="4993" y="2697"/>
                  </a:cubicBezTo>
                  <a:cubicBezTo>
                    <a:pt x="5012" y="2658"/>
                    <a:pt x="5025" y="2631"/>
                    <a:pt x="5052" y="2598"/>
                  </a:cubicBezTo>
                  <a:cubicBezTo>
                    <a:pt x="5078" y="2552"/>
                    <a:pt x="5091" y="2526"/>
                    <a:pt x="5118" y="2473"/>
                  </a:cubicBezTo>
                  <a:cubicBezTo>
                    <a:pt x="5184" y="2381"/>
                    <a:pt x="5243" y="2348"/>
                    <a:pt x="5336" y="2275"/>
                  </a:cubicBezTo>
                  <a:cubicBezTo>
                    <a:pt x="5355" y="2295"/>
                    <a:pt x="5355" y="2321"/>
                    <a:pt x="5382" y="2328"/>
                  </a:cubicBezTo>
                  <a:cubicBezTo>
                    <a:pt x="5434" y="2341"/>
                    <a:pt x="5467" y="2348"/>
                    <a:pt x="5520" y="2348"/>
                  </a:cubicBezTo>
                  <a:cubicBezTo>
                    <a:pt x="5540" y="2348"/>
                    <a:pt x="5540" y="2321"/>
                    <a:pt x="5540" y="2302"/>
                  </a:cubicBezTo>
                  <a:cubicBezTo>
                    <a:pt x="5540" y="2269"/>
                    <a:pt x="5540" y="2249"/>
                    <a:pt x="5540" y="2216"/>
                  </a:cubicBezTo>
                  <a:cubicBezTo>
                    <a:pt x="5540" y="2176"/>
                    <a:pt x="5573" y="2163"/>
                    <a:pt x="5573" y="2123"/>
                  </a:cubicBezTo>
                  <a:cubicBezTo>
                    <a:pt x="5573" y="2084"/>
                    <a:pt x="5573" y="2058"/>
                    <a:pt x="5573" y="2018"/>
                  </a:cubicBezTo>
                  <a:cubicBezTo>
                    <a:pt x="5573" y="1992"/>
                    <a:pt x="5599" y="1985"/>
                    <a:pt x="5619" y="1978"/>
                  </a:cubicBezTo>
                  <a:cubicBezTo>
                    <a:pt x="5659" y="1952"/>
                    <a:pt x="5679" y="1932"/>
                    <a:pt x="5711" y="1893"/>
                  </a:cubicBezTo>
                  <a:cubicBezTo>
                    <a:pt x="5718" y="1893"/>
                    <a:pt x="5718" y="1899"/>
                    <a:pt x="5725" y="1899"/>
                  </a:cubicBezTo>
                  <a:cubicBezTo>
                    <a:pt x="5791" y="1899"/>
                    <a:pt x="5830" y="1879"/>
                    <a:pt x="5896" y="1879"/>
                  </a:cubicBezTo>
                  <a:cubicBezTo>
                    <a:pt x="5942" y="1879"/>
                    <a:pt x="5962" y="1879"/>
                    <a:pt x="6008" y="1886"/>
                  </a:cubicBezTo>
                  <a:cubicBezTo>
                    <a:pt x="6041" y="1893"/>
                    <a:pt x="6048" y="1919"/>
                    <a:pt x="6081" y="1932"/>
                  </a:cubicBezTo>
                  <a:cubicBezTo>
                    <a:pt x="6153" y="1959"/>
                    <a:pt x="6206" y="1959"/>
                    <a:pt x="6285" y="1965"/>
                  </a:cubicBezTo>
                  <a:cubicBezTo>
                    <a:pt x="6378" y="1978"/>
                    <a:pt x="6424" y="2018"/>
                    <a:pt x="6516" y="2025"/>
                  </a:cubicBezTo>
                  <a:cubicBezTo>
                    <a:pt x="6595" y="2064"/>
                    <a:pt x="6648" y="2077"/>
                    <a:pt x="6721" y="2130"/>
                  </a:cubicBezTo>
                  <a:cubicBezTo>
                    <a:pt x="6727" y="2130"/>
                    <a:pt x="6734" y="2137"/>
                    <a:pt x="6740" y="2137"/>
                  </a:cubicBezTo>
                  <a:lnTo>
                    <a:pt x="4775" y="1523"/>
                  </a:lnTo>
                  <a:close/>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5" name="Freeform 32">
              <a:extLst>
                <a:ext uri="{FF2B5EF4-FFF2-40B4-BE49-F238E27FC236}">
                  <a16:creationId xmlns:a16="http://schemas.microsoft.com/office/drawing/2014/main" id="{0286002D-73B5-CD46-8A8F-4A8D758838A2}"/>
                </a:ext>
              </a:extLst>
            </p:cNvPr>
            <p:cNvSpPr>
              <a:spLocks noChangeArrowheads="1"/>
            </p:cNvSpPr>
            <p:nvPr/>
          </p:nvSpPr>
          <p:spPr bwMode="auto">
            <a:xfrm>
              <a:off x="6861522" y="3563932"/>
              <a:ext cx="876243" cy="1047750"/>
            </a:xfrm>
            <a:custGeom>
              <a:avLst/>
              <a:gdLst>
                <a:gd name="T0" fmla="*/ 2222 w 2434"/>
                <a:gd name="T1" fmla="*/ 1016 h 2910"/>
                <a:gd name="T2" fmla="*/ 2149 w 2434"/>
                <a:gd name="T3" fmla="*/ 1029 h 2910"/>
                <a:gd name="T4" fmla="*/ 2195 w 2434"/>
                <a:gd name="T5" fmla="*/ 1247 h 2910"/>
                <a:gd name="T6" fmla="*/ 2301 w 2434"/>
                <a:gd name="T7" fmla="*/ 1135 h 2910"/>
                <a:gd name="T8" fmla="*/ 58 w 2434"/>
                <a:gd name="T9" fmla="*/ 884 h 2910"/>
                <a:gd name="T10" fmla="*/ 118 w 2434"/>
                <a:gd name="T11" fmla="*/ 917 h 2910"/>
                <a:gd name="T12" fmla="*/ 203 w 2434"/>
                <a:gd name="T13" fmla="*/ 1049 h 2910"/>
                <a:gd name="T14" fmla="*/ 368 w 2434"/>
                <a:gd name="T15" fmla="*/ 1109 h 2910"/>
                <a:gd name="T16" fmla="*/ 533 w 2434"/>
                <a:gd name="T17" fmla="*/ 1148 h 2910"/>
                <a:gd name="T18" fmla="*/ 691 w 2434"/>
                <a:gd name="T19" fmla="*/ 1207 h 2910"/>
                <a:gd name="T20" fmla="*/ 711 w 2434"/>
                <a:gd name="T21" fmla="*/ 1069 h 2910"/>
                <a:gd name="T22" fmla="*/ 975 w 2434"/>
                <a:gd name="T23" fmla="*/ 983 h 2910"/>
                <a:gd name="T24" fmla="*/ 1114 w 2434"/>
                <a:gd name="T25" fmla="*/ 911 h 2910"/>
                <a:gd name="T26" fmla="*/ 1206 w 2434"/>
                <a:gd name="T27" fmla="*/ 726 h 2910"/>
                <a:gd name="T28" fmla="*/ 1265 w 2434"/>
                <a:gd name="T29" fmla="*/ 521 h 2910"/>
                <a:gd name="T30" fmla="*/ 1490 w 2434"/>
                <a:gd name="T31" fmla="*/ 218 h 2910"/>
                <a:gd name="T32" fmla="*/ 1602 w 2434"/>
                <a:gd name="T33" fmla="*/ 27 h 2910"/>
                <a:gd name="T34" fmla="*/ 1734 w 2434"/>
                <a:gd name="T35" fmla="*/ 46 h 2910"/>
                <a:gd name="T36" fmla="*/ 1819 w 2434"/>
                <a:gd name="T37" fmla="*/ 238 h 2910"/>
                <a:gd name="T38" fmla="*/ 1899 w 2434"/>
                <a:gd name="T39" fmla="*/ 357 h 2910"/>
                <a:gd name="T40" fmla="*/ 1925 w 2434"/>
                <a:gd name="T41" fmla="*/ 634 h 2910"/>
                <a:gd name="T42" fmla="*/ 2031 w 2434"/>
                <a:gd name="T43" fmla="*/ 1023 h 2910"/>
                <a:gd name="T44" fmla="*/ 2070 w 2434"/>
                <a:gd name="T45" fmla="*/ 1148 h 2910"/>
                <a:gd name="T46" fmla="*/ 2136 w 2434"/>
                <a:gd name="T47" fmla="*/ 1273 h 2910"/>
                <a:gd name="T48" fmla="*/ 2380 w 2434"/>
                <a:gd name="T49" fmla="*/ 1326 h 2910"/>
                <a:gd name="T50" fmla="*/ 2433 w 2434"/>
                <a:gd name="T51" fmla="*/ 1452 h 2910"/>
                <a:gd name="T52" fmla="*/ 2301 w 2434"/>
                <a:gd name="T53" fmla="*/ 1544 h 2910"/>
                <a:gd name="T54" fmla="*/ 2380 w 2434"/>
                <a:gd name="T55" fmla="*/ 1702 h 2910"/>
                <a:gd name="T56" fmla="*/ 1964 w 2434"/>
                <a:gd name="T57" fmla="*/ 2052 h 2910"/>
                <a:gd name="T58" fmla="*/ 1707 w 2434"/>
                <a:gd name="T59" fmla="*/ 2329 h 2910"/>
                <a:gd name="T60" fmla="*/ 1655 w 2434"/>
                <a:gd name="T61" fmla="*/ 2467 h 2910"/>
                <a:gd name="T62" fmla="*/ 1720 w 2434"/>
                <a:gd name="T63" fmla="*/ 2467 h 2910"/>
                <a:gd name="T64" fmla="*/ 1688 w 2434"/>
                <a:gd name="T65" fmla="*/ 2599 h 2910"/>
                <a:gd name="T66" fmla="*/ 1648 w 2434"/>
                <a:gd name="T67" fmla="*/ 2738 h 2910"/>
                <a:gd name="T68" fmla="*/ 1536 w 2434"/>
                <a:gd name="T69" fmla="*/ 2856 h 2910"/>
                <a:gd name="T70" fmla="*/ 1404 w 2434"/>
                <a:gd name="T71" fmla="*/ 2896 h 2910"/>
                <a:gd name="T72" fmla="*/ 1444 w 2434"/>
                <a:gd name="T73" fmla="*/ 2797 h 2910"/>
                <a:gd name="T74" fmla="*/ 1246 w 2434"/>
                <a:gd name="T75" fmla="*/ 2652 h 2910"/>
                <a:gd name="T76" fmla="*/ 1081 w 2434"/>
                <a:gd name="T77" fmla="*/ 2494 h 2910"/>
                <a:gd name="T78" fmla="*/ 1002 w 2434"/>
                <a:gd name="T79" fmla="*/ 2329 h 2910"/>
                <a:gd name="T80" fmla="*/ 810 w 2434"/>
                <a:gd name="T81" fmla="*/ 2058 h 2910"/>
                <a:gd name="T82" fmla="*/ 718 w 2434"/>
                <a:gd name="T83" fmla="*/ 1847 h 2910"/>
                <a:gd name="T84" fmla="*/ 480 w 2434"/>
                <a:gd name="T85" fmla="*/ 1676 h 2910"/>
                <a:gd name="T86" fmla="*/ 401 w 2434"/>
                <a:gd name="T87" fmla="*/ 1616 h 2910"/>
                <a:gd name="T88" fmla="*/ 236 w 2434"/>
                <a:gd name="T89" fmla="*/ 1484 h 2910"/>
                <a:gd name="T90" fmla="*/ 38 w 2434"/>
                <a:gd name="T91" fmla="*/ 1155 h 2910"/>
                <a:gd name="T92" fmla="*/ 33 w 2434"/>
                <a:gd name="T93" fmla="*/ 1029 h 2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34" h="2910">
                  <a:moveTo>
                    <a:pt x="2222" y="1016"/>
                  </a:moveTo>
                  <a:lnTo>
                    <a:pt x="2222" y="1016"/>
                  </a:lnTo>
                  <a:cubicBezTo>
                    <a:pt x="2189" y="1016"/>
                    <a:pt x="2169" y="1010"/>
                    <a:pt x="2136" y="990"/>
                  </a:cubicBezTo>
                  <a:cubicBezTo>
                    <a:pt x="2136" y="1010"/>
                    <a:pt x="2149" y="1016"/>
                    <a:pt x="2149" y="1029"/>
                  </a:cubicBezTo>
                  <a:cubicBezTo>
                    <a:pt x="2149" y="1056"/>
                    <a:pt x="2149" y="1075"/>
                    <a:pt x="2149" y="1102"/>
                  </a:cubicBezTo>
                  <a:cubicBezTo>
                    <a:pt x="2149" y="1161"/>
                    <a:pt x="2195" y="1187"/>
                    <a:pt x="2195" y="1247"/>
                  </a:cubicBezTo>
                  <a:cubicBezTo>
                    <a:pt x="2202" y="1247"/>
                    <a:pt x="2209" y="1247"/>
                    <a:pt x="2222" y="1247"/>
                  </a:cubicBezTo>
                  <a:cubicBezTo>
                    <a:pt x="2275" y="1247"/>
                    <a:pt x="2301" y="1187"/>
                    <a:pt x="2301" y="1135"/>
                  </a:cubicBezTo>
                  <a:cubicBezTo>
                    <a:pt x="2301" y="1082"/>
                    <a:pt x="2275" y="1029"/>
                    <a:pt x="2222" y="1016"/>
                  </a:cubicBezTo>
                  <a:close/>
                  <a:moveTo>
                    <a:pt x="58" y="884"/>
                  </a:moveTo>
                  <a:lnTo>
                    <a:pt x="58" y="884"/>
                  </a:lnTo>
                  <a:cubicBezTo>
                    <a:pt x="71" y="897"/>
                    <a:pt x="91" y="904"/>
                    <a:pt x="118" y="917"/>
                  </a:cubicBezTo>
                  <a:lnTo>
                    <a:pt x="118" y="917"/>
                  </a:lnTo>
                  <a:cubicBezTo>
                    <a:pt x="144" y="977"/>
                    <a:pt x="164" y="1003"/>
                    <a:pt x="203" y="1049"/>
                  </a:cubicBezTo>
                  <a:cubicBezTo>
                    <a:pt x="236" y="1082"/>
                    <a:pt x="256" y="1109"/>
                    <a:pt x="302" y="1109"/>
                  </a:cubicBezTo>
                  <a:cubicBezTo>
                    <a:pt x="322" y="1109"/>
                    <a:pt x="342" y="1109"/>
                    <a:pt x="368" y="1109"/>
                  </a:cubicBezTo>
                  <a:cubicBezTo>
                    <a:pt x="388" y="1109"/>
                    <a:pt x="401" y="1102"/>
                    <a:pt x="428" y="1102"/>
                  </a:cubicBezTo>
                  <a:cubicBezTo>
                    <a:pt x="467" y="1102"/>
                    <a:pt x="487" y="1135"/>
                    <a:pt x="533" y="1148"/>
                  </a:cubicBezTo>
                  <a:cubicBezTo>
                    <a:pt x="592" y="1174"/>
                    <a:pt x="626" y="1194"/>
                    <a:pt x="685" y="1221"/>
                  </a:cubicBezTo>
                  <a:cubicBezTo>
                    <a:pt x="685" y="1221"/>
                    <a:pt x="691" y="1214"/>
                    <a:pt x="691" y="1207"/>
                  </a:cubicBezTo>
                  <a:cubicBezTo>
                    <a:pt x="691" y="1194"/>
                    <a:pt x="685" y="1187"/>
                    <a:pt x="685" y="1174"/>
                  </a:cubicBezTo>
                  <a:cubicBezTo>
                    <a:pt x="685" y="1135"/>
                    <a:pt x="685" y="1102"/>
                    <a:pt x="711" y="1069"/>
                  </a:cubicBezTo>
                  <a:cubicBezTo>
                    <a:pt x="731" y="1049"/>
                    <a:pt x="758" y="1049"/>
                    <a:pt x="790" y="1042"/>
                  </a:cubicBezTo>
                  <a:cubicBezTo>
                    <a:pt x="856" y="1016"/>
                    <a:pt x="903" y="1010"/>
                    <a:pt x="975" y="983"/>
                  </a:cubicBezTo>
                  <a:cubicBezTo>
                    <a:pt x="1008" y="970"/>
                    <a:pt x="1034" y="963"/>
                    <a:pt x="1067" y="937"/>
                  </a:cubicBezTo>
                  <a:cubicBezTo>
                    <a:pt x="1087" y="930"/>
                    <a:pt x="1101" y="930"/>
                    <a:pt x="1114" y="911"/>
                  </a:cubicBezTo>
                  <a:cubicBezTo>
                    <a:pt x="1133" y="878"/>
                    <a:pt x="1127" y="851"/>
                    <a:pt x="1140" y="812"/>
                  </a:cubicBezTo>
                  <a:cubicBezTo>
                    <a:pt x="1160" y="779"/>
                    <a:pt x="1180" y="759"/>
                    <a:pt x="1206" y="726"/>
                  </a:cubicBezTo>
                  <a:cubicBezTo>
                    <a:pt x="1239" y="673"/>
                    <a:pt x="1226" y="627"/>
                    <a:pt x="1239" y="568"/>
                  </a:cubicBezTo>
                  <a:cubicBezTo>
                    <a:pt x="1239" y="548"/>
                    <a:pt x="1252" y="541"/>
                    <a:pt x="1265" y="521"/>
                  </a:cubicBezTo>
                  <a:cubicBezTo>
                    <a:pt x="1292" y="462"/>
                    <a:pt x="1305" y="423"/>
                    <a:pt x="1345" y="370"/>
                  </a:cubicBezTo>
                  <a:cubicBezTo>
                    <a:pt x="1397" y="304"/>
                    <a:pt x="1437" y="284"/>
                    <a:pt x="1490" y="218"/>
                  </a:cubicBezTo>
                  <a:cubicBezTo>
                    <a:pt x="1536" y="152"/>
                    <a:pt x="1562" y="99"/>
                    <a:pt x="1602" y="27"/>
                  </a:cubicBezTo>
                  <a:lnTo>
                    <a:pt x="1602" y="27"/>
                  </a:lnTo>
                  <a:cubicBezTo>
                    <a:pt x="1635" y="27"/>
                    <a:pt x="1655" y="0"/>
                    <a:pt x="1688" y="0"/>
                  </a:cubicBezTo>
                  <a:cubicBezTo>
                    <a:pt x="1714" y="0"/>
                    <a:pt x="1720" y="27"/>
                    <a:pt x="1734" y="46"/>
                  </a:cubicBezTo>
                  <a:cubicBezTo>
                    <a:pt x="1767" y="93"/>
                    <a:pt x="1793" y="119"/>
                    <a:pt x="1806" y="178"/>
                  </a:cubicBezTo>
                  <a:cubicBezTo>
                    <a:pt x="1813" y="198"/>
                    <a:pt x="1806" y="218"/>
                    <a:pt x="1819" y="238"/>
                  </a:cubicBezTo>
                  <a:cubicBezTo>
                    <a:pt x="1826" y="251"/>
                    <a:pt x="1846" y="244"/>
                    <a:pt x="1859" y="251"/>
                  </a:cubicBezTo>
                  <a:cubicBezTo>
                    <a:pt x="1892" y="277"/>
                    <a:pt x="1899" y="317"/>
                    <a:pt x="1899" y="357"/>
                  </a:cubicBezTo>
                  <a:cubicBezTo>
                    <a:pt x="1899" y="389"/>
                    <a:pt x="1885" y="409"/>
                    <a:pt x="1885" y="449"/>
                  </a:cubicBezTo>
                  <a:cubicBezTo>
                    <a:pt x="1885" y="521"/>
                    <a:pt x="1899" y="561"/>
                    <a:pt x="1925" y="634"/>
                  </a:cubicBezTo>
                  <a:cubicBezTo>
                    <a:pt x="1945" y="686"/>
                    <a:pt x="1951" y="719"/>
                    <a:pt x="1964" y="772"/>
                  </a:cubicBezTo>
                  <a:cubicBezTo>
                    <a:pt x="2004" y="864"/>
                    <a:pt x="2031" y="924"/>
                    <a:pt x="2031" y="1023"/>
                  </a:cubicBezTo>
                  <a:cubicBezTo>
                    <a:pt x="2031" y="1049"/>
                    <a:pt x="2011" y="1062"/>
                    <a:pt x="1998" y="1082"/>
                  </a:cubicBezTo>
                  <a:cubicBezTo>
                    <a:pt x="2031" y="1102"/>
                    <a:pt x="2044" y="1122"/>
                    <a:pt x="2070" y="1148"/>
                  </a:cubicBezTo>
                  <a:cubicBezTo>
                    <a:pt x="2090" y="1168"/>
                    <a:pt x="2110" y="1174"/>
                    <a:pt x="2116" y="1201"/>
                  </a:cubicBezTo>
                  <a:cubicBezTo>
                    <a:pt x="2123" y="1227"/>
                    <a:pt x="2116" y="1247"/>
                    <a:pt x="2136" y="1273"/>
                  </a:cubicBezTo>
                  <a:cubicBezTo>
                    <a:pt x="2162" y="1300"/>
                    <a:pt x="2195" y="1293"/>
                    <a:pt x="2235" y="1300"/>
                  </a:cubicBezTo>
                  <a:cubicBezTo>
                    <a:pt x="2288" y="1313"/>
                    <a:pt x="2334" y="1293"/>
                    <a:pt x="2380" y="1326"/>
                  </a:cubicBezTo>
                  <a:cubicBezTo>
                    <a:pt x="2406" y="1346"/>
                    <a:pt x="2406" y="1366"/>
                    <a:pt x="2413" y="1392"/>
                  </a:cubicBezTo>
                  <a:cubicBezTo>
                    <a:pt x="2420" y="1418"/>
                    <a:pt x="2433" y="1432"/>
                    <a:pt x="2433" y="1452"/>
                  </a:cubicBezTo>
                  <a:cubicBezTo>
                    <a:pt x="2433" y="1511"/>
                    <a:pt x="2360" y="1531"/>
                    <a:pt x="2301" y="1531"/>
                  </a:cubicBezTo>
                  <a:cubicBezTo>
                    <a:pt x="2301" y="1537"/>
                    <a:pt x="2301" y="1537"/>
                    <a:pt x="2301" y="1544"/>
                  </a:cubicBezTo>
                  <a:cubicBezTo>
                    <a:pt x="2301" y="1603"/>
                    <a:pt x="2420" y="1577"/>
                    <a:pt x="2420" y="1636"/>
                  </a:cubicBezTo>
                  <a:cubicBezTo>
                    <a:pt x="2420" y="1663"/>
                    <a:pt x="2406" y="1682"/>
                    <a:pt x="2380" y="1702"/>
                  </a:cubicBezTo>
                  <a:cubicBezTo>
                    <a:pt x="2281" y="1742"/>
                    <a:pt x="2281" y="1834"/>
                    <a:pt x="2189" y="1887"/>
                  </a:cubicBezTo>
                  <a:cubicBezTo>
                    <a:pt x="2096" y="1939"/>
                    <a:pt x="2057" y="1992"/>
                    <a:pt x="1964" y="2052"/>
                  </a:cubicBezTo>
                  <a:cubicBezTo>
                    <a:pt x="1925" y="2071"/>
                    <a:pt x="1892" y="2071"/>
                    <a:pt x="1852" y="2104"/>
                  </a:cubicBezTo>
                  <a:cubicBezTo>
                    <a:pt x="1767" y="2164"/>
                    <a:pt x="1740" y="2230"/>
                    <a:pt x="1707" y="2329"/>
                  </a:cubicBezTo>
                  <a:cubicBezTo>
                    <a:pt x="1688" y="2381"/>
                    <a:pt x="1674" y="2414"/>
                    <a:pt x="1655" y="2467"/>
                  </a:cubicBezTo>
                  <a:lnTo>
                    <a:pt x="1655" y="2467"/>
                  </a:lnTo>
                  <a:cubicBezTo>
                    <a:pt x="1720" y="2467"/>
                    <a:pt x="1720" y="2467"/>
                    <a:pt x="1720" y="2467"/>
                  </a:cubicBezTo>
                  <a:lnTo>
                    <a:pt x="1720" y="2467"/>
                  </a:lnTo>
                  <a:cubicBezTo>
                    <a:pt x="1720" y="2474"/>
                    <a:pt x="1720" y="2480"/>
                    <a:pt x="1720" y="2494"/>
                  </a:cubicBezTo>
                  <a:cubicBezTo>
                    <a:pt x="1720" y="2540"/>
                    <a:pt x="1688" y="2560"/>
                    <a:pt x="1688" y="2599"/>
                  </a:cubicBezTo>
                  <a:cubicBezTo>
                    <a:pt x="1688" y="2632"/>
                    <a:pt x="1688" y="2645"/>
                    <a:pt x="1688" y="2672"/>
                  </a:cubicBezTo>
                  <a:cubicBezTo>
                    <a:pt x="1688" y="2705"/>
                    <a:pt x="1674" y="2718"/>
                    <a:pt x="1648" y="2738"/>
                  </a:cubicBezTo>
                  <a:cubicBezTo>
                    <a:pt x="1615" y="2777"/>
                    <a:pt x="1615" y="2777"/>
                    <a:pt x="1615" y="2777"/>
                  </a:cubicBezTo>
                  <a:cubicBezTo>
                    <a:pt x="1595" y="2817"/>
                    <a:pt x="1569" y="2830"/>
                    <a:pt x="1536" y="2856"/>
                  </a:cubicBezTo>
                  <a:cubicBezTo>
                    <a:pt x="1503" y="2883"/>
                    <a:pt x="1483" y="2909"/>
                    <a:pt x="1437" y="2909"/>
                  </a:cubicBezTo>
                  <a:cubicBezTo>
                    <a:pt x="1424" y="2909"/>
                    <a:pt x="1417" y="2903"/>
                    <a:pt x="1404" y="2896"/>
                  </a:cubicBezTo>
                  <a:lnTo>
                    <a:pt x="1404" y="2896"/>
                  </a:lnTo>
                  <a:cubicBezTo>
                    <a:pt x="1424" y="2856"/>
                    <a:pt x="1410" y="2830"/>
                    <a:pt x="1444" y="2797"/>
                  </a:cubicBezTo>
                  <a:cubicBezTo>
                    <a:pt x="1410" y="2784"/>
                    <a:pt x="1391" y="2777"/>
                    <a:pt x="1358" y="2757"/>
                  </a:cubicBezTo>
                  <a:cubicBezTo>
                    <a:pt x="1305" y="2731"/>
                    <a:pt x="1265" y="2711"/>
                    <a:pt x="1246" y="2652"/>
                  </a:cubicBezTo>
                  <a:cubicBezTo>
                    <a:pt x="1239" y="2606"/>
                    <a:pt x="1246" y="2553"/>
                    <a:pt x="1199" y="2546"/>
                  </a:cubicBezTo>
                  <a:cubicBezTo>
                    <a:pt x="1147" y="2533"/>
                    <a:pt x="1081" y="2546"/>
                    <a:pt x="1081" y="2494"/>
                  </a:cubicBezTo>
                  <a:cubicBezTo>
                    <a:pt x="1081" y="2461"/>
                    <a:pt x="1081" y="2441"/>
                    <a:pt x="1081" y="2408"/>
                  </a:cubicBezTo>
                  <a:cubicBezTo>
                    <a:pt x="1081" y="2362"/>
                    <a:pt x="1034" y="2349"/>
                    <a:pt x="1002" y="2329"/>
                  </a:cubicBezTo>
                  <a:cubicBezTo>
                    <a:pt x="969" y="2302"/>
                    <a:pt x="955" y="2282"/>
                    <a:pt x="922" y="2256"/>
                  </a:cubicBezTo>
                  <a:cubicBezTo>
                    <a:pt x="856" y="2197"/>
                    <a:pt x="850" y="2137"/>
                    <a:pt x="810" y="2058"/>
                  </a:cubicBezTo>
                  <a:cubicBezTo>
                    <a:pt x="790" y="2012"/>
                    <a:pt x="758" y="1986"/>
                    <a:pt x="751" y="1933"/>
                  </a:cubicBezTo>
                  <a:cubicBezTo>
                    <a:pt x="744" y="1900"/>
                    <a:pt x="744" y="1874"/>
                    <a:pt x="718" y="1847"/>
                  </a:cubicBezTo>
                  <a:cubicBezTo>
                    <a:pt x="665" y="1788"/>
                    <a:pt x="612" y="1781"/>
                    <a:pt x="546" y="1735"/>
                  </a:cubicBezTo>
                  <a:cubicBezTo>
                    <a:pt x="513" y="1722"/>
                    <a:pt x="494" y="1709"/>
                    <a:pt x="480" y="1676"/>
                  </a:cubicBezTo>
                  <a:cubicBezTo>
                    <a:pt x="467" y="1656"/>
                    <a:pt x="474" y="1629"/>
                    <a:pt x="454" y="1623"/>
                  </a:cubicBezTo>
                  <a:cubicBezTo>
                    <a:pt x="434" y="1610"/>
                    <a:pt x="421" y="1623"/>
                    <a:pt x="401" y="1616"/>
                  </a:cubicBezTo>
                  <a:cubicBezTo>
                    <a:pt x="355" y="1610"/>
                    <a:pt x="342" y="1583"/>
                    <a:pt x="302" y="1564"/>
                  </a:cubicBezTo>
                  <a:cubicBezTo>
                    <a:pt x="263" y="1544"/>
                    <a:pt x="243" y="1524"/>
                    <a:pt x="236" y="1484"/>
                  </a:cubicBezTo>
                  <a:cubicBezTo>
                    <a:pt x="223" y="1399"/>
                    <a:pt x="223" y="1333"/>
                    <a:pt x="170" y="1267"/>
                  </a:cubicBezTo>
                  <a:cubicBezTo>
                    <a:pt x="124" y="1214"/>
                    <a:pt x="91" y="1194"/>
                    <a:pt x="38" y="1155"/>
                  </a:cubicBezTo>
                  <a:cubicBezTo>
                    <a:pt x="20" y="1148"/>
                    <a:pt x="0" y="1141"/>
                    <a:pt x="0" y="1122"/>
                  </a:cubicBezTo>
                  <a:cubicBezTo>
                    <a:pt x="0" y="1089"/>
                    <a:pt x="20" y="1069"/>
                    <a:pt x="33" y="1029"/>
                  </a:cubicBezTo>
                  <a:cubicBezTo>
                    <a:pt x="52" y="977"/>
                    <a:pt x="52" y="943"/>
                    <a:pt x="58" y="884"/>
                  </a:cubicBezTo>
                  <a:close/>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6" name="Freeform 33">
              <a:extLst>
                <a:ext uri="{FF2B5EF4-FFF2-40B4-BE49-F238E27FC236}">
                  <a16:creationId xmlns:a16="http://schemas.microsoft.com/office/drawing/2014/main" id="{86E7834F-60B0-024A-BA73-B0B771184617}"/>
                </a:ext>
              </a:extLst>
            </p:cNvPr>
            <p:cNvSpPr>
              <a:spLocks noChangeArrowheads="1"/>
            </p:cNvSpPr>
            <p:nvPr/>
          </p:nvSpPr>
          <p:spPr bwMode="auto">
            <a:xfrm>
              <a:off x="3342265" y="5618158"/>
              <a:ext cx="1331825" cy="738187"/>
            </a:xfrm>
            <a:custGeom>
              <a:avLst/>
              <a:gdLst>
                <a:gd name="T0" fmla="*/ 3548 w 3701"/>
                <a:gd name="T1" fmla="*/ 1273 h 2052"/>
                <a:gd name="T2" fmla="*/ 3548 w 3701"/>
                <a:gd name="T3" fmla="*/ 1273 h 2052"/>
                <a:gd name="T4" fmla="*/ 3700 w 3701"/>
                <a:gd name="T5" fmla="*/ 1365 h 2052"/>
                <a:gd name="T6" fmla="*/ 3700 w 3701"/>
                <a:gd name="T7" fmla="*/ 1365 h 2052"/>
                <a:gd name="T8" fmla="*/ 3674 w 3701"/>
                <a:gd name="T9" fmla="*/ 1378 h 2052"/>
                <a:gd name="T10" fmla="*/ 3608 w 3701"/>
                <a:gd name="T11" fmla="*/ 1431 h 2052"/>
                <a:gd name="T12" fmla="*/ 3529 w 3701"/>
                <a:gd name="T13" fmla="*/ 1530 h 2052"/>
                <a:gd name="T14" fmla="*/ 3397 w 3701"/>
                <a:gd name="T15" fmla="*/ 1569 h 2052"/>
                <a:gd name="T16" fmla="*/ 3258 w 3701"/>
                <a:gd name="T17" fmla="*/ 1728 h 2052"/>
                <a:gd name="T18" fmla="*/ 3205 w 3701"/>
                <a:gd name="T19" fmla="*/ 1780 h 2052"/>
                <a:gd name="T20" fmla="*/ 3087 w 3701"/>
                <a:gd name="T21" fmla="*/ 1754 h 2052"/>
                <a:gd name="T22" fmla="*/ 3014 w 3701"/>
                <a:gd name="T23" fmla="*/ 1820 h 2052"/>
                <a:gd name="T24" fmla="*/ 2902 w 3701"/>
                <a:gd name="T25" fmla="*/ 1932 h 2052"/>
                <a:gd name="T26" fmla="*/ 2777 w 3701"/>
                <a:gd name="T27" fmla="*/ 2018 h 2052"/>
                <a:gd name="T28" fmla="*/ 2678 w 3701"/>
                <a:gd name="T29" fmla="*/ 1972 h 2052"/>
                <a:gd name="T30" fmla="*/ 2625 w 3701"/>
                <a:gd name="T31" fmla="*/ 1972 h 2052"/>
                <a:gd name="T32" fmla="*/ 2539 w 3701"/>
                <a:gd name="T33" fmla="*/ 1958 h 2052"/>
                <a:gd name="T34" fmla="*/ 2328 w 3701"/>
                <a:gd name="T35" fmla="*/ 2011 h 2052"/>
                <a:gd name="T36" fmla="*/ 2328 w 3701"/>
                <a:gd name="T37" fmla="*/ 2011 h 2052"/>
                <a:gd name="T38" fmla="*/ 2236 w 3701"/>
                <a:gd name="T39" fmla="*/ 1978 h 2052"/>
                <a:gd name="T40" fmla="*/ 2170 w 3701"/>
                <a:gd name="T41" fmla="*/ 1958 h 2052"/>
                <a:gd name="T42" fmla="*/ 2104 w 3701"/>
                <a:gd name="T43" fmla="*/ 1972 h 2052"/>
                <a:gd name="T44" fmla="*/ 1932 w 3701"/>
                <a:gd name="T45" fmla="*/ 2018 h 2052"/>
                <a:gd name="T46" fmla="*/ 1847 w 3701"/>
                <a:gd name="T47" fmla="*/ 2051 h 2052"/>
                <a:gd name="T48" fmla="*/ 1741 w 3701"/>
                <a:gd name="T49" fmla="*/ 1932 h 2052"/>
                <a:gd name="T50" fmla="*/ 1688 w 3701"/>
                <a:gd name="T51" fmla="*/ 1747 h 2052"/>
                <a:gd name="T52" fmla="*/ 1688 w 3701"/>
                <a:gd name="T53" fmla="*/ 1682 h 2052"/>
                <a:gd name="T54" fmla="*/ 1695 w 3701"/>
                <a:gd name="T55" fmla="*/ 1549 h 2052"/>
                <a:gd name="T56" fmla="*/ 1688 w 3701"/>
                <a:gd name="T57" fmla="*/ 1444 h 2052"/>
                <a:gd name="T58" fmla="*/ 1715 w 3701"/>
                <a:gd name="T59" fmla="*/ 1352 h 2052"/>
                <a:gd name="T60" fmla="*/ 1748 w 3701"/>
                <a:gd name="T61" fmla="*/ 1147 h 2052"/>
                <a:gd name="T62" fmla="*/ 1748 w 3701"/>
                <a:gd name="T63" fmla="*/ 1128 h 2052"/>
                <a:gd name="T64" fmla="*/ 1523 w 3701"/>
                <a:gd name="T65" fmla="*/ 1286 h 2052"/>
                <a:gd name="T66" fmla="*/ 1391 w 3701"/>
                <a:gd name="T67" fmla="*/ 1418 h 2052"/>
                <a:gd name="T68" fmla="*/ 1326 w 3701"/>
                <a:gd name="T69" fmla="*/ 1451 h 2052"/>
                <a:gd name="T70" fmla="*/ 1200 w 3701"/>
                <a:gd name="T71" fmla="*/ 1451 h 2052"/>
                <a:gd name="T72" fmla="*/ 956 w 3701"/>
                <a:gd name="T73" fmla="*/ 1464 h 2052"/>
                <a:gd name="T74" fmla="*/ 864 w 3701"/>
                <a:gd name="T75" fmla="*/ 1358 h 2052"/>
                <a:gd name="T76" fmla="*/ 811 w 3701"/>
                <a:gd name="T77" fmla="*/ 1246 h 2052"/>
                <a:gd name="T78" fmla="*/ 732 w 3701"/>
                <a:gd name="T79" fmla="*/ 1200 h 2052"/>
                <a:gd name="T80" fmla="*/ 521 w 3701"/>
                <a:gd name="T81" fmla="*/ 1141 h 2052"/>
                <a:gd name="T82" fmla="*/ 422 w 3701"/>
                <a:gd name="T83" fmla="*/ 1141 h 2052"/>
                <a:gd name="T84" fmla="*/ 455 w 3701"/>
                <a:gd name="T85" fmla="*/ 989 h 2052"/>
                <a:gd name="T86" fmla="*/ 369 w 3701"/>
                <a:gd name="T87" fmla="*/ 804 h 2052"/>
                <a:gd name="T88" fmla="*/ 283 w 3701"/>
                <a:gd name="T89" fmla="*/ 732 h 2052"/>
                <a:gd name="T90" fmla="*/ 257 w 3701"/>
                <a:gd name="T91" fmla="*/ 633 h 2052"/>
                <a:gd name="T92" fmla="*/ 171 w 3701"/>
                <a:gd name="T93" fmla="*/ 475 h 2052"/>
                <a:gd name="T94" fmla="*/ 151 w 3701"/>
                <a:gd name="T95" fmla="*/ 408 h 2052"/>
                <a:gd name="T96" fmla="*/ 151 w 3701"/>
                <a:gd name="T97" fmla="*/ 343 h 2052"/>
                <a:gd name="T98" fmla="*/ 138 w 3701"/>
                <a:gd name="T99" fmla="*/ 290 h 2052"/>
                <a:gd name="T100" fmla="*/ 66 w 3701"/>
                <a:gd name="T101" fmla="*/ 263 h 2052"/>
                <a:gd name="T102" fmla="*/ 52 w 3701"/>
                <a:gd name="T103" fmla="*/ 211 h 2052"/>
                <a:gd name="T104" fmla="*/ 20 w 3701"/>
                <a:gd name="T105" fmla="*/ 138 h 2052"/>
                <a:gd name="T106" fmla="*/ 132 w 3701"/>
                <a:gd name="T107" fmla="*/ 99 h 2052"/>
                <a:gd name="T108" fmla="*/ 132 w 3701"/>
                <a:gd name="T109" fmla="*/ 19 h 2052"/>
                <a:gd name="T110" fmla="*/ 132 w 3701"/>
                <a:gd name="T111" fmla="*/ 0 h 2052"/>
                <a:gd name="T112" fmla="*/ 132 w 3701"/>
                <a:gd name="T113" fmla="*/ 0 h 2052"/>
                <a:gd name="T114" fmla="*/ 2955 w 3701"/>
                <a:gd name="T115" fmla="*/ 1015 h 2052"/>
                <a:gd name="T116" fmla="*/ 3548 w 3701"/>
                <a:gd name="T117" fmla="*/ 1273 h 2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01" h="2052">
                  <a:moveTo>
                    <a:pt x="3548" y="1273"/>
                  </a:moveTo>
                  <a:lnTo>
                    <a:pt x="3548" y="1273"/>
                  </a:lnTo>
                  <a:cubicBezTo>
                    <a:pt x="3601" y="1319"/>
                    <a:pt x="3647" y="1325"/>
                    <a:pt x="3700" y="1365"/>
                  </a:cubicBezTo>
                  <a:lnTo>
                    <a:pt x="3700" y="1365"/>
                  </a:lnTo>
                  <a:cubicBezTo>
                    <a:pt x="3693" y="1365"/>
                    <a:pt x="3680" y="1372"/>
                    <a:pt x="3674" y="1378"/>
                  </a:cubicBezTo>
                  <a:cubicBezTo>
                    <a:pt x="3641" y="1398"/>
                    <a:pt x="3634" y="1411"/>
                    <a:pt x="3608" y="1431"/>
                  </a:cubicBezTo>
                  <a:cubicBezTo>
                    <a:pt x="3568" y="1464"/>
                    <a:pt x="3568" y="1503"/>
                    <a:pt x="3529" y="1530"/>
                  </a:cubicBezTo>
                  <a:cubicBezTo>
                    <a:pt x="3482" y="1556"/>
                    <a:pt x="3436" y="1536"/>
                    <a:pt x="3397" y="1569"/>
                  </a:cubicBezTo>
                  <a:cubicBezTo>
                    <a:pt x="3337" y="1629"/>
                    <a:pt x="3318" y="1675"/>
                    <a:pt x="3258" y="1728"/>
                  </a:cubicBezTo>
                  <a:cubicBezTo>
                    <a:pt x="3232" y="1741"/>
                    <a:pt x="3238" y="1780"/>
                    <a:pt x="3205" y="1780"/>
                  </a:cubicBezTo>
                  <a:cubicBezTo>
                    <a:pt x="3159" y="1780"/>
                    <a:pt x="3133" y="1754"/>
                    <a:pt x="3087" y="1754"/>
                  </a:cubicBezTo>
                  <a:cubicBezTo>
                    <a:pt x="3047" y="1754"/>
                    <a:pt x="3041" y="1794"/>
                    <a:pt x="3014" y="1820"/>
                  </a:cubicBezTo>
                  <a:cubicBezTo>
                    <a:pt x="2968" y="1859"/>
                    <a:pt x="2942" y="1886"/>
                    <a:pt x="2902" y="1932"/>
                  </a:cubicBezTo>
                  <a:cubicBezTo>
                    <a:pt x="2856" y="1972"/>
                    <a:pt x="2836" y="2018"/>
                    <a:pt x="2777" y="2018"/>
                  </a:cubicBezTo>
                  <a:cubicBezTo>
                    <a:pt x="2731" y="2018"/>
                    <a:pt x="2717" y="1991"/>
                    <a:pt x="2678" y="1972"/>
                  </a:cubicBezTo>
                  <a:cubicBezTo>
                    <a:pt x="2658" y="1965"/>
                    <a:pt x="2645" y="1978"/>
                    <a:pt x="2625" y="1972"/>
                  </a:cubicBezTo>
                  <a:cubicBezTo>
                    <a:pt x="2592" y="1972"/>
                    <a:pt x="2572" y="1958"/>
                    <a:pt x="2539" y="1958"/>
                  </a:cubicBezTo>
                  <a:cubicBezTo>
                    <a:pt x="2453" y="1958"/>
                    <a:pt x="2407" y="1978"/>
                    <a:pt x="2328" y="2011"/>
                  </a:cubicBezTo>
                  <a:lnTo>
                    <a:pt x="2328" y="2011"/>
                  </a:lnTo>
                  <a:cubicBezTo>
                    <a:pt x="2289" y="1998"/>
                    <a:pt x="2269" y="1991"/>
                    <a:pt x="2236" y="1978"/>
                  </a:cubicBezTo>
                  <a:cubicBezTo>
                    <a:pt x="2209" y="1972"/>
                    <a:pt x="2196" y="1958"/>
                    <a:pt x="2170" y="1958"/>
                  </a:cubicBezTo>
                  <a:cubicBezTo>
                    <a:pt x="2144" y="1958"/>
                    <a:pt x="2130" y="1965"/>
                    <a:pt x="2104" y="1972"/>
                  </a:cubicBezTo>
                  <a:cubicBezTo>
                    <a:pt x="2038" y="1991"/>
                    <a:pt x="1992" y="1985"/>
                    <a:pt x="1932" y="2018"/>
                  </a:cubicBezTo>
                  <a:cubicBezTo>
                    <a:pt x="1899" y="2031"/>
                    <a:pt x="1880" y="2051"/>
                    <a:pt x="1847" y="2051"/>
                  </a:cubicBezTo>
                  <a:cubicBezTo>
                    <a:pt x="1781" y="2051"/>
                    <a:pt x="1754" y="1991"/>
                    <a:pt x="1741" y="1932"/>
                  </a:cubicBezTo>
                  <a:cubicBezTo>
                    <a:pt x="1715" y="1859"/>
                    <a:pt x="1688" y="1827"/>
                    <a:pt x="1688" y="1747"/>
                  </a:cubicBezTo>
                  <a:cubicBezTo>
                    <a:pt x="1688" y="1721"/>
                    <a:pt x="1688" y="1708"/>
                    <a:pt x="1688" y="1682"/>
                  </a:cubicBezTo>
                  <a:cubicBezTo>
                    <a:pt x="1688" y="1629"/>
                    <a:pt x="1695" y="1602"/>
                    <a:pt x="1695" y="1549"/>
                  </a:cubicBezTo>
                  <a:cubicBezTo>
                    <a:pt x="1695" y="1510"/>
                    <a:pt x="1688" y="1490"/>
                    <a:pt x="1688" y="1444"/>
                  </a:cubicBezTo>
                  <a:cubicBezTo>
                    <a:pt x="1688" y="1411"/>
                    <a:pt x="1708" y="1391"/>
                    <a:pt x="1715" y="1352"/>
                  </a:cubicBezTo>
                  <a:cubicBezTo>
                    <a:pt x="1728" y="1273"/>
                    <a:pt x="1748" y="1226"/>
                    <a:pt x="1748" y="1147"/>
                  </a:cubicBezTo>
                  <a:cubicBezTo>
                    <a:pt x="1748" y="1141"/>
                    <a:pt x="1748" y="1134"/>
                    <a:pt x="1748" y="1128"/>
                  </a:cubicBezTo>
                  <a:cubicBezTo>
                    <a:pt x="1669" y="1200"/>
                    <a:pt x="1609" y="1220"/>
                    <a:pt x="1523" y="1286"/>
                  </a:cubicBezTo>
                  <a:cubicBezTo>
                    <a:pt x="1471" y="1325"/>
                    <a:pt x="1451" y="1372"/>
                    <a:pt x="1391" y="1418"/>
                  </a:cubicBezTo>
                  <a:cubicBezTo>
                    <a:pt x="1372" y="1431"/>
                    <a:pt x="1359" y="1451"/>
                    <a:pt x="1326" y="1451"/>
                  </a:cubicBezTo>
                  <a:cubicBezTo>
                    <a:pt x="1279" y="1451"/>
                    <a:pt x="1253" y="1451"/>
                    <a:pt x="1200" y="1451"/>
                  </a:cubicBezTo>
                  <a:cubicBezTo>
                    <a:pt x="1108" y="1457"/>
                    <a:pt x="1055" y="1464"/>
                    <a:pt x="956" y="1464"/>
                  </a:cubicBezTo>
                  <a:cubicBezTo>
                    <a:pt x="904" y="1464"/>
                    <a:pt x="884" y="1411"/>
                    <a:pt x="864" y="1358"/>
                  </a:cubicBezTo>
                  <a:cubicBezTo>
                    <a:pt x="851" y="1312"/>
                    <a:pt x="837" y="1286"/>
                    <a:pt x="811" y="1246"/>
                  </a:cubicBezTo>
                  <a:cubicBezTo>
                    <a:pt x="791" y="1220"/>
                    <a:pt x="765" y="1213"/>
                    <a:pt x="732" y="1200"/>
                  </a:cubicBezTo>
                  <a:cubicBezTo>
                    <a:pt x="666" y="1147"/>
                    <a:pt x="607" y="1141"/>
                    <a:pt x="521" y="1141"/>
                  </a:cubicBezTo>
                  <a:cubicBezTo>
                    <a:pt x="481" y="1141"/>
                    <a:pt x="462" y="1141"/>
                    <a:pt x="422" y="1141"/>
                  </a:cubicBezTo>
                  <a:cubicBezTo>
                    <a:pt x="455" y="989"/>
                    <a:pt x="455" y="989"/>
                    <a:pt x="455" y="989"/>
                  </a:cubicBezTo>
                  <a:cubicBezTo>
                    <a:pt x="448" y="910"/>
                    <a:pt x="415" y="870"/>
                    <a:pt x="369" y="804"/>
                  </a:cubicBezTo>
                  <a:cubicBezTo>
                    <a:pt x="343" y="771"/>
                    <a:pt x="303" y="771"/>
                    <a:pt x="283" y="732"/>
                  </a:cubicBezTo>
                  <a:cubicBezTo>
                    <a:pt x="270" y="699"/>
                    <a:pt x="283" y="666"/>
                    <a:pt x="257" y="633"/>
                  </a:cubicBezTo>
                  <a:cubicBezTo>
                    <a:pt x="211" y="580"/>
                    <a:pt x="171" y="540"/>
                    <a:pt x="171" y="475"/>
                  </a:cubicBezTo>
                  <a:cubicBezTo>
                    <a:pt x="151" y="408"/>
                    <a:pt x="151" y="408"/>
                    <a:pt x="151" y="408"/>
                  </a:cubicBezTo>
                  <a:cubicBezTo>
                    <a:pt x="151" y="382"/>
                    <a:pt x="151" y="369"/>
                    <a:pt x="151" y="343"/>
                  </a:cubicBezTo>
                  <a:cubicBezTo>
                    <a:pt x="151" y="323"/>
                    <a:pt x="151" y="303"/>
                    <a:pt x="138" y="290"/>
                  </a:cubicBezTo>
                  <a:cubicBezTo>
                    <a:pt x="112" y="277"/>
                    <a:pt x="92" y="283"/>
                    <a:pt x="66" y="263"/>
                  </a:cubicBezTo>
                  <a:cubicBezTo>
                    <a:pt x="52" y="250"/>
                    <a:pt x="59" y="231"/>
                    <a:pt x="52" y="211"/>
                  </a:cubicBezTo>
                  <a:cubicBezTo>
                    <a:pt x="46" y="178"/>
                    <a:pt x="0" y="158"/>
                    <a:pt x="20" y="138"/>
                  </a:cubicBezTo>
                  <a:cubicBezTo>
                    <a:pt x="52" y="105"/>
                    <a:pt x="132" y="145"/>
                    <a:pt x="132" y="99"/>
                  </a:cubicBezTo>
                  <a:cubicBezTo>
                    <a:pt x="132" y="65"/>
                    <a:pt x="132" y="46"/>
                    <a:pt x="132" y="19"/>
                  </a:cubicBezTo>
                  <a:cubicBezTo>
                    <a:pt x="132" y="13"/>
                    <a:pt x="132" y="6"/>
                    <a:pt x="132" y="0"/>
                  </a:cubicBezTo>
                  <a:lnTo>
                    <a:pt x="132" y="0"/>
                  </a:lnTo>
                  <a:cubicBezTo>
                    <a:pt x="2955" y="1015"/>
                    <a:pt x="2955" y="1015"/>
                    <a:pt x="2955" y="1015"/>
                  </a:cubicBezTo>
                  <a:cubicBezTo>
                    <a:pt x="3548" y="1273"/>
                    <a:pt x="3548" y="1273"/>
                    <a:pt x="3548" y="1273"/>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7" name="Freeform 34">
              <a:extLst>
                <a:ext uri="{FF2B5EF4-FFF2-40B4-BE49-F238E27FC236}">
                  <a16:creationId xmlns:a16="http://schemas.microsoft.com/office/drawing/2014/main" id="{45A0E3A1-5751-5641-97E2-1864D77B39CC}"/>
                </a:ext>
              </a:extLst>
            </p:cNvPr>
            <p:cNvSpPr>
              <a:spLocks noChangeArrowheads="1"/>
            </p:cNvSpPr>
            <p:nvPr/>
          </p:nvSpPr>
          <p:spPr bwMode="auto">
            <a:xfrm>
              <a:off x="4620119" y="5762620"/>
              <a:ext cx="1268330" cy="1020763"/>
            </a:xfrm>
            <a:custGeom>
              <a:avLst/>
              <a:gdLst>
                <a:gd name="T0" fmla="*/ 0 w 3524"/>
                <a:gd name="T1" fmla="*/ 871 h 2837"/>
                <a:gd name="T2" fmla="*/ 152 w 3524"/>
                <a:gd name="T3" fmla="*/ 963 h 2837"/>
                <a:gd name="T4" fmla="*/ 436 w 3524"/>
                <a:gd name="T5" fmla="*/ 903 h 2837"/>
                <a:gd name="T6" fmla="*/ 561 w 3524"/>
                <a:gd name="T7" fmla="*/ 910 h 2837"/>
                <a:gd name="T8" fmla="*/ 772 w 3524"/>
                <a:gd name="T9" fmla="*/ 877 h 2837"/>
                <a:gd name="T10" fmla="*/ 798 w 3524"/>
                <a:gd name="T11" fmla="*/ 1022 h 2837"/>
                <a:gd name="T12" fmla="*/ 772 w 3524"/>
                <a:gd name="T13" fmla="*/ 1167 h 2837"/>
                <a:gd name="T14" fmla="*/ 851 w 3524"/>
                <a:gd name="T15" fmla="*/ 1471 h 2837"/>
                <a:gd name="T16" fmla="*/ 878 w 3524"/>
                <a:gd name="T17" fmla="*/ 1840 h 2837"/>
                <a:gd name="T18" fmla="*/ 911 w 3524"/>
                <a:gd name="T19" fmla="*/ 2005 h 2837"/>
                <a:gd name="T20" fmla="*/ 957 w 3524"/>
                <a:gd name="T21" fmla="*/ 2012 h 2837"/>
                <a:gd name="T22" fmla="*/ 1174 w 3524"/>
                <a:gd name="T23" fmla="*/ 2150 h 2837"/>
                <a:gd name="T24" fmla="*/ 1359 w 3524"/>
                <a:gd name="T25" fmla="*/ 2315 h 2837"/>
                <a:gd name="T26" fmla="*/ 1517 w 3524"/>
                <a:gd name="T27" fmla="*/ 2328 h 2837"/>
                <a:gd name="T28" fmla="*/ 1649 w 3524"/>
                <a:gd name="T29" fmla="*/ 2295 h 2837"/>
                <a:gd name="T30" fmla="*/ 1874 w 3524"/>
                <a:gd name="T31" fmla="*/ 2348 h 2837"/>
                <a:gd name="T32" fmla="*/ 2111 w 3524"/>
                <a:gd name="T33" fmla="*/ 2533 h 2837"/>
                <a:gd name="T34" fmla="*/ 2335 w 3524"/>
                <a:gd name="T35" fmla="*/ 2579 h 2837"/>
                <a:gd name="T36" fmla="*/ 2520 w 3524"/>
                <a:gd name="T37" fmla="*/ 2704 h 2837"/>
                <a:gd name="T38" fmla="*/ 2645 w 3524"/>
                <a:gd name="T39" fmla="*/ 2783 h 2837"/>
                <a:gd name="T40" fmla="*/ 2883 w 3524"/>
                <a:gd name="T41" fmla="*/ 2829 h 2837"/>
                <a:gd name="T42" fmla="*/ 3048 w 3524"/>
                <a:gd name="T43" fmla="*/ 2836 h 2837"/>
                <a:gd name="T44" fmla="*/ 3134 w 3524"/>
                <a:gd name="T45" fmla="*/ 2724 h 2837"/>
                <a:gd name="T46" fmla="*/ 3430 w 3524"/>
                <a:gd name="T47" fmla="*/ 2289 h 2837"/>
                <a:gd name="T48" fmla="*/ 3523 w 3524"/>
                <a:gd name="T49" fmla="*/ 2084 h 2837"/>
                <a:gd name="T50" fmla="*/ 3450 w 3524"/>
                <a:gd name="T51" fmla="*/ 1893 h 2837"/>
                <a:gd name="T52" fmla="*/ 3371 w 3524"/>
                <a:gd name="T53" fmla="*/ 1589 h 2837"/>
                <a:gd name="T54" fmla="*/ 3153 w 3524"/>
                <a:gd name="T55" fmla="*/ 1537 h 2837"/>
                <a:gd name="T56" fmla="*/ 2870 w 3524"/>
                <a:gd name="T57" fmla="*/ 1280 h 2837"/>
                <a:gd name="T58" fmla="*/ 2764 w 3524"/>
                <a:gd name="T59" fmla="*/ 600 h 2837"/>
                <a:gd name="T60" fmla="*/ 2593 w 3524"/>
                <a:gd name="T61" fmla="*/ 396 h 2837"/>
                <a:gd name="T62" fmla="*/ 2381 w 3524"/>
                <a:gd name="T63" fmla="*/ 396 h 2837"/>
                <a:gd name="T64" fmla="*/ 1669 w 3524"/>
                <a:gd name="T65" fmla="*/ 0 h 2837"/>
                <a:gd name="T66" fmla="*/ 1531 w 3524"/>
                <a:gd name="T67" fmla="*/ 138 h 2837"/>
                <a:gd name="T68" fmla="*/ 1379 w 3524"/>
                <a:gd name="T69" fmla="*/ 323 h 2837"/>
                <a:gd name="T70" fmla="*/ 1102 w 3524"/>
                <a:gd name="T71" fmla="*/ 534 h 2837"/>
                <a:gd name="T72" fmla="*/ 944 w 3524"/>
                <a:gd name="T73" fmla="*/ 627 h 2837"/>
                <a:gd name="T74" fmla="*/ 792 w 3524"/>
                <a:gd name="T75" fmla="*/ 692 h 2837"/>
                <a:gd name="T76" fmla="*/ 667 w 3524"/>
                <a:gd name="T77" fmla="*/ 673 h 2837"/>
                <a:gd name="T78" fmla="*/ 423 w 3524"/>
                <a:gd name="T79" fmla="*/ 699 h 2837"/>
                <a:gd name="T80" fmla="*/ 126 w 3524"/>
                <a:gd name="T81" fmla="*/ 844 h 2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524" h="2837">
                  <a:moveTo>
                    <a:pt x="0" y="871"/>
                  </a:moveTo>
                  <a:lnTo>
                    <a:pt x="0" y="871"/>
                  </a:lnTo>
                  <a:cubicBezTo>
                    <a:pt x="53" y="917"/>
                    <a:pt x="99" y="923"/>
                    <a:pt x="152" y="963"/>
                  </a:cubicBezTo>
                  <a:lnTo>
                    <a:pt x="152" y="963"/>
                  </a:lnTo>
                  <a:cubicBezTo>
                    <a:pt x="198" y="950"/>
                    <a:pt x="238" y="956"/>
                    <a:pt x="284" y="937"/>
                  </a:cubicBezTo>
                  <a:cubicBezTo>
                    <a:pt x="337" y="910"/>
                    <a:pt x="376" y="910"/>
                    <a:pt x="436" y="903"/>
                  </a:cubicBezTo>
                  <a:cubicBezTo>
                    <a:pt x="469" y="897"/>
                    <a:pt x="488" y="884"/>
                    <a:pt x="515" y="884"/>
                  </a:cubicBezTo>
                  <a:cubicBezTo>
                    <a:pt x="535" y="884"/>
                    <a:pt x="541" y="910"/>
                    <a:pt x="561" y="910"/>
                  </a:cubicBezTo>
                  <a:cubicBezTo>
                    <a:pt x="594" y="910"/>
                    <a:pt x="614" y="910"/>
                    <a:pt x="647" y="910"/>
                  </a:cubicBezTo>
                  <a:cubicBezTo>
                    <a:pt x="693" y="910"/>
                    <a:pt x="733" y="903"/>
                    <a:pt x="772" y="877"/>
                  </a:cubicBezTo>
                  <a:cubicBezTo>
                    <a:pt x="772" y="890"/>
                    <a:pt x="772" y="903"/>
                    <a:pt x="772" y="923"/>
                  </a:cubicBezTo>
                  <a:cubicBezTo>
                    <a:pt x="772" y="963"/>
                    <a:pt x="798" y="983"/>
                    <a:pt x="798" y="1022"/>
                  </a:cubicBezTo>
                  <a:cubicBezTo>
                    <a:pt x="798" y="1049"/>
                    <a:pt x="798" y="1062"/>
                    <a:pt x="798" y="1088"/>
                  </a:cubicBezTo>
                  <a:cubicBezTo>
                    <a:pt x="798" y="1121"/>
                    <a:pt x="772" y="1134"/>
                    <a:pt x="772" y="1167"/>
                  </a:cubicBezTo>
                  <a:cubicBezTo>
                    <a:pt x="766" y="1200"/>
                    <a:pt x="779" y="1233"/>
                    <a:pt x="752" y="1260"/>
                  </a:cubicBezTo>
                  <a:cubicBezTo>
                    <a:pt x="752" y="1345"/>
                    <a:pt x="845" y="1385"/>
                    <a:pt x="851" y="1471"/>
                  </a:cubicBezTo>
                  <a:cubicBezTo>
                    <a:pt x="845" y="1543"/>
                    <a:pt x="831" y="1616"/>
                    <a:pt x="825" y="1688"/>
                  </a:cubicBezTo>
                  <a:cubicBezTo>
                    <a:pt x="825" y="1754"/>
                    <a:pt x="831" y="1800"/>
                    <a:pt x="878" y="1840"/>
                  </a:cubicBezTo>
                  <a:cubicBezTo>
                    <a:pt x="897" y="1860"/>
                    <a:pt x="930" y="1867"/>
                    <a:pt x="930" y="1893"/>
                  </a:cubicBezTo>
                  <a:cubicBezTo>
                    <a:pt x="930" y="1939"/>
                    <a:pt x="911" y="1959"/>
                    <a:pt x="911" y="2005"/>
                  </a:cubicBezTo>
                  <a:cubicBezTo>
                    <a:pt x="911" y="2012"/>
                    <a:pt x="911" y="2018"/>
                    <a:pt x="911" y="2025"/>
                  </a:cubicBezTo>
                  <a:cubicBezTo>
                    <a:pt x="924" y="2018"/>
                    <a:pt x="944" y="2012"/>
                    <a:pt x="957" y="2012"/>
                  </a:cubicBezTo>
                  <a:cubicBezTo>
                    <a:pt x="1003" y="2012"/>
                    <a:pt x="1016" y="2051"/>
                    <a:pt x="1062" y="2078"/>
                  </a:cubicBezTo>
                  <a:cubicBezTo>
                    <a:pt x="1102" y="2104"/>
                    <a:pt x="1128" y="2124"/>
                    <a:pt x="1174" y="2150"/>
                  </a:cubicBezTo>
                  <a:cubicBezTo>
                    <a:pt x="1221" y="2170"/>
                    <a:pt x="1214" y="2223"/>
                    <a:pt x="1240" y="2269"/>
                  </a:cubicBezTo>
                  <a:cubicBezTo>
                    <a:pt x="1273" y="2308"/>
                    <a:pt x="1313" y="2308"/>
                    <a:pt x="1359" y="2315"/>
                  </a:cubicBezTo>
                  <a:cubicBezTo>
                    <a:pt x="1392" y="2328"/>
                    <a:pt x="1405" y="2354"/>
                    <a:pt x="1445" y="2354"/>
                  </a:cubicBezTo>
                  <a:cubicBezTo>
                    <a:pt x="1471" y="2354"/>
                    <a:pt x="1491" y="2341"/>
                    <a:pt x="1517" y="2328"/>
                  </a:cubicBezTo>
                  <a:cubicBezTo>
                    <a:pt x="1537" y="2315"/>
                    <a:pt x="1551" y="2322"/>
                    <a:pt x="1577" y="2315"/>
                  </a:cubicBezTo>
                  <a:cubicBezTo>
                    <a:pt x="1603" y="2315"/>
                    <a:pt x="1623" y="2295"/>
                    <a:pt x="1649" y="2295"/>
                  </a:cubicBezTo>
                  <a:cubicBezTo>
                    <a:pt x="1722" y="2295"/>
                    <a:pt x="1748" y="2341"/>
                    <a:pt x="1821" y="2348"/>
                  </a:cubicBezTo>
                  <a:cubicBezTo>
                    <a:pt x="1841" y="2348"/>
                    <a:pt x="1854" y="2348"/>
                    <a:pt x="1874" y="2348"/>
                  </a:cubicBezTo>
                  <a:cubicBezTo>
                    <a:pt x="1907" y="2348"/>
                    <a:pt x="1913" y="2381"/>
                    <a:pt x="1933" y="2407"/>
                  </a:cubicBezTo>
                  <a:cubicBezTo>
                    <a:pt x="1999" y="2467"/>
                    <a:pt x="2039" y="2493"/>
                    <a:pt x="2111" y="2533"/>
                  </a:cubicBezTo>
                  <a:cubicBezTo>
                    <a:pt x="2203" y="2513"/>
                    <a:pt x="2203" y="2513"/>
                    <a:pt x="2203" y="2513"/>
                  </a:cubicBezTo>
                  <a:cubicBezTo>
                    <a:pt x="2256" y="2533"/>
                    <a:pt x="2276" y="2566"/>
                    <a:pt x="2335" y="2579"/>
                  </a:cubicBezTo>
                  <a:cubicBezTo>
                    <a:pt x="2375" y="2592"/>
                    <a:pt x="2408" y="2592"/>
                    <a:pt x="2434" y="2618"/>
                  </a:cubicBezTo>
                  <a:cubicBezTo>
                    <a:pt x="2467" y="2651"/>
                    <a:pt x="2500" y="2665"/>
                    <a:pt x="2520" y="2704"/>
                  </a:cubicBezTo>
                  <a:cubicBezTo>
                    <a:pt x="2533" y="2750"/>
                    <a:pt x="2527" y="2816"/>
                    <a:pt x="2573" y="2816"/>
                  </a:cubicBezTo>
                  <a:cubicBezTo>
                    <a:pt x="2606" y="2816"/>
                    <a:pt x="2612" y="2783"/>
                    <a:pt x="2645" y="2783"/>
                  </a:cubicBezTo>
                  <a:cubicBezTo>
                    <a:pt x="2665" y="2783"/>
                    <a:pt x="2678" y="2790"/>
                    <a:pt x="2698" y="2796"/>
                  </a:cubicBezTo>
                  <a:cubicBezTo>
                    <a:pt x="2771" y="2796"/>
                    <a:pt x="2810" y="2829"/>
                    <a:pt x="2883" y="2829"/>
                  </a:cubicBezTo>
                  <a:cubicBezTo>
                    <a:pt x="2922" y="2829"/>
                    <a:pt x="2949" y="2816"/>
                    <a:pt x="2988" y="2816"/>
                  </a:cubicBezTo>
                  <a:cubicBezTo>
                    <a:pt x="3015" y="2816"/>
                    <a:pt x="3028" y="2829"/>
                    <a:pt x="3048" y="2836"/>
                  </a:cubicBezTo>
                  <a:lnTo>
                    <a:pt x="3048" y="2836"/>
                  </a:lnTo>
                  <a:cubicBezTo>
                    <a:pt x="3067" y="2783"/>
                    <a:pt x="3094" y="2770"/>
                    <a:pt x="3134" y="2724"/>
                  </a:cubicBezTo>
                  <a:cubicBezTo>
                    <a:pt x="3206" y="2625"/>
                    <a:pt x="3252" y="2579"/>
                    <a:pt x="3345" y="2486"/>
                  </a:cubicBezTo>
                  <a:cubicBezTo>
                    <a:pt x="3404" y="2427"/>
                    <a:pt x="3410" y="2374"/>
                    <a:pt x="3430" y="2289"/>
                  </a:cubicBezTo>
                  <a:cubicBezTo>
                    <a:pt x="3443" y="2236"/>
                    <a:pt x="3457" y="2203"/>
                    <a:pt x="3483" y="2150"/>
                  </a:cubicBezTo>
                  <a:cubicBezTo>
                    <a:pt x="3496" y="2124"/>
                    <a:pt x="3523" y="2110"/>
                    <a:pt x="3523" y="2084"/>
                  </a:cubicBezTo>
                  <a:cubicBezTo>
                    <a:pt x="3523" y="2051"/>
                    <a:pt x="3509" y="2038"/>
                    <a:pt x="3509" y="2005"/>
                  </a:cubicBezTo>
                  <a:cubicBezTo>
                    <a:pt x="3490" y="1965"/>
                    <a:pt x="3450" y="1946"/>
                    <a:pt x="3450" y="1893"/>
                  </a:cubicBezTo>
                  <a:cubicBezTo>
                    <a:pt x="3450" y="1834"/>
                    <a:pt x="3516" y="1814"/>
                    <a:pt x="3516" y="1748"/>
                  </a:cubicBezTo>
                  <a:cubicBezTo>
                    <a:pt x="3516" y="1662"/>
                    <a:pt x="3450" y="1623"/>
                    <a:pt x="3371" y="1589"/>
                  </a:cubicBezTo>
                  <a:cubicBezTo>
                    <a:pt x="3318" y="1563"/>
                    <a:pt x="3285" y="1537"/>
                    <a:pt x="3226" y="1537"/>
                  </a:cubicBezTo>
                  <a:cubicBezTo>
                    <a:pt x="3199" y="1537"/>
                    <a:pt x="3180" y="1537"/>
                    <a:pt x="3153" y="1537"/>
                  </a:cubicBezTo>
                  <a:cubicBezTo>
                    <a:pt x="3074" y="1537"/>
                    <a:pt x="3021" y="1517"/>
                    <a:pt x="2962" y="1457"/>
                  </a:cubicBezTo>
                  <a:cubicBezTo>
                    <a:pt x="2909" y="1405"/>
                    <a:pt x="2903" y="1352"/>
                    <a:pt x="2870" y="1280"/>
                  </a:cubicBezTo>
                  <a:cubicBezTo>
                    <a:pt x="2804" y="1134"/>
                    <a:pt x="2764" y="1042"/>
                    <a:pt x="2764" y="884"/>
                  </a:cubicBezTo>
                  <a:cubicBezTo>
                    <a:pt x="2764" y="772"/>
                    <a:pt x="2764" y="712"/>
                    <a:pt x="2764" y="600"/>
                  </a:cubicBezTo>
                  <a:cubicBezTo>
                    <a:pt x="2711" y="508"/>
                    <a:pt x="2659" y="468"/>
                    <a:pt x="2593" y="396"/>
                  </a:cubicBezTo>
                  <a:lnTo>
                    <a:pt x="2593" y="396"/>
                  </a:lnTo>
                  <a:cubicBezTo>
                    <a:pt x="2566" y="396"/>
                    <a:pt x="2553" y="396"/>
                    <a:pt x="2527" y="396"/>
                  </a:cubicBezTo>
                  <a:cubicBezTo>
                    <a:pt x="2474" y="396"/>
                    <a:pt x="2441" y="396"/>
                    <a:pt x="2381" y="396"/>
                  </a:cubicBezTo>
                  <a:cubicBezTo>
                    <a:pt x="2157" y="6"/>
                    <a:pt x="2157" y="6"/>
                    <a:pt x="2157" y="6"/>
                  </a:cubicBezTo>
                  <a:cubicBezTo>
                    <a:pt x="1669" y="0"/>
                    <a:pt x="1669" y="0"/>
                    <a:pt x="1669" y="0"/>
                  </a:cubicBezTo>
                  <a:cubicBezTo>
                    <a:pt x="1630" y="33"/>
                    <a:pt x="1616" y="59"/>
                    <a:pt x="1583" y="99"/>
                  </a:cubicBezTo>
                  <a:cubicBezTo>
                    <a:pt x="1570" y="119"/>
                    <a:pt x="1557" y="145"/>
                    <a:pt x="1531" y="138"/>
                  </a:cubicBezTo>
                  <a:cubicBezTo>
                    <a:pt x="1452" y="138"/>
                    <a:pt x="1372" y="185"/>
                    <a:pt x="1372" y="264"/>
                  </a:cubicBezTo>
                  <a:cubicBezTo>
                    <a:pt x="1372" y="290"/>
                    <a:pt x="1379" y="297"/>
                    <a:pt x="1379" y="323"/>
                  </a:cubicBezTo>
                  <a:cubicBezTo>
                    <a:pt x="1379" y="396"/>
                    <a:pt x="1326" y="429"/>
                    <a:pt x="1267" y="462"/>
                  </a:cubicBezTo>
                  <a:cubicBezTo>
                    <a:pt x="1201" y="495"/>
                    <a:pt x="1168" y="508"/>
                    <a:pt x="1102" y="534"/>
                  </a:cubicBezTo>
                  <a:cubicBezTo>
                    <a:pt x="1042" y="560"/>
                    <a:pt x="983" y="547"/>
                    <a:pt x="950" y="600"/>
                  </a:cubicBezTo>
                  <a:cubicBezTo>
                    <a:pt x="944" y="607"/>
                    <a:pt x="950" y="620"/>
                    <a:pt x="944" y="627"/>
                  </a:cubicBezTo>
                  <a:cubicBezTo>
                    <a:pt x="917" y="653"/>
                    <a:pt x="891" y="659"/>
                    <a:pt x="858" y="666"/>
                  </a:cubicBezTo>
                  <a:cubicBezTo>
                    <a:pt x="831" y="673"/>
                    <a:pt x="818" y="692"/>
                    <a:pt x="792" y="692"/>
                  </a:cubicBezTo>
                  <a:cubicBezTo>
                    <a:pt x="759" y="692"/>
                    <a:pt x="739" y="692"/>
                    <a:pt x="713" y="692"/>
                  </a:cubicBezTo>
                  <a:cubicBezTo>
                    <a:pt x="693" y="692"/>
                    <a:pt x="686" y="679"/>
                    <a:pt x="667" y="673"/>
                  </a:cubicBezTo>
                  <a:cubicBezTo>
                    <a:pt x="607" y="653"/>
                    <a:pt x="568" y="640"/>
                    <a:pt x="495" y="640"/>
                  </a:cubicBezTo>
                  <a:cubicBezTo>
                    <a:pt x="462" y="640"/>
                    <a:pt x="449" y="679"/>
                    <a:pt x="423" y="699"/>
                  </a:cubicBezTo>
                  <a:cubicBezTo>
                    <a:pt x="356" y="739"/>
                    <a:pt x="310" y="752"/>
                    <a:pt x="251" y="798"/>
                  </a:cubicBezTo>
                  <a:cubicBezTo>
                    <a:pt x="211" y="831"/>
                    <a:pt x="179" y="831"/>
                    <a:pt x="126" y="844"/>
                  </a:cubicBezTo>
                  <a:cubicBezTo>
                    <a:pt x="80" y="857"/>
                    <a:pt x="53" y="864"/>
                    <a:pt x="0" y="871"/>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8" name="Freeform 35">
              <a:extLst>
                <a:ext uri="{FF2B5EF4-FFF2-40B4-BE49-F238E27FC236}">
                  <a16:creationId xmlns:a16="http://schemas.microsoft.com/office/drawing/2014/main" id="{91EBCB29-4929-BA41-BB84-61B090C8AA74}"/>
                </a:ext>
              </a:extLst>
            </p:cNvPr>
            <p:cNvSpPr>
              <a:spLocks noChangeArrowheads="1"/>
            </p:cNvSpPr>
            <p:nvPr/>
          </p:nvSpPr>
          <p:spPr bwMode="auto">
            <a:xfrm>
              <a:off x="3389887" y="3910007"/>
              <a:ext cx="3185904" cy="2165350"/>
            </a:xfrm>
            <a:custGeom>
              <a:avLst/>
              <a:gdLst>
                <a:gd name="T0" fmla="*/ 8027 w 8852"/>
                <a:gd name="T1" fmla="*/ 5184 h 6017"/>
                <a:gd name="T2" fmla="*/ 7928 w 8852"/>
                <a:gd name="T3" fmla="*/ 5534 h 6017"/>
                <a:gd name="T4" fmla="*/ 6009 w 8852"/>
                <a:gd name="T5" fmla="*/ 5541 h 6017"/>
                <a:gd name="T6" fmla="*/ 5573 w 8852"/>
                <a:gd name="T7" fmla="*/ 5151 h 6017"/>
                <a:gd name="T8" fmla="*/ 4947 w 8852"/>
                <a:gd name="T9" fmla="*/ 5283 h 6017"/>
                <a:gd name="T10" fmla="*/ 4683 w 8852"/>
                <a:gd name="T11" fmla="*/ 5607 h 6017"/>
                <a:gd name="T12" fmla="*/ 4360 w 8852"/>
                <a:gd name="T13" fmla="*/ 5772 h 6017"/>
                <a:gd name="T14" fmla="*/ 4129 w 8852"/>
                <a:gd name="T15" fmla="*/ 5837 h 6017"/>
                <a:gd name="T16" fmla="*/ 3839 w 8852"/>
                <a:gd name="T17" fmla="*/ 5844 h 6017"/>
                <a:gd name="T18" fmla="*/ 3416 w 8852"/>
                <a:gd name="T19" fmla="*/ 6016 h 6017"/>
                <a:gd name="T20" fmla="*/ 0 w 8852"/>
                <a:gd name="T21" fmla="*/ 4743 h 6017"/>
                <a:gd name="T22" fmla="*/ 59 w 8852"/>
                <a:gd name="T23" fmla="*/ 4591 h 6017"/>
                <a:gd name="T24" fmla="*/ 290 w 8852"/>
                <a:gd name="T25" fmla="*/ 4380 h 6017"/>
                <a:gd name="T26" fmla="*/ 336 w 8852"/>
                <a:gd name="T27" fmla="*/ 4017 h 6017"/>
                <a:gd name="T28" fmla="*/ 389 w 8852"/>
                <a:gd name="T29" fmla="*/ 3753 h 6017"/>
                <a:gd name="T30" fmla="*/ 712 w 8852"/>
                <a:gd name="T31" fmla="*/ 3516 h 6017"/>
                <a:gd name="T32" fmla="*/ 903 w 8852"/>
                <a:gd name="T33" fmla="*/ 3463 h 6017"/>
                <a:gd name="T34" fmla="*/ 1299 w 8852"/>
                <a:gd name="T35" fmla="*/ 3311 h 6017"/>
                <a:gd name="T36" fmla="*/ 1596 w 8852"/>
                <a:gd name="T37" fmla="*/ 3153 h 6017"/>
                <a:gd name="T38" fmla="*/ 1814 w 8852"/>
                <a:gd name="T39" fmla="*/ 3212 h 6017"/>
                <a:gd name="T40" fmla="*/ 2051 w 8852"/>
                <a:gd name="T41" fmla="*/ 2368 h 6017"/>
                <a:gd name="T42" fmla="*/ 2150 w 8852"/>
                <a:gd name="T43" fmla="*/ 1847 h 6017"/>
                <a:gd name="T44" fmla="*/ 2084 w 8852"/>
                <a:gd name="T45" fmla="*/ 1570 h 6017"/>
                <a:gd name="T46" fmla="*/ 1899 w 8852"/>
                <a:gd name="T47" fmla="*/ 1254 h 6017"/>
                <a:gd name="T48" fmla="*/ 1767 w 8852"/>
                <a:gd name="T49" fmla="*/ 1003 h 6017"/>
                <a:gd name="T50" fmla="*/ 2051 w 8852"/>
                <a:gd name="T51" fmla="*/ 772 h 6017"/>
                <a:gd name="T52" fmla="*/ 2256 w 8852"/>
                <a:gd name="T53" fmla="*/ 666 h 6017"/>
                <a:gd name="T54" fmla="*/ 1952 w 8852"/>
                <a:gd name="T55" fmla="*/ 489 h 6017"/>
                <a:gd name="T56" fmla="*/ 1919 w 8852"/>
                <a:gd name="T57" fmla="*/ 146 h 6017"/>
                <a:gd name="T58" fmla="*/ 2460 w 8852"/>
                <a:gd name="T59" fmla="*/ 146 h 6017"/>
                <a:gd name="T60" fmla="*/ 2783 w 8852"/>
                <a:gd name="T61" fmla="*/ 20 h 6017"/>
                <a:gd name="T62" fmla="*/ 3027 w 8852"/>
                <a:gd name="T63" fmla="*/ 20 h 6017"/>
                <a:gd name="T64" fmla="*/ 3212 w 8852"/>
                <a:gd name="T65" fmla="*/ 93 h 6017"/>
                <a:gd name="T66" fmla="*/ 3370 w 8852"/>
                <a:gd name="T67" fmla="*/ 376 h 6017"/>
                <a:gd name="T68" fmla="*/ 3555 w 8852"/>
                <a:gd name="T69" fmla="*/ 508 h 6017"/>
                <a:gd name="T70" fmla="*/ 4149 w 8852"/>
                <a:gd name="T71" fmla="*/ 528 h 6017"/>
                <a:gd name="T72" fmla="*/ 4755 w 8852"/>
                <a:gd name="T73" fmla="*/ 172 h 6017"/>
                <a:gd name="T74" fmla="*/ 5217 w 8852"/>
                <a:gd name="T75" fmla="*/ 33 h 6017"/>
                <a:gd name="T76" fmla="*/ 5455 w 8852"/>
                <a:gd name="T77" fmla="*/ 422 h 6017"/>
                <a:gd name="T78" fmla="*/ 5646 w 8852"/>
                <a:gd name="T79" fmla="*/ 726 h 6017"/>
                <a:gd name="T80" fmla="*/ 5692 w 8852"/>
                <a:gd name="T81" fmla="*/ 1043 h 6017"/>
                <a:gd name="T82" fmla="*/ 5864 w 8852"/>
                <a:gd name="T83" fmla="*/ 1531 h 6017"/>
                <a:gd name="T84" fmla="*/ 6081 w 8852"/>
                <a:gd name="T85" fmla="*/ 1775 h 6017"/>
                <a:gd name="T86" fmla="*/ 6239 w 8852"/>
                <a:gd name="T87" fmla="*/ 1511 h 6017"/>
                <a:gd name="T88" fmla="*/ 6609 w 8852"/>
                <a:gd name="T89" fmla="*/ 1491 h 6017"/>
                <a:gd name="T90" fmla="*/ 6780 w 8852"/>
                <a:gd name="T91" fmla="*/ 1280 h 6017"/>
                <a:gd name="T92" fmla="*/ 7156 w 8852"/>
                <a:gd name="T93" fmla="*/ 1036 h 6017"/>
                <a:gd name="T94" fmla="*/ 7334 w 8852"/>
                <a:gd name="T95" fmla="*/ 442 h 6017"/>
                <a:gd name="T96" fmla="*/ 7374 w 8852"/>
                <a:gd name="T97" fmla="*/ 1273 h 6017"/>
                <a:gd name="T98" fmla="*/ 7532 w 8852"/>
                <a:gd name="T99" fmla="*/ 1478 h 6017"/>
                <a:gd name="T100" fmla="*/ 7717 w 8852"/>
                <a:gd name="T101" fmla="*/ 1689 h 6017"/>
                <a:gd name="T102" fmla="*/ 7941 w 8852"/>
                <a:gd name="T103" fmla="*/ 1900 h 6017"/>
                <a:gd name="T104" fmla="*/ 8205 w 8852"/>
                <a:gd name="T105" fmla="*/ 1959 h 6017"/>
                <a:gd name="T106" fmla="*/ 8541 w 8852"/>
                <a:gd name="T107" fmla="*/ 2091 h 6017"/>
                <a:gd name="T108" fmla="*/ 8851 w 8852"/>
                <a:gd name="T109" fmla="*/ 2210 h 6017"/>
                <a:gd name="T110" fmla="*/ 8218 w 8852"/>
                <a:gd name="T111" fmla="*/ 4505 h 6017"/>
                <a:gd name="T112" fmla="*/ 8119 w 8852"/>
                <a:gd name="T113" fmla="*/ 4716 h 6017"/>
                <a:gd name="T114" fmla="*/ 8139 w 8852"/>
                <a:gd name="T115" fmla="*/ 4901 h 6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852" h="6017">
                  <a:moveTo>
                    <a:pt x="8139" y="4901"/>
                  </a:moveTo>
                  <a:lnTo>
                    <a:pt x="8139" y="4901"/>
                  </a:lnTo>
                  <a:cubicBezTo>
                    <a:pt x="8073" y="5000"/>
                    <a:pt x="8027" y="5066"/>
                    <a:pt x="8027" y="5184"/>
                  </a:cubicBezTo>
                  <a:cubicBezTo>
                    <a:pt x="8027" y="5211"/>
                    <a:pt x="8040" y="5224"/>
                    <a:pt x="8040" y="5250"/>
                  </a:cubicBezTo>
                  <a:cubicBezTo>
                    <a:pt x="8040" y="5283"/>
                    <a:pt x="8007" y="5297"/>
                    <a:pt x="7994" y="5330"/>
                  </a:cubicBezTo>
                  <a:cubicBezTo>
                    <a:pt x="7961" y="5409"/>
                    <a:pt x="7928" y="5448"/>
                    <a:pt x="7928" y="5534"/>
                  </a:cubicBezTo>
                  <a:cubicBezTo>
                    <a:pt x="7928" y="5547"/>
                    <a:pt x="7928" y="5554"/>
                    <a:pt x="7928" y="5560"/>
                  </a:cubicBezTo>
                  <a:cubicBezTo>
                    <a:pt x="6009" y="5541"/>
                    <a:pt x="6009" y="5541"/>
                    <a:pt x="6009" y="5541"/>
                  </a:cubicBezTo>
                  <a:lnTo>
                    <a:pt x="6009" y="5541"/>
                  </a:lnTo>
                  <a:cubicBezTo>
                    <a:pt x="5982" y="5541"/>
                    <a:pt x="5969" y="5541"/>
                    <a:pt x="5943" y="5541"/>
                  </a:cubicBezTo>
                  <a:cubicBezTo>
                    <a:pt x="5890" y="5541"/>
                    <a:pt x="5857" y="5541"/>
                    <a:pt x="5797" y="5541"/>
                  </a:cubicBezTo>
                  <a:cubicBezTo>
                    <a:pt x="5573" y="5151"/>
                    <a:pt x="5573" y="5151"/>
                    <a:pt x="5573" y="5151"/>
                  </a:cubicBezTo>
                  <a:cubicBezTo>
                    <a:pt x="5085" y="5145"/>
                    <a:pt x="5085" y="5145"/>
                    <a:pt x="5085" y="5145"/>
                  </a:cubicBezTo>
                  <a:cubicBezTo>
                    <a:pt x="5046" y="5178"/>
                    <a:pt x="5032" y="5204"/>
                    <a:pt x="4999" y="5244"/>
                  </a:cubicBezTo>
                  <a:cubicBezTo>
                    <a:pt x="4986" y="5264"/>
                    <a:pt x="4973" y="5290"/>
                    <a:pt x="4947" y="5283"/>
                  </a:cubicBezTo>
                  <a:cubicBezTo>
                    <a:pt x="4868" y="5283"/>
                    <a:pt x="4788" y="5330"/>
                    <a:pt x="4788" y="5409"/>
                  </a:cubicBezTo>
                  <a:cubicBezTo>
                    <a:pt x="4788" y="5435"/>
                    <a:pt x="4795" y="5442"/>
                    <a:pt x="4795" y="5468"/>
                  </a:cubicBezTo>
                  <a:cubicBezTo>
                    <a:pt x="4795" y="5541"/>
                    <a:pt x="4742" y="5574"/>
                    <a:pt x="4683" y="5607"/>
                  </a:cubicBezTo>
                  <a:cubicBezTo>
                    <a:pt x="4617" y="5640"/>
                    <a:pt x="4584" y="5653"/>
                    <a:pt x="4518" y="5679"/>
                  </a:cubicBezTo>
                  <a:cubicBezTo>
                    <a:pt x="4458" y="5705"/>
                    <a:pt x="4399" y="5692"/>
                    <a:pt x="4366" y="5745"/>
                  </a:cubicBezTo>
                  <a:cubicBezTo>
                    <a:pt x="4360" y="5752"/>
                    <a:pt x="4366" y="5765"/>
                    <a:pt x="4360" y="5772"/>
                  </a:cubicBezTo>
                  <a:cubicBezTo>
                    <a:pt x="4333" y="5798"/>
                    <a:pt x="4307" y="5804"/>
                    <a:pt x="4274" y="5811"/>
                  </a:cubicBezTo>
                  <a:cubicBezTo>
                    <a:pt x="4247" y="5818"/>
                    <a:pt x="4234" y="5837"/>
                    <a:pt x="4208" y="5837"/>
                  </a:cubicBezTo>
                  <a:cubicBezTo>
                    <a:pt x="4175" y="5837"/>
                    <a:pt x="4155" y="5837"/>
                    <a:pt x="4129" y="5837"/>
                  </a:cubicBezTo>
                  <a:cubicBezTo>
                    <a:pt x="4109" y="5837"/>
                    <a:pt x="4102" y="5824"/>
                    <a:pt x="4083" y="5818"/>
                  </a:cubicBezTo>
                  <a:cubicBezTo>
                    <a:pt x="4023" y="5798"/>
                    <a:pt x="3984" y="5785"/>
                    <a:pt x="3911" y="5785"/>
                  </a:cubicBezTo>
                  <a:cubicBezTo>
                    <a:pt x="3878" y="5785"/>
                    <a:pt x="3865" y="5824"/>
                    <a:pt x="3839" y="5844"/>
                  </a:cubicBezTo>
                  <a:cubicBezTo>
                    <a:pt x="3772" y="5884"/>
                    <a:pt x="3726" y="5897"/>
                    <a:pt x="3667" y="5943"/>
                  </a:cubicBezTo>
                  <a:cubicBezTo>
                    <a:pt x="3627" y="5976"/>
                    <a:pt x="3595" y="5976"/>
                    <a:pt x="3542" y="5989"/>
                  </a:cubicBezTo>
                  <a:cubicBezTo>
                    <a:pt x="3496" y="6002"/>
                    <a:pt x="3469" y="6009"/>
                    <a:pt x="3416" y="6016"/>
                  </a:cubicBezTo>
                  <a:lnTo>
                    <a:pt x="3416" y="6016"/>
                  </a:lnTo>
                  <a:cubicBezTo>
                    <a:pt x="2823" y="5758"/>
                    <a:pt x="2823" y="5758"/>
                    <a:pt x="2823" y="5758"/>
                  </a:cubicBezTo>
                  <a:cubicBezTo>
                    <a:pt x="0" y="4743"/>
                    <a:pt x="0" y="4743"/>
                    <a:pt x="0" y="4743"/>
                  </a:cubicBezTo>
                  <a:lnTo>
                    <a:pt x="0" y="4743"/>
                  </a:lnTo>
                  <a:cubicBezTo>
                    <a:pt x="6" y="4710"/>
                    <a:pt x="26" y="4690"/>
                    <a:pt x="39" y="4657"/>
                  </a:cubicBezTo>
                  <a:cubicBezTo>
                    <a:pt x="46" y="4637"/>
                    <a:pt x="46" y="4617"/>
                    <a:pt x="59" y="4591"/>
                  </a:cubicBezTo>
                  <a:cubicBezTo>
                    <a:pt x="79" y="4564"/>
                    <a:pt x="99" y="4551"/>
                    <a:pt x="125" y="4532"/>
                  </a:cubicBezTo>
                  <a:cubicBezTo>
                    <a:pt x="184" y="4499"/>
                    <a:pt x="231" y="4499"/>
                    <a:pt x="290" y="4466"/>
                  </a:cubicBezTo>
                  <a:cubicBezTo>
                    <a:pt x="323" y="4452"/>
                    <a:pt x="290" y="4413"/>
                    <a:pt x="290" y="4380"/>
                  </a:cubicBezTo>
                  <a:cubicBezTo>
                    <a:pt x="290" y="4301"/>
                    <a:pt x="231" y="4268"/>
                    <a:pt x="231" y="4189"/>
                  </a:cubicBezTo>
                  <a:cubicBezTo>
                    <a:pt x="231" y="4142"/>
                    <a:pt x="231" y="4109"/>
                    <a:pt x="263" y="4083"/>
                  </a:cubicBezTo>
                  <a:cubicBezTo>
                    <a:pt x="297" y="4063"/>
                    <a:pt x="323" y="4057"/>
                    <a:pt x="336" y="4017"/>
                  </a:cubicBezTo>
                  <a:cubicBezTo>
                    <a:pt x="349" y="3991"/>
                    <a:pt x="343" y="3971"/>
                    <a:pt x="356" y="3938"/>
                  </a:cubicBezTo>
                  <a:cubicBezTo>
                    <a:pt x="369" y="3885"/>
                    <a:pt x="389" y="3852"/>
                    <a:pt x="389" y="3799"/>
                  </a:cubicBezTo>
                  <a:cubicBezTo>
                    <a:pt x="389" y="3780"/>
                    <a:pt x="369" y="3760"/>
                    <a:pt x="389" y="3753"/>
                  </a:cubicBezTo>
                  <a:cubicBezTo>
                    <a:pt x="455" y="3694"/>
                    <a:pt x="527" y="3700"/>
                    <a:pt x="587" y="3641"/>
                  </a:cubicBezTo>
                  <a:cubicBezTo>
                    <a:pt x="600" y="3621"/>
                    <a:pt x="600" y="3608"/>
                    <a:pt x="620" y="3595"/>
                  </a:cubicBezTo>
                  <a:cubicBezTo>
                    <a:pt x="659" y="3575"/>
                    <a:pt x="673" y="3549"/>
                    <a:pt x="712" y="3516"/>
                  </a:cubicBezTo>
                  <a:cubicBezTo>
                    <a:pt x="732" y="3503"/>
                    <a:pt x="752" y="3536"/>
                    <a:pt x="778" y="3536"/>
                  </a:cubicBezTo>
                  <a:cubicBezTo>
                    <a:pt x="798" y="3536"/>
                    <a:pt x="804" y="3522"/>
                    <a:pt x="818" y="3509"/>
                  </a:cubicBezTo>
                  <a:cubicBezTo>
                    <a:pt x="844" y="3483"/>
                    <a:pt x="870" y="3483"/>
                    <a:pt x="903" y="3463"/>
                  </a:cubicBezTo>
                  <a:cubicBezTo>
                    <a:pt x="936" y="3437"/>
                    <a:pt x="956" y="3410"/>
                    <a:pt x="996" y="3404"/>
                  </a:cubicBezTo>
                  <a:cubicBezTo>
                    <a:pt x="1081" y="3391"/>
                    <a:pt x="1128" y="3371"/>
                    <a:pt x="1207" y="3351"/>
                  </a:cubicBezTo>
                  <a:cubicBezTo>
                    <a:pt x="1246" y="3338"/>
                    <a:pt x="1273" y="3331"/>
                    <a:pt x="1299" y="3311"/>
                  </a:cubicBezTo>
                  <a:cubicBezTo>
                    <a:pt x="1319" y="3298"/>
                    <a:pt x="1332" y="3305"/>
                    <a:pt x="1345" y="3285"/>
                  </a:cubicBezTo>
                  <a:cubicBezTo>
                    <a:pt x="1378" y="3245"/>
                    <a:pt x="1385" y="3212"/>
                    <a:pt x="1431" y="3186"/>
                  </a:cubicBezTo>
                  <a:cubicBezTo>
                    <a:pt x="1484" y="3146"/>
                    <a:pt x="1530" y="3153"/>
                    <a:pt x="1596" y="3153"/>
                  </a:cubicBezTo>
                  <a:cubicBezTo>
                    <a:pt x="1662" y="3153"/>
                    <a:pt x="1688" y="3219"/>
                    <a:pt x="1754" y="3219"/>
                  </a:cubicBezTo>
                  <a:cubicBezTo>
                    <a:pt x="1774" y="3219"/>
                    <a:pt x="1794" y="3212"/>
                    <a:pt x="1814" y="3212"/>
                  </a:cubicBezTo>
                  <a:lnTo>
                    <a:pt x="1814" y="3212"/>
                  </a:lnTo>
                  <a:cubicBezTo>
                    <a:pt x="1827" y="3127"/>
                    <a:pt x="1860" y="3107"/>
                    <a:pt x="1886" y="3028"/>
                  </a:cubicBezTo>
                  <a:cubicBezTo>
                    <a:pt x="1945" y="2856"/>
                    <a:pt x="1965" y="2751"/>
                    <a:pt x="2005" y="2566"/>
                  </a:cubicBezTo>
                  <a:cubicBezTo>
                    <a:pt x="2025" y="2494"/>
                    <a:pt x="2051" y="2447"/>
                    <a:pt x="2051" y="2368"/>
                  </a:cubicBezTo>
                  <a:cubicBezTo>
                    <a:pt x="2051" y="2335"/>
                    <a:pt x="2051" y="2315"/>
                    <a:pt x="2051" y="2283"/>
                  </a:cubicBezTo>
                  <a:cubicBezTo>
                    <a:pt x="2130" y="1933"/>
                    <a:pt x="2130" y="1933"/>
                    <a:pt x="2130" y="1933"/>
                  </a:cubicBezTo>
                  <a:cubicBezTo>
                    <a:pt x="2137" y="1900"/>
                    <a:pt x="2150" y="1880"/>
                    <a:pt x="2150" y="1847"/>
                  </a:cubicBezTo>
                  <a:cubicBezTo>
                    <a:pt x="2150" y="1814"/>
                    <a:pt x="2150" y="1801"/>
                    <a:pt x="2150" y="1775"/>
                  </a:cubicBezTo>
                  <a:cubicBezTo>
                    <a:pt x="2150" y="1735"/>
                    <a:pt x="2124" y="1722"/>
                    <a:pt x="2110" y="1689"/>
                  </a:cubicBezTo>
                  <a:cubicBezTo>
                    <a:pt x="2097" y="1643"/>
                    <a:pt x="2110" y="1610"/>
                    <a:pt x="2084" y="1570"/>
                  </a:cubicBezTo>
                  <a:cubicBezTo>
                    <a:pt x="2044" y="1524"/>
                    <a:pt x="1985" y="1517"/>
                    <a:pt x="1985" y="1458"/>
                  </a:cubicBezTo>
                  <a:cubicBezTo>
                    <a:pt x="1985" y="1425"/>
                    <a:pt x="1998" y="1405"/>
                    <a:pt x="1998" y="1366"/>
                  </a:cubicBezTo>
                  <a:cubicBezTo>
                    <a:pt x="1998" y="1306"/>
                    <a:pt x="1945" y="1287"/>
                    <a:pt x="1899" y="1254"/>
                  </a:cubicBezTo>
                  <a:cubicBezTo>
                    <a:pt x="1860" y="1234"/>
                    <a:pt x="1846" y="1214"/>
                    <a:pt x="1814" y="1188"/>
                  </a:cubicBezTo>
                  <a:cubicBezTo>
                    <a:pt x="1781" y="1168"/>
                    <a:pt x="1734" y="1161"/>
                    <a:pt x="1734" y="1115"/>
                  </a:cubicBezTo>
                  <a:cubicBezTo>
                    <a:pt x="1734" y="1075"/>
                    <a:pt x="1761" y="1049"/>
                    <a:pt x="1767" y="1003"/>
                  </a:cubicBezTo>
                  <a:cubicBezTo>
                    <a:pt x="1774" y="963"/>
                    <a:pt x="1774" y="924"/>
                    <a:pt x="1807" y="897"/>
                  </a:cubicBezTo>
                  <a:cubicBezTo>
                    <a:pt x="1860" y="864"/>
                    <a:pt x="1893" y="858"/>
                    <a:pt x="1952" y="838"/>
                  </a:cubicBezTo>
                  <a:cubicBezTo>
                    <a:pt x="1992" y="818"/>
                    <a:pt x="2005" y="772"/>
                    <a:pt x="2051" y="772"/>
                  </a:cubicBezTo>
                  <a:cubicBezTo>
                    <a:pt x="2110" y="772"/>
                    <a:pt x="2143" y="792"/>
                    <a:pt x="2203" y="792"/>
                  </a:cubicBezTo>
                  <a:cubicBezTo>
                    <a:pt x="2223" y="798"/>
                    <a:pt x="2262" y="792"/>
                    <a:pt x="2269" y="779"/>
                  </a:cubicBezTo>
                  <a:cubicBezTo>
                    <a:pt x="2269" y="739"/>
                    <a:pt x="2269" y="713"/>
                    <a:pt x="2256" y="666"/>
                  </a:cubicBezTo>
                  <a:cubicBezTo>
                    <a:pt x="2236" y="607"/>
                    <a:pt x="2209" y="561"/>
                    <a:pt x="2143" y="541"/>
                  </a:cubicBezTo>
                  <a:cubicBezTo>
                    <a:pt x="2117" y="535"/>
                    <a:pt x="2090" y="541"/>
                    <a:pt x="2058" y="535"/>
                  </a:cubicBezTo>
                  <a:cubicBezTo>
                    <a:pt x="2018" y="521"/>
                    <a:pt x="1985" y="495"/>
                    <a:pt x="1952" y="489"/>
                  </a:cubicBezTo>
                  <a:cubicBezTo>
                    <a:pt x="1945" y="436"/>
                    <a:pt x="1945" y="409"/>
                    <a:pt x="1945" y="357"/>
                  </a:cubicBezTo>
                  <a:cubicBezTo>
                    <a:pt x="1945" y="291"/>
                    <a:pt x="1919" y="251"/>
                    <a:pt x="1919" y="185"/>
                  </a:cubicBezTo>
                  <a:cubicBezTo>
                    <a:pt x="1919" y="165"/>
                    <a:pt x="1919" y="159"/>
                    <a:pt x="1919" y="146"/>
                  </a:cubicBezTo>
                  <a:cubicBezTo>
                    <a:pt x="2025" y="132"/>
                    <a:pt x="2084" y="106"/>
                    <a:pt x="2189" y="106"/>
                  </a:cubicBezTo>
                  <a:cubicBezTo>
                    <a:pt x="2249" y="106"/>
                    <a:pt x="2282" y="106"/>
                    <a:pt x="2341" y="106"/>
                  </a:cubicBezTo>
                  <a:cubicBezTo>
                    <a:pt x="2387" y="106"/>
                    <a:pt x="2414" y="132"/>
                    <a:pt x="2460" y="146"/>
                  </a:cubicBezTo>
                  <a:cubicBezTo>
                    <a:pt x="2546" y="165"/>
                    <a:pt x="2599" y="172"/>
                    <a:pt x="2691" y="172"/>
                  </a:cubicBezTo>
                  <a:cubicBezTo>
                    <a:pt x="2711" y="172"/>
                    <a:pt x="2717" y="139"/>
                    <a:pt x="2724" y="119"/>
                  </a:cubicBezTo>
                  <a:cubicBezTo>
                    <a:pt x="2730" y="73"/>
                    <a:pt x="2737" y="20"/>
                    <a:pt x="2783" y="20"/>
                  </a:cubicBezTo>
                  <a:cubicBezTo>
                    <a:pt x="2836" y="20"/>
                    <a:pt x="2843" y="106"/>
                    <a:pt x="2902" y="106"/>
                  </a:cubicBezTo>
                  <a:cubicBezTo>
                    <a:pt x="2928" y="106"/>
                    <a:pt x="2942" y="79"/>
                    <a:pt x="2968" y="60"/>
                  </a:cubicBezTo>
                  <a:cubicBezTo>
                    <a:pt x="2988" y="47"/>
                    <a:pt x="3007" y="40"/>
                    <a:pt x="3027" y="20"/>
                  </a:cubicBezTo>
                  <a:cubicBezTo>
                    <a:pt x="3034" y="7"/>
                    <a:pt x="3041" y="0"/>
                    <a:pt x="3060" y="0"/>
                  </a:cubicBezTo>
                  <a:cubicBezTo>
                    <a:pt x="3080" y="0"/>
                    <a:pt x="3087" y="20"/>
                    <a:pt x="3100" y="27"/>
                  </a:cubicBezTo>
                  <a:cubicBezTo>
                    <a:pt x="3146" y="53"/>
                    <a:pt x="3179" y="60"/>
                    <a:pt x="3212" y="93"/>
                  </a:cubicBezTo>
                  <a:cubicBezTo>
                    <a:pt x="3252" y="132"/>
                    <a:pt x="3245" y="172"/>
                    <a:pt x="3258" y="231"/>
                  </a:cubicBezTo>
                  <a:cubicBezTo>
                    <a:pt x="3271" y="291"/>
                    <a:pt x="3298" y="317"/>
                    <a:pt x="3298" y="383"/>
                  </a:cubicBezTo>
                  <a:cubicBezTo>
                    <a:pt x="3331" y="383"/>
                    <a:pt x="3344" y="376"/>
                    <a:pt x="3370" y="376"/>
                  </a:cubicBezTo>
                  <a:cubicBezTo>
                    <a:pt x="3397" y="376"/>
                    <a:pt x="3403" y="376"/>
                    <a:pt x="3423" y="363"/>
                  </a:cubicBezTo>
                  <a:lnTo>
                    <a:pt x="3423" y="363"/>
                  </a:lnTo>
                  <a:cubicBezTo>
                    <a:pt x="3463" y="429"/>
                    <a:pt x="3496" y="462"/>
                    <a:pt x="3555" y="508"/>
                  </a:cubicBezTo>
                  <a:cubicBezTo>
                    <a:pt x="3568" y="521"/>
                    <a:pt x="3575" y="535"/>
                    <a:pt x="3588" y="548"/>
                  </a:cubicBezTo>
                  <a:cubicBezTo>
                    <a:pt x="3660" y="601"/>
                    <a:pt x="3713" y="620"/>
                    <a:pt x="3799" y="620"/>
                  </a:cubicBezTo>
                  <a:cubicBezTo>
                    <a:pt x="3944" y="620"/>
                    <a:pt x="4017" y="581"/>
                    <a:pt x="4149" y="528"/>
                  </a:cubicBezTo>
                  <a:cubicBezTo>
                    <a:pt x="4214" y="495"/>
                    <a:pt x="4234" y="442"/>
                    <a:pt x="4294" y="409"/>
                  </a:cubicBezTo>
                  <a:cubicBezTo>
                    <a:pt x="4346" y="383"/>
                    <a:pt x="4386" y="390"/>
                    <a:pt x="4445" y="370"/>
                  </a:cubicBezTo>
                  <a:cubicBezTo>
                    <a:pt x="4590" y="337"/>
                    <a:pt x="4637" y="251"/>
                    <a:pt x="4755" y="172"/>
                  </a:cubicBezTo>
                  <a:cubicBezTo>
                    <a:pt x="4881" y="99"/>
                    <a:pt x="4973" y="86"/>
                    <a:pt x="5085" y="0"/>
                  </a:cubicBezTo>
                  <a:lnTo>
                    <a:pt x="5085" y="0"/>
                  </a:lnTo>
                  <a:cubicBezTo>
                    <a:pt x="5138" y="0"/>
                    <a:pt x="5178" y="7"/>
                    <a:pt x="5217" y="33"/>
                  </a:cubicBezTo>
                  <a:cubicBezTo>
                    <a:pt x="5243" y="53"/>
                    <a:pt x="5276" y="60"/>
                    <a:pt x="5283" y="93"/>
                  </a:cubicBezTo>
                  <a:cubicBezTo>
                    <a:pt x="5309" y="178"/>
                    <a:pt x="5329" y="218"/>
                    <a:pt x="5356" y="304"/>
                  </a:cubicBezTo>
                  <a:cubicBezTo>
                    <a:pt x="5375" y="357"/>
                    <a:pt x="5408" y="390"/>
                    <a:pt x="5455" y="422"/>
                  </a:cubicBezTo>
                  <a:cubicBezTo>
                    <a:pt x="5494" y="442"/>
                    <a:pt x="5507" y="469"/>
                    <a:pt x="5547" y="495"/>
                  </a:cubicBezTo>
                  <a:cubicBezTo>
                    <a:pt x="5600" y="541"/>
                    <a:pt x="5646" y="581"/>
                    <a:pt x="5646" y="653"/>
                  </a:cubicBezTo>
                  <a:cubicBezTo>
                    <a:pt x="5646" y="680"/>
                    <a:pt x="5646" y="700"/>
                    <a:pt x="5646" y="726"/>
                  </a:cubicBezTo>
                  <a:cubicBezTo>
                    <a:pt x="5659" y="805"/>
                    <a:pt x="5659" y="805"/>
                    <a:pt x="5659" y="805"/>
                  </a:cubicBezTo>
                  <a:cubicBezTo>
                    <a:pt x="5659" y="845"/>
                    <a:pt x="5659" y="864"/>
                    <a:pt x="5659" y="904"/>
                  </a:cubicBezTo>
                  <a:cubicBezTo>
                    <a:pt x="5659" y="963"/>
                    <a:pt x="5666" y="996"/>
                    <a:pt x="5692" y="1043"/>
                  </a:cubicBezTo>
                  <a:cubicBezTo>
                    <a:pt x="5738" y="1102"/>
                    <a:pt x="5791" y="1135"/>
                    <a:pt x="5791" y="1214"/>
                  </a:cubicBezTo>
                  <a:cubicBezTo>
                    <a:pt x="5791" y="1240"/>
                    <a:pt x="5791" y="1254"/>
                    <a:pt x="5791" y="1287"/>
                  </a:cubicBezTo>
                  <a:cubicBezTo>
                    <a:pt x="5791" y="1386"/>
                    <a:pt x="5844" y="1432"/>
                    <a:pt x="5864" y="1531"/>
                  </a:cubicBezTo>
                  <a:cubicBezTo>
                    <a:pt x="5877" y="1570"/>
                    <a:pt x="5870" y="1590"/>
                    <a:pt x="5870" y="1630"/>
                  </a:cubicBezTo>
                  <a:cubicBezTo>
                    <a:pt x="5883" y="1695"/>
                    <a:pt x="5916" y="1748"/>
                    <a:pt x="5982" y="1755"/>
                  </a:cubicBezTo>
                  <a:cubicBezTo>
                    <a:pt x="6022" y="1761"/>
                    <a:pt x="6041" y="1768"/>
                    <a:pt x="6081" y="1775"/>
                  </a:cubicBezTo>
                  <a:cubicBezTo>
                    <a:pt x="6101" y="1781"/>
                    <a:pt x="6134" y="1794"/>
                    <a:pt x="6140" y="1775"/>
                  </a:cubicBezTo>
                  <a:cubicBezTo>
                    <a:pt x="6160" y="1722"/>
                    <a:pt x="6160" y="1682"/>
                    <a:pt x="6180" y="1630"/>
                  </a:cubicBezTo>
                  <a:cubicBezTo>
                    <a:pt x="6193" y="1583"/>
                    <a:pt x="6220" y="1557"/>
                    <a:pt x="6239" y="1511"/>
                  </a:cubicBezTo>
                  <a:cubicBezTo>
                    <a:pt x="6253" y="1478"/>
                    <a:pt x="6259" y="1451"/>
                    <a:pt x="6286" y="1425"/>
                  </a:cubicBezTo>
                  <a:cubicBezTo>
                    <a:pt x="6338" y="1372"/>
                    <a:pt x="6411" y="1372"/>
                    <a:pt x="6477" y="1405"/>
                  </a:cubicBezTo>
                  <a:cubicBezTo>
                    <a:pt x="6530" y="1425"/>
                    <a:pt x="6550" y="1491"/>
                    <a:pt x="6609" y="1491"/>
                  </a:cubicBezTo>
                  <a:cubicBezTo>
                    <a:pt x="6662" y="1491"/>
                    <a:pt x="6721" y="1471"/>
                    <a:pt x="6721" y="1418"/>
                  </a:cubicBezTo>
                  <a:cubicBezTo>
                    <a:pt x="6721" y="1386"/>
                    <a:pt x="6721" y="1372"/>
                    <a:pt x="6721" y="1339"/>
                  </a:cubicBezTo>
                  <a:cubicBezTo>
                    <a:pt x="6721" y="1306"/>
                    <a:pt x="6754" y="1293"/>
                    <a:pt x="6780" y="1280"/>
                  </a:cubicBezTo>
                  <a:cubicBezTo>
                    <a:pt x="6826" y="1267"/>
                    <a:pt x="6853" y="1240"/>
                    <a:pt x="6899" y="1220"/>
                  </a:cubicBezTo>
                  <a:cubicBezTo>
                    <a:pt x="6978" y="1181"/>
                    <a:pt x="6998" y="1141"/>
                    <a:pt x="7077" y="1089"/>
                  </a:cubicBezTo>
                  <a:cubicBezTo>
                    <a:pt x="7097" y="1062"/>
                    <a:pt x="7117" y="1036"/>
                    <a:pt x="7156" y="1036"/>
                  </a:cubicBezTo>
                  <a:cubicBezTo>
                    <a:pt x="7189" y="1036"/>
                    <a:pt x="7209" y="1036"/>
                    <a:pt x="7242" y="1036"/>
                  </a:cubicBezTo>
                  <a:cubicBezTo>
                    <a:pt x="7288" y="1036"/>
                    <a:pt x="7315" y="1036"/>
                    <a:pt x="7361" y="1049"/>
                  </a:cubicBezTo>
                  <a:cubicBezTo>
                    <a:pt x="7334" y="442"/>
                    <a:pt x="7334" y="442"/>
                    <a:pt x="7334" y="442"/>
                  </a:cubicBezTo>
                  <a:cubicBezTo>
                    <a:pt x="7361" y="1049"/>
                    <a:pt x="7361" y="1049"/>
                    <a:pt x="7361" y="1049"/>
                  </a:cubicBezTo>
                  <a:cubicBezTo>
                    <a:pt x="7361" y="1089"/>
                    <a:pt x="7374" y="1115"/>
                    <a:pt x="7374" y="1155"/>
                  </a:cubicBezTo>
                  <a:cubicBezTo>
                    <a:pt x="7374" y="1201"/>
                    <a:pt x="7374" y="1227"/>
                    <a:pt x="7374" y="1273"/>
                  </a:cubicBezTo>
                  <a:cubicBezTo>
                    <a:pt x="7374" y="1306"/>
                    <a:pt x="7387" y="1319"/>
                    <a:pt x="7413" y="1346"/>
                  </a:cubicBezTo>
                  <a:cubicBezTo>
                    <a:pt x="7447" y="1379"/>
                    <a:pt x="7453" y="1412"/>
                    <a:pt x="7493" y="1438"/>
                  </a:cubicBezTo>
                  <a:cubicBezTo>
                    <a:pt x="7506" y="1458"/>
                    <a:pt x="7519" y="1458"/>
                    <a:pt x="7532" y="1478"/>
                  </a:cubicBezTo>
                  <a:cubicBezTo>
                    <a:pt x="7565" y="1517"/>
                    <a:pt x="7572" y="1557"/>
                    <a:pt x="7618" y="1570"/>
                  </a:cubicBezTo>
                  <a:cubicBezTo>
                    <a:pt x="7658" y="1577"/>
                    <a:pt x="7697" y="1583"/>
                    <a:pt x="7704" y="1616"/>
                  </a:cubicBezTo>
                  <a:cubicBezTo>
                    <a:pt x="7704" y="1649"/>
                    <a:pt x="7710" y="1662"/>
                    <a:pt x="7717" y="1689"/>
                  </a:cubicBezTo>
                  <a:cubicBezTo>
                    <a:pt x="7724" y="1715"/>
                    <a:pt x="7717" y="1735"/>
                    <a:pt x="7730" y="1761"/>
                  </a:cubicBezTo>
                  <a:cubicBezTo>
                    <a:pt x="7756" y="1788"/>
                    <a:pt x="7783" y="1794"/>
                    <a:pt x="7809" y="1814"/>
                  </a:cubicBezTo>
                  <a:cubicBezTo>
                    <a:pt x="7855" y="1854"/>
                    <a:pt x="7895" y="1860"/>
                    <a:pt x="7941" y="1900"/>
                  </a:cubicBezTo>
                  <a:cubicBezTo>
                    <a:pt x="7974" y="1920"/>
                    <a:pt x="7981" y="1959"/>
                    <a:pt x="8027" y="1959"/>
                  </a:cubicBezTo>
                  <a:cubicBezTo>
                    <a:pt x="8053" y="1959"/>
                    <a:pt x="8066" y="1953"/>
                    <a:pt x="8093" y="1953"/>
                  </a:cubicBezTo>
                  <a:cubicBezTo>
                    <a:pt x="8139" y="1953"/>
                    <a:pt x="8159" y="1959"/>
                    <a:pt x="8205" y="1959"/>
                  </a:cubicBezTo>
                  <a:cubicBezTo>
                    <a:pt x="8251" y="1966"/>
                    <a:pt x="8278" y="1946"/>
                    <a:pt x="8324" y="1959"/>
                  </a:cubicBezTo>
                  <a:cubicBezTo>
                    <a:pt x="8370" y="1979"/>
                    <a:pt x="8383" y="2012"/>
                    <a:pt x="8429" y="2038"/>
                  </a:cubicBezTo>
                  <a:cubicBezTo>
                    <a:pt x="8462" y="2071"/>
                    <a:pt x="8495" y="2071"/>
                    <a:pt x="8541" y="2091"/>
                  </a:cubicBezTo>
                  <a:cubicBezTo>
                    <a:pt x="8581" y="2104"/>
                    <a:pt x="8581" y="2137"/>
                    <a:pt x="8621" y="2157"/>
                  </a:cubicBezTo>
                  <a:cubicBezTo>
                    <a:pt x="8653" y="2177"/>
                    <a:pt x="8673" y="2164"/>
                    <a:pt x="8713" y="2164"/>
                  </a:cubicBezTo>
                  <a:cubicBezTo>
                    <a:pt x="8766" y="2177"/>
                    <a:pt x="8799" y="2190"/>
                    <a:pt x="8851" y="2210"/>
                  </a:cubicBezTo>
                  <a:cubicBezTo>
                    <a:pt x="8291" y="4446"/>
                    <a:pt x="8291" y="4446"/>
                    <a:pt x="8291" y="4446"/>
                  </a:cubicBezTo>
                  <a:cubicBezTo>
                    <a:pt x="8284" y="4446"/>
                    <a:pt x="8278" y="4439"/>
                    <a:pt x="8264" y="4439"/>
                  </a:cubicBezTo>
                  <a:cubicBezTo>
                    <a:pt x="8231" y="4439"/>
                    <a:pt x="8238" y="4479"/>
                    <a:pt x="8218" y="4505"/>
                  </a:cubicBezTo>
                  <a:cubicBezTo>
                    <a:pt x="8212" y="4518"/>
                    <a:pt x="8198" y="4518"/>
                    <a:pt x="8185" y="4525"/>
                  </a:cubicBezTo>
                  <a:cubicBezTo>
                    <a:pt x="8159" y="4551"/>
                    <a:pt x="8119" y="4564"/>
                    <a:pt x="8119" y="4611"/>
                  </a:cubicBezTo>
                  <a:cubicBezTo>
                    <a:pt x="8119" y="4650"/>
                    <a:pt x="8119" y="4677"/>
                    <a:pt x="8119" y="4716"/>
                  </a:cubicBezTo>
                  <a:cubicBezTo>
                    <a:pt x="8119" y="4749"/>
                    <a:pt x="8146" y="4756"/>
                    <a:pt x="8146" y="4782"/>
                  </a:cubicBezTo>
                  <a:cubicBezTo>
                    <a:pt x="8146" y="4802"/>
                    <a:pt x="8133" y="4815"/>
                    <a:pt x="8133" y="4835"/>
                  </a:cubicBezTo>
                  <a:cubicBezTo>
                    <a:pt x="8133" y="4861"/>
                    <a:pt x="8139" y="4875"/>
                    <a:pt x="8139" y="4901"/>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9" name="Freeform 36">
              <a:extLst>
                <a:ext uri="{FF2B5EF4-FFF2-40B4-BE49-F238E27FC236}">
                  <a16:creationId xmlns:a16="http://schemas.microsoft.com/office/drawing/2014/main" id="{28099D1A-B72C-3E4B-8CFB-52A395944707}"/>
                </a:ext>
              </a:extLst>
            </p:cNvPr>
            <p:cNvSpPr>
              <a:spLocks noChangeArrowheads="1"/>
            </p:cNvSpPr>
            <p:nvPr/>
          </p:nvSpPr>
          <p:spPr bwMode="auto">
            <a:xfrm>
              <a:off x="7015500" y="6634157"/>
              <a:ext cx="1325476" cy="1314450"/>
            </a:xfrm>
            <a:custGeom>
              <a:avLst/>
              <a:gdLst>
                <a:gd name="T0" fmla="*/ 2915 w 3681"/>
                <a:gd name="T1" fmla="*/ 2215 h 3653"/>
                <a:gd name="T2" fmla="*/ 2915 w 3681"/>
                <a:gd name="T3" fmla="*/ 2492 h 3653"/>
                <a:gd name="T4" fmla="*/ 2875 w 3681"/>
                <a:gd name="T5" fmla="*/ 2762 h 3653"/>
                <a:gd name="T6" fmla="*/ 2823 w 3681"/>
                <a:gd name="T7" fmla="*/ 3138 h 3653"/>
                <a:gd name="T8" fmla="*/ 2480 w 3681"/>
                <a:gd name="T9" fmla="*/ 3217 h 3653"/>
                <a:gd name="T10" fmla="*/ 2163 w 3681"/>
                <a:gd name="T11" fmla="*/ 3217 h 3653"/>
                <a:gd name="T12" fmla="*/ 1952 w 3681"/>
                <a:gd name="T13" fmla="*/ 3197 h 3653"/>
                <a:gd name="T14" fmla="*/ 1767 w 3681"/>
                <a:gd name="T15" fmla="*/ 3224 h 3653"/>
                <a:gd name="T16" fmla="*/ 1398 w 3681"/>
                <a:gd name="T17" fmla="*/ 3329 h 3653"/>
                <a:gd name="T18" fmla="*/ 1279 w 3681"/>
                <a:gd name="T19" fmla="*/ 3441 h 3653"/>
                <a:gd name="T20" fmla="*/ 1147 w 3681"/>
                <a:gd name="T21" fmla="*/ 3547 h 3653"/>
                <a:gd name="T22" fmla="*/ 1022 w 3681"/>
                <a:gd name="T23" fmla="*/ 3613 h 3653"/>
                <a:gd name="T24" fmla="*/ 554 w 3681"/>
                <a:gd name="T25" fmla="*/ 3303 h 3653"/>
                <a:gd name="T26" fmla="*/ 125 w 3681"/>
                <a:gd name="T27" fmla="*/ 2960 h 3653"/>
                <a:gd name="T28" fmla="*/ 52 w 3681"/>
                <a:gd name="T29" fmla="*/ 2802 h 3653"/>
                <a:gd name="T30" fmla="*/ 26 w 3681"/>
                <a:gd name="T31" fmla="*/ 2518 h 3653"/>
                <a:gd name="T32" fmla="*/ 250 w 3681"/>
                <a:gd name="T33" fmla="*/ 2208 h 3653"/>
                <a:gd name="T34" fmla="*/ 343 w 3681"/>
                <a:gd name="T35" fmla="*/ 1931 h 3653"/>
                <a:gd name="T36" fmla="*/ 514 w 3681"/>
                <a:gd name="T37" fmla="*/ 1799 h 3653"/>
                <a:gd name="T38" fmla="*/ 811 w 3681"/>
                <a:gd name="T39" fmla="*/ 1628 h 3653"/>
                <a:gd name="T40" fmla="*/ 956 w 3681"/>
                <a:gd name="T41" fmla="*/ 1377 h 3653"/>
                <a:gd name="T42" fmla="*/ 1200 w 3681"/>
                <a:gd name="T43" fmla="*/ 1159 h 3653"/>
                <a:gd name="T44" fmla="*/ 1273 w 3681"/>
                <a:gd name="T45" fmla="*/ 765 h 3653"/>
                <a:gd name="T46" fmla="*/ 1411 w 3681"/>
                <a:gd name="T47" fmla="*/ 408 h 3653"/>
                <a:gd name="T48" fmla="*/ 1616 w 3681"/>
                <a:gd name="T49" fmla="*/ 0 h 3653"/>
                <a:gd name="T50" fmla="*/ 1741 w 3681"/>
                <a:gd name="T51" fmla="*/ 362 h 3653"/>
                <a:gd name="T52" fmla="*/ 2242 w 3681"/>
                <a:gd name="T53" fmla="*/ 349 h 3653"/>
                <a:gd name="T54" fmla="*/ 2288 w 3681"/>
                <a:gd name="T55" fmla="*/ 514 h 3653"/>
                <a:gd name="T56" fmla="*/ 2500 w 3681"/>
                <a:gd name="T57" fmla="*/ 468 h 3653"/>
                <a:gd name="T58" fmla="*/ 2796 w 3681"/>
                <a:gd name="T59" fmla="*/ 666 h 3653"/>
                <a:gd name="T60" fmla="*/ 3014 w 3681"/>
                <a:gd name="T61" fmla="*/ 639 h 3653"/>
                <a:gd name="T62" fmla="*/ 3364 w 3681"/>
                <a:gd name="T63" fmla="*/ 547 h 3653"/>
                <a:gd name="T64" fmla="*/ 3680 w 3681"/>
                <a:gd name="T65" fmla="*/ 428 h 3653"/>
                <a:gd name="T66" fmla="*/ 3641 w 3681"/>
                <a:gd name="T67" fmla="*/ 613 h 3653"/>
                <a:gd name="T68" fmla="*/ 3641 w 3681"/>
                <a:gd name="T69" fmla="*/ 1186 h 3653"/>
                <a:gd name="T70" fmla="*/ 3383 w 3681"/>
                <a:gd name="T71" fmla="*/ 1436 h 3653"/>
                <a:gd name="T72" fmla="*/ 3133 w 3681"/>
                <a:gd name="T73" fmla="*/ 1726 h 3653"/>
                <a:gd name="T74" fmla="*/ 3007 w 3681"/>
                <a:gd name="T75" fmla="*/ 2023 h 3653"/>
                <a:gd name="T76" fmla="*/ 2994 w 3681"/>
                <a:gd name="T77" fmla="*/ 1832 h 3653"/>
                <a:gd name="T78" fmla="*/ 2928 w 3681"/>
                <a:gd name="T79" fmla="*/ 1601 h 3653"/>
                <a:gd name="T80" fmla="*/ 2308 w 3681"/>
                <a:gd name="T81" fmla="*/ 1542 h 3653"/>
                <a:gd name="T82" fmla="*/ 2183 w 3681"/>
                <a:gd name="T83" fmla="*/ 1740 h 3653"/>
                <a:gd name="T84" fmla="*/ 2170 w 3681"/>
                <a:gd name="T85" fmla="*/ 1997 h 3653"/>
                <a:gd name="T86" fmla="*/ 2704 w 3681"/>
                <a:gd name="T87" fmla="*/ 2136 h 3653"/>
                <a:gd name="T88" fmla="*/ 3007 w 3681"/>
                <a:gd name="T89" fmla="*/ 2023 h 3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681" h="3653">
                  <a:moveTo>
                    <a:pt x="3007" y="2023"/>
                  </a:moveTo>
                  <a:lnTo>
                    <a:pt x="3007" y="2023"/>
                  </a:lnTo>
                  <a:cubicBezTo>
                    <a:pt x="3001" y="2103"/>
                    <a:pt x="2915" y="2136"/>
                    <a:pt x="2915" y="2215"/>
                  </a:cubicBezTo>
                  <a:cubicBezTo>
                    <a:pt x="2915" y="2267"/>
                    <a:pt x="2961" y="2294"/>
                    <a:pt x="2961" y="2347"/>
                  </a:cubicBezTo>
                  <a:cubicBezTo>
                    <a:pt x="2961" y="2373"/>
                    <a:pt x="2961" y="2393"/>
                    <a:pt x="2961" y="2419"/>
                  </a:cubicBezTo>
                  <a:cubicBezTo>
                    <a:pt x="2961" y="2452"/>
                    <a:pt x="2928" y="2465"/>
                    <a:pt x="2915" y="2492"/>
                  </a:cubicBezTo>
                  <a:cubicBezTo>
                    <a:pt x="2895" y="2544"/>
                    <a:pt x="2882" y="2571"/>
                    <a:pt x="2862" y="2623"/>
                  </a:cubicBezTo>
                  <a:cubicBezTo>
                    <a:pt x="2849" y="2650"/>
                    <a:pt x="2836" y="2657"/>
                    <a:pt x="2836" y="2690"/>
                  </a:cubicBezTo>
                  <a:cubicBezTo>
                    <a:pt x="2836" y="2722"/>
                    <a:pt x="2856" y="2729"/>
                    <a:pt x="2875" y="2762"/>
                  </a:cubicBezTo>
                  <a:cubicBezTo>
                    <a:pt x="2882" y="2782"/>
                    <a:pt x="2908" y="2795"/>
                    <a:pt x="2908" y="2821"/>
                  </a:cubicBezTo>
                  <a:cubicBezTo>
                    <a:pt x="2908" y="2901"/>
                    <a:pt x="2823" y="2927"/>
                    <a:pt x="2823" y="3006"/>
                  </a:cubicBezTo>
                  <a:cubicBezTo>
                    <a:pt x="2823" y="3059"/>
                    <a:pt x="2823" y="3085"/>
                    <a:pt x="2823" y="3138"/>
                  </a:cubicBezTo>
                  <a:cubicBezTo>
                    <a:pt x="2737" y="3138"/>
                    <a:pt x="2697" y="3171"/>
                    <a:pt x="2625" y="3211"/>
                  </a:cubicBezTo>
                  <a:cubicBezTo>
                    <a:pt x="2592" y="3224"/>
                    <a:pt x="2579" y="3250"/>
                    <a:pt x="2546" y="3250"/>
                  </a:cubicBezTo>
                  <a:cubicBezTo>
                    <a:pt x="2519" y="3250"/>
                    <a:pt x="2506" y="3224"/>
                    <a:pt x="2480" y="3217"/>
                  </a:cubicBezTo>
                  <a:cubicBezTo>
                    <a:pt x="2433" y="3211"/>
                    <a:pt x="2401" y="3211"/>
                    <a:pt x="2348" y="3211"/>
                  </a:cubicBezTo>
                  <a:cubicBezTo>
                    <a:pt x="2308" y="3211"/>
                    <a:pt x="2282" y="3217"/>
                    <a:pt x="2242" y="3217"/>
                  </a:cubicBezTo>
                  <a:cubicBezTo>
                    <a:pt x="2209" y="3217"/>
                    <a:pt x="2189" y="3217"/>
                    <a:pt x="2163" y="3217"/>
                  </a:cubicBezTo>
                  <a:cubicBezTo>
                    <a:pt x="2130" y="3217"/>
                    <a:pt x="2110" y="3217"/>
                    <a:pt x="2084" y="3204"/>
                  </a:cubicBezTo>
                  <a:cubicBezTo>
                    <a:pt x="2058" y="3191"/>
                    <a:pt x="2051" y="3158"/>
                    <a:pt x="2018" y="3158"/>
                  </a:cubicBezTo>
                  <a:cubicBezTo>
                    <a:pt x="1992" y="3158"/>
                    <a:pt x="1978" y="3184"/>
                    <a:pt x="1952" y="3197"/>
                  </a:cubicBezTo>
                  <a:cubicBezTo>
                    <a:pt x="1926" y="3211"/>
                    <a:pt x="1906" y="3217"/>
                    <a:pt x="1873" y="3230"/>
                  </a:cubicBezTo>
                  <a:cubicBezTo>
                    <a:pt x="1847" y="3250"/>
                    <a:pt x="1840" y="3277"/>
                    <a:pt x="1814" y="3296"/>
                  </a:cubicBezTo>
                  <a:cubicBezTo>
                    <a:pt x="1807" y="3263"/>
                    <a:pt x="1800" y="3224"/>
                    <a:pt x="1767" y="3224"/>
                  </a:cubicBezTo>
                  <a:cubicBezTo>
                    <a:pt x="1748" y="3224"/>
                    <a:pt x="1741" y="3250"/>
                    <a:pt x="1721" y="3257"/>
                  </a:cubicBezTo>
                  <a:cubicBezTo>
                    <a:pt x="1655" y="3277"/>
                    <a:pt x="1609" y="3290"/>
                    <a:pt x="1543" y="3316"/>
                  </a:cubicBezTo>
                  <a:cubicBezTo>
                    <a:pt x="1490" y="3316"/>
                    <a:pt x="1457" y="3323"/>
                    <a:pt x="1398" y="3329"/>
                  </a:cubicBezTo>
                  <a:cubicBezTo>
                    <a:pt x="1378" y="3336"/>
                    <a:pt x="1359" y="3336"/>
                    <a:pt x="1339" y="3349"/>
                  </a:cubicBezTo>
                  <a:cubicBezTo>
                    <a:pt x="1325" y="3356"/>
                    <a:pt x="1325" y="3369"/>
                    <a:pt x="1312" y="3389"/>
                  </a:cubicBezTo>
                  <a:cubicBezTo>
                    <a:pt x="1306" y="3408"/>
                    <a:pt x="1292" y="3422"/>
                    <a:pt x="1279" y="3441"/>
                  </a:cubicBezTo>
                  <a:cubicBezTo>
                    <a:pt x="1266" y="3474"/>
                    <a:pt x="1253" y="3488"/>
                    <a:pt x="1227" y="3507"/>
                  </a:cubicBezTo>
                  <a:cubicBezTo>
                    <a:pt x="1207" y="3514"/>
                    <a:pt x="1207" y="3534"/>
                    <a:pt x="1187" y="3540"/>
                  </a:cubicBezTo>
                  <a:cubicBezTo>
                    <a:pt x="1167" y="3547"/>
                    <a:pt x="1154" y="3540"/>
                    <a:pt x="1147" y="3547"/>
                  </a:cubicBezTo>
                  <a:cubicBezTo>
                    <a:pt x="1108" y="3573"/>
                    <a:pt x="1101" y="3606"/>
                    <a:pt x="1095" y="3652"/>
                  </a:cubicBezTo>
                  <a:lnTo>
                    <a:pt x="1095" y="3652"/>
                  </a:lnTo>
                  <a:cubicBezTo>
                    <a:pt x="1068" y="3633"/>
                    <a:pt x="1048" y="3626"/>
                    <a:pt x="1022" y="3613"/>
                  </a:cubicBezTo>
                  <a:cubicBezTo>
                    <a:pt x="943" y="3580"/>
                    <a:pt x="884" y="3567"/>
                    <a:pt x="844" y="3494"/>
                  </a:cubicBezTo>
                  <a:cubicBezTo>
                    <a:pt x="811" y="3441"/>
                    <a:pt x="765" y="3435"/>
                    <a:pt x="712" y="3402"/>
                  </a:cubicBezTo>
                  <a:cubicBezTo>
                    <a:pt x="646" y="3369"/>
                    <a:pt x="620" y="3343"/>
                    <a:pt x="554" y="3303"/>
                  </a:cubicBezTo>
                  <a:cubicBezTo>
                    <a:pt x="461" y="3244"/>
                    <a:pt x="422" y="3197"/>
                    <a:pt x="336" y="3132"/>
                  </a:cubicBezTo>
                  <a:cubicBezTo>
                    <a:pt x="296" y="3105"/>
                    <a:pt x="270" y="3092"/>
                    <a:pt x="244" y="3059"/>
                  </a:cubicBezTo>
                  <a:cubicBezTo>
                    <a:pt x="204" y="3013"/>
                    <a:pt x="184" y="2980"/>
                    <a:pt x="125" y="2960"/>
                  </a:cubicBezTo>
                  <a:cubicBezTo>
                    <a:pt x="92" y="2947"/>
                    <a:pt x="66" y="2953"/>
                    <a:pt x="33" y="2947"/>
                  </a:cubicBezTo>
                  <a:cubicBezTo>
                    <a:pt x="33" y="2934"/>
                    <a:pt x="33" y="2927"/>
                    <a:pt x="33" y="2914"/>
                  </a:cubicBezTo>
                  <a:cubicBezTo>
                    <a:pt x="33" y="2874"/>
                    <a:pt x="52" y="2848"/>
                    <a:pt x="52" y="2802"/>
                  </a:cubicBezTo>
                  <a:cubicBezTo>
                    <a:pt x="59" y="2755"/>
                    <a:pt x="59" y="2709"/>
                    <a:pt x="66" y="2663"/>
                  </a:cubicBezTo>
                  <a:lnTo>
                    <a:pt x="66" y="2663"/>
                  </a:lnTo>
                  <a:cubicBezTo>
                    <a:pt x="59" y="2604"/>
                    <a:pt x="46" y="2564"/>
                    <a:pt x="26" y="2518"/>
                  </a:cubicBezTo>
                  <a:cubicBezTo>
                    <a:pt x="13" y="2498"/>
                    <a:pt x="0" y="2478"/>
                    <a:pt x="0" y="2459"/>
                  </a:cubicBezTo>
                  <a:cubicBezTo>
                    <a:pt x="0" y="2406"/>
                    <a:pt x="33" y="2386"/>
                    <a:pt x="59" y="2347"/>
                  </a:cubicBezTo>
                  <a:cubicBezTo>
                    <a:pt x="112" y="2274"/>
                    <a:pt x="178" y="2254"/>
                    <a:pt x="250" y="2208"/>
                  </a:cubicBezTo>
                  <a:cubicBezTo>
                    <a:pt x="283" y="2182"/>
                    <a:pt x="290" y="2155"/>
                    <a:pt x="303" y="2116"/>
                  </a:cubicBezTo>
                  <a:cubicBezTo>
                    <a:pt x="323" y="2069"/>
                    <a:pt x="343" y="2050"/>
                    <a:pt x="343" y="2004"/>
                  </a:cubicBezTo>
                  <a:cubicBezTo>
                    <a:pt x="343" y="1977"/>
                    <a:pt x="343" y="1957"/>
                    <a:pt x="343" y="1931"/>
                  </a:cubicBezTo>
                  <a:cubicBezTo>
                    <a:pt x="343" y="1898"/>
                    <a:pt x="382" y="1892"/>
                    <a:pt x="415" y="1885"/>
                  </a:cubicBezTo>
                  <a:cubicBezTo>
                    <a:pt x="435" y="1878"/>
                    <a:pt x="448" y="1865"/>
                    <a:pt x="468" y="1852"/>
                  </a:cubicBezTo>
                  <a:cubicBezTo>
                    <a:pt x="488" y="1839"/>
                    <a:pt x="488" y="1806"/>
                    <a:pt x="514" y="1799"/>
                  </a:cubicBezTo>
                  <a:cubicBezTo>
                    <a:pt x="547" y="1793"/>
                    <a:pt x="567" y="1793"/>
                    <a:pt x="600" y="1793"/>
                  </a:cubicBezTo>
                  <a:cubicBezTo>
                    <a:pt x="653" y="1793"/>
                    <a:pt x="699" y="1812"/>
                    <a:pt x="738" y="1786"/>
                  </a:cubicBezTo>
                  <a:cubicBezTo>
                    <a:pt x="791" y="1746"/>
                    <a:pt x="811" y="1694"/>
                    <a:pt x="811" y="1628"/>
                  </a:cubicBezTo>
                  <a:cubicBezTo>
                    <a:pt x="811" y="1608"/>
                    <a:pt x="798" y="1601"/>
                    <a:pt x="798" y="1581"/>
                  </a:cubicBezTo>
                  <a:cubicBezTo>
                    <a:pt x="798" y="1515"/>
                    <a:pt x="837" y="1482"/>
                    <a:pt x="884" y="1436"/>
                  </a:cubicBezTo>
                  <a:cubicBezTo>
                    <a:pt x="903" y="1410"/>
                    <a:pt x="917" y="1377"/>
                    <a:pt x="956" y="1377"/>
                  </a:cubicBezTo>
                  <a:cubicBezTo>
                    <a:pt x="982" y="1377"/>
                    <a:pt x="996" y="1390"/>
                    <a:pt x="1029" y="1390"/>
                  </a:cubicBezTo>
                  <a:cubicBezTo>
                    <a:pt x="1081" y="1390"/>
                    <a:pt x="1095" y="1338"/>
                    <a:pt x="1114" y="1291"/>
                  </a:cubicBezTo>
                  <a:cubicBezTo>
                    <a:pt x="1134" y="1232"/>
                    <a:pt x="1200" y="1225"/>
                    <a:pt x="1200" y="1159"/>
                  </a:cubicBezTo>
                  <a:cubicBezTo>
                    <a:pt x="1200" y="1126"/>
                    <a:pt x="1200" y="1107"/>
                    <a:pt x="1200" y="1067"/>
                  </a:cubicBezTo>
                  <a:cubicBezTo>
                    <a:pt x="1200" y="995"/>
                    <a:pt x="1246" y="961"/>
                    <a:pt x="1266" y="890"/>
                  </a:cubicBezTo>
                  <a:cubicBezTo>
                    <a:pt x="1273" y="844"/>
                    <a:pt x="1266" y="811"/>
                    <a:pt x="1273" y="765"/>
                  </a:cubicBezTo>
                  <a:cubicBezTo>
                    <a:pt x="1279" y="718"/>
                    <a:pt x="1312" y="699"/>
                    <a:pt x="1325" y="659"/>
                  </a:cubicBezTo>
                  <a:cubicBezTo>
                    <a:pt x="1345" y="613"/>
                    <a:pt x="1345" y="580"/>
                    <a:pt x="1372" y="534"/>
                  </a:cubicBezTo>
                  <a:cubicBezTo>
                    <a:pt x="1398" y="488"/>
                    <a:pt x="1398" y="455"/>
                    <a:pt x="1411" y="408"/>
                  </a:cubicBezTo>
                  <a:cubicBezTo>
                    <a:pt x="1438" y="343"/>
                    <a:pt x="1477" y="310"/>
                    <a:pt x="1497" y="244"/>
                  </a:cubicBezTo>
                  <a:cubicBezTo>
                    <a:pt x="1530" y="138"/>
                    <a:pt x="1536" y="72"/>
                    <a:pt x="1616" y="0"/>
                  </a:cubicBezTo>
                  <a:lnTo>
                    <a:pt x="1616" y="0"/>
                  </a:lnTo>
                  <a:cubicBezTo>
                    <a:pt x="1741" y="59"/>
                    <a:pt x="1741" y="59"/>
                    <a:pt x="1741" y="59"/>
                  </a:cubicBezTo>
                  <a:cubicBezTo>
                    <a:pt x="1728" y="145"/>
                    <a:pt x="1642" y="171"/>
                    <a:pt x="1642" y="263"/>
                  </a:cubicBezTo>
                  <a:cubicBezTo>
                    <a:pt x="1642" y="316"/>
                    <a:pt x="1695" y="343"/>
                    <a:pt x="1741" y="362"/>
                  </a:cubicBezTo>
                  <a:cubicBezTo>
                    <a:pt x="1814" y="389"/>
                    <a:pt x="1853" y="408"/>
                    <a:pt x="1926" y="408"/>
                  </a:cubicBezTo>
                  <a:cubicBezTo>
                    <a:pt x="2038" y="408"/>
                    <a:pt x="2018" y="211"/>
                    <a:pt x="2130" y="211"/>
                  </a:cubicBezTo>
                  <a:cubicBezTo>
                    <a:pt x="2203" y="211"/>
                    <a:pt x="2242" y="283"/>
                    <a:pt x="2242" y="349"/>
                  </a:cubicBezTo>
                  <a:cubicBezTo>
                    <a:pt x="2242" y="408"/>
                    <a:pt x="2216" y="435"/>
                    <a:pt x="2216" y="494"/>
                  </a:cubicBezTo>
                  <a:cubicBezTo>
                    <a:pt x="2216" y="521"/>
                    <a:pt x="2222" y="560"/>
                    <a:pt x="2256" y="560"/>
                  </a:cubicBezTo>
                  <a:cubicBezTo>
                    <a:pt x="2275" y="560"/>
                    <a:pt x="2282" y="534"/>
                    <a:pt x="2288" y="514"/>
                  </a:cubicBezTo>
                  <a:cubicBezTo>
                    <a:pt x="2302" y="488"/>
                    <a:pt x="2315" y="474"/>
                    <a:pt x="2321" y="448"/>
                  </a:cubicBezTo>
                  <a:cubicBezTo>
                    <a:pt x="2368" y="461"/>
                    <a:pt x="2387" y="507"/>
                    <a:pt x="2433" y="507"/>
                  </a:cubicBezTo>
                  <a:cubicBezTo>
                    <a:pt x="2467" y="507"/>
                    <a:pt x="2467" y="468"/>
                    <a:pt x="2500" y="468"/>
                  </a:cubicBezTo>
                  <a:cubicBezTo>
                    <a:pt x="2532" y="468"/>
                    <a:pt x="2546" y="494"/>
                    <a:pt x="2572" y="521"/>
                  </a:cubicBezTo>
                  <a:cubicBezTo>
                    <a:pt x="2618" y="567"/>
                    <a:pt x="2658" y="580"/>
                    <a:pt x="2711" y="619"/>
                  </a:cubicBezTo>
                  <a:cubicBezTo>
                    <a:pt x="2737" y="646"/>
                    <a:pt x="2757" y="666"/>
                    <a:pt x="2796" y="666"/>
                  </a:cubicBezTo>
                  <a:cubicBezTo>
                    <a:pt x="2816" y="666"/>
                    <a:pt x="2816" y="646"/>
                    <a:pt x="2823" y="626"/>
                  </a:cubicBezTo>
                  <a:cubicBezTo>
                    <a:pt x="2843" y="600"/>
                    <a:pt x="2862" y="573"/>
                    <a:pt x="2895" y="573"/>
                  </a:cubicBezTo>
                  <a:cubicBezTo>
                    <a:pt x="2948" y="573"/>
                    <a:pt x="2961" y="639"/>
                    <a:pt x="3014" y="639"/>
                  </a:cubicBezTo>
                  <a:cubicBezTo>
                    <a:pt x="3034" y="639"/>
                    <a:pt x="3047" y="639"/>
                    <a:pt x="3073" y="639"/>
                  </a:cubicBezTo>
                  <a:cubicBezTo>
                    <a:pt x="3133" y="639"/>
                    <a:pt x="3159" y="619"/>
                    <a:pt x="3212" y="600"/>
                  </a:cubicBezTo>
                  <a:cubicBezTo>
                    <a:pt x="3271" y="580"/>
                    <a:pt x="3317" y="586"/>
                    <a:pt x="3364" y="547"/>
                  </a:cubicBezTo>
                  <a:cubicBezTo>
                    <a:pt x="3397" y="521"/>
                    <a:pt x="3383" y="481"/>
                    <a:pt x="3410" y="461"/>
                  </a:cubicBezTo>
                  <a:cubicBezTo>
                    <a:pt x="3443" y="428"/>
                    <a:pt x="3476" y="441"/>
                    <a:pt x="3522" y="435"/>
                  </a:cubicBezTo>
                  <a:cubicBezTo>
                    <a:pt x="3680" y="428"/>
                    <a:pt x="3680" y="428"/>
                    <a:pt x="3680" y="428"/>
                  </a:cubicBezTo>
                  <a:lnTo>
                    <a:pt x="3680" y="428"/>
                  </a:lnTo>
                  <a:cubicBezTo>
                    <a:pt x="3680" y="468"/>
                    <a:pt x="3641" y="488"/>
                    <a:pt x="3641" y="527"/>
                  </a:cubicBezTo>
                  <a:cubicBezTo>
                    <a:pt x="3641" y="560"/>
                    <a:pt x="3641" y="580"/>
                    <a:pt x="3641" y="613"/>
                  </a:cubicBezTo>
                  <a:cubicBezTo>
                    <a:pt x="3641" y="685"/>
                    <a:pt x="3575" y="718"/>
                    <a:pt x="3575" y="791"/>
                  </a:cubicBezTo>
                  <a:cubicBezTo>
                    <a:pt x="3575" y="850"/>
                    <a:pt x="3575" y="883"/>
                    <a:pt x="3575" y="942"/>
                  </a:cubicBezTo>
                  <a:cubicBezTo>
                    <a:pt x="3575" y="1041"/>
                    <a:pt x="3641" y="1087"/>
                    <a:pt x="3641" y="1186"/>
                  </a:cubicBezTo>
                  <a:cubicBezTo>
                    <a:pt x="3641" y="1298"/>
                    <a:pt x="3608" y="1357"/>
                    <a:pt x="3568" y="1463"/>
                  </a:cubicBezTo>
                  <a:lnTo>
                    <a:pt x="3568" y="1463"/>
                  </a:lnTo>
                  <a:cubicBezTo>
                    <a:pt x="3496" y="1463"/>
                    <a:pt x="3456" y="1436"/>
                    <a:pt x="3383" y="1436"/>
                  </a:cubicBezTo>
                  <a:cubicBezTo>
                    <a:pt x="3311" y="1436"/>
                    <a:pt x="3271" y="1482"/>
                    <a:pt x="3238" y="1542"/>
                  </a:cubicBezTo>
                  <a:cubicBezTo>
                    <a:pt x="3205" y="1601"/>
                    <a:pt x="3172" y="1634"/>
                    <a:pt x="3153" y="1700"/>
                  </a:cubicBezTo>
                  <a:cubicBezTo>
                    <a:pt x="3153" y="1713"/>
                    <a:pt x="3139" y="1713"/>
                    <a:pt x="3133" y="1726"/>
                  </a:cubicBezTo>
                  <a:cubicBezTo>
                    <a:pt x="3106" y="1799"/>
                    <a:pt x="3113" y="1852"/>
                    <a:pt x="3080" y="1924"/>
                  </a:cubicBezTo>
                  <a:cubicBezTo>
                    <a:pt x="3067" y="1944"/>
                    <a:pt x="3054" y="1957"/>
                    <a:pt x="3040" y="1977"/>
                  </a:cubicBezTo>
                  <a:cubicBezTo>
                    <a:pt x="3027" y="1997"/>
                    <a:pt x="3027" y="2017"/>
                    <a:pt x="3007" y="2023"/>
                  </a:cubicBezTo>
                  <a:lnTo>
                    <a:pt x="3007" y="2023"/>
                  </a:lnTo>
                  <a:cubicBezTo>
                    <a:pt x="2968" y="1990"/>
                    <a:pt x="2974" y="1951"/>
                    <a:pt x="2974" y="1905"/>
                  </a:cubicBezTo>
                  <a:cubicBezTo>
                    <a:pt x="2974" y="1872"/>
                    <a:pt x="2994" y="1858"/>
                    <a:pt x="2994" y="1832"/>
                  </a:cubicBezTo>
                  <a:cubicBezTo>
                    <a:pt x="3007" y="1779"/>
                    <a:pt x="3014" y="1746"/>
                    <a:pt x="3014" y="1687"/>
                  </a:cubicBezTo>
                  <a:cubicBezTo>
                    <a:pt x="3014" y="1661"/>
                    <a:pt x="3014" y="1641"/>
                    <a:pt x="2994" y="1628"/>
                  </a:cubicBezTo>
                  <a:cubicBezTo>
                    <a:pt x="2974" y="1608"/>
                    <a:pt x="2955" y="1614"/>
                    <a:pt x="2928" y="1601"/>
                  </a:cubicBezTo>
                  <a:cubicBezTo>
                    <a:pt x="2862" y="1575"/>
                    <a:pt x="2816" y="1562"/>
                    <a:pt x="2750" y="1562"/>
                  </a:cubicBezTo>
                  <a:cubicBezTo>
                    <a:pt x="2671" y="1562"/>
                    <a:pt x="2631" y="1562"/>
                    <a:pt x="2552" y="1562"/>
                  </a:cubicBezTo>
                  <a:cubicBezTo>
                    <a:pt x="2453" y="1562"/>
                    <a:pt x="2401" y="1542"/>
                    <a:pt x="2308" y="1542"/>
                  </a:cubicBezTo>
                  <a:cubicBezTo>
                    <a:pt x="2275" y="1542"/>
                    <a:pt x="2256" y="1529"/>
                    <a:pt x="2229" y="1542"/>
                  </a:cubicBezTo>
                  <a:cubicBezTo>
                    <a:pt x="2203" y="1555"/>
                    <a:pt x="2209" y="1581"/>
                    <a:pt x="2203" y="1608"/>
                  </a:cubicBezTo>
                  <a:cubicBezTo>
                    <a:pt x="2189" y="1661"/>
                    <a:pt x="2183" y="1687"/>
                    <a:pt x="2183" y="1740"/>
                  </a:cubicBezTo>
                  <a:cubicBezTo>
                    <a:pt x="2183" y="1773"/>
                    <a:pt x="2183" y="1786"/>
                    <a:pt x="2183" y="1812"/>
                  </a:cubicBezTo>
                  <a:cubicBezTo>
                    <a:pt x="2183" y="1825"/>
                    <a:pt x="2170" y="1832"/>
                    <a:pt x="2170" y="1845"/>
                  </a:cubicBezTo>
                  <a:cubicBezTo>
                    <a:pt x="2170" y="1905"/>
                    <a:pt x="2170" y="1938"/>
                    <a:pt x="2170" y="1997"/>
                  </a:cubicBezTo>
                  <a:cubicBezTo>
                    <a:pt x="2170" y="2043"/>
                    <a:pt x="2222" y="2056"/>
                    <a:pt x="2269" y="2063"/>
                  </a:cubicBezTo>
                  <a:cubicBezTo>
                    <a:pt x="2328" y="2069"/>
                    <a:pt x="2361" y="2083"/>
                    <a:pt x="2420" y="2089"/>
                  </a:cubicBezTo>
                  <a:cubicBezTo>
                    <a:pt x="2526" y="2103"/>
                    <a:pt x="2592" y="2136"/>
                    <a:pt x="2704" y="2136"/>
                  </a:cubicBezTo>
                  <a:cubicBezTo>
                    <a:pt x="2750" y="2136"/>
                    <a:pt x="2776" y="2129"/>
                    <a:pt x="2829" y="2122"/>
                  </a:cubicBezTo>
                  <a:cubicBezTo>
                    <a:pt x="2869" y="2122"/>
                    <a:pt x="2908" y="2116"/>
                    <a:pt x="2935" y="2083"/>
                  </a:cubicBezTo>
                  <a:cubicBezTo>
                    <a:pt x="2961" y="2063"/>
                    <a:pt x="2988" y="2050"/>
                    <a:pt x="3007" y="2023"/>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0" name="Freeform 37">
              <a:extLst>
                <a:ext uri="{FF2B5EF4-FFF2-40B4-BE49-F238E27FC236}">
                  <a16:creationId xmlns:a16="http://schemas.microsoft.com/office/drawing/2014/main" id="{7E8BD5F4-F942-8645-A44D-9F418551D484}"/>
                </a:ext>
              </a:extLst>
            </p:cNvPr>
            <p:cNvSpPr>
              <a:spLocks noChangeArrowheads="1"/>
            </p:cNvSpPr>
            <p:nvPr/>
          </p:nvSpPr>
          <p:spPr bwMode="auto">
            <a:xfrm>
              <a:off x="7796500" y="7185020"/>
              <a:ext cx="304780" cy="219075"/>
            </a:xfrm>
            <a:custGeom>
              <a:avLst/>
              <a:gdLst>
                <a:gd name="T0" fmla="*/ 837 w 845"/>
                <a:gd name="T1" fmla="*/ 494 h 608"/>
                <a:gd name="T2" fmla="*/ 837 w 845"/>
                <a:gd name="T3" fmla="*/ 494 h 608"/>
                <a:gd name="T4" fmla="*/ 804 w 845"/>
                <a:gd name="T5" fmla="*/ 376 h 608"/>
                <a:gd name="T6" fmla="*/ 824 w 845"/>
                <a:gd name="T7" fmla="*/ 303 h 608"/>
                <a:gd name="T8" fmla="*/ 844 w 845"/>
                <a:gd name="T9" fmla="*/ 158 h 608"/>
                <a:gd name="T10" fmla="*/ 824 w 845"/>
                <a:gd name="T11" fmla="*/ 99 h 608"/>
                <a:gd name="T12" fmla="*/ 758 w 845"/>
                <a:gd name="T13" fmla="*/ 72 h 608"/>
                <a:gd name="T14" fmla="*/ 580 w 845"/>
                <a:gd name="T15" fmla="*/ 33 h 608"/>
                <a:gd name="T16" fmla="*/ 382 w 845"/>
                <a:gd name="T17" fmla="*/ 33 h 608"/>
                <a:gd name="T18" fmla="*/ 138 w 845"/>
                <a:gd name="T19" fmla="*/ 13 h 608"/>
                <a:gd name="T20" fmla="*/ 59 w 845"/>
                <a:gd name="T21" fmla="*/ 13 h 608"/>
                <a:gd name="T22" fmla="*/ 33 w 845"/>
                <a:gd name="T23" fmla="*/ 79 h 608"/>
                <a:gd name="T24" fmla="*/ 13 w 845"/>
                <a:gd name="T25" fmla="*/ 211 h 608"/>
                <a:gd name="T26" fmla="*/ 13 w 845"/>
                <a:gd name="T27" fmla="*/ 283 h 608"/>
                <a:gd name="T28" fmla="*/ 0 w 845"/>
                <a:gd name="T29" fmla="*/ 316 h 608"/>
                <a:gd name="T30" fmla="*/ 0 w 845"/>
                <a:gd name="T31" fmla="*/ 468 h 608"/>
                <a:gd name="T32" fmla="*/ 99 w 845"/>
                <a:gd name="T33" fmla="*/ 534 h 608"/>
                <a:gd name="T34" fmla="*/ 250 w 845"/>
                <a:gd name="T35" fmla="*/ 560 h 608"/>
                <a:gd name="T36" fmla="*/ 534 w 845"/>
                <a:gd name="T37" fmla="*/ 607 h 608"/>
                <a:gd name="T38" fmla="*/ 659 w 845"/>
                <a:gd name="T39" fmla="*/ 593 h 608"/>
                <a:gd name="T40" fmla="*/ 765 w 845"/>
                <a:gd name="T41" fmla="*/ 554 h 608"/>
                <a:gd name="T42" fmla="*/ 837 w 845"/>
                <a:gd name="T43" fmla="*/ 49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45" h="608">
                  <a:moveTo>
                    <a:pt x="837" y="494"/>
                  </a:moveTo>
                  <a:lnTo>
                    <a:pt x="837" y="494"/>
                  </a:lnTo>
                  <a:cubicBezTo>
                    <a:pt x="798" y="461"/>
                    <a:pt x="804" y="422"/>
                    <a:pt x="804" y="376"/>
                  </a:cubicBezTo>
                  <a:cubicBezTo>
                    <a:pt x="804" y="343"/>
                    <a:pt x="824" y="329"/>
                    <a:pt x="824" y="303"/>
                  </a:cubicBezTo>
                  <a:cubicBezTo>
                    <a:pt x="837" y="250"/>
                    <a:pt x="844" y="217"/>
                    <a:pt x="844" y="158"/>
                  </a:cubicBezTo>
                  <a:cubicBezTo>
                    <a:pt x="844" y="132"/>
                    <a:pt x="844" y="112"/>
                    <a:pt x="824" y="99"/>
                  </a:cubicBezTo>
                  <a:cubicBezTo>
                    <a:pt x="804" y="79"/>
                    <a:pt x="785" y="85"/>
                    <a:pt x="758" y="72"/>
                  </a:cubicBezTo>
                  <a:cubicBezTo>
                    <a:pt x="692" y="46"/>
                    <a:pt x="646" y="33"/>
                    <a:pt x="580" y="33"/>
                  </a:cubicBezTo>
                  <a:cubicBezTo>
                    <a:pt x="501" y="33"/>
                    <a:pt x="461" y="33"/>
                    <a:pt x="382" y="33"/>
                  </a:cubicBezTo>
                  <a:cubicBezTo>
                    <a:pt x="283" y="33"/>
                    <a:pt x="231" y="13"/>
                    <a:pt x="138" y="13"/>
                  </a:cubicBezTo>
                  <a:cubicBezTo>
                    <a:pt x="105" y="13"/>
                    <a:pt x="86" y="0"/>
                    <a:pt x="59" y="13"/>
                  </a:cubicBezTo>
                  <a:cubicBezTo>
                    <a:pt x="33" y="26"/>
                    <a:pt x="39" y="52"/>
                    <a:pt x="33" y="79"/>
                  </a:cubicBezTo>
                  <a:cubicBezTo>
                    <a:pt x="19" y="132"/>
                    <a:pt x="13" y="158"/>
                    <a:pt x="13" y="211"/>
                  </a:cubicBezTo>
                  <a:cubicBezTo>
                    <a:pt x="13" y="244"/>
                    <a:pt x="13" y="257"/>
                    <a:pt x="13" y="283"/>
                  </a:cubicBezTo>
                  <a:cubicBezTo>
                    <a:pt x="13" y="296"/>
                    <a:pt x="0" y="303"/>
                    <a:pt x="0" y="316"/>
                  </a:cubicBezTo>
                  <a:cubicBezTo>
                    <a:pt x="0" y="376"/>
                    <a:pt x="0" y="409"/>
                    <a:pt x="0" y="468"/>
                  </a:cubicBezTo>
                  <a:cubicBezTo>
                    <a:pt x="0" y="514"/>
                    <a:pt x="52" y="527"/>
                    <a:pt x="99" y="534"/>
                  </a:cubicBezTo>
                  <a:cubicBezTo>
                    <a:pt x="158" y="540"/>
                    <a:pt x="191" y="554"/>
                    <a:pt x="250" y="560"/>
                  </a:cubicBezTo>
                  <a:cubicBezTo>
                    <a:pt x="356" y="574"/>
                    <a:pt x="422" y="607"/>
                    <a:pt x="534" y="607"/>
                  </a:cubicBezTo>
                  <a:cubicBezTo>
                    <a:pt x="580" y="607"/>
                    <a:pt x="606" y="600"/>
                    <a:pt x="659" y="593"/>
                  </a:cubicBezTo>
                  <a:cubicBezTo>
                    <a:pt x="699" y="593"/>
                    <a:pt x="738" y="587"/>
                    <a:pt x="765" y="554"/>
                  </a:cubicBezTo>
                  <a:cubicBezTo>
                    <a:pt x="791" y="534"/>
                    <a:pt x="818" y="521"/>
                    <a:pt x="837" y="494"/>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1" name="Freeform 38">
              <a:extLst>
                <a:ext uri="{FF2B5EF4-FFF2-40B4-BE49-F238E27FC236}">
                  <a16:creationId xmlns:a16="http://schemas.microsoft.com/office/drawing/2014/main" id="{7FB3DBD6-1E22-9A4E-98DF-7C4CBE1554B0}"/>
                </a:ext>
              </a:extLst>
            </p:cNvPr>
            <p:cNvSpPr>
              <a:spLocks noChangeArrowheads="1"/>
            </p:cNvSpPr>
            <p:nvPr/>
          </p:nvSpPr>
          <p:spPr bwMode="auto">
            <a:xfrm>
              <a:off x="8348914" y="8348658"/>
              <a:ext cx="690517" cy="433387"/>
            </a:xfrm>
            <a:custGeom>
              <a:avLst/>
              <a:gdLst>
                <a:gd name="T0" fmla="*/ 1556 w 1920"/>
                <a:gd name="T1" fmla="*/ 0 h 1202"/>
                <a:gd name="T2" fmla="*/ 1556 w 1920"/>
                <a:gd name="T3" fmla="*/ 0 h 1202"/>
                <a:gd name="T4" fmla="*/ 1609 w 1920"/>
                <a:gd name="T5" fmla="*/ 152 h 1202"/>
                <a:gd name="T6" fmla="*/ 1820 w 1920"/>
                <a:gd name="T7" fmla="*/ 185 h 1202"/>
                <a:gd name="T8" fmla="*/ 1919 w 1920"/>
                <a:gd name="T9" fmla="*/ 297 h 1202"/>
                <a:gd name="T10" fmla="*/ 1919 w 1920"/>
                <a:gd name="T11" fmla="*/ 297 h 1202"/>
                <a:gd name="T12" fmla="*/ 1906 w 1920"/>
                <a:gd name="T13" fmla="*/ 330 h 1202"/>
                <a:gd name="T14" fmla="*/ 1866 w 1920"/>
                <a:gd name="T15" fmla="*/ 396 h 1202"/>
                <a:gd name="T16" fmla="*/ 1860 w 1920"/>
                <a:gd name="T17" fmla="*/ 561 h 1202"/>
                <a:gd name="T18" fmla="*/ 1860 w 1920"/>
                <a:gd name="T19" fmla="*/ 667 h 1202"/>
                <a:gd name="T20" fmla="*/ 1748 w 1920"/>
                <a:gd name="T21" fmla="*/ 713 h 1202"/>
                <a:gd name="T22" fmla="*/ 1622 w 1920"/>
                <a:gd name="T23" fmla="*/ 746 h 1202"/>
                <a:gd name="T24" fmla="*/ 1385 w 1920"/>
                <a:gd name="T25" fmla="*/ 891 h 1202"/>
                <a:gd name="T26" fmla="*/ 1345 w 1920"/>
                <a:gd name="T27" fmla="*/ 1023 h 1202"/>
                <a:gd name="T28" fmla="*/ 1299 w 1920"/>
                <a:gd name="T29" fmla="*/ 1036 h 1202"/>
                <a:gd name="T30" fmla="*/ 1220 w 1920"/>
                <a:gd name="T31" fmla="*/ 1043 h 1202"/>
                <a:gd name="T32" fmla="*/ 1022 w 1920"/>
                <a:gd name="T33" fmla="*/ 1016 h 1202"/>
                <a:gd name="T34" fmla="*/ 864 w 1920"/>
                <a:gd name="T35" fmla="*/ 1036 h 1202"/>
                <a:gd name="T36" fmla="*/ 791 w 1920"/>
                <a:gd name="T37" fmla="*/ 964 h 1202"/>
                <a:gd name="T38" fmla="*/ 666 w 1920"/>
                <a:gd name="T39" fmla="*/ 1043 h 1202"/>
                <a:gd name="T40" fmla="*/ 600 w 1920"/>
                <a:gd name="T41" fmla="*/ 1043 h 1202"/>
                <a:gd name="T42" fmla="*/ 415 w 1920"/>
                <a:gd name="T43" fmla="*/ 970 h 1202"/>
                <a:gd name="T44" fmla="*/ 369 w 1920"/>
                <a:gd name="T45" fmla="*/ 1003 h 1202"/>
                <a:gd name="T46" fmla="*/ 290 w 1920"/>
                <a:gd name="T47" fmla="*/ 1036 h 1202"/>
                <a:gd name="T48" fmla="*/ 204 w 1920"/>
                <a:gd name="T49" fmla="*/ 990 h 1202"/>
                <a:gd name="T50" fmla="*/ 145 w 1920"/>
                <a:gd name="T51" fmla="*/ 1023 h 1202"/>
                <a:gd name="T52" fmla="*/ 105 w 1920"/>
                <a:gd name="T53" fmla="*/ 1049 h 1202"/>
                <a:gd name="T54" fmla="*/ 105 w 1920"/>
                <a:gd name="T55" fmla="*/ 1049 h 1202"/>
                <a:gd name="T56" fmla="*/ 118 w 1920"/>
                <a:gd name="T57" fmla="*/ 1155 h 1202"/>
                <a:gd name="T58" fmla="*/ 118 w 1920"/>
                <a:gd name="T59" fmla="*/ 1201 h 1202"/>
                <a:gd name="T60" fmla="*/ 85 w 1920"/>
                <a:gd name="T61" fmla="*/ 1201 h 1202"/>
                <a:gd name="T62" fmla="*/ 85 w 1920"/>
                <a:gd name="T63" fmla="*/ 1201 h 1202"/>
                <a:gd name="T64" fmla="*/ 6 w 1920"/>
                <a:gd name="T65" fmla="*/ 1161 h 1202"/>
                <a:gd name="T66" fmla="*/ 6 w 1920"/>
                <a:gd name="T67" fmla="*/ 1161 h 1202"/>
                <a:gd name="T68" fmla="*/ 0 w 1920"/>
                <a:gd name="T69" fmla="*/ 1148 h 1202"/>
                <a:gd name="T70" fmla="*/ 19 w 1920"/>
                <a:gd name="T71" fmla="*/ 1056 h 1202"/>
                <a:gd name="T72" fmla="*/ 52 w 1920"/>
                <a:gd name="T73" fmla="*/ 977 h 1202"/>
                <a:gd name="T74" fmla="*/ 296 w 1920"/>
                <a:gd name="T75" fmla="*/ 897 h 1202"/>
                <a:gd name="T76" fmla="*/ 296 w 1920"/>
                <a:gd name="T77" fmla="*/ 865 h 1202"/>
                <a:gd name="T78" fmla="*/ 270 w 1920"/>
                <a:gd name="T79" fmla="*/ 825 h 1202"/>
                <a:gd name="T80" fmla="*/ 230 w 1920"/>
                <a:gd name="T81" fmla="*/ 799 h 1202"/>
                <a:gd name="T82" fmla="*/ 165 w 1920"/>
                <a:gd name="T83" fmla="*/ 799 h 1202"/>
                <a:gd name="T84" fmla="*/ 66 w 1920"/>
                <a:gd name="T85" fmla="*/ 766 h 1202"/>
                <a:gd name="T86" fmla="*/ 98 w 1920"/>
                <a:gd name="T87" fmla="*/ 647 h 1202"/>
                <a:gd name="T88" fmla="*/ 98 w 1920"/>
                <a:gd name="T89" fmla="*/ 647 h 1202"/>
                <a:gd name="T90" fmla="*/ 296 w 1920"/>
                <a:gd name="T91" fmla="*/ 574 h 1202"/>
                <a:gd name="T92" fmla="*/ 646 w 1920"/>
                <a:gd name="T93" fmla="*/ 515 h 1202"/>
                <a:gd name="T94" fmla="*/ 963 w 1920"/>
                <a:gd name="T95" fmla="*/ 515 h 1202"/>
                <a:gd name="T96" fmla="*/ 1088 w 1920"/>
                <a:gd name="T97" fmla="*/ 489 h 1202"/>
                <a:gd name="T98" fmla="*/ 1226 w 1920"/>
                <a:gd name="T99" fmla="*/ 442 h 1202"/>
                <a:gd name="T100" fmla="*/ 1286 w 1920"/>
                <a:gd name="T101" fmla="*/ 291 h 1202"/>
                <a:gd name="T102" fmla="*/ 1338 w 1920"/>
                <a:gd name="T103" fmla="*/ 166 h 1202"/>
                <a:gd name="T104" fmla="*/ 1405 w 1920"/>
                <a:gd name="T105" fmla="*/ 47 h 1202"/>
                <a:gd name="T106" fmla="*/ 1556 w 1920"/>
                <a:gd name="T107"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20" h="1202">
                  <a:moveTo>
                    <a:pt x="1556" y="0"/>
                  </a:moveTo>
                  <a:lnTo>
                    <a:pt x="1556" y="0"/>
                  </a:lnTo>
                  <a:cubicBezTo>
                    <a:pt x="1576" y="60"/>
                    <a:pt x="1556" y="126"/>
                    <a:pt x="1609" y="152"/>
                  </a:cubicBezTo>
                  <a:cubicBezTo>
                    <a:pt x="1681" y="185"/>
                    <a:pt x="1734" y="166"/>
                    <a:pt x="1820" y="185"/>
                  </a:cubicBezTo>
                  <a:cubicBezTo>
                    <a:pt x="1873" y="198"/>
                    <a:pt x="1879" y="258"/>
                    <a:pt x="1919" y="297"/>
                  </a:cubicBezTo>
                  <a:lnTo>
                    <a:pt x="1919" y="297"/>
                  </a:lnTo>
                  <a:cubicBezTo>
                    <a:pt x="1912" y="311"/>
                    <a:pt x="1906" y="317"/>
                    <a:pt x="1906" y="330"/>
                  </a:cubicBezTo>
                  <a:cubicBezTo>
                    <a:pt x="1893" y="363"/>
                    <a:pt x="1879" y="377"/>
                    <a:pt x="1866" y="396"/>
                  </a:cubicBezTo>
                  <a:cubicBezTo>
                    <a:pt x="1833" y="449"/>
                    <a:pt x="1860" y="495"/>
                    <a:pt x="1860" y="561"/>
                  </a:cubicBezTo>
                  <a:cubicBezTo>
                    <a:pt x="1860" y="601"/>
                    <a:pt x="1879" y="627"/>
                    <a:pt x="1860" y="667"/>
                  </a:cubicBezTo>
                  <a:cubicBezTo>
                    <a:pt x="1833" y="700"/>
                    <a:pt x="1794" y="700"/>
                    <a:pt x="1748" y="713"/>
                  </a:cubicBezTo>
                  <a:cubicBezTo>
                    <a:pt x="1701" y="726"/>
                    <a:pt x="1675" y="739"/>
                    <a:pt x="1622" y="746"/>
                  </a:cubicBezTo>
                  <a:cubicBezTo>
                    <a:pt x="1523" y="772"/>
                    <a:pt x="1457" y="812"/>
                    <a:pt x="1385" y="891"/>
                  </a:cubicBezTo>
                  <a:cubicBezTo>
                    <a:pt x="1332" y="911"/>
                    <a:pt x="1378" y="977"/>
                    <a:pt x="1345" y="1023"/>
                  </a:cubicBezTo>
                  <a:cubicBezTo>
                    <a:pt x="1332" y="1036"/>
                    <a:pt x="1319" y="1029"/>
                    <a:pt x="1299" y="1036"/>
                  </a:cubicBezTo>
                  <a:cubicBezTo>
                    <a:pt x="1266" y="1043"/>
                    <a:pt x="1253" y="1043"/>
                    <a:pt x="1220" y="1043"/>
                  </a:cubicBezTo>
                  <a:cubicBezTo>
                    <a:pt x="1141" y="1043"/>
                    <a:pt x="1094" y="1016"/>
                    <a:pt x="1022" y="1016"/>
                  </a:cubicBezTo>
                  <a:cubicBezTo>
                    <a:pt x="956" y="1016"/>
                    <a:pt x="923" y="1036"/>
                    <a:pt x="864" y="1036"/>
                  </a:cubicBezTo>
                  <a:cubicBezTo>
                    <a:pt x="824" y="1036"/>
                    <a:pt x="831" y="964"/>
                    <a:pt x="791" y="964"/>
                  </a:cubicBezTo>
                  <a:cubicBezTo>
                    <a:pt x="738" y="964"/>
                    <a:pt x="725" y="1043"/>
                    <a:pt x="666" y="1043"/>
                  </a:cubicBezTo>
                  <a:cubicBezTo>
                    <a:pt x="639" y="1043"/>
                    <a:pt x="626" y="1043"/>
                    <a:pt x="600" y="1043"/>
                  </a:cubicBezTo>
                  <a:cubicBezTo>
                    <a:pt x="521" y="1043"/>
                    <a:pt x="488" y="970"/>
                    <a:pt x="415" y="970"/>
                  </a:cubicBezTo>
                  <a:cubicBezTo>
                    <a:pt x="395" y="970"/>
                    <a:pt x="389" y="990"/>
                    <a:pt x="369" y="1003"/>
                  </a:cubicBezTo>
                  <a:cubicBezTo>
                    <a:pt x="343" y="1023"/>
                    <a:pt x="323" y="1036"/>
                    <a:pt x="290" y="1036"/>
                  </a:cubicBezTo>
                  <a:cubicBezTo>
                    <a:pt x="250" y="1036"/>
                    <a:pt x="244" y="990"/>
                    <a:pt x="204" y="990"/>
                  </a:cubicBezTo>
                  <a:cubicBezTo>
                    <a:pt x="178" y="990"/>
                    <a:pt x="171" y="1010"/>
                    <a:pt x="145" y="1023"/>
                  </a:cubicBezTo>
                  <a:cubicBezTo>
                    <a:pt x="125" y="1029"/>
                    <a:pt x="112" y="1029"/>
                    <a:pt x="105" y="1049"/>
                  </a:cubicBezTo>
                  <a:lnTo>
                    <a:pt x="105" y="1049"/>
                  </a:lnTo>
                  <a:cubicBezTo>
                    <a:pt x="118" y="1155"/>
                    <a:pt x="118" y="1155"/>
                    <a:pt x="118" y="1155"/>
                  </a:cubicBezTo>
                  <a:cubicBezTo>
                    <a:pt x="118" y="1201"/>
                    <a:pt x="118" y="1201"/>
                    <a:pt x="118" y="1201"/>
                  </a:cubicBezTo>
                  <a:cubicBezTo>
                    <a:pt x="85" y="1201"/>
                    <a:pt x="85" y="1201"/>
                    <a:pt x="85" y="1201"/>
                  </a:cubicBezTo>
                  <a:lnTo>
                    <a:pt x="85" y="1201"/>
                  </a:lnTo>
                  <a:cubicBezTo>
                    <a:pt x="59" y="1175"/>
                    <a:pt x="39" y="1161"/>
                    <a:pt x="6" y="1161"/>
                  </a:cubicBezTo>
                  <a:lnTo>
                    <a:pt x="6" y="1161"/>
                  </a:lnTo>
                  <a:cubicBezTo>
                    <a:pt x="6" y="1155"/>
                    <a:pt x="0" y="1155"/>
                    <a:pt x="0" y="1148"/>
                  </a:cubicBezTo>
                  <a:cubicBezTo>
                    <a:pt x="0" y="1115"/>
                    <a:pt x="13" y="1089"/>
                    <a:pt x="19" y="1056"/>
                  </a:cubicBezTo>
                  <a:cubicBezTo>
                    <a:pt x="26" y="1023"/>
                    <a:pt x="26" y="996"/>
                    <a:pt x="52" y="977"/>
                  </a:cubicBezTo>
                  <a:cubicBezTo>
                    <a:pt x="132" y="917"/>
                    <a:pt x="197" y="897"/>
                    <a:pt x="296" y="897"/>
                  </a:cubicBezTo>
                  <a:cubicBezTo>
                    <a:pt x="296" y="884"/>
                    <a:pt x="296" y="878"/>
                    <a:pt x="296" y="865"/>
                  </a:cubicBezTo>
                  <a:cubicBezTo>
                    <a:pt x="296" y="845"/>
                    <a:pt x="283" y="838"/>
                    <a:pt x="270" y="825"/>
                  </a:cubicBezTo>
                  <a:cubicBezTo>
                    <a:pt x="257" y="812"/>
                    <a:pt x="250" y="799"/>
                    <a:pt x="230" y="799"/>
                  </a:cubicBezTo>
                  <a:cubicBezTo>
                    <a:pt x="204" y="799"/>
                    <a:pt x="191" y="799"/>
                    <a:pt x="165" y="799"/>
                  </a:cubicBezTo>
                  <a:cubicBezTo>
                    <a:pt x="125" y="799"/>
                    <a:pt x="66" y="805"/>
                    <a:pt x="66" y="766"/>
                  </a:cubicBezTo>
                  <a:cubicBezTo>
                    <a:pt x="66" y="720"/>
                    <a:pt x="79" y="686"/>
                    <a:pt x="98" y="647"/>
                  </a:cubicBezTo>
                  <a:lnTo>
                    <a:pt x="98" y="647"/>
                  </a:lnTo>
                  <a:cubicBezTo>
                    <a:pt x="171" y="607"/>
                    <a:pt x="217" y="588"/>
                    <a:pt x="296" y="574"/>
                  </a:cubicBezTo>
                  <a:cubicBezTo>
                    <a:pt x="428" y="541"/>
                    <a:pt x="507" y="515"/>
                    <a:pt x="646" y="515"/>
                  </a:cubicBezTo>
                  <a:cubicBezTo>
                    <a:pt x="765" y="515"/>
                    <a:pt x="837" y="515"/>
                    <a:pt x="963" y="515"/>
                  </a:cubicBezTo>
                  <a:cubicBezTo>
                    <a:pt x="1009" y="515"/>
                    <a:pt x="1042" y="502"/>
                    <a:pt x="1088" y="489"/>
                  </a:cubicBezTo>
                  <a:cubicBezTo>
                    <a:pt x="1141" y="475"/>
                    <a:pt x="1187" y="482"/>
                    <a:pt x="1226" y="442"/>
                  </a:cubicBezTo>
                  <a:cubicBezTo>
                    <a:pt x="1266" y="396"/>
                    <a:pt x="1253" y="343"/>
                    <a:pt x="1286" y="291"/>
                  </a:cubicBezTo>
                  <a:cubicBezTo>
                    <a:pt x="1306" y="245"/>
                    <a:pt x="1319" y="212"/>
                    <a:pt x="1338" y="166"/>
                  </a:cubicBezTo>
                  <a:cubicBezTo>
                    <a:pt x="1358" y="113"/>
                    <a:pt x="1358" y="73"/>
                    <a:pt x="1405" y="47"/>
                  </a:cubicBezTo>
                  <a:cubicBezTo>
                    <a:pt x="1457" y="14"/>
                    <a:pt x="1497" y="20"/>
                    <a:pt x="1556" y="0"/>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2" name="Freeform 39">
              <a:extLst>
                <a:ext uri="{FF2B5EF4-FFF2-40B4-BE49-F238E27FC236}">
                  <a16:creationId xmlns:a16="http://schemas.microsoft.com/office/drawing/2014/main" id="{9304CA3E-7482-AF42-99D6-0EA9D169ABFA}"/>
                </a:ext>
              </a:extLst>
            </p:cNvPr>
            <p:cNvSpPr>
              <a:spLocks noChangeArrowheads="1"/>
            </p:cNvSpPr>
            <p:nvPr/>
          </p:nvSpPr>
          <p:spPr bwMode="auto">
            <a:xfrm>
              <a:off x="8909264" y="7840657"/>
              <a:ext cx="434947" cy="615950"/>
            </a:xfrm>
            <a:custGeom>
              <a:avLst/>
              <a:gdLst>
                <a:gd name="T0" fmla="*/ 950 w 1208"/>
                <a:gd name="T1" fmla="*/ 0 h 1709"/>
                <a:gd name="T2" fmla="*/ 950 w 1208"/>
                <a:gd name="T3" fmla="*/ 0 h 1709"/>
                <a:gd name="T4" fmla="*/ 983 w 1208"/>
                <a:gd name="T5" fmla="*/ 106 h 1709"/>
                <a:gd name="T6" fmla="*/ 1023 w 1208"/>
                <a:gd name="T7" fmla="*/ 119 h 1709"/>
                <a:gd name="T8" fmla="*/ 1207 w 1208"/>
                <a:gd name="T9" fmla="*/ 211 h 1709"/>
                <a:gd name="T10" fmla="*/ 1207 w 1208"/>
                <a:gd name="T11" fmla="*/ 211 h 1709"/>
                <a:gd name="T12" fmla="*/ 1194 w 1208"/>
                <a:gd name="T13" fmla="*/ 284 h 1709"/>
                <a:gd name="T14" fmla="*/ 1194 w 1208"/>
                <a:gd name="T15" fmla="*/ 402 h 1709"/>
                <a:gd name="T16" fmla="*/ 1108 w 1208"/>
                <a:gd name="T17" fmla="*/ 772 h 1709"/>
                <a:gd name="T18" fmla="*/ 1082 w 1208"/>
                <a:gd name="T19" fmla="*/ 831 h 1709"/>
                <a:gd name="T20" fmla="*/ 1023 w 1208"/>
                <a:gd name="T21" fmla="*/ 857 h 1709"/>
                <a:gd name="T22" fmla="*/ 831 w 1208"/>
                <a:gd name="T23" fmla="*/ 1062 h 1709"/>
                <a:gd name="T24" fmla="*/ 726 w 1208"/>
                <a:gd name="T25" fmla="*/ 1220 h 1709"/>
                <a:gd name="T26" fmla="*/ 660 w 1208"/>
                <a:gd name="T27" fmla="*/ 1365 h 1709"/>
                <a:gd name="T28" fmla="*/ 535 w 1208"/>
                <a:gd name="T29" fmla="*/ 1484 h 1709"/>
                <a:gd name="T30" fmla="*/ 363 w 1208"/>
                <a:gd name="T31" fmla="*/ 1708 h 1709"/>
                <a:gd name="T32" fmla="*/ 363 w 1208"/>
                <a:gd name="T33" fmla="*/ 1708 h 1709"/>
                <a:gd name="T34" fmla="*/ 264 w 1208"/>
                <a:gd name="T35" fmla="*/ 1596 h 1709"/>
                <a:gd name="T36" fmla="*/ 53 w 1208"/>
                <a:gd name="T37" fmla="*/ 1563 h 1709"/>
                <a:gd name="T38" fmla="*/ 0 w 1208"/>
                <a:gd name="T39" fmla="*/ 1411 h 1709"/>
                <a:gd name="T40" fmla="*/ 0 w 1208"/>
                <a:gd name="T41" fmla="*/ 1411 h 1709"/>
                <a:gd name="T42" fmla="*/ 40 w 1208"/>
                <a:gd name="T43" fmla="*/ 1273 h 1709"/>
                <a:gd name="T44" fmla="*/ 40 w 1208"/>
                <a:gd name="T45" fmla="*/ 1200 h 1709"/>
                <a:gd name="T46" fmla="*/ 145 w 1208"/>
                <a:gd name="T47" fmla="*/ 1075 h 1709"/>
                <a:gd name="T48" fmla="*/ 238 w 1208"/>
                <a:gd name="T49" fmla="*/ 1003 h 1709"/>
                <a:gd name="T50" fmla="*/ 376 w 1208"/>
                <a:gd name="T51" fmla="*/ 950 h 1709"/>
                <a:gd name="T52" fmla="*/ 455 w 1208"/>
                <a:gd name="T53" fmla="*/ 831 h 1709"/>
                <a:gd name="T54" fmla="*/ 521 w 1208"/>
                <a:gd name="T55" fmla="*/ 673 h 1709"/>
                <a:gd name="T56" fmla="*/ 554 w 1208"/>
                <a:gd name="T57" fmla="*/ 541 h 1709"/>
                <a:gd name="T58" fmla="*/ 541 w 1208"/>
                <a:gd name="T59" fmla="*/ 488 h 1709"/>
                <a:gd name="T60" fmla="*/ 574 w 1208"/>
                <a:gd name="T61" fmla="*/ 462 h 1709"/>
                <a:gd name="T62" fmla="*/ 634 w 1208"/>
                <a:gd name="T63" fmla="*/ 416 h 1709"/>
                <a:gd name="T64" fmla="*/ 594 w 1208"/>
                <a:gd name="T65" fmla="*/ 310 h 1709"/>
                <a:gd name="T66" fmla="*/ 640 w 1208"/>
                <a:gd name="T67" fmla="*/ 264 h 1709"/>
                <a:gd name="T68" fmla="*/ 680 w 1208"/>
                <a:gd name="T69" fmla="*/ 191 h 1709"/>
                <a:gd name="T70" fmla="*/ 739 w 1208"/>
                <a:gd name="T71" fmla="*/ 66 h 1709"/>
                <a:gd name="T72" fmla="*/ 831 w 1208"/>
                <a:gd name="T73" fmla="*/ 26 h 1709"/>
                <a:gd name="T74" fmla="*/ 950 w 1208"/>
                <a:gd name="T75" fmla="*/ 0 h 1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8" h="1709">
                  <a:moveTo>
                    <a:pt x="950" y="0"/>
                  </a:moveTo>
                  <a:lnTo>
                    <a:pt x="950" y="0"/>
                  </a:lnTo>
                  <a:cubicBezTo>
                    <a:pt x="950" y="40"/>
                    <a:pt x="943" y="79"/>
                    <a:pt x="983" y="106"/>
                  </a:cubicBezTo>
                  <a:cubicBezTo>
                    <a:pt x="990" y="112"/>
                    <a:pt x="1009" y="112"/>
                    <a:pt x="1023" y="119"/>
                  </a:cubicBezTo>
                  <a:cubicBezTo>
                    <a:pt x="1095" y="145"/>
                    <a:pt x="1135" y="185"/>
                    <a:pt x="1207" y="211"/>
                  </a:cubicBezTo>
                  <a:lnTo>
                    <a:pt x="1207" y="211"/>
                  </a:lnTo>
                  <a:cubicBezTo>
                    <a:pt x="1201" y="231"/>
                    <a:pt x="1194" y="257"/>
                    <a:pt x="1194" y="284"/>
                  </a:cubicBezTo>
                  <a:cubicBezTo>
                    <a:pt x="1194" y="330"/>
                    <a:pt x="1194" y="356"/>
                    <a:pt x="1194" y="402"/>
                  </a:cubicBezTo>
                  <a:cubicBezTo>
                    <a:pt x="1194" y="554"/>
                    <a:pt x="1188" y="646"/>
                    <a:pt x="1108" y="772"/>
                  </a:cubicBezTo>
                  <a:cubicBezTo>
                    <a:pt x="1095" y="792"/>
                    <a:pt x="1089" y="811"/>
                    <a:pt x="1082" y="831"/>
                  </a:cubicBezTo>
                  <a:cubicBezTo>
                    <a:pt x="1069" y="851"/>
                    <a:pt x="1042" y="844"/>
                    <a:pt x="1023" y="857"/>
                  </a:cubicBezTo>
                  <a:cubicBezTo>
                    <a:pt x="930" y="917"/>
                    <a:pt x="864" y="963"/>
                    <a:pt x="831" y="1062"/>
                  </a:cubicBezTo>
                  <a:cubicBezTo>
                    <a:pt x="805" y="1135"/>
                    <a:pt x="765" y="1161"/>
                    <a:pt x="726" y="1220"/>
                  </a:cubicBezTo>
                  <a:cubicBezTo>
                    <a:pt x="693" y="1273"/>
                    <a:pt x="693" y="1313"/>
                    <a:pt x="660" y="1365"/>
                  </a:cubicBezTo>
                  <a:cubicBezTo>
                    <a:pt x="620" y="1418"/>
                    <a:pt x="587" y="1438"/>
                    <a:pt x="535" y="1484"/>
                  </a:cubicBezTo>
                  <a:cubicBezTo>
                    <a:pt x="449" y="1557"/>
                    <a:pt x="409" y="1616"/>
                    <a:pt x="363" y="1708"/>
                  </a:cubicBezTo>
                  <a:lnTo>
                    <a:pt x="363" y="1708"/>
                  </a:lnTo>
                  <a:cubicBezTo>
                    <a:pt x="323" y="1669"/>
                    <a:pt x="317" y="1609"/>
                    <a:pt x="264" y="1596"/>
                  </a:cubicBezTo>
                  <a:cubicBezTo>
                    <a:pt x="178" y="1577"/>
                    <a:pt x="125" y="1596"/>
                    <a:pt x="53" y="1563"/>
                  </a:cubicBezTo>
                  <a:cubicBezTo>
                    <a:pt x="0" y="1537"/>
                    <a:pt x="20" y="1471"/>
                    <a:pt x="0" y="1411"/>
                  </a:cubicBezTo>
                  <a:lnTo>
                    <a:pt x="0" y="1411"/>
                  </a:lnTo>
                  <a:cubicBezTo>
                    <a:pt x="7" y="1365"/>
                    <a:pt x="40" y="1319"/>
                    <a:pt x="40" y="1273"/>
                  </a:cubicBezTo>
                  <a:cubicBezTo>
                    <a:pt x="40" y="1247"/>
                    <a:pt x="40" y="1234"/>
                    <a:pt x="40" y="1200"/>
                  </a:cubicBezTo>
                  <a:cubicBezTo>
                    <a:pt x="40" y="1141"/>
                    <a:pt x="99" y="1115"/>
                    <a:pt x="145" y="1075"/>
                  </a:cubicBezTo>
                  <a:cubicBezTo>
                    <a:pt x="185" y="1049"/>
                    <a:pt x="198" y="1022"/>
                    <a:pt x="238" y="1003"/>
                  </a:cubicBezTo>
                  <a:cubicBezTo>
                    <a:pt x="297" y="983"/>
                    <a:pt x="330" y="983"/>
                    <a:pt x="376" y="950"/>
                  </a:cubicBezTo>
                  <a:cubicBezTo>
                    <a:pt x="422" y="917"/>
                    <a:pt x="422" y="877"/>
                    <a:pt x="455" y="831"/>
                  </a:cubicBezTo>
                  <a:cubicBezTo>
                    <a:pt x="502" y="785"/>
                    <a:pt x="508" y="739"/>
                    <a:pt x="521" y="673"/>
                  </a:cubicBezTo>
                  <a:cubicBezTo>
                    <a:pt x="535" y="620"/>
                    <a:pt x="554" y="594"/>
                    <a:pt x="554" y="541"/>
                  </a:cubicBezTo>
                  <a:cubicBezTo>
                    <a:pt x="554" y="521"/>
                    <a:pt x="548" y="508"/>
                    <a:pt x="541" y="488"/>
                  </a:cubicBezTo>
                  <a:cubicBezTo>
                    <a:pt x="561" y="475"/>
                    <a:pt x="561" y="468"/>
                    <a:pt x="574" y="462"/>
                  </a:cubicBezTo>
                  <a:cubicBezTo>
                    <a:pt x="600" y="449"/>
                    <a:pt x="634" y="442"/>
                    <a:pt x="634" y="416"/>
                  </a:cubicBezTo>
                  <a:cubicBezTo>
                    <a:pt x="634" y="369"/>
                    <a:pt x="594" y="356"/>
                    <a:pt x="594" y="310"/>
                  </a:cubicBezTo>
                  <a:cubicBezTo>
                    <a:pt x="594" y="284"/>
                    <a:pt x="627" y="284"/>
                    <a:pt x="640" y="264"/>
                  </a:cubicBezTo>
                  <a:cubicBezTo>
                    <a:pt x="653" y="238"/>
                    <a:pt x="666" y="224"/>
                    <a:pt x="680" y="191"/>
                  </a:cubicBezTo>
                  <a:cubicBezTo>
                    <a:pt x="693" y="139"/>
                    <a:pt x="706" y="112"/>
                    <a:pt x="739" y="66"/>
                  </a:cubicBezTo>
                  <a:cubicBezTo>
                    <a:pt x="759" y="33"/>
                    <a:pt x="792" y="33"/>
                    <a:pt x="831" y="26"/>
                  </a:cubicBezTo>
                  <a:cubicBezTo>
                    <a:pt x="891" y="13"/>
                    <a:pt x="891" y="7"/>
                    <a:pt x="950" y="0"/>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3" name="Freeform 40">
              <a:extLst>
                <a:ext uri="{FF2B5EF4-FFF2-40B4-BE49-F238E27FC236}">
                  <a16:creationId xmlns:a16="http://schemas.microsoft.com/office/drawing/2014/main" id="{6FEE9FF3-E264-C142-AD01-418A78F9AA2D}"/>
                </a:ext>
              </a:extLst>
            </p:cNvPr>
            <p:cNvSpPr>
              <a:spLocks noChangeArrowheads="1"/>
            </p:cNvSpPr>
            <p:nvPr/>
          </p:nvSpPr>
          <p:spPr bwMode="auto">
            <a:xfrm>
              <a:off x="7383776" y="7069132"/>
              <a:ext cx="1968372" cy="1562100"/>
            </a:xfrm>
            <a:custGeom>
              <a:avLst/>
              <a:gdLst>
                <a:gd name="T0" fmla="*/ 1893 w 5469"/>
                <a:gd name="T1" fmla="*/ 1009 h 4340"/>
                <a:gd name="T2" fmla="*/ 1893 w 5469"/>
                <a:gd name="T3" fmla="*/ 1286 h 4340"/>
                <a:gd name="T4" fmla="*/ 1853 w 5469"/>
                <a:gd name="T5" fmla="*/ 1556 h 4340"/>
                <a:gd name="T6" fmla="*/ 1801 w 5469"/>
                <a:gd name="T7" fmla="*/ 1932 h 4340"/>
                <a:gd name="T8" fmla="*/ 1458 w 5469"/>
                <a:gd name="T9" fmla="*/ 2011 h 4340"/>
                <a:gd name="T10" fmla="*/ 1141 w 5469"/>
                <a:gd name="T11" fmla="*/ 2011 h 4340"/>
                <a:gd name="T12" fmla="*/ 930 w 5469"/>
                <a:gd name="T13" fmla="*/ 1991 h 4340"/>
                <a:gd name="T14" fmla="*/ 745 w 5469"/>
                <a:gd name="T15" fmla="*/ 2018 h 4340"/>
                <a:gd name="T16" fmla="*/ 376 w 5469"/>
                <a:gd name="T17" fmla="*/ 2123 h 4340"/>
                <a:gd name="T18" fmla="*/ 257 w 5469"/>
                <a:gd name="T19" fmla="*/ 2235 h 4340"/>
                <a:gd name="T20" fmla="*/ 125 w 5469"/>
                <a:gd name="T21" fmla="*/ 2341 h 4340"/>
                <a:gd name="T22" fmla="*/ 0 w 5469"/>
                <a:gd name="T23" fmla="*/ 2605 h 4340"/>
                <a:gd name="T24" fmla="*/ 132 w 5469"/>
                <a:gd name="T25" fmla="*/ 2638 h 4340"/>
                <a:gd name="T26" fmla="*/ 541 w 5469"/>
                <a:gd name="T27" fmla="*/ 2691 h 4340"/>
                <a:gd name="T28" fmla="*/ 759 w 5469"/>
                <a:gd name="T29" fmla="*/ 2783 h 4340"/>
                <a:gd name="T30" fmla="*/ 792 w 5469"/>
                <a:gd name="T31" fmla="*/ 2948 h 4340"/>
                <a:gd name="T32" fmla="*/ 1247 w 5469"/>
                <a:gd name="T33" fmla="*/ 2882 h 4340"/>
                <a:gd name="T34" fmla="*/ 1524 w 5469"/>
                <a:gd name="T35" fmla="*/ 2862 h 4340"/>
                <a:gd name="T36" fmla="*/ 1741 w 5469"/>
                <a:gd name="T37" fmla="*/ 3073 h 4340"/>
                <a:gd name="T38" fmla="*/ 1761 w 5469"/>
                <a:gd name="T39" fmla="*/ 3449 h 4340"/>
                <a:gd name="T40" fmla="*/ 2025 w 5469"/>
                <a:gd name="T41" fmla="*/ 3693 h 4340"/>
                <a:gd name="T42" fmla="*/ 1999 w 5469"/>
                <a:gd name="T43" fmla="*/ 4161 h 4340"/>
                <a:gd name="T44" fmla="*/ 2309 w 5469"/>
                <a:gd name="T45" fmla="*/ 4201 h 4340"/>
                <a:gd name="T46" fmla="*/ 2553 w 5469"/>
                <a:gd name="T47" fmla="*/ 4188 h 4340"/>
                <a:gd name="T48" fmla="*/ 2783 w 5469"/>
                <a:gd name="T49" fmla="*/ 4201 h 4340"/>
                <a:gd name="T50" fmla="*/ 3648 w 5469"/>
                <a:gd name="T51" fmla="*/ 4069 h 4340"/>
                <a:gd name="T52" fmla="*/ 3971 w 5469"/>
                <a:gd name="T53" fmla="*/ 3845 h 4340"/>
                <a:gd name="T54" fmla="*/ 4241 w 5469"/>
                <a:gd name="T55" fmla="*/ 3554 h 4340"/>
                <a:gd name="T56" fmla="*/ 4281 w 5469"/>
                <a:gd name="T57" fmla="*/ 3343 h 4340"/>
                <a:gd name="T58" fmla="*/ 4617 w 5469"/>
                <a:gd name="T59" fmla="*/ 3093 h 4340"/>
                <a:gd name="T60" fmla="*/ 4795 w 5469"/>
                <a:gd name="T61" fmla="*/ 2684 h 4340"/>
                <a:gd name="T62" fmla="*/ 4875 w 5469"/>
                <a:gd name="T63" fmla="*/ 2559 h 4340"/>
                <a:gd name="T64" fmla="*/ 4921 w 5469"/>
                <a:gd name="T65" fmla="*/ 2334 h 4340"/>
                <a:gd name="T66" fmla="*/ 5191 w 5469"/>
                <a:gd name="T67" fmla="*/ 2143 h 4340"/>
                <a:gd name="T68" fmla="*/ 5257 w 5469"/>
                <a:gd name="T69" fmla="*/ 1939 h 4340"/>
                <a:gd name="T70" fmla="*/ 5369 w 5469"/>
                <a:gd name="T71" fmla="*/ 1516 h 4340"/>
                <a:gd name="T72" fmla="*/ 5231 w 5469"/>
                <a:gd name="T73" fmla="*/ 1002 h 4340"/>
                <a:gd name="T74" fmla="*/ 4888 w 5469"/>
                <a:gd name="T75" fmla="*/ 976 h 4340"/>
                <a:gd name="T76" fmla="*/ 4729 w 5469"/>
                <a:gd name="T77" fmla="*/ 725 h 4340"/>
                <a:gd name="T78" fmla="*/ 4386 w 5469"/>
                <a:gd name="T79" fmla="*/ 587 h 4340"/>
                <a:gd name="T80" fmla="*/ 4057 w 5469"/>
                <a:gd name="T81" fmla="*/ 329 h 4340"/>
                <a:gd name="T82" fmla="*/ 3733 w 5469"/>
                <a:gd name="T83" fmla="*/ 257 h 4340"/>
                <a:gd name="T84" fmla="*/ 3707 w 5469"/>
                <a:gd name="T85" fmla="*/ 59 h 4340"/>
                <a:gd name="T86" fmla="*/ 3509 w 5469"/>
                <a:gd name="T87" fmla="*/ 0 h 4340"/>
                <a:gd name="T88" fmla="*/ 3305 w 5469"/>
                <a:gd name="T89" fmla="*/ 59 h 4340"/>
                <a:gd name="T90" fmla="*/ 2737 w 5469"/>
                <a:gd name="T91" fmla="*/ 369 h 4340"/>
                <a:gd name="T92" fmla="*/ 2546 w 5469"/>
                <a:gd name="T93" fmla="*/ 257 h 4340"/>
                <a:gd name="T94" fmla="*/ 2131 w 5469"/>
                <a:gd name="T95" fmla="*/ 494 h 4340"/>
                <a:gd name="T96" fmla="*/ 2018 w 5469"/>
                <a:gd name="T97" fmla="*/ 771 h 4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469" h="4340">
                  <a:moveTo>
                    <a:pt x="1985" y="817"/>
                  </a:moveTo>
                  <a:lnTo>
                    <a:pt x="1985" y="817"/>
                  </a:lnTo>
                  <a:cubicBezTo>
                    <a:pt x="1979" y="897"/>
                    <a:pt x="1893" y="930"/>
                    <a:pt x="1893" y="1009"/>
                  </a:cubicBezTo>
                  <a:cubicBezTo>
                    <a:pt x="1893" y="1061"/>
                    <a:pt x="1939" y="1088"/>
                    <a:pt x="1939" y="1141"/>
                  </a:cubicBezTo>
                  <a:cubicBezTo>
                    <a:pt x="1939" y="1167"/>
                    <a:pt x="1939" y="1187"/>
                    <a:pt x="1939" y="1213"/>
                  </a:cubicBezTo>
                  <a:cubicBezTo>
                    <a:pt x="1939" y="1246"/>
                    <a:pt x="1906" y="1259"/>
                    <a:pt x="1893" y="1286"/>
                  </a:cubicBezTo>
                  <a:cubicBezTo>
                    <a:pt x="1873" y="1338"/>
                    <a:pt x="1860" y="1365"/>
                    <a:pt x="1840" y="1417"/>
                  </a:cubicBezTo>
                  <a:cubicBezTo>
                    <a:pt x="1827" y="1444"/>
                    <a:pt x="1814" y="1451"/>
                    <a:pt x="1814" y="1484"/>
                  </a:cubicBezTo>
                  <a:cubicBezTo>
                    <a:pt x="1814" y="1516"/>
                    <a:pt x="1834" y="1523"/>
                    <a:pt x="1853" y="1556"/>
                  </a:cubicBezTo>
                  <a:cubicBezTo>
                    <a:pt x="1860" y="1576"/>
                    <a:pt x="1886" y="1589"/>
                    <a:pt x="1886" y="1615"/>
                  </a:cubicBezTo>
                  <a:cubicBezTo>
                    <a:pt x="1886" y="1695"/>
                    <a:pt x="1801" y="1721"/>
                    <a:pt x="1801" y="1800"/>
                  </a:cubicBezTo>
                  <a:cubicBezTo>
                    <a:pt x="1801" y="1853"/>
                    <a:pt x="1801" y="1879"/>
                    <a:pt x="1801" y="1932"/>
                  </a:cubicBezTo>
                  <a:cubicBezTo>
                    <a:pt x="1715" y="1932"/>
                    <a:pt x="1675" y="1965"/>
                    <a:pt x="1603" y="2005"/>
                  </a:cubicBezTo>
                  <a:cubicBezTo>
                    <a:pt x="1570" y="2018"/>
                    <a:pt x="1557" y="2044"/>
                    <a:pt x="1524" y="2044"/>
                  </a:cubicBezTo>
                  <a:cubicBezTo>
                    <a:pt x="1497" y="2044"/>
                    <a:pt x="1484" y="2018"/>
                    <a:pt x="1458" y="2011"/>
                  </a:cubicBezTo>
                  <a:cubicBezTo>
                    <a:pt x="1411" y="2005"/>
                    <a:pt x="1379" y="2005"/>
                    <a:pt x="1326" y="2005"/>
                  </a:cubicBezTo>
                  <a:cubicBezTo>
                    <a:pt x="1286" y="2005"/>
                    <a:pt x="1260" y="2011"/>
                    <a:pt x="1220" y="2011"/>
                  </a:cubicBezTo>
                  <a:cubicBezTo>
                    <a:pt x="1187" y="2011"/>
                    <a:pt x="1167" y="2011"/>
                    <a:pt x="1141" y="2011"/>
                  </a:cubicBezTo>
                  <a:cubicBezTo>
                    <a:pt x="1108" y="2011"/>
                    <a:pt x="1088" y="2011"/>
                    <a:pt x="1062" y="1998"/>
                  </a:cubicBezTo>
                  <a:cubicBezTo>
                    <a:pt x="1036" y="1985"/>
                    <a:pt x="1029" y="1952"/>
                    <a:pt x="996" y="1952"/>
                  </a:cubicBezTo>
                  <a:cubicBezTo>
                    <a:pt x="970" y="1952"/>
                    <a:pt x="956" y="1978"/>
                    <a:pt x="930" y="1991"/>
                  </a:cubicBezTo>
                  <a:cubicBezTo>
                    <a:pt x="904" y="2005"/>
                    <a:pt x="884" y="2011"/>
                    <a:pt x="851" y="2024"/>
                  </a:cubicBezTo>
                  <a:cubicBezTo>
                    <a:pt x="825" y="2044"/>
                    <a:pt x="818" y="2071"/>
                    <a:pt x="792" y="2090"/>
                  </a:cubicBezTo>
                  <a:cubicBezTo>
                    <a:pt x="785" y="2057"/>
                    <a:pt x="778" y="2018"/>
                    <a:pt x="745" y="2018"/>
                  </a:cubicBezTo>
                  <a:cubicBezTo>
                    <a:pt x="726" y="2018"/>
                    <a:pt x="719" y="2044"/>
                    <a:pt x="699" y="2051"/>
                  </a:cubicBezTo>
                  <a:cubicBezTo>
                    <a:pt x="633" y="2071"/>
                    <a:pt x="587" y="2084"/>
                    <a:pt x="521" y="2110"/>
                  </a:cubicBezTo>
                  <a:cubicBezTo>
                    <a:pt x="468" y="2110"/>
                    <a:pt x="435" y="2117"/>
                    <a:pt x="376" y="2123"/>
                  </a:cubicBezTo>
                  <a:cubicBezTo>
                    <a:pt x="356" y="2130"/>
                    <a:pt x="337" y="2130"/>
                    <a:pt x="317" y="2143"/>
                  </a:cubicBezTo>
                  <a:cubicBezTo>
                    <a:pt x="303" y="2150"/>
                    <a:pt x="303" y="2163"/>
                    <a:pt x="290" y="2183"/>
                  </a:cubicBezTo>
                  <a:cubicBezTo>
                    <a:pt x="284" y="2202"/>
                    <a:pt x="270" y="2216"/>
                    <a:pt x="257" y="2235"/>
                  </a:cubicBezTo>
                  <a:cubicBezTo>
                    <a:pt x="244" y="2268"/>
                    <a:pt x="231" y="2282"/>
                    <a:pt x="205" y="2301"/>
                  </a:cubicBezTo>
                  <a:cubicBezTo>
                    <a:pt x="185" y="2308"/>
                    <a:pt x="185" y="2328"/>
                    <a:pt x="165" y="2334"/>
                  </a:cubicBezTo>
                  <a:cubicBezTo>
                    <a:pt x="145" y="2341"/>
                    <a:pt x="132" y="2334"/>
                    <a:pt x="125" y="2341"/>
                  </a:cubicBezTo>
                  <a:cubicBezTo>
                    <a:pt x="86" y="2367"/>
                    <a:pt x="79" y="2400"/>
                    <a:pt x="73" y="2446"/>
                  </a:cubicBezTo>
                  <a:lnTo>
                    <a:pt x="73" y="2446"/>
                  </a:lnTo>
                  <a:cubicBezTo>
                    <a:pt x="20" y="2493"/>
                    <a:pt x="0" y="2539"/>
                    <a:pt x="0" y="2605"/>
                  </a:cubicBezTo>
                  <a:cubicBezTo>
                    <a:pt x="0" y="2644"/>
                    <a:pt x="20" y="2664"/>
                    <a:pt x="13" y="2704"/>
                  </a:cubicBezTo>
                  <a:lnTo>
                    <a:pt x="13" y="2704"/>
                  </a:lnTo>
                  <a:cubicBezTo>
                    <a:pt x="46" y="2664"/>
                    <a:pt x="79" y="2638"/>
                    <a:pt x="132" y="2638"/>
                  </a:cubicBezTo>
                  <a:cubicBezTo>
                    <a:pt x="158" y="2638"/>
                    <a:pt x="178" y="2651"/>
                    <a:pt x="198" y="2664"/>
                  </a:cubicBezTo>
                  <a:cubicBezTo>
                    <a:pt x="257" y="2691"/>
                    <a:pt x="297" y="2691"/>
                    <a:pt x="356" y="2697"/>
                  </a:cubicBezTo>
                  <a:cubicBezTo>
                    <a:pt x="429" y="2697"/>
                    <a:pt x="468" y="2691"/>
                    <a:pt x="541" y="2691"/>
                  </a:cubicBezTo>
                  <a:cubicBezTo>
                    <a:pt x="587" y="2691"/>
                    <a:pt x="613" y="2691"/>
                    <a:pt x="660" y="2697"/>
                  </a:cubicBezTo>
                  <a:cubicBezTo>
                    <a:pt x="680" y="2704"/>
                    <a:pt x="693" y="2710"/>
                    <a:pt x="712" y="2710"/>
                  </a:cubicBezTo>
                  <a:cubicBezTo>
                    <a:pt x="739" y="2724"/>
                    <a:pt x="759" y="2750"/>
                    <a:pt x="759" y="2783"/>
                  </a:cubicBezTo>
                  <a:cubicBezTo>
                    <a:pt x="759" y="2823"/>
                    <a:pt x="739" y="2842"/>
                    <a:pt x="739" y="2882"/>
                  </a:cubicBezTo>
                  <a:cubicBezTo>
                    <a:pt x="739" y="2895"/>
                    <a:pt x="752" y="2902"/>
                    <a:pt x="759" y="2915"/>
                  </a:cubicBezTo>
                  <a:cubicBezTo>
                    <a:pt x="765" y="2928"/>
                    <a:pt x="772" y="2948"/>
                    <a:pt x="792" y="2948"/>
                  </a:cubicBezTo>
                  <a:cubicBezTo>
                    <a:pt x="825" y="2948"/>
                    <a:pt x="838" y="2902"/>
                    <a:pt x="871" y="2902"/>
                  </a:cubicBezTo>
                  <a:cubicBezTo>
                    <a:pt x="910" y="2902"/>
                    <a:pt x="917" y="2941"/>
                    <a:pt x="930" y="2974"/>
                  </a:cubicBezTo>
                  <a:cubicBezTo>
                    <a:pt x="1042" y="2908"/>
                    <a:pt x="1121" y="2882"/>
                    <a:pt x="1247" y="2882"/>
                  </a:cubicBezTo>
                  <a:cubicBezTo>
                    <a:pt x="1286" y="2882"/>
                    <a:pt x="1313" y="2895"/>
                    <a:pt x="1352" y="2895"/>
                  </a:cubicBezTo>
                  <a:cubicBezTo>
                    <a:pt x="1398" y="2895"/>
                    <a:pt x="1411" y="2849"/>
                    <a:pt x="1458" y="2849"/>
                  </a:cubicBezTo>
                  <a:cubicBezTo>
                    <a:pt x="1484" y="2849"/>
                    <a:pt x="1497" y="2862"/>
                    <a:pt x="1524" y="2862"/>
                  </a:cubicBezTo>
                  <a:cubicBezTo>
                    <a:pt x="1563" y="2862"/>
                    <a:pt x="1590" y="2849"/>
                    <a:pt x="1629" y="2849"/>
                  </a:cubicBezTo>
                  <a:cubicBezTo>
                    <a:pt x="1695" y="2849"/>
                    <a:pt x="1741" y="2915"/>
                    <a:pt x="1741" y="2981"/>
                  </a:cubicBezTo>
                  <a:cubicBezTo>
                    <a:pt x="1741" y="3020"/>
                    <a:pt x="1741" y="3034"/>
                    <a:pt x="1741" y="3073"/>
                  </a:cubicBezTo>
                  <a:cubicBezTo>
                    <a:pt x="1741" y="3093"/>
                    <a:pt x="1761" y="3106"/>
                    <a:pt x="1761" y="3126"/>
                  </a:cubicBezTo>
                  <a:cubicBezTo>
                    <a:pt x="1761" y="3198"/>
                    <a:pt x="1735" y="3238"/>
                    <a:pt x="1735" y="3304"/>
                  </a:cubicBezTo>
                  <a:cubicBezTo>
                    <a:pt x="1735" y="3363"/>
                    <a:pt x="1748" y="3396"/>
                    <a:pt x="1761" y="3449"/>
                  </a:cubicBezTo>
                  <a:cubicBezTo>
                    <a:pt x="1788" y="3502"/>
                    <a:pt x="1807" y="3541"/>
                    <a:pt x="1860" y="3548"/>
                  </a:cubicBezTo>
                  <a:cubicBezTo>
                    <a:pt x="1913" y="3554"/>
                    <a:pt x="1959" y="3535"/>
                    <a:pt x="1992" y="3574"/>
                  </a:cubicBezTo>
                  <a:cubicBezTo>
                    <a:pt x="2025" y="3607"/>
                    <a:pt x="2018" y="3647"/>
                    <a:pt x="2025" y="3693"/>
                  </a:cubicBezTo>
                  <a:cubicBezTo>
                    <a:pt x="1893" y="4029"/>
                    <a:pt x="1893" y="4029"/>
                    <a:pt x="1893" y="4029"/>
                  </a:cubicBezTo>
                  <a:cubicBezTo>
                    <a:pt x="1906" y="4056"/>
                    <a:pt x="1933" y="4062"/>
                    <a:pt x="1959" y="4076"/>
                  </a:cubicBezTo>
                  <a:cubicBezTo>
                    <a:pt x="1992" y="4095"/>
                    <a:pt x="1999" y="4128"/>
                    <a:pt x="1999" y="4161"/>
                  </a:cubicBezTo>
                  <a:cubicBezTo>
                    <a:pt x="1999" y="4194"/>
                    <a:pt x="1999" y="4214"/>
                    <a:pt x="1999" y="4247"/>
                  </a:cubicBezTo>
                  <a:cubicBezTo>
                    <a:pt x="1999" y="4320"/>
                    <a:pt x="2097" y="4339"/>
                    <a:pt x="2170" y="4339"/>
                  </a:cubicBezTo>
                  <a:cubicBezTo>
                    <a:pt x="2243" y="4339"/>
                    <a:pt x="2229" y="4201"/>
                    <a:pt x="2309" y="4201"/>
                  </a:cubicBezTo>
                  <a:cubicBezTo>
                    <a:pt x="2315" y="4201"/>
                    <a:pt x="2322" y="4221"/>
                    <a:pt x="2328" y="4227"/>
                  </a:cubicBezTo>
                  <a:cubicBezTo>
                    <a:pt x="2348" y="4234"/>
                    <a:pt x="2361" y="4234"/>
                    <a:pt x="2388" y="4234"/>
                  </a:cubicBezTo>
                  <a:cubicBezTo>
                    <a:pt x="2454" y="4234"/>
                    <a:pt x="2487" y="4188"/>
                    <a:pt x="2553" y="4188"/>
                  </a:cubicBezTo>
                  <a:cubicBezTo>
                    <a:pt x="2592" y="4188"/>
                    <a:pt x="2612" y="4188"/>
                    <a:pt x="2652" y="4188"/>
                  </a:cubicBezTo>
                  <a:cubicBezTo>
                    <a:pt x="2698" y="4188"/>
                    <a:pt x="2737" y="4201"/>
                    <a:pt x="2783" y="4201"/>
                  </a:cubicBezTo>
                  <a:lnTo>
                    <a:pt x="2783" y="4201"/>
                  </a:lnTo>
                  <a:cubicBezTo>
                    <a:pt x="2856" y="4161"/>
                    <a:pt x="2902" y="4142"/>
                    <a:pt x="2981" y="4128"/>
                  </a:cubicBezTo>
                  <a:cubicBezTo>
                    <a:pt x="3113" y="4095"/>
                    <a:pt x="3192" y="4069"/>
                    <a:pt x="3331" y="4069"/>
                  </a:cubicBezTo>
                  <a:cubicBezTo>
                    <a:pt x="3450" y="4069"/>
                    <a:pt x="3522" y="4069"/>
                    <a:pt x="3648" y="4069"/>
                  </a:cubicBezTo>
                  <a:cubicBezTo>
                    <a:pt x="3694" y="4069"/>
                    <a:pt x="3727" y="4056"/>
                    <a:pt x="3773" y="4043"/>
                  </a:cubicBezTo>
                  <a:cubicBezTo>
                    <a:pt x="3826" y="4029"/>
                    <a:pt x="3872" y="4036"/>
                    <a:pt x="3911" y="3996"/>
                  </a:cubicBezTo>
                  <a:cubicBezTo>
                    <a:pt x="3951" y="3950"/>
                    <a:pt x="3938" y="3897"/>
                    <a:pt x="3971" y="3845"/>
                  </a:cubicBezTo>
                  <a:cubicBezTo>
                    <a:pt x="3991" y="3799"/>
                    <a:pt x="4004" y="3766"/>
                    <a:pt x="4023" y="3720"/>
                  </a:cubicBezTo>
                  <a:cubicBezTo>
                    <a:pt x="4043" y="3667"/>
                    <a:pt x="4043" y="3627"/>
                    <a:pt x="4090" y="3601"/>
                  </a:cubicBezTo>
                  <a:cubicBezTo>
                    <a:pt x="4142" y="3568"/>
                    <a:pt x="4182" y="3574"/>
                    <a:pt x="4241" y="3554"/>
                  </a:cubicBezTo>
                  <a:lnTo>
                    <a:pt x="4241" y="3554"/>
                  </a:lnTo>
                  <a:cubicBezTo>
                    <a:pt x="4248" y="3508"/>
                    <a:pt x="4281" y="3462"/>
                    <a:pt x="4281" y="3416"/>
                  </a:cubicBezTo>
                  <a:cubicBezTo>
                    <a:pt x="4281" y="3390"/>
                    <a:pt x="4281" y="3377"/>
                    <a:pt x="4281" y="3343"/>
                  </a:cubicBezTo>
                  <a:cubicBezTo>
                    <a:pt x="4281" y="3284"/>
                    <a:pt x="4340" y="3258"/>
                    <a:pt x="4386" y="3218"/>
                  </a:cubicBezTo>
                  <a:cubicBezTo>
                    <a:pt x="4426" y="3192"/>
                    <a:pt x="4439" y="3165"/>
                    <a:pt x="4479" y="3146"/>
                  </a:cubicBezTo>
                  <a:cubicBezTo>
                    <a:pt x="4538" y="3126"/>
                    <a:pt x="4571" y="3126"/>
                    <a:pt x="4617" y="3093"/>
                  </a:cubicBezTo>
                  <a:cubicBezTo>
                    <a:pt x="4663" y="3060"/>
                    <a:pt x="4663" y="3020"/>
                    <a:pt x="4696" y="2974"/>
                  </a:cubicBezTo>
                  <a:cubicBezTo>
                    <a:pt x="4743" y="2928"/>
                    <a:pt x="4749" y="2882"/>
                    <a:pt x="4762" y="2816"/>
                  </a:cubicBezTo>
                  <a:cubicBezTo>
                    <a:pt x="4776" y="2763"/>
                    <a:pt x="4795" y="2737"/>
                    <a:pt x="4795" y="2684"/>
                  </a:cubicBezTo>
                  <a:cubicBezTo>
                    <a:pt x="4795" y="2664"/>
                    <a:pt x="4789" y="2651"/>
                    <a:pt x="4782" y="2631"/>
                  </a:cubicBezTo>
                  <a:cubicBezTo>
                    <a:pt x="4802" y="2618"/>
                    <a:pt x="4802" y="2611"/>
                    <a:pt x="4815" y="2605"/>
                  </a:cubicBezTo>
                  <a:cubicBezTo>
                    <a:pt x="4841" y="2592"/>
                    <a:pt x="4875" y="2585"/>
                    <a:pt x="4875" y="2559"/>
                  </a:cubicBezTo>
                  <a:cubicBezTo>
                    <a:pt x="4875" y="2512"/>
                    <a:pt x="4835" y="2499"/>
                    <a:pt x="4835" y="2453"/>
                  </a:cubicBezTo>
                  <a:cubicBezTo>
                    <a:pt x="4835" y="2427"/>
                    <a:pt x="4868" y="2427"/>
                    <a:pt x="4881" y="2407"/>
                  </a:cubicBezTo>
                  <a:cubicBezTo>
                    <a:pt x="4894" y="2381"/>
                    <a:pt x="4907" y="2367"/>
                    <a:pt x="4921" y="2334"/>
                  </a:cubicBezTo>
                  <a:cubicBezTo>
                    <a:pt x="4934" y="2282"/>
                    <a:pt x="4947" y="2255"/>
                    <a:pt x="4980" y="2209"/>
                  </a:cubicBezTo>
                  <a:cubicBezTo>
                    <a:pt x="5000" y="2176"/>
                    <a:pt x="5033" y="2176"/>
                    <a:pt x="5072" y="2169"/>
                  </a:cubicBezTo>
                  <a:cubicBezTo>
                    <a:pt x="5132" y="2156"/>
                    <a:pt x="5132" y="2150"/>
                    <a:pt x="5191" y="2143"/>
                  </a:cubicBezTo>
                  <a:lnTo>
                    <a:pt x="5191" y="2143"/>
                  </a:lnTo>
                  <a:cubicBezTo>
                    <a:pt x="5191" y="2130"/>
                    <a:pt x="5184" y="2137"/>
                    <a:pt x="5184" y="2123"/>
                  </a:cubicBezTo>
                  <a:cubicBezTo>
                    <a:pt x="5184" y="2051"/>
                    <a:pt x="5257" y="2018"/>
                    <a:pt x="5257" y="1939"/>
                  </a:cubicBezTo>
                  <a:cubicBezTo>
                    <a:pt x="5257" y="1912"/>
                    <a:pt x="5244" y="1899"/>
                    <a:pt x="5244" y="1879"/>
                  </a:cubicBezTo>
                  <a:cubicBezTo>
                    <a:pt x="5244" y="1827"/>
                    <a:pt x="5290" y="1813"/>
                    <a:pt x="5303" y="1767"/>
                  </a:cubicBezTo>
                  <a:cubicBezTo>
                    <a:pt x="5336" y="1668"/>
                    <a:pt x="5330" y="1609"/>
                    <a:pt x="5369" y="1516"/>
                  </a:cubicBezTo>
                  <a:cubicBezTo>
                    <a:pt x="5409" y="1424"/>
                    <a:pt x="5468" y="1378"/>
                    <a:pt x="5468" y="1279"/>
                  </a:cubicBezTo>
                  <a:cubicBezTo>
                    <a:pt x="5468" y="1187"/>
                    <a:pt x="5389" y="1154"/>
                    <a:pt x="5330" y="1081"/>
                  </a:cubicBezTo>
                  <a:cubicBezTo>
                    <a:pt x="5297" y="1048"/>
                    <a:pt x="5283" y="1009"/>
                    <a:pt x="5231" y="1002"/>
                  </a:cubicBezTo>
                  <a:cubicBezTo>
                    <a:pt x="5178" y="989"/>
                    <a:pt x="5145" y="1009"/>
                    <a:pt x="5092" y="982"/>
                  </a:cubicBezTo>
                  <a:cubicBezTo>
                    <a:pt x="5059" y="969"/>
                    <a:pt x="5039" y="949"/>
                    <a:pt x="5000" y="949"/>
                  </a:cubicBezTo>
                  <a:cubicBezTo>
                    <a:pt x="4954" y="949"/>
                    <a:pt x="4934" y="976"/>
                    <a:pt x="4888" y="976"/>
                  </a:cubicBezTo>
                  <a:cubicBezTo>
                    <a:pt x="4875" y="976"/>
                    <a:pt x="4875" y="956"/>
                    <a:pt x="4868" y="936"/>
                  </a:cubicBezTo>
                  <a:cubicBezTo>
                    <a:pt x="4861" y="903"/>
                    <a:pt x="4848" y="890"/>
                    <a:pt x="4828" y="863"/>
                  </a:cubicBezTo>
                  <a:cubicBezTo>
                    <a:pt x="4795" y="811"/>
                    <a:pt x="4776" y="771"/>
                    <a:pt x="4729" y="725"/>
                  </a:cubicBezTo>
                  <a:cubicBezTo>
                    <a:pt x="4683" y="672"/>
                    <a:pt x="4624" y="692"/>
                    <a:pt x="4558" y="666"/>
                  </a:cubicBezTo>
                  <a:cubicBezTo>
                    <a:pt x="4518" y="652"/>
                    <a:pt x="4498" y="639"/>
                    <a:pt x="4459" y="626"/>
                  </a:cubicBezTo>
                  <a:cubicBezTo>
                    <a:pt x="4433" y="613"/>
                    <a:pt x="4413" y="593"/>
                    <a:pt x="4386" y="587"/>
                  </a:cubicBezTo>
                  <a:cubicBezTo>
                    <a:pt x="4366" y="573"/>
                    <a:pt x="4347" y="573"/>
                    <a:pt x="4334" y="554"/>
                  </a:cubicBezTo>
                  <a:cubicBezTo>
                    <a:pt x="4314" y="527"/>
                    <a:pt x="4314" y="501"/>
                    <a:pt x="4287" y="474"/>
                  </a:cubicBezTo>
                  <a:cubicBezTo>
                    <a:pt x="4208" y="395"/>
                    <a:pt x="4149" y="369"/>
                    <a:pt x="4057" y="329"/>
                  </a:cubicBezTo>
                  <a:cubicBezTo>
                    <a:pt x="4017" y="309"/>
                    <a:pt x="4004" y="270"/>
                    <a:pt x="3964" y="270"/>
                  </a:cubicBezTo>
                  <a:cubicBezTo>
                    <a:pt x="3905" y="270"/>
                    <a:pt x="3878" y="316"/>
                    <a:pt x="3826" y="316"/>
                  </a:cubicBezTo>
                  <a:cubicBezTo>
                    <a:pt x="3786" y="316"/>
                    <a:pt x="3773" y="276"/>
                    <a:pt x="3733" y="257"/>
                  </a:cubicBezTo>
                  <a:cubicBezTo>
                    <a:pt x="3707" y="237"/>
                    <a:pt x="3661" y="237"/>
                    <a:pt x="3661" y="204"/>
                  </a:cubicBezTo>
                  <a:cubicBezTo>
                    <a:pt x="3661" y="171"/>
                    <a:pt x="3667" y="145"/>
                    <a:pt x="3680" y="118"/>
                  </a:cubicBezTo>
                  <a:cubicBezTo>
                    <a:pt x="3687" y="92"/>
                    <a:pt x="3707" y="85"/>
                    <a:pt x="3707" y="59"/>
                  </a:cubicBezTo>
                  <a:cubicBezTo>
                    <a:pt x="3707" y="33"/>
                    <a:pt x="3674" y="33"/>
                    <a:pt x="3648" y="26"/>
                  </a:cubicBezTo>
                  <a:cubicBezTo>
                    <a:pt x="3628" y="19"/>
                    <a:pt x="3615" y="0"/>
                    <a:pt x="3595" y="0"/>
                  </a:cubicBezTo>
                  <a:cubicBezTo>
                    <a:pt x="3562" y="0"/>
                    <a:pt x="3542" y="0"/>
                    <a:pt x="3509" y="0"/>
                  </a:cubicBezTo>
                  <a:cubicBezTo>
                    <a:pt x="3483" y="0"/>
                    <a:pt x="3469" y="19"/>
                    <a:pt x="3436" y="19"/>
                  </a:cubicBezTo>
                  <a:cubicBezTo>
                    <a:pt x="3410" y="19"/>
                    <a:pt x="3397" y="19"/>
                    <a:pt x="3371" y="19"/>
                  </a:cubicBezTo>
                  <a:cubicBezTo>
                    <a:pt x="3344" y="19"/>
                    <a:pt x="3331" y="39"/>
                    <a:pt x="3305" y="59"/>
                  </a:cubicBezTo>
                  <a:cubicBezTo>
                    <a:pt x="3265" y="85"/>
                    <a:pt x="3245" y="105"/>
                    <a:pt x="3212" y="132"/>
                  </a:cubicBezTo>
                  <a:cubicBezTo>
                    <a:pt x="3146" y="191"/>
                    <a:pt x="3100" y="197"/>
                    <a:pt x="3028" y="230"/>
                  </a:cubicBezTo>
                  <a:cubicBezTo>
                    <a:pt x="2909" y="276"/>
                    <a:pt x="2856" y="343"/>
                    <a:pt x="2737" y="369"/>
                  </a:cubicBezTo>
                  <a:cubicBezTo>
                    <a:pt x="2704" y="375"/>
                    <a:pt x="2691" y="402"/>
                    <a:pt x="2658" y="402"/>
                  </a:cubicBezTo>
                  <a:cubicBezTo>
                    <a:pt x="2586" y="402"/>
                    <a:pt x="2572" y="329"/>
                    <a:pt x="2546" y="257"/>
                  </a:cubicBezTo>
                  <a:lnTo>
                    <a:pt x="2546" y="257"/>
                  </a:lnTo>
                  <a:cubicBezTo>
                    <a:pt x="2474" y="257"/>
                    <a:pt x="2434" y="230"/>
                    <a:pt x="2361" y="230"/>
                  </a:cubicBezTo>
                  <a:cubicBezTo>
                    <a:pt x="2289" y="230"/>
                    <a:pt x="2249" y="276"/>
                    <a:pt x="2216" y="336"/>
                  </a:cubicBezTo>
                  <a:cubicBezTo>
                    <a:pt x="2183" y="395"/>
                    <a:pt x="2150" y="428"/>
                    <a:pt x="2131" y="494"/>
                  </a:cubicBezTo>
                  <a:cubicBezTo>
                    <a:pt x="2131" y="507"/>
                    <a:pt x="2117" y="507"/>
                    <a:pt x="2111" y="520"/>
                  </a:cubicBezTo>
                  <a:cubicBezTo>
                    <a:pt x="2084" y="593"/>
                    <a:pt x="2091" y="646"/>
                    <a:pt x="2058" y="718"/>
                  </a:cubicBezTo>
                  <a:cubicBezTo>
                    <a:pt x="2045" y="738"/>
                    <a:pt x="2032" y="751"/>
                    <a:pt x="2018" y="771"/>
                  </a:cubicBezTo>
                  <a:cubicBezTo>
                    <a:pt x="2005" y="791"/>
                    <a:pt x="2005" y="811"/>
                    <a:pt x="1985" y="817"/>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4" name="Freeform 41">
              <a:extLst>
                <a:ext uri="{FF2B5EF4-FFF2-40B4-BE49-F238E27FC236}">
                  <a16:creationId xmlns:a16="http://schemas.microsoft.com/office/drawing/2014/main" id="{338938FB-8BC4-654E-8070-4A56E9D9545C}"/>
                </a:ext>
              </a:extLst>
            </p:cNvPr>
            <p:cNvSpPr>
              <a:spLocks noChangeArrowheads="1"/>
            </p:cNvSpPr>
            <p:nvPr/>
          </p:nvSpPr>
          <p:spPr bwMode="auto">
            <a:xfrm>
              <a:off x="6705958" y="8501057"/>
              <a:ext cx="1068318" cy="774700"/>
            </a:xfrm>
            <a:custGeom>
              <a:avLst/>
              <a:gdLst>
                <a:gd name="T0" fmla="*/ 738 w 2968"/>
                <a:gd name="T1" fmla="*/ 6 h 2151"/>
                <a:gd name="T2" fmla="*/ 481 w 2968"/>
                <a:gd name="T3" fmla="*/ 277 h 2151"/>
                <a:gd name="T4" fmla="*/ 310 w 2968"/>
                <a:gd name="T5" fmla="*/ 501 h 2151"/>
                <a:gd name="T6" fmla="*/ 159 w 2968"/>
                <a:gd name="T7" fmla="*/ 712 h 2151"/>
                <a:gd name="T8" fmla="*/ 139 w 2968"/>
                <a:gd name="T9" fmla="*/ 804 h 2151"/>
                <a:gd name="T10" fmla="*/ 33 w 2968"/>
                <a:gd name="T11" fmla="*/ 1391 h 2151"/>
                <a:gd name="T12" fmla="*/ 13 w 2968"/>
                <a:gd name="T13" fmla="*/ 1444 h 2151"/>
                <a:gd name="T14" fmla="*/ 7 w 2968"/>
                <a:gd name="T15" fmla="*/ 1503 h 2151"/>
                <a:gd name="T16" fmla="*/ 86 w 2968"/>
                <a:gd name="T17" fmla="*/ 1510 h 2151"/>
                <a:gd name="T18" fmla="*/ 224 w 2968"/>
                <a:gd name="T19" fmla="*/ 1484 h 2151"/>
                <a:gd name="T20" fmla="*/ 284 w 2968"/>
                <a:gd name="T21" fmla="*/ 1537 h 2151"/>
                <a:gd name="T22" fmla="*/ 363 w 2968"/>
                <a:gd name="T23" fmla="*/ 1741 h 2151"/>
                <a:gd name="T24" fmla="*/ 330 w 2968"/>
                <a:gd name="T25" fmla="*/ 1866 h 2151"/>
                <a:gd name="T26" fmla="*/ 455 w 2968"/>
                <a:gd name="T27" fmla="*/ 1873 h 2151"/>
                <a:gd name="T28" fmla="*/ 632 w 2968"/>
                <a:gd name="T29" fmla="*/ 1893 h 2151"/>
                <a:gd name="T30" fmla="*/ 857 w 2968"/>
                <a:gd name="T31" fmla="*/ 1932 h 2151"/>
                <a:gd name="T32" fmla="*/ 1226 w 2968"/>
                <a:gd name="T33" fmla="*/ 2071 h 2151"/>
                <a:gd name="T34" fmla="*/ 1358 w 2968"/>
                <a:gd name="T35" fmla="*/ 2150 h 2151"/>
                <a:gd name="T36" fmla="*/ 1463 w 2968"/>
                <a:gd name="T37" fmla="*/ 1978 h 2151"/>
                <a:gd name="T38" fmla="*/ 1734 w 2968"/>
                <a:gd name="T39" fmla="*/ 1813 h 2151"/>
                <a:gd name="T40" fmla="*/ 2321 w 2968"/>
                <a:gd name="T41" fmla="*/ 1932 h 2151"/>
                <a:gd name="T42" fmla="*/ 2631 w 2968"/>
                <a:gd name="T43" fmla="*/ 1945 h 2151"/>
                <a:gd name="T44" fmla="*/ 2664 w 2968"/>
                <a:gd name="T45" fmla="*/ 1906 h 2151"/>
                <a:gd name="T46" fmla="*/ 2750 w 2968"/>
                <a:gd name="T47" fmla="*/ 1721 h 2151"/>
                <a:gd name="T48" fmla="*/ 2763 w 2968"/>
                <a:gd name="T49" fmla="*/ 1602 h 2151"/>
                <a:gd name="T50" fmla="*/ 2895 w 2968"/>
                <a:gd name="T51" fmla="*/ 1583 h 2151"/>
                <a:gd name="T52" fmla="*/ 2967 w 2968"/>
                <a:gd name="T53" fmla="*/ 1569 h 2151"/>
                <a:gd name="T54" fmla="*/ 2842 w 2968"/>
                <a:gd name="T55" fmla="*/ 1405 h 2151"/>
                <a:gd name="T56" fmla="*/ 2756 w 2968"/>
                <a:gd name="T57" fmla="*/ 1411 h 2151"/>
                <a:gd name="T58" fmla="*/ 2684 w 2968"/>
                <a:gd name="T59" fmla="*/ 1180 h 2151"/>
                <a:gd name="T60" fmla="*/ 2446 w 2968"/>
                <a:gd name="T61" fmla="*/ 1154 h 2151"/>
                <a:gd name="T62" fmla="*/ 2440 w 2968"/>
                <a:gd name="T63" fmla="*/ 1028 h 2151"/>
                <a:gd name="T64" fmla="*/ 2374 w 2968"/>
                <a:gd name="T65" fmla="*/ 745 h 2151"/>
                <a:gd name="T66" fmla="*/ 2400 w 2968"/>
                <a:gd name="T67" fmla="*/ 633 h 2151"/>
                <a:gd name="T68" fmla="*/ 2387 w 2968"/>
                <a:gd name="T69" fmla="*/ 521 h 2151"/>
                <a:gd name="T70" fmla="*/ 2361 w 2968"/>
                <a:gd name="T71" fmla="*/ 409 h 2151"/>
                <a:gd name="T72" fmla="*/ 2235 w 2968"/>
                <a:gd name="T73" fmla="*/ 303 h 2151"/>
                <a:gd name="T74" fmla="*/ 2018 w 2968"/>
                <a:gd name="T75" fmla="*/ 244 h 2151"/>
                <a:gd name="T76" fmla="*/ 1833 w 2968"/>
                <a:gd name="T77" fmla="*/ 244 h 2151"/>
                <a:gd name="T78" fmla="*/ 1741 w 2968"/>
                <a:gd name="T79" fmla="*/ 125 h 2151"/>
                <a:gd name="T80" fmla="*/ 1411 w 2968"/>
                <a:gd name="T81" fmla="*/ 19 h 2151"/>
                <a:gd name="T82" fmla="*/ 1239 w 2968"/>
                <a:gd name="T83" fmla="*/ 0 h 2151"/>
                <a:gd name="T84" fmla="*/ 1088 w 2968"/>
                <a:gd name="T85" fmla="*/ 46 h 2151"/>
                <a:gd name="T86" fmla="*/ 929 w 2968"/>
                <a:gd name="T87" fmla="*/ 26 h 2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968" h="2151">
                  <a:moveTo>
                    <a:pt x="738" y="6"/>
                  </a:moveTo>
                  <a:lnTo>
                    <a:pt x="738" y="6"/>
                  </a:lnTo>
                  <a:cubicBezTo>
                    <a:pt x="672" y="79"/>
                    <a:pt x="613" y="99"/>
                    <a:pt x="534" y="151"/>
                  </a:cubicBezTo>
                  <a:cubicBezTo>
                    <a:pt x="487" y="178"/>
                    <a:pt x="487" y="224"/>
                    <a:pt x="481" y="277"/>
                  </a:cubicBezTo>
                  <a:cubicBezTo>
                    <a:pt x="474" y="316"/>
                    <a:pt x="462" y="336"/>
                    <a:pt x="449" y="376"/>
                  </a:cubicBezTo>
                  <a:cubicBezTo>
                    <a:pt x="416" y="442"/>
                    <a:pt x="363" y="448"/>
                    <a:pt x="310" y="501"/>
                  </a:cubicBezTo>
                  <a:cubicBezTo>
                    <a:pt x="284" y="534"/>
                    <a:pt x="290" y="560"/>
                    <a:pt x="264" y="593"/>
                  </a:cubicBezTo>
                  <a:cubicBezTo>
                    <a:pt x="218" y="640"/>
                    <a:pt x="178" y="653"/>
                    <a:pt x="159" y="712"/>
                  </a:cubicBezTo>
                  <a:cubicBezTo>
                    <a:pt x="152" y="752"/>
                    <a:pt x="145" y="765"/>
                    <a:pt x="139" y="804"/>
                  </a:cubicBezTo>
                  <a:lnTo>
                    <a:pt x="139" y="804"/>
                  </a:lnTo>
                  <a:cubicBezTo>
                    <a:pt x="33" y="1391"/>
                    <a:pt x="33" y="1391"/>
                    <a:pt x="33" y="1391"/>
                  </a:cubicBezTo>
                  <a:lnTo>
                    <a:pt x="33" y="1391"/>
                  </a:lnTo>
                  <a:cubicBezTo>
                    <a:pt x="33" y="1398"/>
                    <a:pt x="27" y="1405"/>
                    <a:pt x="27" y="1411"/>
                  </a:cubicBezTo>
                  <a:cubicBezTo>
                    <a:pt x="20" y="1424"/>
                    <a:pt x="13" y="1431"/>
                    <a:pt x="13" y="1444"/>
                  </a:cubicBezTo>
                  <a:cubicBezTo>
                    <a:pt x="7" y="1457"/>
                    <a:pt x="0" y="1464"/>
                    <a:pt x="0" y="1470"/>
                  </a:cubicBezTo>
                  <a:cubicBezTo>
                    <a:pt x="0" y="1484"/>
                    <a:pt x="7" y="1497"/>
                    <a:pt x="7" y="1503"/>
                  </a:cubicBezTo>
                  <a:lnTo>
                    <a:pt x="7" y="1503"/>
                  </a:lnTo>
                  <a:cubicBezTo>
                    <a:pt x="33" y="1503"/>
                    <a:pt x="60" y="1510"/>
                    <a:pt x="86" y="1510"/>
                  </a:cubicBezTo>
                  <a:cubicBezTo>
                    <a:pt x="132" y="1497"/>
                    <a:pt x="159" y="1477"/>
                    <a:pt x="205" y="1477"/>
                  </a:cubicBezTo>
                  <a:cubicBezTo>
                    <a:pt x="211" y="1477"/>
                    <a:pt x="218" y="1477"/>
                    <a:pt x="224" y="1484"/>
                  </a:cubicBezTo>
                  <a:cubicBezTo>
                    <a:pt x="231" y="1490"/>
                    <a:pt x="238" y="1497"/>
                    <a:pt x="244" y="1503"/>
                  </a:cubicBezTo>
                  <a:cubicBezTo>
                    <a:pt x="251" y="1523"/>
                    <a:pt x="277" y="1517"/>
                    <a:pt x="284" y="1537"/>
                  </a:cubicBezTo>
                  <a:cubicBezTo>
                    <a:pt x="290" y="1556"/>
                    <a:pt x="290" y="1576"/>
                    <a:pt x="297" y="1602"/>
                  </a:cubicBezTo>
                  <a:cubicBezTo>
                    <a:pt x="317" y="1662"/>
                    <a:pt x="363" y="1682"/>
                    <a:pt x="363" y="1741"/>
                  </a:cubicBezTo>
                  <a:cubicBezTo>
                    <a:pt x="363" y="1794"/>
                    <a:pt x="343" y="1827"/>
                    <a:pt x="330" y="1866"/>
                  </a:cubicBezTo>
                  <a:lnTo>
                    <a:pt x="330" y="1866"/>
                  </a:lnTo>
                  <a:cubicBezTo>
                    <a:pt x="350" y="1866"/>
                    <a:pt x="363" y="1873"/>
                    <a:pt x="376" y="1873"/>
                  </a:cubicBezTo>
                  <a:cubicBezTo>
                    <a:pt x="409" y="1873"/>
                    <a:pt x="422" y="1873"/>
                    <a:pt x="455" y="1873"/>
                  </a:cubicBezTo>
                  <a:cubicBezTo>
                    <a:pt x="494" y="1873"/>
                    <a:pt x="507" y="1840"/>
                    <a:pt x="547" y="1840"/>
                  </a:cubicBezTo>
                  <a:cubicBezTo>
                    <a:pt x="586" y="1840"/>
                    <a:pt x="599" y="1879"/>
                    <a:pt x="632" y="1893"/>
                  </a:cubicBezTo>
                  <a:cubicBezTo>
                    <a:pt x="685" y="1919"/>
                    <a:pt x="718" y="1932"/>
                    <a:pt x="777" y="1932"/>
                  </a:cubicBezTo>
                  <a:cubicBezTo>
                    <a:pt x="810" y="1932"/>
                    <a:pt x="824" y="1932"/>
                    <a:pt x="857" y="1932"/>
                  </a:cubicBezTo>
                  <a:cubicBezTo>
                    <a:pt x="909" y="1932"/>
                    <a:pt x="929" y="1959"/>
                    <a:pt x="982" y="1972"/>
                  </a:cubicBezTo>
                  <a:cubicBezTo>
                    <a:pt x="1081" y="1998"/>
                    <a:pt x="1134" y="2031"/>
                    <a:pt x="1226" y="2071"/>
                  </a:cubicBezTo>
                  <a:cubicBezTo>
                    <a:pt x="1252" y="2084"/>
                    <a:pt x="1272" y="2091"/>
                    <a:pt x="1299" y="2104"/>
                  </a:cubicBezTo>
                  <a:cubicBezTo>
                    <a:pt x="1318" y="2123"/>
                    <a:pt x="1332" y="2150"/>
                    <a:pt x="1358" y="2150"/>
                  </a:cubicBezTo>
                  <a:cubicBezTo>
                    <a:pt x="1404" y="2150"/>
                    <a:pt x="1431" y="2110"/>
                    <a:pt x="1444" y="2064"/>
                  </a:cubicBezTo>
                  <a:cubicBezTo>
                    <a:pt x="1457" y="2038"/>
                    <a:pt x="1444" y="2005"/>
                    <a:pt x="1463" y="1978"/>
                  </a:cubicBezTo>
                  <a:cubicBezTo>
                    <a:pt x="1477" y="1965"/>
                    <a:pt x="1496" y="1965"/>
                    <a:pt x="1516" y="1959"/>
                  </a:cubicBezTo>
                  <a:cubicBezTo>
                    <a:pt x="1615" y="1925"/>
                    <a:pt x="1635" y="1813"/>
                    <a:pt x="1734" y="1813"/>
                  </a:cubicBezTo>
                  <a:cubicBezTo>
                    <a:pt x="1899" y="1813"/>
                    <a:pt x="1985" y="1846"/>
                    <a:pt x="2143" y="1886"/>
                  </a:cubicBezTo>
                  <a:cubicBezTo>
                    <a:pt x="2216" y="1906"/>
                    <a:pt x="2248" y="1932"/>
                    <a:pt x="2321" y="1932"/>
                  </a:cubicBezTo>
                  <a:cubicBezTo>
                    <a:pt x="2354" y="1932"/>
                    <a:pt x="2367" y="1912"/>
                    <a:pt x="2393" y="1912"/>
                  </a:cubicBezTo>
                  <a:cubicBezTo>
                    <a:pt x="2492" y="1912"/>
                    <a:pt x="2532" y="1932"/>
                    <a:pt x="2631" y="1945"/>
                  </a:cubicBezTo>
                  <a:lnTo>
                    <a:pt x="2631" y="1945"/>
                  </a:lnTo>
                  <a:cubicBezTo>
                    <a:pt x="2644" y="1932"/>
                    <a:pt x="2657" y="1925"/>
                    <a:pt x="2664" y="1906"/>
                  </a:cubicBezTo>
                  <a:cubicBezTo>
                    <a:pt x="2684" y="1860"/>
                    <a:pt x="2671" y="1827"/>
                    <a:pt x="2697" y="1780"/>
                  </a:cubicBezTo>
                  <a:cubicBezTo>
                    <a:pt x="2710" y="1754"/>
                    <a:pt x="2750" y="1748"/>
                    <a:pt x="2750" y="1721"/>
                  </a:cubicBezTo>
                  <a:cubicBezTo>
                    <a:pt x="2750" y="1662"/>
                    <a:pt x="2690" y="1655"/>
                    <a:pt x="2651" y="1616"/>
                  </a:cubicBezTo>
                  <a:cubicBezTo>
                    <a:pt x="2690" y="1616"/>
                    <a:pt x="2717" y="1609"/>
                    <a:pt x="2763" y="1602"/>
                  </a:cubicBezTo>
                  <a:cubicBezTo>
                    <a:pt x="2783" y="1596"/>
                    <a:pt x="2789" y="1563"/>
                    <a:pt x="2816" y="1563"/>
                  </a:cubicBezTo>
                  <a:cubicBezTo>
                    <a:pt x="2849" y="1563"/>
                    <a:pt x="2862" y="1583"/>
                    <a:pt x="2895" y="1583"/>
                  </a:cubicBezTo>
                  <a:cubicBezTo>
                    <a:pt x="2921" y="1583"/>
                    <a:pt x="2948" y="1583"/>
                    <a:pt x="2967" y="1569"/>
                  </a:cubicBezTo>
                  <a:lnTo>
                    <a:pt x="2967" y="1569"/>
                  </a:lnTo>
                  <a:cubicBezTo>
                    <a:pt x="2948" y="1510"/>
                    <a:pt x="2928" y="1477"/>
                    <a:pt x="2915" y="1411"/>
                  </a:cubicBezTo>
                  <a:cubicBezTo>
                    <a:pt x="2888" y="1411"/>
                    <a:pt x="2875" y="1405"/>
                    <a:pt x="2842" y="1405"/>
                  </a:cubicBezTo>
                  <a:cubicBezTo>
                    <a:pt x="2829" y="1405"/>
                    <a:pt x="2822" y="1411"/>
                    <a:pt x="2809" y="1411"/>
                  </a:cubicBezTo>
                  <a:cubicBezTo>
                    <a:pt x="2789" y="1411"/>
                    <a:pt x="2776" y="1411"/>
                    <a:pt x="2756" y="1411"/>
                  </a:cubicBezTo>
                  <a:cubicBezTo>
                    <a:pt x="2763" y="1345"/>
                    <a:pt x="2789" y="1312"/>
                    <a:pt x="2789" y="1246"/>
                  </a:cubicBezTo>
                  <a:cubicBezTo>
                    <a:pt x="2789" y="1200"/>
                    <a:pt x="2730" y="1200"/>
                    <a:pt x="2684" y="1180"/>
                  </a:cubicBezTo>
                  <a:cubicBezTo>
                    <a:pt x="2644" y="1154"/>
                    <a:pt x="2618" y="1134"/>
                    <a:pt x="2572" y="1134"/>
                  </a:cubicBezTo>
                  <a:cubicBezTo>
                    <a:pt x="2519" y="1134"/>
                    <a:pt x="2499" y="1154"/>
                    <a:pt x="2446" y="1154"/>
                  </a:cubicBezTo>
                  <a:cubicBezTo>
                    <a:pt x="2440" y="1154"/>
                    <a:pt x="2433" y="1147"/>
                    <a:pt x="2433" y="1147"/>
                  </a:cubicBezTo>
                  <a:cubicBezTo>
                    <a:pt x="2433" y="1101"/>
                    <a:pt x="2440" y="1075"/>
                    <a:pt x="2440" y="1028"/>
                  </a:cubicBezTo>
                  <a:cubicBezTo>
                    <a:pt x="2440" y="969"/>
                    <a:pt x="2446" y="930"/>
                    <a:pt x="2427" y="870"/>
                  </a:cubicBezTo>
                  <a:cubicBezTo>
                    <a:pt x="2407" y="817"/>
                    <a:pt x="2374" y="798"/>
                    <a:pt x="2374" y="745"/>
                  </a:cubicBezTo>
                  <a:cubicBezTo>
                    <a:pt x="2374" y="712"/>
                    <a:pt x="2400" y="699"/>
                    <a:pt x="2413" y="666"/>
                  </a:cubicBezTo>
                  <a:cubicBezTo>
                    <a:pt x="2413" y="653"/>
                    <a:pt x="2407" y="646"/>
                    <a:pt x="2400" y="633"/>
                  </a:cubicBezTo>
                  <a:cubicBezTo>
                    <a:pt x="2400" y="613"/>
                    <a:pt x="2400" y="600"/>
                    <a:pt x="2400" y="580"/>
                  </a:cubicBezTo>
                  <a:cubicBezTo>
                    <a:pt x="2393" y="560"/>
                    <a:pt x="2387" y="541"/>
                    <a:pt x="2387" y="521"/>
                  </a:cubicBezTo>
                  <a:cubicBezTo>
                    <a:pt x="2380" y="488"/>
                    <a:pt x="2374" y="474"/>
                    <a:pt x="2374" y="448"/>
                  </a:cubicBezTo>
                  <a:cubicBezTo>
                    <a:pt x="2367" y="435"/>
                    <a:pt x="2367" y="422"/>
                    <a:pt x="2361" y="409"/>
                  </a:cubicBezTo>
                  <a:cubicBezTo>
                    <a:pt x="2354" y="389"/>
                    <a:pt x="2347" y="382"/>
                    <a:pt x="2341" y="362"/>
                  </a:cubicBezTo>
                  <a:cubicBezTo>
                    <a:pt x="2308" y="329"/>
                    <a:pt x="2268" y="329"/>
                    <a:pt x="2235" y="303"/>
                  </a:cubicBezTo>
                  <a:cubicBezTo>
                    <a:pt x="2202" y="277"/>
                    <a:pt x="2202" y="224"/>
                    <a:pt x="2156" y="224"/>
                  </a:cubicBezTo>
                  <a:cubicBezTo>
                    <a:pt x="2103" y="224"/>
                    <a:pt x="2070" y="244"/>
                    <a:pt x="2018" y="244"/>
                  </a:cubicBezTo>
                  <a:cubicBezTo>
                    <a:pt x="1978" y="244"/>
                    <a:pt x="1958" y="211"/>
                    <a:pt x="1919" y="211"/>
                  </a:cubicBezTo>
                  <a:cubicBezTo>
                    <a:pt x="1886" y="211"/>
                    <a:pt x="1873" y="244"/>
                    <a:pt x="1833" y="244"/>
                  </a:cubicBezTo>
                  <a:cubicBezTo>
                    <a:pt x="1800" y="244"/>
                    <a:pt x="1787" y="204"/>
                    <a:pt x="1767" y="171"/>
                  </a:cubicBezTo>
                  <a:cubicBezTo>
                    <a:pt x="1760" y="151"/>
                    <a:pt x="1760" y="125"/>
                    <a:pt x="1741" y="125"/>
                  </a:cubicBezTo>
                  <a:cubicBezTo>
                    <a:pt x="1701" y="125"/>
                    <a:pt x="1681" y="151"/>
                    <a:pt x="1642" y="151"/>
                  </a:cubicBezTo>
                  <a:cubicBezTo>
                    <a:pt x="1543" y="151"/>
                    <a:pt x="1510" y="19"/>
                    <a:pt x="1411" y="19"/>
                  </a:cubicBezTo>
                  <a:cubicBezTo>
                    <a:pt x="1378" y="19"/>
                    <a:pt x="1364" y="19"/>
                    <a:pt x="1338" y="19"/>
                  </a:cubicBezTo>
                  <a:cubicBezTo>
                    <a:pt x="1299" y="19"/>
                    <a:pt x="1279" y="0"/>
                    <a:pt x="1239" y="0"/>
                  </a:cubicBezTo>
                  <a:cubicBezTo>
                    <a:pt x="1206" y="0"/>
                    <a:pt x="1193" y="0"/>
                    <a:pt x="1160" y="0"/>
                  </a:cubicBezTo>
                  <a:cubicBezTo>
                    <a:pt x="1127" y="0"/>
                    <a:pt x="1120" y="46"/>
                    <a:pt x="1088" y="46"/>
                  </a:cubicBezTo>
                  <a:cubicBezTo>
                    <a:pt x="1061" y="46"/>
                    <a:pt x="1055" y="26"/>
                    <a:pt x="1028" y="26"/>
                  </a:cubicBezTo>
                  <a:cubicBezTo>
                    <a:pt x="989" y="26"/>
                    <a:pt x="969" y="26"/>
                    <a:pt x="929" y="26"/>
                  </a:cubicBezTo>
                  <a:cubicBezTo>
                    <a:pt x="738" y="6"/>
                    <a:pt x="738" y="6"/>
                    <a:pt x="738" y="6"/>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5" name="Freeform 42">
              <a:extLst>
                <a:ext uri="{FF2B5EF4-FFF2-40B4-BE49-F238E27FC236}">
                  <a16:creationId xmlns:a16="http://schemas.microsoft.com/office/drawing/2014/main" id="{82D90620-1192-ED43-927E-1F88B1BD56ED}"/>
                </a:ext>
              </a:extLst>
            </p:cNvPr>
            <p:cNvSpPr>
              <a:spLocks noChangeArrowheads="1"/>
            </p:cNvSpPr>
            <p:nvPr/>
          </p:nvSpPr>
          <p:spPr bwMode="auto">
            <a:xfrm>
              <a:off x="6972641" y="8018457"/>
              <a:ext cx="1484216" cy="1047750"/>
            </a:xfrm>
            <a:custGeom>
              <a:avLst/>
              <a:gdLst>
                <a:gd name="T0" fmla="*/ 1154 w 4123"/>
                <a:gd name="T1" fmla="*/ 66 h 2909"/>
                <a:gd name="T2" fmla="*/ 1062 w 4123"/>
                <a:gd name="T3" fmla="*/ 198 h 2909"/>
                <a:gd name="T4" fmla="*/ 963 w 4123"/>
                <a:gd name="T5" fmla="*/ 257 h 2909"/>
                <a:gd name="T6" fmla="*/ 851 w 4123"/>
                <a:gd name="T7" fmla="*/ 356 h 2909"/>
                <a:gd name="T8" fmla="*/ 785 w 4123"/>
                <a:gd name="T9" fmla="*/ 501 h 2909"/>
                <a:gd name="T10" fmla="*/ 673 w 4123"/>
                <a:gd name="T11" fmla="*/ 620 h 2909"/>
                <a:gd name="T12" fmla="*/ 455 w 4123"/>
                <a:gd name="T13" fmla="*/ 1029 h 2909"/>
                <a:gd name="T14" fmla="*/ 152 w 4123"/>
                <a:gd name="T15" fmla="*/ 1213 h 2909"/>
                <a:gd name="T16" fmla="*/ 0 w 4123"/>
                <a:gd name="T17" fmla="*/ 1345 h 2909"/>
                <a:gd name="T18" fmla="*/ 290 w 4123"/>
                <a:gd name="T19" fmla="*/ 1365 h 2909"/>
                <a:gd name="T20" fmla="*/ 422 w 4123"/>
                <a:gd name="T21" fmla="*/ 1339 h 2909"/>
                <a:gd name="T22" fmla="*/ 600 w 4123"/>
                <a:gd name="T23" fmla="*/ 1358 h 2909"/>
                <a:gd name="T24" fmla="*/ 904 w 4123"/>
                <a:gd name="T25" fmla="*/ 1490 h 2909"/>
                <a:gd name="T26" fmla="*/ 1029 w 4123"/>
                <a:gd name="T27" fmla="*/ 1510 h 2909"/>
                <a:gd name="T28" fmla="*/ 1181 w 4123"/>
                <a:gd name="T29" fmla="*/ 1550 h 2909"/>
                <a:gd name="T30" fmla="*/ 1418 w 4123"/>
                <a:gd name="T31" fmla="*/ 1563 h 2909"/>
                <a:gd name="T32" fmla="*/ 1603 w 4123"/>
                <a:gd name="T33" fmla="*/ 1701 h 2909"/>
                <a:gd name="T34" fmla="*/ 1636 w 4123"/>
                <a:gd name="T35" fmla="*/ 1787 h 2909"/>
                <a:gd name="T36" fmla="*/ 1662 w 4123"/>
                <a:gd name="T37" fmla="*/ 1919 h 2909"/>
                <a:gd name="T38" fmla="*/ 1675 w 4123"/>
                <a:gd name="T39" fmla="*/ 2005 h 2909"/>
                <a:gd name="T40" fmla="*/ 1689 w 4123"/>
                <a:gd name="T41" fmla="*/ 2209 h 2909"/>
                <a:gd name="T42" fmla="*/ 1695 w 4123"/>
                <a:gd name="T43" fmla="*/ 2486 h 2909"/>
                <a:gd name="T44" fmla="*/ 1834 w 4123"/>
                <a:gd name="T45" fmla="*/ 2473 h 2909"/>
                <a:gd name="T46" fmla="*/ 2051 w 4123"/>
                <a:gd name="T47" fmla="*/ 2585 h 2909"/>
                <a:gd name="T48" fmla="*/ 2071 w 4123"/>
                <a:gd name="T49" fmla="*/ 2750 h 2909"/>
                <a:gd name="T50" fmla="*/ 2177 w 4123"/>
                <a:gd name="T51" fmla="*/ 2750 h 2909"/>
                <a:gd name="T52" fmla="*/ 2229 w 4123"/>
                <a:gd name="T53" fmla="*/ 2908 h 2909"/>
                <a:gd name="T54" fmla="*/ 2249 w 4123"/>
                <a:gd name="T55" fmla="*/ 2796 h 2909"/>
                <a:gd name="T56" fmla="*/ 2645 w 4123"/>
                <a:gd name="T57" fmla="*/ 2546 h 2909"/>
                <a:gd name="T58" fmla="*/ 3054 w 4123"/>
                <a:gd name="T59" fmla="*/ 2288 h 2909"/>
                <a:gd name="T60" fmla="*/ 3219 w 4123"/>
                <a:gd name="T61" fmla="*/ 2229 h 2909"/>
                <a:gd name="T62" fmla="*/ 3469 w 4123"/>
                <a:gd name="T63" fmla="*/ 2229 h 2909"/>
                <a:gd name="T64" fmla="*/ 3595 w 4123"/>
                <a:gd name="T65" fmla="*/ 2143 h 2909"/>
                <a:gd name="T66" fmla="*/ 3753 w 4123"/>
                <a:gd name="T67" fmla="*/ 2077 h 2909"/>
                <a:gd name="T68" fmla="*/ 3832 w 4123"/>
                <a:gd name="T69" fmla="*/ 2077 h 2909"/>
                <a:gd name="T70" fmla="*/ 3826 w 4123"/>
                <a:gd name="T71" fmla="*/ 2064 h 2909"/>
                <a:gd name="T72" fmla="*/ 3878 w 4123"/>
                <a:gd name="T73" fmla="*/ 1893 h 2909"/>
                <a:gd name="T74" fmla="*/ 4122 w 4123"/>
                <a:gd name="T75" fmla="*/ 1781 h 2909"/>
                <a:gd name="T76" fmla="*/ 4056 w 4123"/>
                <a:gd name="T77" fmla="*/ 1715 h 2909"/>
                <a:gd name="T78" fmla="*/ 3892 w 4123"/>
                <a:gd name="T79" fmla="*/ 1682 h 2909"/>
                <a:gd name="T80" fmla="*/ 3924 w 4123"/>
                <a:gd name="T81" fmla="*/ 1563 h 2909"/>
                <a:gd name="T82" fmla="*/ 3694 w 4123"/>
                <a:gd name="T83" fmla="*/ 1550 h 2909"/>
                <a:gd name="T84" fmla="*/ 3469 w 4123"/>
                <a:gd name="T85" fmla="*/ 1589 h 2909"/>
                <a:gd name="T86" fmla="*/ 3311 w 4123"/>
                <a:gd name="T87" fmla="*/ 1701 h 2909"/>
                <a:gd name="T88" fmla="*/ 3140 w 4123"/>
                <a:gd name="T89" fmla="*/ 1523 h 2909"/>
                <a:gd name="T90" fmla="*/ 3034 w 4123"/>
                <a:gd name="T91" fmla="*/ 1391 h 2909"/>
                <a:gd name="T92" fmla="*/ 3133 w 4123"/>
                <a:gd name="T93" fmla="*/ 936 h 2909"/>
                <a:gd name="T94" fmla="*/ 2902 w 4123"/>
                <a:gd name="T95" fmla="*/ 811 h 2909"/>
                <a:gd name="T96" fmla="*/ 2902 w 4123"/>
                <a:gd name="T97" fmla="*/ 488 h 2909"/>
                <a:gd name="T98" fmla="*/ 2882 w 4123"/>
                <a:gd name="T99" fmla="*/ 343 h 2909"/>
                <a:gd name="T100" fmla="*/ 2665 w 4123"/>
                <a:gd name="T101" fmla="*/ 224 h 2909"/>
                <a:gd name="T102" fmla="*/ 2493 w 4123"/>
                <a:gd name="T103" fmla="*/ 257 h 2909"/>
                <a:gd name="T104" fmla="*/ 2071 w 4123"/>
                <a:gd name="T105" fmla="*/ 336 h 2909"/>
                <a:gd name="T106" fmla="*/ 1933 w 4123"/>
                <a:gd name="T107" fmla="*/ 310 h 2909"/>
                <a:gd name="T108" fmla="*/ 1880 w 4123"/>
                <a:gd name="T109" fmla="*/ 244 h 2909"/>
                <a:gd name="T110" fmla="*/ 1853 w 4123"/>
                <a:gd name="T111" fmla="*/ 72 h 2909"/>
                <a:gd name="T112" fmla="*/ 1682 w 4123"/>
                <a:gd name="T113" fmla="*/ 53 h 2909"/>
                <a:gd name="T114" fmla="*/ 1339 w 4123"/>
                <a:gd name="T115" fmla="*/ 26 h 2909"/>
                <a:gd name="T116" fmla="*/ 1154 w 4123"/>
                <a:gd name="T117" fmla="*/ 66 h 2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123" h="2909">
                  <a:moveTo>
                    <a:pt x="1154" y="66"/>
                  </a:moveTo>
                  <a:lnTo>
                    <a:pt x="1154" y="66"/>
                  </a:lnTo>
                  <a:cubicBezTo>
                    <a:pt x="1148" y="92"/>
                    <a:pt x="1128" y="105"/>
                    <a:pt x="1108" y="132"/>
                  </a:cubicBezTo>
                  <a:cubicBezTo>
                    <a:pt x="1088" y="158"/>
                    <a:pt x="1088" y="178"/>
                    <a:pt x="1062" y="198"/>
                  </a:cubicBezTo>
                  <a:cubicBezTo>
                    <a:pt x="1042" y="204"/>
                    <a:pt x="1036" y="211"/>
                    <a:pt x="1016" y="217"/>
                  </a:cubicBezTo>
                  <a:cubicBezTo>
                    <a:pt x="996" y="231"/>
                    <a:pt x="989" y="244"/>
                    <a:pt x="963" y="257"/>
                  </a:cubicBezTo>
                  <a:cubicBezTo>
                    <a:pt x="943" y="264"/>
                    <a:pt x="930" y="257"/>
                    <a:pt x="910" y="270"/>
                  </a:cubicBezTo>
                  <a:cubicBezTo>
                    <a:pt x="871" y="283"/>
                    <a:pt x="864" y="316"/>
                    <a:pt x="851" y="356"/>
                  </a:cubicBezTo>
                  <a:cubicBezTo>
                    <a:pt x="831" y="402"/>
                    <a:pt x="824" y="428"/>
                    <a:pt x="805" y="475"/>
                  </a:cubicBezTo>
                  <a:cubicBezTo>
                    <a:pt x="798" y="488"/>
                    <a:pt x="792" y="494"/>
                    <a:pt x="785" y="501"/>
                  </a:cubicBezTo>
                  <a:cubicBezTo>
                    <a:pt x="772" y="521"/>
                    <a:pt x="772" y="527"/>
                    <a:pt x="758" y="547"/>
                  </a:cubicBezTo>
                  <a:cubicBezTo>
                    <a:pt x="725" y="573"/>
                    <a:pt x="693" y="587"/>
                    <a:pt x="673" y="620"/>
                  </a:cubicBezTo>
                  <a:cubicBezTo>
                    <a:pt x="633" y="686"/>
                    <a:pt x="646" y="732"/>
                    <a:pt x="640" y="804"/>
                  </a:cubicBezTo>
                  <a:cubicBezTo>
                    <a:pt x="620" y="916"/>
                    <a:pt x="501" y="930"/>
                    <a:pt x="455" y="1029"/>
                  </a:cubicBezTo>
                  <a:cubicBezTo>
                    <a:pt x="415" y="1101"/>
                    <a:pt x="389" y="1147"/>
                    <a:pt x="317" y="1180"/>
                  </a:cubicBezTo>
                  <a:cubicBezTo>
                    <a:pt x="257" y="1207"/>
                    <a:pt x="211" y="1194"/>
                    <a:pt x="152" y="1213"/>
                  </a:cubicBezTo>
                  <a:cubicBezTo>
                    <a:pt x="79" y="1246"/>
                    <a:pt x="46" y="1286"/>
                    <a:pt x="0" y="1345"/>
                  </a:cubicBezTo>
                  <a:lnTo>
                    <a:pt x="0" y="1345"/>
                  </a:lnTo>
                  <a:cubicBezTo>
                    <a:pt x="191" y="1365"/>
                    <a:pt x="191" y="1365"/>
                    <a:pt x="191" y="1365"/>
                  </a:cubicBezTo>
                  <a:cubicBezTo>
                    <a:pt x="231" y="1365"/>
                    <a:pt x="251" y="1365"/>
                    <a:pt x="290" y="1365"/>
                  </a:cubicBezTo>
                  <a:cubicBezTo>
                    <a:pt x="317" y="1365"/>
                    <a:pt x="323" y="1385"/>
                    <a:pt x="350" y="1385"/>
                  </a:cubicBezTo>
                  <a:cubicBezTo>
                    <a:pt x="382" y="1385"/>
                    <a:pt x="389" y="1339"/>
                    <a:pt x="422" y="1339"/>
                  </a:cubicBezTo>
                  <a:cubicBezTo>
                    <a:pt x="455" y="1339"/>
                    <a:pt x="468" y="1339"/>
                    <a:pt x="501" y="1339"/>
                  </a:cubicBezTo>
                  <a:cubicBezTo>
                    <a:pt x="541" y="1339"/>
                    <a:pt x="561" y="1358"/>
                    <a:pt x="600" y="1358"/>
                  </a:cubicBezTo>
                  <a:cubicBezTo>
                    <a:pt x="626" y="1358"/>
                    <a:pt x="640" y="1358"/>
                    <a:pt x="673" y="1358"/>
                  </a:cubicBezTo>
                  <a:cubicBezTo>
                    <a:pt x="772" y="1358"/>
                    <a:pt x="805" y="1490"/>
                    <a:pt x="904" y="1490"/>
                  </a:cubicBezTo>
                  <a:cubicBezTo>
                    <a:pt x="943" y="1490"/>
                    <a:pt x="963" y="1464"/>
                    <a:pt x="1003" y="1464"/>
                  </a:cubicBezTo>
                  <a:cubicBezTo>
                    <a:pt x="1022" y="1464"/>
                    <a:pt x="1022" y="1490"/>
                    <a:pt x="1029" y="1510"/>
                  </a:cubicBezTo>
                  <a:cubicBezTo>
                    <a:pt x="1049" y="1543"/>
                    <a:pt x="1062" y="1583"/>
                    <a:pt x="1095" y="1583"/>
                  </a:cubicBezTo>
                  <a:cubicBezTo>
                    <a:pt x="1135" y="1583"/>
                    <a:pt x="1148" y="1550"/>
                    <a:pt x="1181" y="1550"/>
                  </a:cubicBezTo>
                  <a:cubicBezTo>
                    <a:pt x="1220" y="1550"/>
                    <a:pt x="1240" y="1583"/>
                    <a:pt x="1280" y="1583"/>
                  </a:cubicBezTo>
                  <a:cubicBezTo>
                    <a:pt x="1332" y="1583"/>
                    <a:pt x="1365" y="1563"/>
                    <a:pt x="1418" y="1563"/>
                  </a:cubicBezTo>
                  <a:cubicBezTo>
                    <a:pt x="1464" y="1563"/>
                    <a:pt x="1464" y="1616"/>
                    <a:pt x="1497" y="1642"/>
                  </a:cubicBezTo>
                  <a:cubicBezTo>
                    <a:pt x="1530" y="1668"/>
                    <a:pt x="1570" y="1668"/>
                    <a:pt x="1603" y="1701"/>
                  </a:cubicBezTo>
                  <a:cubicBezTo>
                    <a:pt x="1609" y="1721"/>
                    <a:pt x="1616" y="1728"/>
                    <a:pt x="1623" y="1748"/>
                  </a:cubicBezTo>
                  <a:cubicBezTo>
                    <a:pt x="1629" y="1761"/>
                    <a:pt x="1629" y="1774"/>
                    <a:pt x="1636" y="1787"/>
                  </a:cubicBezTo>
                  <a:cubicBezTo>
                    <a:pt x="1636" y="1813"/>
                    <a:pt x="1642" y="1827"/>
                    <a:pt x="1649" y="1860"/>
                  </a:cubicBezTo>
                  <a:cubicBezTo>
                    <a:pt x="1649" y="1880"/>
                    <a:pt x="1655" y="1899"/>
                    <a:pt x="1662" y="1919"/>
                  </a:cubicBezTo>
                  <a:cubicBezTo>
                    <a:pt x="1662" y="1939"/>
                    <a:pt x="1662" y="1952"/>
                    <a:pt x="1662" y="1972"/>
                  </a:cubicBezTo>
                  <a:cubicBezTo>
                    <a:pt x="1669" y="1985"/>
                    <a:pt x="1675" y="1992"/>
                    <a:pt x="1675" y="2005"/>
                  </a:cubicBezTo>
                  <a:cubicBezTo>
                    <a:pt x="1662" y="2038"/>
                    <a:pt x="1636" y="2051"/>
                    <a:pt x="1636" y="2084"/>
                  </a:cubicBezTo>
                  <a:cubicBezTo>
                    <a:pt x="1636" y="2137"/>
                    <a:pt x="1669" y="2156"/>
                    <a:pt x="1689" y="2209"/>
                  </a:cubicBezTo>
                  <a:cubicBezTo>
                    <a:pt x="1708" y="2269"/>
                    <a:pt x="1702" y="2308"/>
                    <a:pt x="1702" y="2367"/>
                  </a:cubicBezTo>
                  <a:cubicBezTo>
                    <a:pt x="1702" y="2414"/>
                    <a:pt x="1695" y="2440"/>
                    <a:pt x="1695" y="2486"/>
                  </a:cubicBezTo>
                  <a:cubicBezTo>
                    <a:pt x="1695" y="2486"/>
                    <a:pt x="1702" y="2493"/>
                    <a:pt x="1708" y="2493"/>
                  </a:cubicBezTo>
                  <a:cubicBezTo>
                    <a:pt x="1761" y="2493"/>
                    <a:pt x="1781" y="2473"/>
                    <a:pt x="1834" y="2473"/>
                  </a:cubicBezTo>
                  <a:cubicBezTo>
                    <a:pt x="1880" y="2473"/>
                    <a:pt x="1906" y="2493"/>
                    <a:pt x="1946" y="2519"/>
                  </a:cubicBezTo>
                  <a:cubicBezTo>
                    <a:pt x="1992" y="2539"/>
                    <a:pt x="2051" y="2539"/>
                    <a:pt x="2051" y="2585"/>
                  </a:cubicBezTo>
                  <a:cubicBezTo>
                    <a:pt x="2051" y="2651"/>
                    <a:pt x="2025" y="2684"/>
                    <a:pt x="2018" y="2750"/>
                  </a:cubicBezTo>
                  <a:cubicBezTo>
                    <a:pt x="2038" y="2750"/>
                    <a:pt x="2051" y="2750"/>
                    <a:pt x="2071" y="2750"/>
                  </a:cubicBezTo>
                  <a:cubicBezTo>
                    <a:pt x="2084" y="2750"/>
                    <a:pt x="2091" y="2744"/>
                    <a:pt x="2104" y="2744"/>
                  </a:cubicBezTo>
                  <a:cubicBezTo>
                    <a:pt x="2137" y="2744"/>
                    <a:pt x="2150" y="2750"/>
                    <a:pt x="2177" y="2750"/>
                  </a:cubicBezTo>
                  <a:cubicBezTo>
                    <a:pt x="2190" y="2816"/>
                    <a:pt x="2210" y="2849"/>
                    <a:pt x="2229" y="2908"/>
                  </a:cubicBezTo>
                  <a:lnTo>
                    <a:pt x="2229" y="2908"/>
                  </a:lnTo>
                  <a:cubicBezTo>
                    <a:pt x="2256" y="2902"/>
                    <a:pt x="2269" y="2882"/>
                    <a:pt x="2269" y="2856"/>
                  </a:cubicBezTo>
                  <a:cubicBezTo>
                    <a:pt x="2269" y="2829"/>
                    <a:pt x="2262" y="2816"/>
                    <a:pt x="2249" y="2796"/>
                  </a:cubicBezTo>
                  <a:cubicBezTo>
                    <a:pt x="2308" y="2790"/>
                    <a:pt x="2322" y="2744"/>
                    <a:pt x="2368" y="2710"/>
                  </a:cubicBezTo>
                  <a:cubicBezTo>
                    <a:pt x="2473" y="2645"/>
                    <a:pt x="2533" y="2605"/>
                    <a:pt x="2645" y="2546"/>
                  </a:cubicBezTo>
                  <a:cubicBezTo>
                    <a:pt x="2770" y="2473"/>
                    <a:pt x="2823" y="2394"/>
                    <a:pt x="2955" y="2341"/>
                  </a:cubicBezTo>
                  <a:cubicBezTo>
                    <a:pt x="2994" y="2321"/>
                    <a:pt x="3008" y="2288"/>
                    <a:pt x="3054" y="2288"/>
                  </a:cubicBezTo>
                  <a:cubicBezTo>
                    <a:pt x="3067" y="2288"/>
                    <a:pt x="3074" y="2295"/>
                    <a:pt x="3093" y="2295"/>
                  </a:cubicBezTo>
                  <a:cubicBezTo>
                    <a:pt x="3146" y="2295"/>
                    <a:pt x="3173" y="2255"/>
                    <a:pt x="3219" y="2229"/>
                  </a:cubicBezTo>
                  <a:cubicBezTo>
                    <a:pt x="3265" y="2196"/>
                    <a:pt x="3298" y="2190"/>
                    <a:pt x="3351" y="2190"/>
                  </a:cubicBezTo>
                  <a:cubicBezTo>
                    <a:pt x="3397" y="2190"/>
                    <a:pt x="3417" y="2229"/>
                    <a:pt x="3469" y="2229"/>
                  </a:cubicBezTo>
                  <a:cubicBezTo>
                    <a:pt x="3502" y="2229"/>
                    <a:pt x="3522" y="2236"/>
                    <a:pt x="3549" y="2216"/>
                  </a:cubicBezTo>
                  <a:cubicBezTo>
                    <a:pt x="3575" y="2190"/>
                    <a:pt x="3575" y="2163"/>
                    <a:pt x="3595" y="2143"/>
                  </a:cubicBezTo>
                  <a:cubicBezTo>
                    <a:pt x="3634" y="2110"/>
                    <a:pt x="3667" y="2104"/>
                    <a:pt x="3720" y="2091"/>
                  </a:cubicBezTo>
                  <a:cubicBezTo>
                    <a:pt x="3733" y="2091"/>
                    <a:pt x="3740" y="2077"/>
                    <a:pt x="3753" y="2077"/>
                  </a:cubicBezTo>
                  <a:cubicBezTo>
                    <a:pt x="3779" y="2077"/>
                    <a:pt x="3793" y="2077"/>
                    <a:pt x="3819" y="2077"/>
                  </a:cubicBezTo>
                  <a:cubicBezTo>
                    <a:pt x="3826" y="2077"/>
                    <a:pt x="3826" y="2077"/>
                    <a:pt x="3832" y="2077"/>
                  </a:cubicBezTo>
                  <a:lnTo>
                    <a:pt x="3832" y="2077"/>
                  </a:lnTo>
                  <a:cubicBezTo>
                    <a:pt x="3832" y="2071"/>
                    <a:pt x="3826" y="2071"/>
                    <a:pt x="3826" y="2064"/>
                  </a:cubicBezTo>
                  <a:cubicBezTo>
                    <a:pt x="3826" y="2031"/>
                    <a:pt x="3839" y="2005"/>
                    <a:pt x="3845" y="1972"/>
                  </a:cubicBezTo>
                  <a:cubicBezTo>
                    <a:pt x="3852" y="1939"/>
                    <a:pt x="3852" y="1912"/>
                    <a:pt x="3878" y="1893"/>
                  </a:cubicBezTo>
                  <a:cubicBezTo>
                    <a:pt x="3958" y="1833"/>
                    <a:pt x="4023" y="1813"/>
                    <a:pt x="4122" y="1813"/>
                  </a:cubicBezTo>
                  <a:cubicBezTo>
                    <a:pt x="4122" y="1800"/>
                    <a:pt x="4122" y="1794"/>
                    <a:pt x="4122" y="1781"/>
                  </a:cubicBezTo>
                  <a:cubicBezTo>
                    <a:pt x="4122" y="1761"/>
                    <a:pt x="4109" y="1754"/>
                    <a:pt x="4096" y="1741"/>
                  </a:cubicBezTo>
                  <a:cubicBezTo>
                    <a:pt x="4083" y="1728"/>
                    <a:pt x="4076" y="1715"/>
                    <a:pt x="4056" y="1715"/>
                  </a:cubicBezTo>
                  <a:cubicBezTo>
                    <a:pt x="4030" y="1715"/>
                    <a:pt x="4017" y="1715"/>
                    <a:pt x="3991" y="1715"/>
                  </a:cubicBezTo>
                  <a:cubicBezTo>
                    <a:pt x="3951" y="1715"/>
                    <a:pt x="3892" y="1721"/>
                    <a:pt x="3892" y="1682"/>
                  </a:cubicBezTo>
                  <a:cubicBezTo>
                    <a:pt x="3892" y="1636"/>
                    <a:pt x="3905" y="1602"/>
                    <a:pt x="3924" y="1563"/>
                  </a:cubicBezTo>
                  <a:lnTo>
                    <a:pt x="3924" y="1563"/>
                  </a:lnTo>
                  <a:cubicBezTo>
                    <a:pt x="3878" y="1563"/>
                    <a:pt x="3839" y="1550"/>
                    <a:pt x="3793" y="1550"/>
                  </a:cubicBezTo>
                  <a:cubicBezTo>
                    <a:pt x="3753" y="1550"/>
                    <a:pt x="3733" y="1550"/>
                    <a:pt x="3694" y="1550"/>
                  </a:cubicBezTo>
                  <a:cubicBezTo>
                    <a:pt x="3628" y="1550"/>
                    <a:pt x="3595" y="1596"/>
                    <a:pt x="3529" y="1596"/>
                  </a:cubicBezTo>
                  <a:cubicBezTo>
                    <a:pt x="3502" y="1596"/>
                    <a:pt x="3489" y="1596"/>
                    <a:pt x="3469" y="1589"/>
                  </a:cubicBezTo>
                  <a:cubicBezTo>
                    <a:pt x="3463" y="1583"/>
                    <a:pt x="3456" y="1563"/>
                    <a:pt x="3450" y="1563"/>
                  </a:cubicBezTo>
                  <a:cubicBezTo>
                    <a:pt x="3370" y="1563"/>
                    <a:pt x="3384" y="1701"/>
                    <a:pt x="3311" y="1701"/>
                  </a:cubicBezTo>
                  <a:cubicBezTo>
                    <a:pt x="3238" y="1701"/>
                    <a:pt x="3140" y="1682"/>
                    <a:pt x="3140" y="1609"/>
                  </a:cubicBezTo>
                  <a:cubicBezTo>
                    <a:pt x="3140" y="1576"/>
                    <a:pt x="3140" y="1556"/>
                    <a:pt x="3140" y="1523"/>
                  </a:cubicBezTo>
                  <a:cubicBezTo>
                    <a:pt x="3140" y="1490"/>
                    <a:pt x="3133" y="1457"/>
                    <a:pt x="3100" y="1438"/>
                  </a:cubicBezTo>
                  <a:cubicBezTo>
                    <a:pt x="3074" y="1424"/>
                    <a:pt x="3047" y="1418"/>
                    <a:pt x="3034" y="1391"/>
                  </a:cubicBezTo>
                  <a:cubicBezTo>
                    <a:pt x="3166" y="1055"/>
                    <a:pt x="3166" y="1055"/>
                    <a:pt x="3166" y="1055"/>
                  </a:cubicBezTo>
                  <a:cubicBezTo>
                    <a:pt x="3159" y="1009"/>
                    <a:pt x="3166" y="969"/>
                    <a:pt x="3133" y="936"/>
                  </a:cubicBezTo>
                  <a:cubicBezTo>
                    <a:pt x="3100" y="897"/>
                    <a:pt x="3054" y="916"/>
                    <a:pt x="3001" y="910"/>
                  </a:cubicBezTo>
                  <a:cubicBezTo>
                    <a:pt x="2948" y="903"/>
                    <a:pt x="2929" y="864"/>
                    <a:pt x="2902" y="811"/>
                  </a:cubicBezTo>
                  <a:cubicBezTo>
                    <a:pt x="2889" y="758"/>
                    <a:pt x="2876" y="725"/>
                    <a:pt x="2876" y="666"/>
                  </a:cubicBezTo>
                  <a:cubicBezTo>
                    <a:pt x="2876" y="600"/>
                    <a:pt x="2902" y="560"/>
                    <a:pt x="2902" y="488"/>
                  </a:cubicBezTo>
                  <a:cubicBezTo>
                    <a:pt x="2902" y="468"/>
                    <a:pt x="2882" y="455"/>
                    <a:pt x="2882" y="435"/>
                  </a:cubicBezTo>
                  <a:cubicBezTo>
                    <a:pt x="2882" y="396"/>
                    <a:pt x="2882" y="382"/>
                    <a:pt x="2882" y="343"/>
                  </a:cubicBezTo>
                  <a:cubicBezTo>
                    <a:pt x="2882" y="277"/>
                    <a:pt x="2836" y="211"/>
                    <a:pt x="2770" y="211"/>
                  </a:cubicBezTo>
                  <a:cubicBezTo>
                    <a:pt x="2731" y="211"/>
                    <a:pt x="2704" y="224"/>
                    <a:pt x="2665" y="224"/>
                  </a:cubicBezTo>
                  <a:cubicBezTo>
                    <a:pt x="2638" y="224"/>
                    <a:pt x="2625" y="211"/>
                    <a:pt x="2599" y="211"/>
                  </a:cubicBezTo>
                  <a:cubicBezTo>
                    <a:pt x="2552" y="211"/>
                    <a:pt x="2539" y="257"/>
                    <a:pt x="2493" y="257"/>
                  </a:cubicBezTo>
                  <a:cubicBezTo>
                    <a:pt x="2454" y="257"/>
                    <a:pt x="2427" y="244"/>
                    <a:pt x="2388" y="244"/>
                  </a:cubicBezTo>
                  <a:cubicBezTo>
                    <a:pt x="2262" y="244"/>
                    <a:pt x="2183" y="270"/>
                    <a:pt x="2071" y="336"/>
                  </a:cubicBezTo>
                  <a:cubicBezTo>
                    <a:pt x="2058" y="303"/>
                    <a:pt x="2051" y="264"/>
                    <a:pt x="2012" y="264"/>
                  </a:cubicBezTo>
                  <a:cubicBezTo>
                    <a:pt x="1979" y="264"/>
                    <a:pt x="1966" y="310"/>
                    <a:pt x="1933" y="310"/>
                  </a:cubicBezTo>
                  <a:cubicBezTo>
                    <a:pt x="1913" y="310"/>
                    <a:pt x="1906" y="290"/>
                    <a:pt x="1900" y="277"/>
                  </a:cubicBezTo>
                  <a:cubicBezTo>
                    <a:pt x="1893" y="264"/>
                    <a:pt x="1880" y="257"/>
                    <a:pt x="1880" y="244"/>
                  </a:cubicBezTo>
                  <a:cubicBezTo>
                    <a:pt x="1880" y="204"/>
                    <a:pt x="1900" y="185"/>
                    <a:pt x="1900" y="145"/>
                  </a:cubicBezTo>
                  <a:cubicBezTo>
                    <a:pt x="1900" y="112"/>
                    <a:pt x="1880" y="86"/>
                    <a:pt x="1853" y="72"/>
                  </a:cubicBezTo>
                  <a:cubicBezTo>
                    <a:pt x="1834" y="72"/>
                    <a:pt x="1821" y="66"/>
                    <a:pt x="1801" y="59"/>
                  </a:cubicBezTo>
                  <a:cubicBezTo>
                    <a:pt x="1754" y="53"/>
                    <a:pt x="1728" y="53"/>
                    <a:pt x="1682" y="53"/>
                  </a:cubicBezTo>
                  <a:cubicBezTo>
                    <a:pt x="1609" y="53"/>
                    <a:pt x="1570" y="59"/>
                    <a:pt x="1497" y="59"/>
                  </a:cubicBezTo>
                  <a:cubicBezTo>
                    <a:pt x="1438" y="53"/>
                    <a:pt x="1398" y="53"/>
                    <a:pt x="1339" y="26"/>
                  </a:cubicBezTo>
                  <a:cubicBezTo>
                    <a:pt x="1319" y="13"/>
                    <a:pt x="1299" y="0"/>
                    <a:pt x="1273" y="0"/>
                  </a:cubicBezTo>
                  <a:cubicBezTo>
                    <a:pt x="1220" y="0"/>
                    <a:pt x="1187" y="26"/>
                    <a:pt x="1154" y="66"/>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6" name="Freeform 43">
              <a:extLst>
                <a:ext uri="{FF2B5EF4-FFF2-40B4-BE49-F238E27FC236}">
                  <a16:creationId xmlns:a16="http://schemas.microsoft.com/office/drawing/2014/main" id="{6490A936-B47E-BE4F-B73E-15718A13F643}"/>
                </a:ext>
              </a:extLst>
            </p:cNvPr>
            <p:cNvSpPr>
              <a:spLocks noChangeArrowheads="1"/>
            </p:cNvSpPr>
            <p:nvPr/>
          </p:nvSpPr>
          <p:spPr bwMode="auto">
            <a:xfrm>
              <a:off x="6150369" y="7512044"/>
              <a:ext cx="1258806" cy="1277938"/>
            </a:xfrm>
            <a:custGeom>
              <a:avLst/>
              <a:gdLst>
                <a:gd name="T0" fmla="*/ 3495 w 3496"/>
                <a:gd name="T1" fmla="*/ 1213 h 3549"/>
                <a:gd name="T2" fmla="*/ 3435 w 3496"/>
                <a:gd name="T3" fmla="*/ 1471 h 3549"/>
                <a:gd name="T4" fmla="*/ 3389 w 3496"/>
                <a:gd name="T5" fmla="*/ 1537 h 3549"/>
                <a:gd name="T6" fmla="*/ 3297 w 3496"/>
                <a:gd name="T7" fmla="*/ 1622 h 3549"/>
                <a:gd name="T8" fmla="*/ 3191 w 3496"/>
                <a:gd name="T9" fmla="*/ 1675 h 3549"/>
                <a:gd name="T10" fmla="*/ 3086 w 3496"/>
                <a:gd name="T11" fmla="*/ 1880 h 3549"/>
                <a:gd name="T12" fmla="*/ 3039 w 3496"/>
                <a:gd name="T13" fmla="*/ 1952 h 3549"/>
                <a:gd name="T14" fmla="*/ 2921 w 3496"/>
                <a:gd name="T15" fmla="*/ 2209 h 3549"/>
                <a:gd name="T16" fmla="*/ 2598 w 3496"/>
                <a:gd name="T17" fmla="*/ 2585 h 3549"/>
                <a:gd name="T18" fmla="*/ 2281 w 3496"/>
                <a:gd name="T19" fmla="*/ 2750 h 3549"/>
                <a:gd name="T20" fmla="*/ 2024 w 3496"/>
                <a:gd name="T21" fmla="*/ 3021 h 3549"/>
                <a:gd name="T22" fmla="*/ 1853 w 3496"/>
                <a:gd name="T23" fmla="*/ 3245 h 3549"/>
                <a:gd name="T24" fmla="*/ 1702 w 3496"/>
                <a:gd name="T25" fmla="*/ 3456 h 3549"/>
                <a:gd name="T26" fmla="*/ 1682 w 3496"/>
                <a:gd name="T27" fmla="*/ 3548 h 3549"/>
                <a:gd name="T28" fmla="*/ 1510 w 3496"/>
                <a:gd name="T29" fmla="*/ 3377 h 3549"/>
                <a:gd name="T30" fmla="*/ 1392 w 3496"/>
                <a:gd name="T31" fmla="*/ 3410 h 3549"/>
                <a:gd name="T32" fmla="*/ 1075 w 3496"/>
                <a:gd name="T33" fmla="*/ 3153 h 3549"/>
                <a:gd name="T34" fmla="*/ 1081 w 3496"/>
                <a:gd name="T35" fmla="*/ 3034 h 3549"/>
                <a:gd name="T36" fmla="*/ 1029 w 3496"/>
                <a:gd name="T37" fmla="*/ 2862 h 3549"/>
                <a:gd name="T38" fmla="*/ 1055 w 3496"/>
                <a:gd name="T39" fmla="*/ 2566 h 3549"/>
                <a:gd name="T40" fmla="*/ 824 w 3496"/>
                <a:gd name="T41" fmla="*/ 2473 h 3549"/>
                <a:gd name="T42" fmla="*/ 593 w 3496"/>
                <a:gd name="T43" fmla="*/ 2519 h 3549"/>
                <a:gd name="T44" fmla="*/ 316 w 3496"/>
                <a:gd name="T45" fmla="*/ 2420 h 3549"/>
                <a:gd name="T46" fmla="*/ 46 w 3496"/>
                <a:gd name="T47" fmla="*/ 2394 h 3549"/>
                <a:gd name="T48" fmla="*/ 0 w 3496"/>
                <a:gd name="T49" fmla="*/ 2289 h 3549"/>
                <a:gd name="T50" fmla="*/ 79 w 3496"/>
                <a:gd name="T51" fmla="*/ 2064 h 3549"/>
                <a:gd name="T52" fmla="*/ 105 w 3496"/>
                <a:gd name="T53" fmla="*/ 1860 h 3549"/>
                <a:gd name="T54" fmla="*/ 99 w 3496"/>
                <a:gd name="T55" fmla="*/ 1767 h 3549"/>
                <a:gd name="T56" fmla="*/ 85 w 3496"/>
                <a:gd name="T57" fmla="*/ 1636 h 3549"/>
                <a:gd name="T58" fmla="*/ 33 w 3496"/>
                <a:gd name="T59" fmla="*/ 1550 h 3549"/>
                <a:gd name="T60" fmla="*/ 6 w 3496"/>
                <a:gd name="T61" fmla="*/ 1424 h 3549"/>
                <a:gd name="T62" fmla="*/ 6 w 3496"/>
                <a:gd name="T63" fmla="*/ 1411 h 3549"/>
                <a:gd name="T64" fmla="*/ 138 w 3496"/>
                <a:gd name="T65" fmla="*/ 1260 h 3549"/>
                <a:gd name="T66" fmla="*/ 39 w 3496"/>
                <a:gd name="T67" fmla="*/ 1134 h 3549"/>
                <a:gd name="T68" fmla="*/ 165 w 3496"/>
                <a:gd name="T69" fmla="*/ 864 h 3549"/>
                <a:gd name="T70" fmla="*/ 277 w 3496"/>
                <a:gd name="T71" fmla="*/ 455 h 3549"/>
                <a:gd name="T72" fmla="*/ 330 w 3496"/>
                <a:gd name="T73" fmla="*/ 350 h 3549"/>
                <a:gd name="T74" fmla="*/ 217 w 3496"/>
                <a:gd name="T75" fmla="*/ 86 h 3549"/>
                <a:gd name="T76" fmla="*/ 270 w 3496"/>
                <a:gd name="T77" fmla="*/ 72 h 3549"/>
                <a:gd name="T78" fmla="*/ 389 w 3496"/>
                <a:gd name="T79" fmla="*/ 224 h 3549"/>
                <a:gd name="T80" fmla="*/ 646 w 3496"/>
                <a:gd name="T81" fmla="*/ 204 h 3549"/>
                <a:gd name="T82" fmla="*/ 824 w 3496"/>
                <a:gd name="T83" fmla="*/ 105 h 3549"/>
                <a:gd name="T84" fmla="*/ 1088 w 3496"/>
                <a:gd name="T85" fmla="*/ 20 h 3549"/>
                <a:gd name="T86" fmla="*/ 1128 w 3496"/>
                <a:gd name="T87" fmla="*/ 79 h 3549"/>
                <a:gd name="T88" fmla="*/ 1378 w 3496"/>
                <a:gd name="T89" fmla="*/ 152 h 3549"/>
                <a:gd name="T90" fmla="*/ 1622 w 3496"/>
                <a:gd name="T91" fmla="*/ 13 h 3549"/>
                <a:gd name="T92" fmla="*/ 1853 w 3496"/>
                <a:gd name="T93" fmla="*/ 7 h 3549"/>
                <a:gd name="T94" fmla="*/ 2215 w 3496"/>
                <a:gd name="T95" fmla="*/ 46 h 3549"/>
                <a:gd name="T96" fmla="*/ 2320 w 3496"/>
                <a:gd name="T97" fmla="*/ 158 h 3549"/>
                <a:gd name="T98" fmla="*/ 2466 w 3496"/>
                <a:gd name="T99" fmla="*/ 224 h 3549"/>
                <a:gd name="T100" fmla="*/ 2452 w 3496"/>
                <a:gd name="T101" fmla="*/ 363 h 3549"/>
                <a:gd name="T102" fmla="*/ 2433 w 3496"/>
                <a:gd name="T103" fmla="*/ 508 h 3549"/>
                <a:gd name="T104" fmla="*/ 2644 w 3496"/>
                <a:gd name="T105" fmla="*/ 620 h 3549"/>
                <a:gd name="T106" fmla="*/ 2954 w 3496"/>
                <a:gd name="T107" fmla="*/ 864 h 3549"/>
                <a:gd name="T108" fmla="*/ 3244 w 3496"/>
                <a:gd name="T109" fmla="*/ 1055 h 3549"/>
                <a:gd name="T110" fmla="*/ 3495 w 3496"/>
                <a:gd name="T111" fmla="*/ 1213 h 3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496" h="3549">
                  <a:moveTo>
                    <a:pt x="3495" y="1213"/>
                  </a:moveTo>
                  <a:lnTo>
                    <a:pt x="3495" y="1213"/>
                  </a:lnTo>
                  <a:cubicBezTo>
                    <a:pt x="3442" y="1260"/>
                    <a:pt x="3422" y="1306"/>
                    <a:pt x="3422" y="1372"/>
                  </a:cubicBezTo>
                  <a:cubicBezTo>
                    <a:pt x="3422" y="1411"/>
                    <a:pt x="3442" y="1431"/>
                    <a:pt x="3435" y="1471"/>
                  </a:cubicBezTo>
                  <a:lnTo>
                    <a:pt x="3435" y="1471"/>
                  </a:lnTo>
                  <a:cubicBezTo>
                    <a:pt x="3429" y="1497"/>
                    <a:pt x="3409" y="1510"/>
                    <a:pt x="3389" y="1537"/>
                  </a:cubicBezTo>
                  <a:cubicBezTo>
                    <a:pt x="3369" y="1563"/>
                    <a:pt x="3369" y="1583"/>
                    <a:pt x="3343" y="1603"/>
                  </a:cubicBezTo>
                  <a:cubicBezTo>
                    <a:pt x="3323" y="1609"/>
                    <a:pt x="3317" y="1616"/>
                    <a:pt x="3297" y="1622"/>
                  </a:cubicBezTo>
                  <a:cubicBezTo>
                    <a:pt x="3277" y="1636"/>
                    <a:pt x="3270" y="1649"/>
                    <a:pt x="3244" y="1662"/>
                  </a:cubicBezTo>
                  <a:cubicBezTo>
                    <a:pt x="3224" y="1669"/>
                    <a:pt x="3211" y="1662"/>
                    <a:pt x="3191" y="1675"/>
                  </a:cubicBezTo>
                  <a:cubicBezTo>
                    <a:pt x="3152" y="1688"/>
                    <a:pt x="3145" y="1721"/>
                    <a:pt x="3132" y="1761"/>
                  </a:cubicBezTo>
                  <a:cubicBezTo>
                    <a:pt x="3112" y="1807"/>
                    <a:pt x="3105" y="1833"/>
                    <a:pt x="3086" y="1880"/>
                  </a:cubicBezTo>
                  <a:cubicBezTo>
                    <a:pt x="3079" y="1893"/>
                    <a:pt x="3073" y="1899"/>
                    <a:pt x="3066" y="1906"/>
                  </a:cubicBezTo>
                  <a:cubicBezTo>
                    <a:pt x="3053" y="1926"/>
                    <a:pt x="3053" y="1932"/>
                    <a:pt x="3039" y="1952"/>
                  </a:cubicBezTo>
                  <a:cubicBezTo>
                    <a:pt x="3006" y="1978"/>
                    <a:pt x="2974" y="1992"/>
                    <a:pt x="2954" y="2025"/>
                  </a:cubicBezTo>
                  <a:cubicBezTo>
                    <a:pt x="2914" y="2091"/>
                    <a:pt x="2927" y="2137"/>
                    <a:pt x="2921" y="2209"/>
                  </a:cubicBezTo>
                  <a:cubicBezTo>
                    <a:pt x="2901" y="2321"/>
                    <a:pt x="2782" y="2335"/>
                    <a:pt x="2736" y="2434"/>
                  </a:cubicBezTo>
                  <a:cubicBezTo>
                    <a:pt x="2696" y="2506"/>
                    <a:pt x="2670" y="2552"/>
                    <a:pt x="2598" y="2585"/>
                  </a:cubicBezTo>
                  <a:cubicBezTo>
                    <a:pt x="2538" y="2612"/>
                    <a:pt x="2492" y="2599"/>
                    <a:pt x="2433" y="2618"/>
                  </a:cubicBezTo>
                  <a:cubicBezTo>
                    <a:pt x="2360" y="2651"/>
                    <a:pt x="2327" y="2691"/>
                    <a:pt x="2281" y="2750"/>
                  </a:cubicBezTo>
                  <a:cubicBezTo>
                    <a:pt x="2215" y="2823"/>
                    <a:pt x="2156" y="2843"/>
                    <a:pt x="2077" y="2895"/>
                  </a:cubicBezTo>
                  <a:cubicBezTo>
                    <a:pt x="2030" y="2922"/>
                    <a:pt x="2030" y="2968"/>
                    <a:pt x="2024" y="3021"/>
                  </a:cubicBezTo>
                  <a:cubicBezTo>
                    <a:pt x="2017" y="3060"/>
                    <a:pt x="2005" y="3080"/>
                    <a:pt x="1992" y="3120"/>
                  </a:cubicBezTo>
                  <a:cubicBezTo>
                    <a:pt x="1959" y="3186"/>
                    <a:pt x="1906" y="3192"/>
                    <a:pt x="1853" y="3245"/>
                  </a:cubicBezTo>
                  <a:cubicBezTo>
                    <a:pt x="1827" y="3278"/>
                    <a:pt x="1833" y="3304"/>
                    <a:pt x="1807" y="3337"/>
                  </a:cubicBezTo>
                  <a:cubicBezTo>
                    <a:pt x="1761" y="3384"/>
                    <a:pt x="1721" y="3397"/>
                    <a:pt x="1702" y="3456"/>
                  </a:cubicBezTo>
                  <a:cubicBezTo>
                    <a:pt x="1695" y="3496"/>
                    <a:pt x="1688" y="3509"/>
                    <a:pt x="1682" y="3548"/>
                  </a:cubicBezTo>
                  <a:lnTo>
                    <a:pt x="1682" y="3548"/>
                  </a:lnTo>
                  <a:cubicBezTo>
                    <a:pt x="1655" y="3509"/>
                    <a:pt x="1629" y="3496"/>
                    <a:pt x="1616" y="3463"/>
                  </a:cubicBezTo>
                  <a:cubicBezTo>
                    <a:pt x="1596" y="3416"/>
                    <a:pt x="1563" y="3377"/>
                    <a:pt x="1510" y="3377"/>
                  </a:cubicBezTo>
                  <a:cubicBezTo>
                    <a:pt x="1484" y="3377"/>
                    <a:pt x="1477" y="3397"/>
                    <a:pt x="1451" y="3403"/>
                  </a:cubicBezTo>
                  <a:cubicBezTo>
                    <a:pt x="1431" y="3410"/>
                    <a:pt x="1418" y="3410"/>
                    <a:pt x="1392" y="3410"/>
                  </a:cubicBezTo>
                  <a:cubicBezTo>
                    <a:pt x="1312" y="3410"/>
                    <a:pt x="1266" y="3416"/>
                    <a:pt x="1200" y="3377"/>
                  </a:cubicBezTo>
                  <a:cubicBezTo>
                    <a:pt x="1114" y="3324"/>
                    <a:pt x="1101" y="3252"/>
                    <a:pt x="1075" y="3153"/>
                  </a:cubicBezTo>
                  <a:cubicBezTo>
                    <a:pt x="1068" y="3139"/>
                    <a:pt x="1068" y="3126"/>
                    <a:pt x="1068" y="3113"/>
                  </a:cubicBezTo>
                  <a:cubicBezTo>
                    <a:pt x="1068" y="3080"/>
                    <a:pt x="1081" y="3067"/>
                    <a:pt x="1081" y="3034"/>
                  </a:cubicBezTo>
                  <a:cubicBezTo>
                    <a:pt x="1081" y="3001"/>
                    <a:pt x="1081" y="2974"/>
                    <a:pt x="1075" y="2942"/>
                  </a:cubicBezTo>
                  <a:cubicBezTo>
                    <a:pt x="1062" y="2909"/>
                    <a:pt x="1029" y="2902"/>
                    <a:pt x="1029" y="2862"/>
                  </a:cubicBezTo>
                  <a:cubicBezTo>
                    <a:pt x="1029" y="2803"/>
                    <a:pt x="1081" y="2777"/>
                    <a:pt x="1081" y="2717"/>
                  </a:cubicBezTo>
                  <a:cubicBezTo>
                    <a:pt x="1081" y="2658"/>
                    <a:pt x="1081" y="2618"/>
                    <a:pt x="1055" y="2566"/>
                  </a:cubicBezTo>
                  <a:cubicBezTo>
                    <a:pt x="1029" y="2526"/>
                    <a:pt x="996" y="2519"/>
                    <a:pt x="956" y="2506"/>
                  </a:cubicBezTo>
                  <a:cubicBezTo>
                    <a:pt x="910" y="2487"/>
                    <a:pt x="877" y="2473"/>
                    <a:pt x="824" y="2473"/>
                  </a:cubicBezTo>
                  <a:cubicBezTo>
                    <a:pt x="758" y="2473"/>
                    <a:pt x="719" y="2493"/>
                    <a:pt x="653" y="2500"/>
                  </a:cubicBezTo>
                  <a:cubicBezTo>
                    <a:pt x="626" y="2506"/>
                    <a:pt x="620" y="2519"/>
                    <a:pt x="593" y="2519"/>
                  </a:cubicBezTo>
                  <a:cubicBezTo>
                    <a:pt x="547" y="2519"/>
                    <a:pt x="534" y="2480"/>
                    <a:pt x="488" y="2473"/>
                  </a:cubicBezTo>
                  <a:cubicBezTo>
                    <a:pt x="422" y="2453"/>
                    <a:pt x="382" y="2447"/>
                    <a:pt x="316" y="2420"/>
                  </a:cubicBezTo>
                  <a:cubicBezTo>
                    <a:pt x="270" y="2407"/>
                    <a:pt x="250" y="2388"/>
                    <a:pt x="198" y="2388"/>
                  </a:cubicBezTo>
                  <a:cubicBezTo>
                    <a:pt x="151" y="2388"/>
                    <a:pt x="99" y="2394"/>
                    <a:pt x="46" y="2394"/>
                  </a:cubicBezTo>
                  <a:cubicBezTo>
                    <a:pt x="39" y="2361"/>
                    <a:pt x="26" y="2348"/>
                    <a:pt x="20" y="2315"/>
                  </a:cubicBezTo>
                  <a:cubicBezTo>
                    <a:pt x="13" y="2302"/>
                    <a:pt x="0" y="2302"/>
                    <a:pt x="0" y="2289"/>
                  </a:cubicBezTo>
                  <a:cubicBezTo>
                    <a:pt x="0" y="2269"/>
                    <a:pt x="13" y="2262"/>
                    <a:pt x="20" y="2242"/>
                  </a:cubicBezTo>
                  <a:cubicBezTo>
                    <a:pt x="39" y="2170"/>
                    <a:pt x="59" y="2137"/>
                    <a:pt x="79" y="2064"/>
                  </a:cubicBezTo>
                  <a:cubicBezTo>
                    <a:pt x="92" y="2031"/>
                    <a:pt x="85" y="2012"/>
                    <a:pt x="92" y="1972"/>
                  </a:cubicBezTo>
                  <a:cubicBezTo>
                    <a:pt x="92" y="1926"/>
                    <a:pt x="105" y="1899"/>
                    <a:pt x="105" y="1860"/>
                  </a:cubicBezTo>
                  <a:cubicBezTo>
                    <a:pt x="105" y="1840"/>
                    <a:pt x="105" y="1833"/>
                    <a:pt x="105" y="1814"/>
                  </a:cubicBezTo>
                  <a:cubicBezTo>
                    <a:pt x="105" y="1801"/>
                    <a:pt x="99" y="1787"/>
                    <a:pt x="99" y="1767"/>
                  </a:cubicBezTo>
                  <a:cubicBezTo>
                    <a:pt x="99" y="1748"/>
                    <a:pt x="99" y="1735"/>
                    <a:pt x="99" y="1715"/>
                  </a:cubicBezTo>
                  <a:cubicBezTo>
                    <a:pt x="99" y="1682"/>
                    <a:pt x="99" y="1662"/>
                    <a:pt x="85" y="1636"/>
                  </a:cubicBezTo>
                  <a:cubicBezTo>
                    <a:pt x="79" y="1616"/>
                    <a:pt x="66" y="1616"/>
                    <a:pt x="53" y="1603"/>
                  </a:cubicBezTo>
                  <a:cubicBezTo>
                    <a:pt x="39" y="1590"/>
                    <a:pt x="33" y="1570"/>
                    <a:pt x="33" y="1550"/>
                  </a:cubicBezTo>
                  <a:cubicBezTo>
                    <a:pt x="33" y="1517"/>
                    <a:pt x="33" y="1504"/>
                    <a:pt x="33" y="1471"/>
                  </a:cubicBezTo>
                  <a:cubicBezTo>
                    <a:pt x="33" y="1451"/>
                    <a:pt x="13" y="1444"/>
                    <a:pt x="6" y="1424"/>
                  </a:cubicBezTo>
                  <a:cubicBezTo>
                    <a:pt x="6" y="1418"/>
                    <a:pt x="6" y="1418"/>
                    <a:pt x="6" y="1411"/>
                  </a:cubicBezTo>
                  <a:lnTo>
                    <a:pt x="6" y="1411"/>
                  </a:lnTo>
                  <a:cubicBezTo>
                    <a:pt x="46" y="1398"/>
                    <a:pt x="72" y="1398"/>
                    <a:pt x="105" y="1372"/>
                  </a:cubicBezTo>
                  <a:cubicBezTo>
                    <a:pt x="138" y="1339"/>
                    <a:pt x="138" y="1306"/>
                    <a:pt x="138" y="1260"/>
                  </a:cubicBezTo>
                  <a:cubicBezTo>
                    <a:pt x="138" y="1240"/>
                    <a:pt x="112" y="1240"/>
                    <a:pt x="92" y="1227"/>
                  </a:cubicBezTo>
                  <a:cubicBezTo>
                    <a:pt x="59" y="1200"/>
                    <a:pt x="39" y="1174"/>
                    <a:pt x="39" y="1134"/>
                  </a:cubicBezTo>
                  <a:cubicBezTo>
                    <a:pt x="39" y="1062"/>
                    <a:pt x="79" y="1029"/>
                    <a:pt x="119" y="976"/>
                  </a:cubicBezTo>
                  <a:cubicBezTo>
                    <a:pt x="151" y="943"/>
                    <a:pt x="151" y="910"/>
                    <a:pt x="165" y="864"/>
                  </a:cubicBezTo>
                  <a:cubicBezTo>
                    <a:pt x="184" y="791"/>
                    <a:pt x="211" y="752"/>
                    <a:pt x="231" y="673"/>
                  </a:cubicBezTo>
                  <a:cubicBezTo>
                    <a:pt x="244" y="587"/>
                    <a:pt x="257" y="541"/>
                    <a:pt x="277" y="455"/>
                  </a:cubicBezTo>
                  <a:cubicBezTo>
                    <a:pt x="283" y="429"/>
                    <a:pt x="290" y="415"/>
                    <a:pt x="303" y="389"/>
                  </a:cubicBezTo>
                  <a:cubicBezTo>
                    <a:pt x="310" y="369"/>
                    <a:pt x="330" y="369"/>
                    <a:pt x="330" y="350"/>
                  </a:cubicBezTo>
                  <a:cubicBezTo>
                    <a:pt x="330" y="257"/>
                    <a:pt x="270" y="211"/>
                    <a:pt x="237" y="125"/>
                  </a:cubicBezTo>
                  <a:cubicBezTo>
                    <a:pt x="231" y="112"/>
                    <a:pt x="224" y="99"/>
                    <a:pt x="217" y="86"/>
                  </a:cubicBezTo>
                  <a:lnTo>
                    <a:pt x="217" y="86"/>
                  </a:lnTo>
                  <a:cubicBezTo>
                    <a:pt x="237" y="86"/>
                    <a:pt x="250" y="72"/>
                    <a:pt x="270" y="72"/>
                  </a:cubicBezTo>
                  <a:cubicBezTo>
                    <a:pt x="290" y="72"/>
                    <a:pt x="303" y="99"/>
                    <a:pt x="310" y="119"/>
                  </a:cubicBezTo>
                  <a:cubicBezTo>
                    <a:pt x="336" y="165"/>
                    <a:pt x="349" y="191"/>
                    <a:pt x="389" y="224"/>
                  </a:cubicBezTo>
                  <a:cubicBezTo>
                    <a:pt x="435" y="264"/>
                    <a:pt x="475" y="270"/>
                    <a:pt x="534" y="270"/>
                  </a:cubicBezTo>
                  <a:cubicBezTo>
                    <a:pt x="587" y="270"/>
                    <a:pt x="600" y="218"/>
                    <a:pt x="646" y="204"/>
                  </a:cubicBezTo>
                  <a:cubicBezTo>
                    <a:pt x="699" y="191"/>
                    <a:pt x="745" y="204"/>
                    <a:pt x="791" y="165"/>
                  </a:cubicBezTo>
                  <a:cubicBezTo>
                    <a:pt x="818" y="152"/>
                    <a:pt x="804" y="125"/>
                    <a:pt x="824" y="105"/>
                  </a:cubicBezTo>
                  <a:cubicBezTo>
                    <a:pt x="851" y="72"/>
                    <a:pt x="890" y="86"/>
                    <a:pt x="930" y="66"/>
                  </a:cubicBezTo>
                  <a:cubicBezTo>
                    <a:pt x="989" y="39"/>
                    <a:pt x="1022" y="20"/>
                    <a:pt x="1088" y="20"/>
                  </a:cubicBezTo>
                  <a:cubicBezTo>
                    <a:pt x="1101" y="20"/>
                    <a:pt x="1095" y="39"/>
                    <a:pt x="1101" y="46"/>
                  </a:cubicBezTo>
                  <a:cubicBezTo>
                    <a:pt x="1108" y="59"/>
                    <a:pt x="1121" y="66"/>
                    <a:pt x="1128" y="79"/>
                  </a:cubicBezTo>
                  <a:cubicBezTo>
                    <a:pt x="1187" y="119"/>
                    <a:pt x="1233" y="152"/>
                    <a:pt x="1306" y="152"/>
                  </a:cubicBezTo>
                  <a:cubicBezTo>
                    <a:pt x="1332" y="152"/>
                    <a:pt x="1352" y="152"/>
                    <a:pt x="1378" y="152"/>
                  </a:cubicBezTo>
                  <a:cubicBezTo>
                    <a:pt x="1451" y="152"/>
                    <a:pt x="1444" y="39"/>
                    <a:pt x="1517" y="13"/>
                  </a:cubicBezTo>
                  <a:cubicBezTo>
                    <a:pt x="1556" y="0"/>
                    <a:pt x="1583" y="13"/>
                    <a:pt x="1622" y="13"/>
                  </a:cubicBezTo>
                  <a:cubicBezTo>
                    <a:pt x="1649" y="13"/>
                    <a:pt x="1662" y="7"/>
                    <a:pt x="1688" y="7"/>
                  </a:cubicBezTo>
                  <a:cubicBezTo>
                    <a:pt x="1754" y="7"/>
                    <a:pt x="1787" y="7"/>
                    <a:pt x="1853" y="7"/>
                  </a:cubicBezTo>
                  <a:cubicBezTo>
                    <a:pt x="1866" y="53"/>
                    <a:pt x="1913" y="79"/>
                    <a:pt x="1959" y="79"/>
                  </a:cubicBezTo>
                  <a:cubicBezTo>
                    <a:pt x="2063" y="79"/>
                    <a:pt x="2116" y="46"/>
                    <a:pt x="2215" y="46"/>
                  </a:cubicBezTo>
                  <a:cubicBezTo>
                    <a:pt x="2248" y="46"/>
                    <a:pt x="2281" y="39"/>
                    <a:pt x="2294" y="72"/>
                  </a:cubicBezTo>
                  <a:cubicBezTo>
                    <a:pt x="2307" y="99"/>
                    <a:pt x="2294" y="132"/>
                    <a:pt x="2320" y="158"/>
                  </a:cubicBezTo>
                  <a:cubicBezTo>
                    <a:pt x="2334" y="178"/>
                    <a:pt x="2353" y="171"/>
                    <a:pt x="2373" y="184"/>
                  </a:cubicBezTo>
                  <a:cubicBezTo>
                    <a:pt x="2413" y="198"/>
                    <a:pt x="2426" y="224"/>
                    <a:pt x="2466" y="224"/>
                  </a:cubicBezTo>
                  <a:lnTo>
                    <a:pt x="2466" y="224"/>
                  </a:lnTo>
                  <a:cubicBezTo>
                    <a:pt x="2459" y="270"/>
                    <a:pt x="2459" y="316"/>
                    <a:pt x="2452" y="363"/>
                  </a:cubicBezTo>
                  <a:cubicBezTo>
                    <a:pt x="2452" y="409"/>
                    <a:pt x="2433" y="435"/>
                    <a:pt x="2433" y="475"/>
                  </a:cubicBezTo>
                  <a:cubicBezTo>
                    <a:pt x="2433" y="488"/>
                    <a:pt x="2433" y="495"/>
                    <a:pt x="2433" y="508"/>
                  </a:cubicBezTo>
                  <a:cubicBezTo>
                    <a:pt x="2466" y="514"/>
                    <a:pt x="2492" y="508"/>
                    <a:pt x="2525" y="521"/>
                  </a:cubicBezTo>
                  <a:cubicBezTo>
                    <a:pt x="2584" y="541"/>
                    <a:pt x="2604" y="574"/>
                    <a:pt x="2644" y="620"/>
                  </a:cubicBezTo>
                  <a:cubicBezTo>
                    <a:pt x="2670" y="653"/>
                    <a:pt x="2696" y="666"/>
                    <a:pt x="2736" y="693"/>
                  </a:cubicBezTo>
                  <a:cubicBezTo>
                    <a:pt x="2822" y="758"/>
                    <a:pt x="2861" y="805"/>
                    <a:pt x="2954" y="864"/>
                  </a:cubicBezTo>
                  <a:cubicBezTo>
                    <a:pt x="3020" y="904"/>
                    <a:pt x="3046" y="930"/>
                    <a:pt x="3112" y="963"/>
                  </a:cubicBezTo>
                  <a:cubicBezTo>
                    <a:pt x="3165" y="996"/>
                    <a:pt x="3211" y="1002"/>
                    <a:pt x="3244" y="1055"/>
                  </a:cubicBezTo>
                  <a:cubicBezTo>
                    <a:pt x="3284" y="1128"/>
                    <a:pt x="3343" y="1141"/>
                    <a:pt x="3422" y="1174"/>
                  </a:cubicBezTo>
                  <a:cubicBezTo>
                    <a:pt x="3448" y="1187"/>
                    <a:pt x="3468" y="1194"/>
                    <a:pt x="3495" y="1213"/>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7" name="Freeform 44">
              <a:extLst>
                <a:ext uri="{FF2B5EF4-FFF2-40B4-BE49-F238E27FC236}">
                  <a16:creationId xmlns:a16="http://schemas.microsoft.com/office/drawing/2014/main" id="{98309B63-FF48-4849-9E75-75274E3040E8}"/>
                </a:ext>
              </a:extLst>
            </p:cNvPr>
            <p:cNvSpPr>
              <a:spLocks noChangeArrowheads="1"/>
            </p:cNvSpPr>
            <p:nvPr/>
          </p:nvSpPr>
          <p:spPr bwMode="auto">
            <a:xfrm>
              <a:off x="6150369" y="9329732"/>
              <a:ext cx="1268330" cy="1212850"/>
            </a:xfrm>
            <a:custGeom>
              <a:avLst/>
              <a:gdLst>
                <a:gd name="T0" fmla="*/ 1827 w 3522"/>
                <a:gd name="T1" fmla="*/ 39 h 3371"/>
                <a:gd name="T2" fmla="*/ 2142 w 3522"/>
                <a:gd name="T3" fmla="*/ 0 h 3371"/>
                <a:gd name="T4" fmla="*/ 2525 w 3522"/>
                <a:gd name="T5" fmla="*/ 79 h 3371"/>
                <a:gd name="T6" fmla="*/ 2743 w 3522"/>
                <a:gd name="T7" fmla="*/ 197 h 3371"/>
                <a:gd name="T8" fmla="*/ 3152 w 3522"/>
                <a:gd name="T9" fmla="*/ 652 h 3371"/>
                <a:gd name="T10" fmla="*/ 3382 w 3522"/>
                <a:gd name="T11" fmla="*/ 850 h 3371"/>
                <a:gd name="T12" fmla="*/ 3330 w 3522"/>
                <a:gd name="T13" fmla="*/ 1127 h 3371"/>
                <a:gd name="T14" fmla="*/ 3521 w 3522"/>
                <a:gd name="T15" fmla="*/ 1233 h 3371"/>
                <a:gd name="T16" fmla="*/ 3323 w 3522"/>
                <a:gd name="T17" fmla="*/ 1457 h 3371"/>
                <a:gd name="T18" fmla="*/ 2921 w 3522"/>
                <a:gd name="T19" fmla="*/ 2156 h 3371"/>
                <a:gd name="T20" fmla="*/ 2307 w 3522"/>
                <a:gd name="T21" fmla="*/ 2585 h 3371"/>
                <a:gd name="T22" fmla="*/ 2307 w 3522"/>
                <a:gd name="T23" fmla="*/ 2413 h 3371"/>
                <a:gd name="T24" fmla="*/ 2558 w 3522"/>
                <a:gd name="T25" fmla="*/ 2347 h 3371"/>
                <a:gd name="T26" fmla="*/ 2690 w 3522"/>
                <a:gd name="T27" fmla="*/ 2209 h 3371"/>
                <a:gd name="T28" fmla="*/ 2835 w 3522"/>
                <a:gd name="T29" fmla="*/ 2044 h 3371"/>
                <a:gd name="T30" fmla="*/ 2980 w 3522"/>
                <a:gd name="T31" fmla="*/ 1827 h 3371"/>
                <a:gd name="T32" fmla="*/ 3059 w 3522"/>
                <a:gd name="T33" fmla="*/ 1714 h 3371"/>
                <a:gd name="T34" fmla="*/ 3020 w 3522"/>
                <a:gd name="T35" fmla="*/ 1688 h 3371"/>
                <a:gd name="T36" fmla="*/ 2756 w 3522"/>
                <a:gd name="T37" fmla="*/ 1596 h 3371"/>
                <a:gd name="T38" fmla="*/ 2703 w 3522"/>
                <a:gd name="T39" fmla="*/ 1787 h 3371"/>
                <a:gd name="T40" fmla="*/ 2558 w 3522"/>
                <a:gd name="T41" fmla="*/ 2117 h 3371"/>
                <a:gd name="T42" fmla="*/ 2202 w 3522"/>
                <a:gd name="T43" fmla="*/ 2413 h 3371"/>
                <a:gd name="T44" fmla="*/ 2195 w 3522"/>
                <a:gd name="T45" fmla="*/ 2724 h 3371"/>
                <a:gd name="T46" fmla="*/ 2024 w 3522"/>
                <a:gd name="T47" fmla="*/ 3126 h 3371"/>
                <a:gd name="T48" fmla="*/ 1695 w 3522"/>
                <a:gd name="T49" fmla="*/ 3370 h 3371"/>
                <a:gd name="T50" fmla="*/ 1642 w 3522"/>
                <a:gd name="T51" fmla="*/ 3146 h 3371"/>
                <a:gd name="T52" fmla="*/ 1682 w 3522"/>
                <a:gd name="T53" fmla="*/ 3034 h 3371"/>
                <a:gd name="T54" fmla="*/ 1721 w 3522"/>
                <a:gd name="T55" fmla="*/ 2987 h 3371"/>
                <a:gd name="T56" fmla="*/ 1767 w 3522"/>
                <a:gd name="T57" fmla="*/ 2935 h 3371"/>
                <a:gd name="T58" fmla="*/ 1774 w 3522"/>
                <a:gd name="T59" fmla="*/ 2915 h 3371"/>
                <a:gd name="T60" fmla="*/ 1668 w 3522"/>
                <a:gd name="T61" fmla="*/ 2710 h 3371"/>
                <a:gd name="T62" fmla="*/ 1286 w 3522"/>
                <a:gd name="T63" fmla="*/ 2334 h 3371"/>
                <a:gd name="T64" fmla="*/ 1042 w 3522"/>
                <a:gd name="T65" fmla="*/ 2156 h 3371"/>
                <a:gd name="T66" fmla="*/ 910 w 3522"/>
                <a:gd name="T67" fmla="*/ 2011 h 3371"/>
                <a:gd name="T68" fmla="*/ 626 w 3522"/>
                <a:gd name="T69" fmla="*/ 1932 h 3371"/>
                <a:gd name="T70" fmla="*/ 415 w 3522"/>
                <a:gd name="T71" fmla="*/ 1602 h 3371"/>
                <a:gd name="T72" fmla="*/ 151 w 3522"/>
                <a:gd name="T73" fmla="*/ 1523 h 3371"/>
                <a:gd name="T74" fmla="*/ 0 w 3522"/>
                <a:gd name="T75" fmla="*/ 1444 h 3371"/>
                <a:gd name="T76" fmla="*/ 204 w 3522"/>
                <a:gd name="T77" fmla="*/ 1206 h 3371"/>
                <a:gd name="T78" fmla="*/ 462 w 3522"/>
                <a:gd name="T79" fmla="*/ 1015 h 3371"/>
                <a:gd name="T80" fmla="*/ 679 w 3522"/>
                <a:gd name="T81" fmla="*/ 811 h 3371"/>
                <a:gd name="T82" fmla="*/ 778 w 3522"/>
                <a:gd name="T83" fmla="*/ 633 h 3371"/>
                <a:gd name="T84" fmla="*/ 917 w 3522"/>
                <a:gd name="T85" fmla="*/ 633 h 3371"/>
                <a:gd name="T86" fmla="*/ 969 w 3522"/>
                <a:gd name="T87" fmla="*/ 468 h 3371"/>
                <a:gd name="T88" fmla="*/ 1207 w 3522"/>
                <a:gd name="T89" fmla="*/ 283 h 3371"/>
                <a:gd name="T90" fmla="*/ 1418 w 3522"/>
                <a:gd name="T91" fmla="*/ 98 h 3371"/>
                <a:gd name="T92" fmla="*/ 1622 w 3522"/>
                <a:gd name="T93" fmla="*/ 26 h 3371"/>
                <a:gd name="T94" fmla="*/ 1728 w 3522"/>
                <a:gd name="T95" fmla="*/ 19 h 3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22" h="3371">
                  <a:moveTo>
                    <a:pt x="1735" y="13"/>
                  </a:moveTo>
                  <a:lnTo>
                    <a:pt x="1735" y="13"/>
                  </a:lnTo>
                  <a:cubicBezTo>
                    <a:pt x="1767" y="13"/>
                    <a:pt x="1794" y="39"/>
                    <a:pt x="1827" y="39"/>
                  </a:cubicBezTo>
                  <a:cubicBezTo>
                    <a:pt x="1873" y="39"/>
                    <a:pt x="1893" y="13"/>
                    <a:pt x="1939" y="13"/>
                  </a:cubicBezTo>
                  <a:cubicBezTo>
                    <a:pt x="1979" y="13"/>
                    <a:pt x="1992" y="52"/>
                    <a:pt x="2030" y="52"/>
                  </a:cubicBezTo>
                  <a:cubicBezTo>
                    <a:pt x="2077" y="52"/>
                    <a:pt x="2096" y="0"/>
                    <a:pt x="2142" y="0"/>
                  </a:cubicBezTo>
                  <a:cubicBezTo>
                    <a:pt x="2182" y="0"/>
                    <a:pt x="2195" y="52"/>
                    <a:pt x="2235" y="52"/>
                  </a:cubicBezTo>
                  <a:cubicBezTo>
                    <a:pt x="2281" y="52"/>
                    <a:pt x="2307" y="52"/>
                    <a:pt x="2353" y="52"/>
                  </a:cubicBezTo>
                  <a:cubicBezTo>
                    <a:pt x="2419" y="52"/>
                    <a:pt x="2459" y="65"/>
                    <a:pt x="2525" y="79"/>
                  </a:cubicBezTo>
                  <a:cubicBezTo>
                    <a:pt x="2551" y="85"/>
                    <a:pt x="2584" y="85"/>
                    <a:pt x="2591" y="112"/>
                  </a:cubicBezTo>
                  <a:cubicBezTo>
                    <a:pt x="2598" y="138"/>
                    <a:pt x="2591" y="178"/>
                    <a:pt x="2617" y="184"/>
                  </a:cubicBezTo>
                  <a:cubicBezTo>
                    <a:pt x="2663" y="197"/>
                    <a:pt x="2696" y="178"/>
                    <a:pt x="2743" y="197"/>
                  </a:cubicBezTo>
                  <a:cubicBezTo>
                    <a:pt x="2769" y="204"/>
                    <a:pt x="2776" y="217"/>
                    <a:pt x="2795" y="237"/>
                  </a:cubicBezTo>
                  <a:cubicBezTo>
                    <a:pt x="2848" y="290"/>
                    <a:pt x="2881" y="316"/>
                    <a:pt x="2907" y="382"/>
                  </a:cubicBezTo>
                  <a:cubicBezTo>
                    <a:pt x="2960" y="514"/>
                    <a:pt x="3092" y="520"/>
                    <a:pt x="3152" y="652"/>
                  </a:cubicBezTo>
                  <a:cubicBezTo>
                    <a:pt x="3165" y="679"/>
                    <a:pt x="3178" y="712"/>
                    <a:pt x="3211" y="718"/>
                  </a:cubicBezTo>
                  <a:cubicBezTo>
                    <a:pt x="3250" y="738"/>
                    <a:pt x="3277" y="725"/>
                    <a:pt x="3317" y="738"/>
                  </a:cubicBezTo>
                  <a:cubicBezTo>
                    <a:pt x="3363" y="758"/>
                    <a:pt x="3382" y="804"/>
                    <a:pt x="3382" y="850"/>
                  </a:cubicBezTo>
                  <a:cubicBezTo>
                    <a:pt x="3382" y="903"/>
                    <a:pt x="3382" y="930"/>
                    <a:pt x="3382" y="976"/>
                  </a:cubicBezTo>
                  <a:cubicBezTo>
                    <a:pt x="3382" y="989"/>
                    <a:pt x="3389" y="995"/>
                    <a:pt x="3389" y="1009"/>
                  </a:cubicBezTo>
                  <a:cubicBezTo>
                    <a:pt x="3389" y="1061"/>
                    <a:pt x="3349" y="1081"/>
                    <a:pt x="3330" y="1127"/>
                  </a:cubicBezTo>
                  <a:cubicBezTo>
                    <a:pt x="3317" y="1154"/>
                    <a:pt x="3317" y="1174"/>
                    <a:pt x="3303" y="1193"/>
                  </a:cubicBezTo>
                  <a:cubicBezTo>
                    <a:pt x="3343" y="1200"/>
                    <a:pt x="3363" y="1193"/>
                    <a:pt x="3396" y="1193"/>
                  </a:cubicBezTo>
                  <a:cubicBezTo>
                    <a:pt x="3442" y="1193"/>
                    <a:pt x="3475" y="1206"/>
                    <a:pt x="3521" y="1233"/>
                  </a:cubicBezTo>
                  <a:lnTo>
                    <a:pt x="3521" y="1233"/>
                  </a:lnTo>
                  <a:cubicBezTo>
                    <a:pt x="3501" y="1259"/>
                    <a:pt x="3481" y="1292"/>
                    <a:pt x="3448" y="1325"/>
                  </a:cubicBezTo>
                  <a:cubicBezTo>
                    <a:pt x="3402" y="1378"/>
                    <a:pt x="3376" y="1411"/>
                    <a:pt x="3323" y="1457"/>
                  </a:cubicBezTo>
                  <a:cubicBezTo>
                    <a:pt x="3303" y="1484"/>
                    <a:pt x="3277" y="1497"/>
                    <a:pt x="3264" y="1523"/>
                  </a:cubicBezTo>
                  <a:cubicBezTo>
                    <a:pt x="3204" y="1629"/>
                    <a:pt x="3178" y="1695"/>
                    <a:pt x="3145" y="1813"/>
                  </a:cubicBezTo>
                  <a:cubicBezTo>
                    <a:pt x="3099" y="1965"/>
                    <a:pt x="3033" y="2044"/>
                    <a:pt x="2921" y="2156"/>
                  </a:cubicBezTo>
                  <a:cubicBezTo>
                    <a:pt x="2875" y="2202"/>
                    <a:pt x="2842" y="2229"/>
                    <a:pt x="2782" y="2268"/>
                  </a:cubicBezTo>
                  <a:cubicBezTo>
                    <a:pt x="2663" y="2354"/>
                    <a:pt x="2598" y="2407"/>
                    <a:pt x="2479" y="2486"/>
                  </a:cubicBezTo>
                  <a:cubicBezTo>
                    <a:pt x="2413" y="2526"/>
                    <a:pt x="2360" y="2526"/>
                    <a:pt x="2307" y="2585"/>
                  </a:cubicBezTo>
                  <a:lnTo>
                    <a:pt x="2307" y="2585"/>
                  </a:lnTo>
                  <a:cubicBezTo>
                    <a:pt x="2307" y="2413"/>
                    <a:pt x="2307" y="2413"/>
                    <a:pt x="2307" y="2413"/>
                  </a:cubicBezTo>
                  <a:lnTo>
                    <a:pt x="2307" y="2413"/>
                  </a:lnTo>
                  <a:cubicBezTo>
                    <a:pt x="2340" y="2433"/>
                    <a:pt x="2360" y="2446"/>
                    <a:pt x="2400" y="2446"/>
                  </a:cubicBezTo>
                  <a:cubicBezTo>
                    <a:pt x="2439" y="2440"/>
                    <a:pt x="2452" y="2400"/>
                    <a:pt x="2492" y="2381"/>
                  </a:cubicBezTo>
                  <a:cubicBezTo>
                    <a:pt x="2518" y="2367"/>
                    <a:pt x="2538" y="2361"/>
                    <a:pt x="2558" y="2347"/>
                  </a:cubicBezTo>
                  <a:cubicBezTo>
                    <a:pt x="2578" y="2341"/>
                    <a:pt x="2584" y="2314"/>
                    <a:pt x="2611" y="2308"/>
                  </a:cubicBezTo>
                  <a:cubicBezTo>
                    <a:pt x="2644" y="2295"/>
                    <a:pt x="2690" y="2288"/>
                    <a:pt x="2690" y="2255"/>
                  </a:cubicBezTo>
                  <a:cubicBezTo>
                    <a:pt x="2690" y="2235"/>
                    <a:pt x="2690" y="2222"/>
                    <a:pt x="2690" y="2209"/>
                  </a:cubicBezTo>
                  <a:cubicBezTo>
                    <a:pt x="2690" y="2169"/>
                    <a:pt x="2696" y="2143"/>
                    <a:pt x="2723" y="2117"/>
                  </a:cubicBezTo>
                  <a:cubicBezTo>
                    <a:pt x="2743" y="2090"/>
                    <a:pt x="2776" y="2117"/>
                    <a:pt x="2802" y="2103"/>
                  </a:cubicBezTo>
                  <a:cubicBezTo>
                    <a:pt x="2822" y="2084"/>
                    <a:pt x="2822" y="2064"/>
                    <a:pt x="2835" y="2044"/>
                  </a:cubicBezTo>
                  <a:cubicBezTo>
                    <a:pt x="2842" y="2024"/>
                    <a:pt x="2861" y="2011"/>
                    <a:pt x="2875" y="1998"/>
                  </a:cubicBezTo>
                  <a:cubicBezTo>
                    <a:pt x="2901" y="1958"/>
                    <a:pt x="2941" y="1952"/>
                    <a:pt x="2954" y="1906"/>
                  </a:cubicBezTo>
                  <a:cubicBezTo>
                    <a:pt x="2960" y="1873"/>
                    <a:pt x="2967" y="1853"/>
                    <a:pt x="2980" y="1827"/>
                  </a:cubicBezTo>
                  <a:cubicBezTo>
                    <a:pt x="2987" y="1800"/>
                    <a:pt x="2993" y="1767"/>
                    <a:pt x="3020" y="1767"/>
                  </a:cubicBezTo>
                  <a:cubicBezTo>
                    <a:pt x="3033" y="1767"/>
                    <a:pt x="3039" y="1774"/>
                    <a:pt x="3046" y="1774"/>
                  </a:cubicBezTo>
                  <a:cubicBezTo>
                    <a:pt x="3059" y="1754"/>
                    <a:pt x="3059" y="1741"/>
                    <a:pt x="3059" y="1714"/>
                  </a:cubicBezTo>
                  <a:cubicBezTo>
                    <a:pt x="3059" y="1701"/>
                    <a:pt x="3059" y="1688"/>
                    <a:pt x="3059" y="1675"/>
                  </a:cubicBezTo>
                  <a:cubicBezTo>
                    <a:pt x="3059" y="1675"/>
                    <a:pt x="3053" y="1668"/>
                    <a:pt x="3046" y="1668"/>
                  </a:cubicBezTo>
                  <a:cubicBezTo>
                    <a:pt x="3033" y="1668"/>
                    <a:pt x="3033" y="1681"/>
                    <a:pt x="3020" y="1688"/>
                  </a:cubicBezTo>
                  <a:cubicBezTo>
                    <a:pt x="2993" y="1695"/>
                    <a:pt x="2974" y="1701"/>
                    <a:pt x="2941" y="1701"/>
                  </a:cubicBezTo>
                  <a:cubicBezTo>
                    <a:pt x="2901" y="1701"/>
                    <a:pt x="2881" y="1681"/>
                    <a:pt x="2855" y="1655"/>
                  </a:cubicBezTo>
                  <a:cubicBezTo>
                    <a:pt x="2822" y="1622"/>
                    <a:pt x="2795" y="1622"/>
                    <a:pt x="2756" y="1596"/>
                  </a:cubicBezTo>
                  <a:cubicBezTo>
                    <a:pt x="2756" y="1615"/>
                    <a:pt x="2756" y="1629"/>
                    <a:pt x="2756" y="1648"/>
                  </a:cubicBezTo>
                  <a:cubicBezTo>
                    <a:pt x="2756" y="1675"/>
                    <a:pt x="2762" y="1695"/>
                    <a:pt x="2762" y="1721"/>
                  </a:cubicBezTo>
                  <a:cubicBezTo>
                    <a:pt x="2762" y="1760"/>
                    <a:pt x="2730" y="1760"/>
                    <a:pt x="2703" y="1787"/>
                  </a:cubicBezTo>
                  <a:cubicBezTo>
                    <a:pt x="2683" y="1813"/>
                    <a:pt x="2690" y="1833"/>
                    <a:pt x="2677" y="1859"/>
                  </a:cubicBezTo>
                  <a:cubicBezTo>
                    <a:pt x="2663" y="1886"/>
                    <a:pt x="2644" y="1892"/>
                    <a:pt x="2631" y="1912"/>
                  </a:cubicBezTo>
                  <a:cubicBezTo>
                    <a:pt x="2591" y="1985"/>
                    <a:pt x="2598" y="2044"/>
                    <a:pt x="2558" y="2117"/>
                  </a:cubicBezTo>
                  <a:cubicBezTo>
                    <a:pt x="2532" y="2169"/>
                    <a:pt x="2485" y="2169"/>
                    <a:pt x="2426" y="2196"/>
                  </a:cubicBezTo>
                  <a:cubicBezTo>
                    <a:pt x="2353" y="2229"/>
                    <a:pt x="2327" y="2275"/>
                    <a:pt x="2274" y="2328"/>
                  </a:cubicBezTo>
                  <a:cubicBezTo>
                    <a:pt x="2241" y="2354"/>
                    <a:pt x="2202" y="2367"/>
                    <a:pt x="2202" y="2413"/>
                  </a:cubicBezTo>
                  <a:cubicBezTo>
                    <a:pt x="2202" y="2440"/>
                    <a:pt x="2228" y="2453"/>
                    <a:pt x="2235" y="2480"/>
                  </a:cubicBezTo>
                  <a:cubicBezTo>
                    <a:pt x="2241" y="2539"/>
                    <a:pt x="2228" y="2592"/>
                    <a:pt x="2274" y="2631"/>
                  </a:cubicBezTo>
                  <a:cubicBezTo>
                    <a:pt x="2255" y="2677"/>
                    <a:pt x="2215" y="2684"/>
                    <a:pt x="2195" y="2724"/>
                  </a:cubicBezTo>
                  <a:cubicBezTo>
                    <a:pt x="2129" y="2842"/>
                    <a:pt x="2136" y="2935"/>
                    <a:pt x="2063" y="3047"/>
                  </a:cubicBezTo>
                  <a:cubicBezTo>
                    <a:pt x="2050" y="3066"/>
                    <a:pt x="2037" y="3080"/>
                    <a:pt x="2030" y="3099"/>
                  </a:cubicBezTo>
                  <a:cubicBezTo>
                    <a:pt x="2024" y="3106"/>
                    <a:pt x="2030" y="3119"/>
                    <a:pt x="2024" y="3126"/>
                  </a:cubicBezTo>
                  <a:cubicBezTo>
                    <a:pt x="1939" y="3198"/>
                    <a:pt x="1899" y="3251"/>
                    <a:pt x="1807" y="3297"/>
                  </a:cubicBezTo>
                  <a:cubicBezTo>
                    <a:pt x="1761" y="3317"/>
                    <a:pt x="1728" y="3337"/>
                    <a:pt x="1695" y="3370"/>
                  </a:cubicBezTo>
                  <a:lnTo>
                    <a:pt x="1695" y="3370"/>
                  </a:lnTo>
                  <a:cubicBezTo>
                    <a:pt x="1649" y="3245"/>
                    <a:pt x="1649" y="3245"/>
                    <a:pt x="1649" y="3245"/>
                  </a:cubicBezTo>
                  <a:cubicBezTo>
                    <a:pt x="1649" y="3225"/>
                    <a:pt x="1642" y="3205"/>
                    <a:pt x="1642" y="3185"/>
                  </a:cubicBezTo>
                  <a:cubicBezTo>
                    <a:pt x="1642" y="3172"/>
                    <a:pt x="1642" y="3159"/>
                    <a:pt x="1642" y="3146"/>
                  </a:cubicBezTo>
                  <a:cubicBezTo>
                    <a:pt x="1642" y="3132"/>
                    <a:pt x="1649" y="3126"/>
                    <a:pt x="1649" y="3113"/>
                  </a:cubicBezTo>
                  <a:cubicBezTo>
                    <a:pt x="1655" y="3086"/>
                    <a:pt x="1662" y="3073"/>
                    <a:pt x="1668" y="3053"/>
                  </a:cubicBezTo>
                  <a:cubicBezTo>
                    <a:pt x="1675" y="3047"/>
                    <a:pt x="1675" y="3040"/>
                    <a:pt x="1682" y="3034"/>
                  </a:cubicBezTo>
                  <a:cubicBezTo>
                    <a:pt x="1688" y="3020"/>
                    <a:pt x="1695" y="3014"/>
                    <a:pt x="1708" y="3000"/>
                  </a:cubicBezTo>
                  <a:cubicBezTo>
                    <a:pt x="1708" y="3000"/>
                    <a:pt x="1708" y="2994"/>
                    <a:pt x="1715" y="2994"/>
                  </a:cubicBezTo>
                  <a:cubicBezTo>
                    <a:pt x="1715" y="2987"/>
                    <a:pt x="1721" y="2987"/>
                    <a:pt x="1721" y="2987"/>
                  </a:cubicBezTo>
                  <a:cubicBezTo>
                    <a:pt x="1728" y="2981"/>
                    <a:pt x="1735" y="2981"/>
                    <a:pt x="1735" y="2974"/>
                  </a:cubicBezTo>
                  <a:cubicBezTo>
                    <a:pt x="1748" y="2961"/>
                    <a:pt x="1748" y="2954"/>
                    <a:pt x="1761" y="2941"/>
                  </a:cubicBezTo>
                  <a:cubicBezTo>
                    <a:pt x="1761" y="2935"/>
                    <a:pt x="1767" y="2935"/>
                    <a:pt x="1767" y="2935"/>
                  </a:cubicBezTo>
                  <a:cubicBezTo>
                    <a:pt x="1767" y="2928"/>
                    <a:pt x="1767" y="2928"/>
                    <a:pt x="1767" y="2928"/>
                  </a:cubicBezTo>
                  <a:lnTo>
                    <a:pt x="1767" y="2928"/>
                  </a:lnTo>
                  <a:cubicBezTo>
                    <a:pt x="1774" y="2921"/>
                    <a:pt x="1774" y="2921"/>
                    <a:pt x="1774" y="2915"/>
                  </a:cubicBezTo>
                  <a:cubicBezTo>
                    <a:pt x="1774" y="2908"/>
                    <a:pt x="1781" y="2902"/>
                    <a:pt x="1781" y="2888"/>
                  </a:cubicBezTo>
                  <a:cubicBezTo>
                    <a:pt x="1781" y="2869"/>
                    <a:pt x="1767" y="2855"/>
                    <a:pt x="1767" y="2836"/>
                  </a:cubicBezTo>
                  <a:cubicBezTo>
                    <a:pt x="1767" y="2776"/>
                    <a:pt x="1708" y="2756"/>
                    <a:pt x="1668" y="2710"/>
                  </a:cubicBezTo>
                  <a:cubicBezTo>
                    <a:pt x="1629" y="2664"/>
                    <a:pt x="1642" y="2598"/>
                    <a:pt x="1589" y="2565"/>
                  </a:cubicBezTo>
                  <a:cubicBezTo>
                    <a:pt x="1530" y="2532"/>
                    <a:pt x="1477" y="2532"/>
                    <a:pt x="1431" y="2480"/>
                  </a:cubicBezTo>
                  <a:cubicBezTo>
                    <a:pt x="1378" y="2420"/>
                    <a:pt x="1345" y="2387"/>
                    <a:pt x="1286" y="2334"/>
                  </a:cubicBezTo>
                  <a:cubicBezTo>
                    <a:pt x="1246" y="2301"/>
                    <a:pt x="1273" y="2249"/>
                    <a:pt x="1227" y="2222"/>
                  </a:cubicBezTo>
                  <a:cubicBezTo>
                    <a:pt x="1187" y="2189"/>
                    <a:pt x="1154" y="2183"/>
                    <a:pt x="1108" y="2163"/>
                  </a:cubicBezTo>
                  <a:cubicBezTo>
                    <a:pt x="1088" y="2150"/>
                    <a:pt x="1068" y="2163"/>
                    <a:pt x="1042" y="2156"/>
                  </a:cubicBezTo>
                  <a:cubicBezTo>
                    <a:pt x="1022" y="2150"/>
                    <a:pt x="1002" y="2156"/>
                    <a:pt x="989" y="2143"/>
                  </a:cubicBezTo>
                  <a:cubicBezTo>
                    <a:pt x="969" y="2130"/>
                    <a:pt x="976" y="2110"/>
                    <a:pt x="969" y="2084"/>
                  </a:cubicBezTo>
                  <a:cubicBezTo>
                    <a:pt x="956" y="2051"/>
                    <a:pt x="936" y="2038"/>
                    <a:pt x="910" y="2011"/>
                  </a:cubicBezTo>
                  <a:cubicBezTo>
                    <a:pt x="884" y="1965"/>
                    <a:pt x="857" y="1926"/>
                    <a:pt x="811" y="1926"/>
                  </a:cubicBezTo>
                  <a:cubicBezTo>
                    <a:pt x="745" y="1926"/>
                    <a:pt x="725" y="1978"/>
                    <a:pt x="659" y="1978"/>
                  </a:cubicBezTo>
                  <a:cubicBezTo>
                    <a:pt x="639" y="1978"/>
                    <a:pt x="633" y="1952"/>
                    <a:pt x="626" y="1932"/>
                  </a:cubicBezTo>
                  <a:cubicBezTo>
                    <a:pt x="620" y="1906"/>
                    <a:pt x="607" y="1892"/>
                    <a:pt x="607" y="1873"/>
                  </a:cubicBezTo>
                  <a:cubicBezTo>
                    <a:pt x="593" y="1807"/>
                    <a:pt x="580" y="1767"/>
                    <a:pt x="541" y="1721"/>
                  </a:cubicBezTo>
                  <a:cubicBezTo>
                    <a:pt x="494" y="1675"/>
                    <a:pt x="468" y="1648"/>
                    <a:pt x="415" y="1602"/>
                  </a:cubicBezTo>
                  <a:cubicBezTo>
                    <a:pt x="402" y="1589"/>
                    <a:pt x="382" y="1576"/>
                    <a:pt x="376" y="1549"/>
                  </a:cubicBezTo>
                  <a:cubicBezTo>
                    <a:pt x="363" y="1516"/>
                    <a:pt x="349" y="1490"/>
                    <a:pt x="310" y="1490"/>
                  </a:cubicBezTo>
                  <a:cubicBezTo>
                    <a:pt x="250" y="1490"/>
                    <a:pt x="211" y="1523"/>
                    <a:pt x="151" y="1523"/>
                  </a:cubicBezTo>
                  <a:cubicBezTo>
                    <a:pt x="92" y="1523"/>
                    <a:pt x="59" y="1503"/>
                    <a:pt x="6" y="1470"/>
                  </a:cubicBezTo>
                  <a:lnTo>
                    <a:pt x="6" y="1470"/>
                  </a:lnTo>
                  <a:cubicBezTo>
                    <a:pt x="6" y="1457"/>
                    <a:pt x="0" y="1450"/>
                    <a:pt x="0" y="1444"/>
                  </a:cubicBezTo>
                  <a:cubicBezTo>
                    <a:pt x="0" y="1398"/>
                    <a:pt x="53" y="1398"/>
                    <a:pt x="85" y="1378"/>
                  </a:cubicBezTo>
                  <a:cubicBezTo>
                    <a:pt x="125" y="1352"/>
                    <a:pt x="132" y="1325"/>
                    <a:pt x="158" y="1286"/>
                  </a:cubicBezTo>
                  <a:cubicBezTo>
                    <a:pt x="171" y="1253"/>
                    <a:pt x="171" y="1226"/>
                    <a:pt x="204" y="1206"/>
                  </a:cubicBezTo>
                  <a:cubicBezTo>
                    <a:pt x="244" y="1187"/>
                    <a:pt x="283" y="1180"/>
                    <a:pt x="303" y="1141"/>
                  </a:cubicBezTo>
                  <a:cubicBezTo>
                    <a:pt x="349" y="1121"/>
                    <a:pt x="363" y="1094"/>
                    <a:pt x="402" y="1068"/>
                  </a:cubicBezTo>
                  <a:cubicBezTo>
                    <a:pt x="428" y="1048"/>
                    <a:pt x="455" y="1048"/>
                    <a:pt x="462" y="1015"/>
                  </a:cubicBezTo>
                  <a:cubicBezTo>
                    <a:pt x="475" y="989"/>
                    <a:pt x="462" y="969"/>
                    <a:pt x="475" y="943"/>
                  </a:cubicBezTo>
                  <a:cubicBezTo>
                    <a:pt x="501" y="903"/>
                    <a:pt x="554" y="923"/>
                    <a:pt x="587" y="897"/>
                  </a:cubicBezTo>
                  <a:cubicBezTo>
                    <a:pt x="620" y="863"/>
                    <a:pt x="646" y="850"/>
                    <a:pt x="679" y="811"/>
                  </a:cubicBezTo>
                  <a:cubicBezTo>
                    <a:pt x="699" y="784"/>
                    <a:pt x="706" y="758"/>
                    <a:pt x="732" y="725"/>
                  </a:cubicBezTo>
                  <a:cubicBezTo>
                    <a:pt x="745" y="712"/>
                    <a:pt x="765" y="712"/>
                    <a:pt x="771" y="692"/>
                  </a:cubicBezTo>
                  <a:cubicBezTo>
                    <a:pt x="771" y="672"/>
                    <a:pt x="765" y="652"/>
                    <a:pt x="778" y="633"/>
                  </a:cubicBezTo>
                  <a:cubicBezTo>
                    <a:pt x="785" y="626"/>
                    <a:pt x="798" y="633"/>
                    <a:pt x="804" y="619"/>
                  </a:cubicBezTo>
                  <a:cubicBezTo>
                    <a:pt x="824" y="606"/>
                    <a:pt x="837" y="587"/>
                    <a:pt x="864" y="587"/>
                  </a:cubicBezTo>
                  <a:cubicBezTo>
                    <a:pt x="890" y="587"/>
                    <a:pt x="890" y="626"/>
                    <a:pt x="917" y="633"/>
                  </a:cubicBezTo>
                  <a:cubicBezTo>
                    <a:pt x="950" y="652"/>
                    <a:pt x="982" y="606"/>
                    <a:pt x="982" y="567"/>
                  </a:cubicBezTo>
                  <a:cubicBezTo>
                    <a:pt x="982" y="547"/>
                    <a:pt x="969" y="534"/>
                    <a:pt x="969" y="514"/>
                  </a:cubicBezTo>
                  <a:cubicBezTo>
                    <a:pt x="969" y="494"/>
                    <a:pt x="956" y="481"/>
                    <a:pt x="969" y="468"/>
                  </a:cubicBezTo>
                  <a:cubicBezTo>
                    <a:pt x="989" y="455"/>
                    <a:pt x="1009" y="481"/>
                    <a:pt x="1029" y="468"/>
                  </a:cubicBezTo>
                  <a:cubicBezTo>
                    <a:pt x="1114" y="422"/>
                    <a:pt x="1114" y="316"/>
                    <a:pt x="1207" y="296"/>
                  </a:cubicBezTo>
                  <a:cubicBezTo>
                    <a:pt x="1207" y="290"/>
                    <a:pt x="1207" y="290"/>
                    <a:pt x="1207" y="283"/>
                  </a:cubicBezTo>
                  <a:cubicBezTo>
                    <a:pt x="1207" y="257"/>
                    <a:pt x="1200" y="244"/>
                    <a:pt x="1213" y="230"/>
                  </a:cubicBezTo>
                  <a:cubicBezTo>
                    <a:pt x="1233" y="204"/>
                    <a:pt x="1266" y="224"/>
                    <a:pt x="1299" y="204"/>
                  </a:cubicBezTo>
                  <a:cubicBezTo>
                    <a:pt x="1352" y="178"/>
                    <a:pt x="1352" y="98"/>
                    <a:pt x="1418" y="98"/>
                  </a:cubicBezTo>
                  <a:cubicBezTo>
                    <a:pt x="1444" y="98"/>
                    <a:pt x="1464" y="105"/>
                    <a:pt x="1491" y="105"/>
                  </a:cubicBezTo>
                  <a:cubicBezTo>
                    <a:pt x="1510" y="105"/>
                    <a:pt x="1517" y="85"/>
                    <a:pt x="1530" y="79"/>
                  </a:cubicBezTo>
                  <a:cubicBezTo>
                    <a:pt x="1563" y="52"/>
                    <a:pt x="1583" y="46"/>
                    <a:pt x="1622" y="26"/>
                  </a:cubicBezTo>
                  <a:cubicBezTo>
                    <a:pt x="1642" y="19"/>
                    <a:pt x="1655" y="13"/>
                    <a:pt x="1675" y="13"/>
                  </a:cubicBezTo>
                  <a:lnTo>
                    <a:pt x="1682" y="6"/>
                  </a:lnTo>
                  <a:cubicBezTo>
                    <a:pt x="1702" y="6"/>
                    <a:pt x="1708" y="19"/>
                    <a:pt x="1728" y="19"/>
                  </a:cubicBezTo>
                  <a:lnTo>
                    <a:pt x="1735" y="13"/>
                  </a:ln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8" name="Freeform 45">
              <a:extLst>
                <a:ext uri="{FF2B5EF4-FFF2-40B4-BE49-F238E27FC236}">
                  <a16:creationId xmlns:a16="http://schemas.microsoft.com/office/drawing/2014/main" id="{1BDE50D9-FB97-0049-996D-E97CADE4E5F4}"/>
                </a:ext>
              </a:extLst>
            </p:cNvPr>
            <p:cNvSpPr>
              <a:spLocks noChangeArrowheads="1"/>
            </p:cNvSpPr>
            <p:nvPr/>
          </p:nvSpPr>
          <p:spPr bwMode="auto">
            <a:xfrm>
              <a:off x="6775804" y="9153520"/>
              <a:ext cx="887355" cy="620713"/>
            </a:xfrm>
            <a:custGeom>
              <a:avLst/>
              <a:gdLst>
                <a:gd name="T0" fmla="*/ 0 w 2466"/>
                <a:gd name="T1" fmla="*/ 502 h 1723"/>
                <a:gd name="T2" fmla="*/ 92 w 2466"/>
                <a:gd name="T3" fmla="*/ 357 h 1723"/>
                <a:gd name="T4" fmla="*/ 125 w 2466"/>
                <a:gd name="T5" fmla="*/ 112 h 1723"/>
                <a:gd name="T6" fmla="*/ 138 w 2466"/>
                <a:gd name="T7" fmla="*/ 53 h 1723"/>
                <a:gd name="T8" fmla="*/ 263 w 2466"/>
                <a:gd name="T9" fmla="*/ 60 h 1723"/>
                <a:gd name="T10" fmla="*/ 440 w 2466"/>
                <a:gd name="T11" fmla="*/ 80 h 1723"/>
                <a:gd name="T12" fmla="*/ 665 w 2466"/>
                <a:gd name="T13" fmla="*/ 119 h 1723"/>
                <a:gd name="T14" fmla="*/ 1034 w 2466"/>
                <a:gd name="T15" fmla="*/ 258 h 1723"/>
                <a:gd name="T16" fmla="*/ 1166 w 2466"/>
                <a:gd name="T17" fmla="*/ 337 h 1723"/>
                <a:gd name="T18" fmla="*/ 1271 w 2466"/>
                <a:gd name="T19" fmla="*/ 165 h 1723"/>
                <a:gd name="T20" fmla="*/ 1542 w 2466"/>
                <a:gd name="T21" fmla="*/ 0 h 1723"/>
                <a:gd name="T22" fmla="*/ 2129 w 2466"/>
                <a:gd name="T23" fmla="*/ 119 h 1723"/>
                <a:gd name="T24" fmla="*/ 2439 w 2466"/>
                <a:gd name="T25" fmla="*/ 132 h 1723"/>
                <a:gd name="T26" fmla="*/ 2393 w 2466"/>
                <a:gd name="T27" fmla="*/ 179 h 1723"/>
                <a:gd name="T28" fmla="*/ 2446 w 2466"/>
                <a:gd name="T29" fmla="*/ 317 h 1723"/>
                <a:gd name="T30" fmla="*/ 2465 w 2466"/>
                <a:gd name="T31" fmla="*/ 680 h 1723"/>
                <a:gd name="T32" fmla="*/ 2419 w 2466"/>
                <a:gd name="T33" fmla="*/ 766 h 1723"/>
                <a:gd name="T34" fmla="*/ 2360 w 2466"/>
                <a:gd name="T35" fmla="*/ 1003 h 1723"/>
                <a:gd name="T36" fmla="*/ 2294 w 2466"/>
                <a:gd name="T37" fmla="*/ 1207 h 1723"/>
                <a:gd name="T38" fmla="*/ 2188 w 2466"/>
                <a:gd name="T39" fmla="*/ 1300 h 1723"/>
                <a:gd name="T40" fmla="*/ 2208 w 2466"/>
                <a:gd name="T41" fmla="*/ 1386 h 1723"/>
                <a:gd name="T42" fmla="*/ 2142 w 2466"/>
                <a:gd name="T43" fmla="*/ 1392 h 1723"/>
                <a:gd name="T44" fmla="*/ 1911 w 2466"/>
                <a:gd name="T45" fmla="*/ 1577 h 1723"/>
                <a:gd name="T46" fmla="*/ 1786 w 2466"/>
                <a:gd name="T47" fmla="*/ 1722 h 1723"/>
                <a:gd name="T48" fmla="*/ 1568 w 2466"/>
                <a:gd name="T49" fmla="*/ 1682 h 1723"/>
                <a:gd name="T50" fmla="*/ 1654 w 2466"/>
                <a:gd name="T51" fmla="*/ 1498 h 1723"/>
                <a:gd name="T52" fmla="*/ 1647 w 2466"/>
                <a:gd name="T53" fmla="*/ 1339 h 1723"/>
                <a:gd name="T54" fmla="*/ 1476 w 2466"/>
                <a:gd name="T55" fmla="*/ 1207 h 1723"/>
                <a:gd name="T56" fmla="*/ 1172 w 2466"/>
                <a:gd name="T57" fmla="*/ 871 h 1723"/>
                <a:gd name="T58" fmla="*/ 1008 w 2466"/>
                <a:gd name="T59" fmla="*/ 686 h 1723"/>
                <a:gd name="T60" fmla="*/ 856 w 2466"/>
                <a:gd name="T61" fmla="*/ 601 h 1723"/>
                <a:gd name="T62" fmla="*/ 618 w 2466"/>
                <a:gd name="T63" fmla="*/ 541 h 1723"/>
                <a:gd name="T64" fmla="*/ 407 w 2466"/>
                <a:gd name="T65" fmla="*/ 489 h 1723"/>
                <a:gd name="T66" fmla="*/ 204 w 2466"/>
                <a:gd name="T67" fmla="*/ 502 h 1723"/>
                <a:gd name="T68" fmla="*/ 0 w 2466"/>
                <a:gd name="T69" fmla="*/ 502 h 1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466" h="1723">
                  <a:moveTo>
                    <a:pt x="0" y="502"/>
                  </a:moveTo>
                  <a:lnTo>
                    <a:pt x="0" y="502"/>
                  </a:lnTo>
                  <a:cubicBezTo>
                    <a:pt x="19" y="489"/>
                    <a:pt x="32" y="462"/>
                    <a:pt x="39" y="442"/>
                  </a:cubicBezTo>
                  <a:cubicBezTo>
                    <a:pt x="59" y="409"/>
                    <a:pt x="72" y="390"/>
                    <a:pt x="92" y="357"/>
                  </a:cubicBezTo>
                  <a:cubicBezTo>
                    <a:pt x="118" y="304"/>
                    <a:pt x="158" y="278"/>
                    <a:pt x="158" y="225"/>
                  </a:cubicBezTo>
                  <a:cubicBezTo>
                    <a:pt x="158" y="179"/>
                    <a:pt x="125" y="159"/>
                    <a:pt x="125" y="112"/>
                  </a:cubicBezTo>
                  <a:cubicBezTo>
                    <a:pt x="125" y="86"/>
                    <a:pt x="131" y="66"/>
                    <a:pt x="138" y="53"/>
                  </a:cubicBezTo>
                  <a:lnTo>
                    <a:pt x="138" y="53"/>
                  </a:lnTo>
                  <a:cubicBezTo>
                    <a:pt x="158" y="53"/>
                    <a:pt x="171" y="60"/>
                    <a:pt x="184" y="60"/>
                  </a:cubicBezTo>
                  <a:cubicBezTo>
                    <a:pt x="217" y="60"/>
                    <a:pt x="230" y="60"/>
                    <a:pt x="263" y="60"/>
                  </a:cubicBezTo>
                  <a:cubicBezTo>
                    <a:pt x="302" y="60"/>
                    <a:pt x="315" y="27"/>
                    <a:pt x="355" y="27"/>
                  </a:cubicBezTo>
                  <a:cubicBezTo>
                    <a:pt x="394" y="27"/>
                    <a:pt x="407" y="66"/>
                    <a:pt x="440" y="80"/>
                  </a:cubicBezTo>
                  <a:cubicBezTo>
                    <a:pt x="493" y="106"/>
                    <a:pt x="526" y="119"/>
                    <a:pt x="585" y="119"/>
                  </a:cubicBezTo>
                  <a:cubicBezTo>
                    <a:pt x="618" y="119"/>
                    <a:pt x="632" y="119"/>
                    <a:pt x="665" y="119"/>
                  </a:cubicBezTo>
                  <a:cubicBezTo>
                    <a:pt x="717" y="119"/>
                    <a:pt x="737" y="146"/>
                    <a:pt x="790" y="159"/>
                  </a:cubicBezTo>
                  <a:cubicBezTo>
                    <a:pt x="889" y="185"/>
                    <a:pt x="942" y="218"/>
                    <a:pt x="1034" y="258"/>
                  </a:cubicBezTo>
                  <a:cubicBezTo>
                    <a:pt x="1060" y="271"/>
                    <a:pt x="1080" y="278"/>
                    <a:pt x="1107" y="291"/>
                  </a:cubicBezTo>
                  <a:cubicBezTo>
                    <a:pt x="1126" y="310"/>
                    <a:pt x="1140" y="337"/>
                    <a:pt x="1166" y="337"/>
                  </a:cubicBezTo>
                  <a:cubicBezTo>
                    <a:pt x="1212" y="337"/>
                    <a:pt x="1239" y="297"/>
                    <a:pt x="1252" y="251"/>
                  </a:cubicBezTo>
                  <a:cubicBezTo>
                    <a:pt x="1265" y="225"/>
                    <a:pt x="1252" y="192"/>
                    <a:pt x="1271" y="165"/>
                  </a:cubicBezTo>
                  <a:cubicBezTo>
                    <a:pt x="1285" y="152"/>
                    <a:pt x="1304" y="152"/>
                    <a:pt x="1324" y="146"/>
                  </a:cubicBezTo>
                  <a:cubicBezTo>
                    <a:pt x="1423" y="112"/>
                    <a:pt x="1443" y="0"/>
                    <a:pt x="1542" y="0"/>
                  </a:cubicBezTo>
                  <a:cubicBezTo>
                    <a:pt x="1707" y="0"/>
                    <a:pt x="1793" y="33"/>
                    <a:pt x="1951" y="73"/>
                  </a:cubicBezTo>
                  <a:cubicBezTo>
                    <a:pt x="2024" y="93"/>
                    <a:pt x="2056" y="119"/>
                    <a:pt x="2129" y="119"/>
                  </a:cubicBezTo>
                  <a:cubicBezTo>
                    <a:pt x="2162" y="119"/>
                    <a:pt x="2175" y="99"/>
                    <a:pt x="2201" y="99"/>
                  </a:cubicBezTo>
                  <a:cubicBezTo>
                    <a:pt x="2300" y="99"/>
                    <a:pt x="2340" y="119"/>
                    <a:pt x="2439" y="132"/>
                  </a:cubicBezTo>
                  <a:lnTo>
                    <a:pt x="2439" y="132"/>
                  </a:lnTo>
                  <a:cubicBezTo>
                    <a:pt x="2419" y="146"/>
                    <a:pt x="2393" y="152"/>
                    <a:pt x="2393" y="179"/>
                  </a:cubicBezTo>
                  <a:cubicBezTo>
                    <a:pt x="2393" y="198"/>
                    <a:pt x="2413" y="205"/>
                    <a:pt x="2419" y="225"/>
                  </a:cubicBezTo>
                  <a:cubicBezTo>
                    <a:pt x="2432" y="258"/>
                    <a:pt x="2446" y="284"/>
                    <a:pt x="2446" y="317"/>
                  </a:cubicBezTo>
                  <a:cubicBezTo>
                    <a:pt x="2446" y="403"/>
                    <a:pt x="2446" y="449"/>
                    <a:pt x="2446" y="528"/>
                  </a:cubicBezTo>
                  <a:cubicBezTo>
                    <a:pt x="2446" y="587"/>
                    <a:pt x="2465" y="620"/>
                    <a:pt x="2465" y="680"/>
                  </a:cubicBezTo>
                  <a:cubicBezTo>
                    <a:pt x="2465" y="706"/>
                    <a:pt x="2419" y="706"/>
                    <a:pt x="2419" y="733"/>
                  </a:cubicBezTo>
                  <a:cubicBezTo>
                    <a:pt x="2419" y="746"/>
                    <a:pt x="2419" y="759"/>
                    <a:pt x="2419" y="766"/>
                  </a:cubicBezTo>
                  <a:cubicBezTo>
                    <a:pt x="2419" y="805"/>
                    <a:pt x="2406" y="825"/>
                    <a:pt x="2393" y="858"/>
                  </a:cubicBezTo>
                  <a:cubicBezTo>
                    <a:pt x="2373" y="911"/>
                    <a:pt x="2373" y="944"/>
                    <a:pt x="2360" y="1003"/>
                  </a:cubicBezTo>
                  <a:cubicBezTo>
                    <a:pt x="2353" y="1023"/>
                    <a:pt x="2333" y="1036"/>
                    <a:pt x="2333" y="1062"/>
                  </a:cubicBezTo>
                  <a:cubicBezTo>
                    <a:pt x="2314" y="1115"/>
                    <a:pt x="2300" y="1148"/>
                    <a:pt x="2294" y="1207"/>
                  </a:cubicBezTo>
                  <a:cubicBezTo>
                    <a:pt x="2287" y="1254"/>
                    <a:pt x="2281" y="1313"/>
                    <a:pt x="2235" y="1313"/>
                  </a:cubicBezTo>
                  <a:cubicBezTo>
                    <a:pt x="2215" y="1313"/>
                    <a:pt x="2208" y="1300"/>
                    <a:pt x="2188" y="1300"/>
                  </a:cubicBezTo>
                  <a:cubicBezTo>
                    <a:pt x="2188" y="1306"/>
                    <a:pt x="2188" y="1313"/>
                    <a:pt x="2188" y="1320"/>
                  </a:cubicBezTo>
                  <a:cubicBezTo>
                    <a:pt x="2188" y="1346"/>
                    <a:pt x="2208" y="1359"/>
                    <a:pt x="2208" y="1386"/>
                  </a:cubicBezTo>
                  <a:cubicBezTo>
                    <a:pt x="2208" y="1392"/>
                    <a:pt x="2208" y="1399"/>
                    <a:pt x="2208" y="1412"/>
                  </a:cubicBezTo>
                  <a:cubicBezTo>
                    <a:pt x="2182" y="1399"/>
                    <a:pt x="2169" y="1392"/>
                    <a:pt x="2142" y="1392"/>
                  </a:cubicBezTo>
                  <a:cubicBezTo>
                    <a:pt x="2096" y="1392"/>
                    <a:pt x="2089" y="1438"/>
                    <a:pt x="2056" y="1465"/>
                  </a:cubicBezTo>
                  <a:cubicBezTo>
                    <a:pt x="1997" y="1504"/>
                    <a:pt x="1964" y="1524"/>
                    <a:pt x="1911" y="1577"/>
                  </a:cubicBezTo>
                  <a:cubicBezTo>
                    <a:pt x="1852" y="1623"/>
                    <a:pt x="1819" y="1669"/>
                    <a:pt x="1786" y="1722"/>
                  </a:cubicBezTo>
                  <a:lnTo>
                    <a:pt x="1786" y="1722"/>
                  </a:lnTo>
                  <a:cubicBezTo>
                    <a:pt x="1740" y="1695"/>
                    <a:pt x="1707" y="1682"/>
                    <a:pt x="1661" y="1682"/>
                  </a:cubicBezTo>
                  <a:cubicBezTo>
                    <a:pt x="1628" y="1682"/>
                    <a:pt x="1608" y="1689"/>
                    <a:pt x="1568" y="1682"/>
                  </a:cubicBezTo>
                  <a:cubicBezTo>
                    <a:pt x="1582" y="1663"/>
                    <a:pt x="1582" y="1643"/>
                    <a:pt x="1595" y="1616"/>
                  </a:cubicBezTo>
                  <a:cubicBezTo>
                    <a:pt x="1614" y="1570"/>
                    <a:pt x="1654" y="1550"/>
                    <a:pt x="1654" y="1498"/>
                  </a:cubicBezTo>
                  <a:cubicBezTo>
                    <a:pt x="1654" y="1484"/>
                    <a:pt x="1647" y="1478"/>
                    <a:pt x="1647" y="1465"/>
                  </a:cubicBezTo>
                  <a:cubicBezTo>
                    <a:pt x="1647" y="1419"/>
                    <a:pt x="1647" y="1392"/>
                    <a:pt x="1647" y="1339"/>
                  </a:cubicBezTo>
                  <a:cubicBezTo>
                    <a:pt x="1647" y="1293"/>
                    <a:pt x="1628" y="1247"/>
                    <a:pt x="1582" y="1227"/>
                  </a:cubicBezTo>
                  <a:cubicBezTo>
                    <a:pt x="1542" y="1214"/>
                    <a:pt x="1515" y="1227"/>
                    <a:pt x="1476" y="1207"/>
                  </a:cubicBezTo>
                  <a:cubicBezTo>
                    <a:pt x="1443" y="1201"/>
                    <a:pt x="1430" y="1168"/>
                    <a:pt x="1417" y="1141"/>
                  </a:cubicBezTo>
                  <a:cubicBezTo>
                    <a:pt x="1357" y="1009"/>
                    <a:pt x="1225" y="1003"/>
                    <a:pt x="1172" y="871"/>
                  </a:cubicBezTo>
                  <a:cubicBezTo>
                    <a:pt x="1146" y="805"/>
                    <a:pt x="1113" y="779"/>
                    <a:pt x="1060" y="726"/>
                  </a:cubicBezTo>
                  <a:cubicBezTo>
                    <a:pt x="1041" y="706"/>
                    <a:pt x="1034" y="693"/>
                    <a:pt x="1008" y="686"/>
                  </a:cubicBezTo>
                  <a:cubicBezTo>
                    <a:pt x="961" y="667"/>
                    <a:pt x="928" y="686"/>
                    <a:pt x="882" y="673"/>
                  </a:cubicBezTo>
                  <a:cubicBezTo>
                    <a:pt x="856" y="667"/>
                    <a:pt x="863" y="627"/>
                    <a:pt x="856" y="601"/>
                  </a:cubicBezTo>
                  <a:cubicBezTo>
                    <a:pt x="849" y="574"/>
                    <a:pt x="816" y="574"/>
                    <a:pt x="790" y="568"/>
                  </a:cubicBezTo>
                  <a:cubicBezTo>
                    <a:pt x="724" y="554"/>
                    <a:pt x="684" y="541"/>
                    <a:pt x="618" y="541"/>
                  </a:cubicBezTo>
                  <a:cubicBezTo>
                    <a:pt x="572" y="541"/>
                    <a:pt x="546" y="541"/>
                    <a:pt x="500" y="541"/>
                  </a:cubicBezTo>
                  <a:cubicBezTo>
                    <a:pt x="460" y="541"/>
                    <a:pt x="447" y="489"/>
                    <a:pt x="407" y="489"/>
                  </a:cubicBezTo>
                  <a:cubicBezTo>
                    <a:pt x="361" y="489"/>
                    <a:pt x="342" y="541"/>
                    <a:pt x="295" y="541"/>
                  </a:cubicBezTo>
                  <a:cubicBezTo>
                    <a:pt x="257" y="541"/>
                    <a:pt x="244" y="502"/>
                    <a:pt x="204" y="502"/>
                  </a:cubicBezTo>
                  <a:cubicBezTo>
                    <a:pt x="158" y="502"/>
                    <a:pt x="138" y="528"/>
                    <a:pt x="92" y="528"/>
                  </a:cubicBezTo>
                  <a:cubicBezTo>
                    <a:pt x="59" y="528"/>
                    <a:pt x="32" y="502"/>
                    <a:pt x="0" y="502"/>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grpSp>
        <p:nvGrpSpPr>
          <p:cNvPr id="4" name="Group 3">
            <a:extLst>
              <a:ext uri="{FF2B5EF4-FFF2-40B4-BE49-F238E27FC236}">
                <a16:creationId xmlns:a16="http://schemas.microsoft.com/office/drawing/2014/main" id="{7F7812E2-059D-CC42-B2CE-9CC65BC4B80B}"/>
              </a:ext>
            </a:extLst>
          </p:cNvPr>
          <p:cNvGrpSpPr/>
          <p:nvPr/>
        </p:nvGrpSpPr>
        <p:grpSpPr>
          <a:xfrm>
            <a:off x="9438909" y="1131813"/>
            <a:ext cx="5529079" cy="1383468"/>
            <a:chOff x="9438909" y="1407238"/>
            <a:chExt cx="5529079"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9438909" y="1867376"/>
              <a:ext cx="5529079" cy="923330"/>
            </a:xfrm>
            <a:prstGeom prst="rect">
              <a:avLst/>
            </a:prstGeom>
            <a:noFill/>
          </p:spPr>
          <p:txBody>
            <a:bodyPr wrap="none" rtlCol="0">
              <a:spAutoFit/>
            </a:bodyPr>
            <a:lstStyle/>
            <a:p>
              <a:pPr algn="ctr"/>
              <a:r>
                <a:rPr lang="en-US" sz="5400" b="1" spc="600" dirty="0">
                  <a:solidFill>
                    <a:schemeClr val="tx2"/>
                  </a:solidFill>
                  <a:latin typeface="Montserrat" charset="0"/>
                  <a:ea typeface="Montserrat" charset="0"/>
                  <a:cs typeface="Montserrat" charset="0"/>
                </a:rPr>
                <a:t>BRAZIL MAP</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nvGrpSpPr>
          <p:cNvPr id="6" name="Group 5">
            <a:extLst>
              <a:ext uri="{FF2B5EF4-FFF2-40B4-BE49-F238E27FC236}">
                <a16:creationId xmlns:a16="http://schemas.microsoft.com/office/drawing/2014/main" id="{803E6134-846E-4B41-8204-E919D19FB552}"/>
              </a:ext>
            </a:extLst>
          </p:cNvPr>
          <p:cNvGrpSpPr/>
          <p:nvPr/>
        </p:nvGrpSpPr>
        <p:grpSpPr>
          <a:xfrm>
            <a:off x="12346859" y="4310908"/>
            <a:ext cx="1674886" cy="1674883"/>
            <a:chOff x="11225098" y="5533460"/>
            <a:chExt cx="1674886" cy="1674883"/>
          </a:xfrm>
        </p:grpSpPr>
        <p:sp>
          <p:nvSpPr>
            <p:cNvPr id="114" name="Oval 113">
              <a:extLst>
                <a:ext uri="{FF2B5EF4-FFF2-40B4-BE49-F238E27FC236}">
                  <a16:creationId xmlns:a16="http://schemas.microsoft.com/office/drawing/2014/main" id="{FF915686-9DFD-8044-9B09-FC58DC65294A}"/>
                </a:ext>
              </a:extLst>
            </p:cNvPr>
            <p:cNvSpPr/>
            <p:nvPr/>
          </p:nvSpPr>
          <p:spPr>
            <a:xfrm>
              <a:off x="11225098" y="5533460"/>
              <a:ext cx="1674886" cy="167488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7C510754-16D2-DC41-ADED-9C919C497BE1}"/>
                </a:ext>
              </a:extLst>
            </p:cNvPr>
            <p:cNvSpPr/>
            <p:nvPr/>
          </p:nvSpPr>
          <p:spPr>
            <a:xfrm>
              <a:off x="11499062" y="6062638"/>
              <a:ext cx="1131273"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A</a:t>
              </a:r>
              <a:endParaRPr lang="en-US" sz="5400" b="1" spc="600" dirty="0">
                <a:solidFill>
                  <a:schemeClr val="bg1"/>
                </a:solidFill>
                <a:latin typeface="Montserrat SemiBold" pitchFamily="2" charset="77"/>
                <a:ea typeface="Montserrat" charset="0"/>
                <a:cs typeface="Montserrat" charset="0"/>
              </a:endParaRPr>
            </a:p>
          </p:txBody>
        </p:sp>
      </p:grpSp>
      <p:grpSp>
        <p:nvGrpSpPr>
          <p:cNvPr id="7" name="Group 6">
            <a:extLst>
              <a:ext uri="{FF2B5EF4-FFF2-40B4-BE49-F238E27FC236}">
                <a16:creationId xmlns:a16="http://schemas.microsoft.com/office/drawing/2014/main" id="{86CB4A5B-756C-6B47-9F13-4F2B69530F5F}"/>
              </a:ext>
            </a:extLst>
          </p:cNvPr>
          <p:cNvGrpSpPr/>
          <p:nvPr/>
        </p:nvGrpSpPr>
        <p:grpSpPr>
          <a:xfrm>
            <a:off x="17359129" y="5297835"/>
            <a:ext cx="1674886" cy="1674883"/>
            <a:chOff x="18217335" y="5087723"/>
            <a:chExt cx="1674886" cy="1674883"/>
          </a:xfrm>
        </p:grpSpPr>
        <p:sp>
          <p:nvSpPr>
            <p:cNvPr id="2" name="Oval 1">
              <a:extLst>
                <a:ext uri="{FF2B5EF4-FFF2-40B4-BE49-F238E27FC236}">
                  <a16:creationId xmlns:a16="http://schemas.microsoft.com/office/drawing/2014/main" id="{E81A07F9-624D-8D4F-BA6B-007A5517920E}"/>
                </a:ext>
              </a:extLst>
            </p:cNvPr>
            <p:cNvSpPr/>
            <p:nvPr/>
          </p:nvSpPr>
          <p:spPr>
            <a:xfrm>
              <a:off x="18217335" y="5087723"/>
              <a:ext cx="1674886" cy="1674883"/>
            </a:xfrm>
            <a:prstGeom prst="ellipse">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a:extLst>
                <a:ext uri="{FF2B5EF4-FFF2-40B4-BE49-F238E27FC236}">
                  <a16:creationId xmlns:a16="http://schemas.microsoft.com/office/drawing/2014/main" id="{9FFA96A9-5E40-F946-8C31-ADA49DD900CD}"/>
                </a:ext>
              </a:extLst>
            </p:cNvPr>
            <p:cNvSpPr/>
            <p:nvPr/>
          </p:nvSpPr>
          <p:spPr>
            <a:xfrm>
              <a:off x="18555469" y="5579558"/>
              <a:ext cx="1131273"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B</a:t>
              </a:r>
              <a:endParaRPr lang="en-US" sz="5400" b="1" spc="600" dirty="0">
                <a:solidFill>
                  <a:schemeClr val="bg1"/>
                </a:solidFill>
                <a:latin typeface="Montserrat SemiBold" pitchFamily="2" charset="77"/>
                <a:ea typeface="Montserrat" charset="0"/>
                <a:cs typeface="Montserrat" charset="0"/>
              </a:endParaRPr>
            </a:p>
          </p:txBody>
        </p:sp>
      </p:grpSp>
      <p:grpSp>
        <p:nvGrpSpPr>
          <p:cNvPr id="8" name="Group 7">
            <a:extLst>
              <a:ext uri="{FF2B5EF4-FFF2-40B4-BE49-F238E27FC236}">
                <a16:creationId xmlns:a16="http://schemas.microsoft.com/office/drawing/2014/main" id="{A2F13A44-599C-E540-9DF8-C38AEBD72D1F}"/>
              </a:ext>
            </a:extLst>
          </p:cNvPr>
          <p:cNvGrpSpPr/>
          <p:nvPr/>
        </p:nvGrpSpPr>
        <p:grpSpPr>
          <a:xfrm>
            <a:off x="18374131" y="9008170"/>
            <a:ext cx="1674886" cy="1674883"/>
            <a:chOff x="18449137" y="10060963"/>
            <a:chExt cx="1674886" cy="1674883"/>
          </a:xfrm>
        </p:grpSpPr>
        <p:sp>
          <p:nvSpPr>
            <p:cNvPr id="115" name="Oval 114">
              <a:extLst>
                <a:ext uri="{FF2B5EF4-FFF2-40B4-BE49-F238E27FC236}">
                  <a16:creationId xmlns:a16="http://schemas.microsoft.com/office/drawing/2014/main" id="{12FB1140-5305-974D-91E1-E680566F8F19}"/>
                </a:ext>
              </a:extLst>
            </p:cNvPr>
            <p:cNvSpPr/>
            <p:nvPr/>
          </p:nvSpPr>
          <p:spPr>
            <a:xfrm>
              <a:off x="18449137" y="10060963"/>
              <a:ext cx="1674886" cy="1674883"/>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5ADDE237-56BA-174C-B3F9-6023473321F0}"/>
                </a:ext>
              </a:extLst>
            </p:cNvPr>
            <p:cNvSpPr/>
            <p:nvPr/>
          </p:nvSpPr>
          <p:spPr>
            <a:xfrm>
              <a:off x="18762503" y="10600132"/>
              <a:ext cx="1131273"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C</a:t>
              </a:r>
              <a:endParaRPr lang="en-US" sz="5400" b="1" spc="600" dirty="0">
                <a:solidFill>
                  <a:schemeClr val="bg1"/>
                </a:solidFill>
                <a:latin typeface="Montserrat SemiBold" pitchFamily="2" charset="77"/>
                <a:ea typeface="Montserrat" charset="0"/>
                <a:cs typeface="Montserrat" charset="0"/>
              </a:endParaRPr>
            </a:p>
          </p:txBody>
        </p:sp>
      </p:grpSp>
      <p:grpSp>
        <p:nvGrpSpPr>
          <p:cNvPr id="107" name="Group 106">
            <a:extLst>
              <a:ext uri="{FF2B5EF4-FFF2-40B4-BE49-F238E27FC236}">
                <a16:creationId xmlns:a16="http://schemas.microsoft.com/office/drawing/2014/main" id="{D626BA7E-58FA-E040-82CA-CB233CC0CF50}"/>
              </a:ext>
            </a:extLst>
          </p:cNvPr>
          <p:cNvGrpSpPr/>
          <p:nvPr/>
        </p:nvGrpSpPr>
        <p:grpSpPr>
          <a:xfrm>
            <a:off x="2231118" y="4432826"/>
            <a:ext cx="7627530" cy="7451631"/>
            <a:chOff x="14543667" y="4003432"/>
            <a:chExt cx="7627530" cy="7451631"/>
          </a:xfrm>
        </p:grpSpPr>
        <p:grpSp>
          <p:nvGrpSpPr>
            <p:cNvPr id="108" name="Group 107">
              <a:extLst>
                <a:ext uri="{FF2B5EF4-FFF2-40B4-BE49-F238E27FC236}">
                  <a16:creationId xmlns:a16="http://schemas.microsoft.com/office/drawing/2014/main" id="{B03C352D-9C25-7748-A768-83B18B4EC6BA}"/>
                </a:ext>
              </a:extLst>
            </p:cNvPr>
            <p:cNvGrpSpPr/>
            <p:nvPr/>
          </p:nvGrpSpPr>
          <p:grpSpPr>
            <a:xfrm>
              <a:off x="14543667" y="4003432"/>
              <a:ext cx="7627530" cy="1907329"/>
              <a:chOff x="3001226" y="5815996"/>
              <a:chExt cx="7627530" cy="1907329"/>
            </a:xfrm>
          </p:grpSpPr>
          <p:sp>
            <p:nvSpPr>
              <p:cNvPr id="123" name="Subtitle 2">
                <a:extLst>
                  <a:ext uri="{FF2B5EF4-FFF2-40B4-BE49-F238E27FC236}">
                    <a16:creationId xmlns:a16="http://schemas.microsoft.com/office/drawing/2014/main" id="{EA58D2EB-6363-284D-A1ED-D612134CED04}"/>
                  </a:ext>
                </a:extLst>
              </p:cNvPr>
              <p:cNvSpPr txBox="1">
                <a:spLocks/>
              </p:cNvSpPr>
              <p:nvPr/>
            </p:nvSpPr>
            <p:spPr>
              <a:xfrm>
                <a:off x="3001226" y="6462327"/>
                <a:ext cx="7627530" cy="126099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124" name="Rectangle 123">
                <a:extLst>
                  <a:ext uri="{FF2B5EF4-FFF2-40B4-BE49-F238E27FC236}">
                    <a16:creationId xmlns:a16="http://schemas.microsoft.com/office/drawing/2014/main" id="{B92D7D35-3347-8D41-9BF1-23F2456C6643}"/>
                  </a:ext>
                </a:extLst>
              </p:cNvPr>
              <p:cNvSpPr/>
              <p:nvPr/>
            </p:nvSpPr>
            <p:spPr>
              <a:xfrm>
                <a:off x="3116475" y="5815996"/>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A</a:t>
                </a:r>
                <a:endParaRPr lang="en-US" sz="5400" b="1" spc="600" dirty="0">
                  <a:solidFill>
                    <a:schemeClr val="tx2"/>
                  </a:solidFill>
                  <a:latin typeface="Montserrat SemiBold" pitchFamily="2" charset="77"/>
                  <a:ea typeface="Montserrat" charset="0"/>
                  <a:cs typeface="Montserrat" charset="0"/>
                </a:endParaRPr>
              </a:p>
            </p:txBody>
          </p:sp>
        </p:grpSp>
        <p:grpSp>
          <p:nvGrpSpPr>
            <p:cNvPr id="109" name="Group 108">
              <a:extLst>
                <a:ext uri="{FF2B5EF4-FFF2-40B4-BE49-F238E27FC236}">
                  <a16:creationId xmlns:a16="http://schemas.microsoft.com/office/drawing/2014/main" id="{908B9CE4-17F8-A144-AAED-B24240EB30E2}"/>
                </a:ext>
              </a:extLst>
            </p:cNvPr>
            <p:cNvGrpSpPr/>
            <p:nvPr/>
          </p:nvGrpSpPr>
          <p:grpSpPr>
            <a:xfrm>
              <a:off x="14543667" y="6775260"/>
              <a:ext cx="7627530" cy="1907329"/>
              <a:chOff x="3001226" y="5815996"/>
              <a:chExt cx="7627530" cy="1907329"/>
            </a:xfrm>
          </p:grpSpPr>
          <p:sp>
            <p:nvSpPr>
              <p:cNvPr id="121" name="Subtitle 2">
                <a:extLst>
                  <a:ext uri="{FF2B5EF4-FFF2-40B4-BE49-F238E27FC236}">
                    <a16:creationId xmlns:a16="http://schemas.microsoft.com/office/drawing/2014/main" id="{E9A4A532-B13B-DB4C-A65A-BB2A068A0AA7}"/>
                  </a:ext>
                </a:extLst>
              </p:cNvPr>
              <p:cNvSpPr txBox="1">
                <a:spLocks/>
              </p:cNvSpPr>
              <p:nvPr/>
            </p:nvSpPr>
            <p:spPr>
              <a:xfrm>
                <a:off x="3001226" y="6462327"/>
                <a:ext cx="7627530" cy="126099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122" name="Rectangle 121">
                <a:extLst>
                  <a:ext uri="{FF2B5EF4-FFF2-40B4-BE49-F238E27FC236}">
                    <a16:creationId xmlns:a16="http://schemas.microsoft.com/office/drawing/2014/main" id="{F96A4049-AA08-5C48-8935-A24995A49F42}"/>
                  </a:ext>
                </a:extLst>
              </p:cNvPr>
              <p:cNvSpPr/>
              <p:nvPr/>
            </p:nvSpPr>
            <p:spPr>
              <a:xfrm>
                <a:off x="3116475" y="5815996"/>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B</a:t>
                </a:r>
                <a:endParaRPr lang="en-US" sz="5400" b="1" spc="600" dirty="0">
                  <a:solidFill>
                    <a:schemeClr val="tx2"/>
                  </a:solidFill>
                  <a:latin typeface="Montserrat SemiBold" pitchFamily="2" charset="77"/>
                  <a:ea typeface="Montserrat" charset="0"/>
                  <a:cs typeface="Montserrat" charset="0"/>
                </a:endParaRPr>
              </a:p>
            </p:txBody>
          </p:sp>
        </p:grpSp>
        <p:grpSp>
          <p:nvGrpSpPr>
            <p:cNvPr id="110" name="Group 109">
              <a:extLst>
                <a:ext uri="{FF2B5EF4-FFF2-40B4-BE49-F238E27FC236}">
                  <a16:creationId xmlns:a16="http://schemas.microsoft.com/office/drawing/2014/main" id="{BC4E70DD-563A-B144-8F9E-949962BD714A}"/>
                </a:ext>
              </a:extLst>
            </p:cNvPr>
            <p:cNvGrpSpPr/>
            <p:nvPr/>
          </p:nvGrpSpPr>
          <p:grpSpPr>
            <a:xfrm>
              <a:off x="14543667" y="9547734"/>
              <a:ext cx="7627530" cy="1907329"/>
              <a:chOff x="3001226" y="5815996"/>
              <a:chExt cx="7627530" cy="1907329"/>
            </a:xfrm>
          </p:grpSpPr>
          <p:sp>
            <p:nvSpPr>
              <p:cNvPr id="111" name="Subtitle 2">
                <a:extLst>
                  <a:ext uri="{FF2B5EF4-FFF2-40B4-BE49-F238E27FC236}">
                    <a16:creationId xmlns:a16="http://schemas.microsoft.com/office/drawing/2014/main" id="{7CCEB97D-0463-8746-AD77-50299F759076}"/>
                  </a:ext>
                </a:extLst>
              </p:cNvPr>
              <p:cNvSpPr txBox="1">
                <a:spLocks/>
              </p:cNvSpPr>
              <p:nvPr/>
            </p:nvSpPr>
            <p:spPr>
              <a:xfrm>
                <a:off x="3001226" y="6462327"/>
                <a:ext cx="7627530" cy="126099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112" name="Rectangle 111">
                <a:extLst>
                  <a:ext uri="{FF2B5EF4-FFF2-40B4-BE49-F238E27FC236}">
                    <a16:creationId xmlns:a16="http://schemas.microsoft.com/office/drawing/2014/main" id="{16226F73-AC8C-CA46-A482-A2A2C84AC91E}"/>
                  </a:ext>
                </a:extLst>
              </p:cNvPr>
              <p:cNvSpPr/>
              <p:nvPr/>
            </p:nvSpPr>
            <p:spPr>
              <a:xfrm>
                <a:off x="3146955" y="5815996"/>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C</a:t>
                </a:r>
                <a:endParaRPr lang="en-US" sz="5400" b="1" spc="600" dirty="0">
                  <a:solidFill>
                    <a:schemeClr val="tx2"/>
                  </a:solidFill>
                  <a:latin typeface="Montserrat SemiBold" pitchFamily="2" charset="77"/>
                  <a:ea typeface="Montserrat" charset="0"/>
                  <a:cs typeface="Montserrat" charset="0"/>
                </a:endParaRPr>
              </a:p>
            </p:txBody>
          </p:sp>
        </p:grpSp>
      </p:grpSp>
    </p:spTree>
    <p:extLst>
      <p:ext uri="{BB962C8B-B14F-4D97-AF65-F5344CB8AC3E}">
        <p14:creationId xmlns:p14="http://schemas.microsoft.com/office/powerpoint/2010/main" val="16962461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0745D89-6024-7244-AB06-90B4BF575CA4}"/>
              </a:ext>
            </a:extLst>
          </p:cNvPr>
          <p:cNvGrpSpPr/>
          <p:nvPr/>
        </p:nvGrpSpPr>
        <p:grpSpPr>
          <a:xfrm>
            <a:off x="1687681" y="11321710"/>
            <a:ext cx="11631462" cy="1383468"/>
            <a:chOff x="7228326" y="1407238"/>
            <a:chExt cx="11631462" cy="1383468"/>
          </a:xfrm>
        </p:grpSpPr>
        <p:sp>
          <p:nvSpPr>
            <p:cNvPr id="10" name="TextBox 9">
              <a:extLst>
                <a:ext uri="{FF2B5EF4-FFF2-40B4-BE49-F238E27FC236}">
                  <a16:creationId xmlns:a16="http://schemas.microsoft.com/office/drawing/2014/main" id="{F0E016B5-E064-894B-9DC9-E61441CC0D68}"/>
                </a:ext>
              </a:extLst>
            </p:cNvPr>
            <p:cNvSpPr txBox="1"/>
            <p:nvPr/>
          </p:nvSpPr>
          <p:spPr>
            <a:xfrm>
              <a:off x="7228326" y="1867376"/>
              <a:ext cx="11631462"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GET IN TOUCH WITH US</a:t>
              </a:r>
            </a:p>
          </p:txBody>
        </p:sp>
        <p:sp>
          <p:nvSpPr>
            <p:cNvPr id="11" name="TextBox 10">
              <a:extLst>
                <a:ext uri="{FF2B5EF4-FFF2-40B4-BE49-F238E27FC236}">
                  <a16:creationId xmlns:a16="http://schemas.microsoft.com/office/drawing/2014/main" id="{935AB882-7985-9B4D-AE04-1BF8EE476413}"/>
                </a:ext>
              </a:extLst>
            </p:cNvPr>
            <p:cNvSpPr txBox="1"/>
            <p:nvPr/>
          </p:nvSpPr>
          <p:spPr>
            <a:xfrm>
              <a:off x="7291389"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2" name="TextBox 11">
            <a:extLst>
              <a:ext uri="{FF2B5EF4-FFF2-40B4-BE49-F238E27FC236}">
                <a16:creationId xmlns:a16="http://schemas.microsoft.com/office/drawing/2014/main" id="{76C51D24-2672-0E4C-9BF1-863DCB187BEA}"/>
              </a:ext>
            </a:extLst>
          </p:cNvPr>
          <p:cNvSpPr txBox="1"/>
          <p:nvPr/>
        </p:nvSpPr>
        <p:spPr>
          <a:xfrm>
            <a:off x="16610874" y="11320183"/>
            <a:ext cx="4863402" cy="1384995"/>
          </a:xfrm>
          <a:prstGeom prst="rect">
            <a:avLst/>
          </a:prstGeom>
          <a:noFill/>
        </p:spPr>
        <p:txBody>
          <a:bodyPr wrap="square" rtlCol="0">
            <a:spAutoFit/>
          </a:bodyPr>
          <a:lstStyle/>
          <a:p>
            <a:r>
              <a:rPr lang="en-US" sz="2800" spc="300" dirty="0">
                <a:latin typeface="Lato Light" panose="020F0502020204030203" pitchFamily="34" charset="0"/>
                <a:ea typeface="Lato Light" panose="020F0502020204030203" pitchFamily="34" charset="0"/>
                <a:cs typeface="Lato Light" panose="020F0502020204030203" pitchFamily="34" charset="0"/>
              </a:rPr>
              <a:t>Empire State Building, 350 5th Ave, New York, NY 10118</a:t>
            </a:r>
          </a:p>
        </p:txBody>
      </p:sp>
      <p:sp>
        <p:nvSpPr>
          <p:cNvPr id="9" name="Rectangle 8">
            <a:extLst>
              <a:ext uri="{FF2B5EF4-FFF2-40B4-BE49-F238E27FC236}">
                <a16:creationId xmlns:a16="http://schemas.microsoft.com/office/drawing/2014/main" id="{86CABC65-0330-2E4F-8BA4-4868725E8BE1}"/>
              </a:ext>
            </a:extLst>
          </p:cNvPr>
          <p:cNvSpPr/>
          <p:nvPr/>
        </p:nvSpPr>
        <p:spPr>
          <a:xfrm>
            <a:off x="22775310" y="0"/>
            <a:ext cx="1619084" cy="137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a:extLst>
              <a:ext uri="{FF2B5EF4-FFF2-40B4-BE49-F238E27FC236}">
                <a16:creationId xmlns:a16="http://schemas.microsoft.com/office/drawing/2014/main" id="{A07E560F-20DC-9C46-9406-F0AF3EE85C87}"/>
              </a:ext>
            </a:extLst>
          </p:cNvPr>
          <p:cNvSpPr>
            <a:spLocks noGrp="1"/>
          </p:cNvSpPr>
          <p:nvPr>
            <p:ph type="pic" sz="quarter" idx="17"/>
          </p:nvPr>
        </p:nvSpPr>
        <p:spPr/>
      </p:sp>
    </p:spTree>
    <p:extLst>
      <p:ext uri="{BB962C8B-B14F-4D97-AF65-F5344CB8AC3E}">
        <p14:creationId xmlns:p14="http://schemas.microsoft.com/office/powerpoint/2010/main" val="19686984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0DCABB17-FBA5-D64D-AA36-6707121D3657}"/>
              </a:ext>
            </a:extLst>
          </p:cNvPr>
          <p:cNvSpPr>
            <a:spLocks noGrp="1"/>
          </p:cNvSpPr>
          <p:nvPr>
            <p:ph type="pic" sz="quarter" idx="14"/>
          </p:nvPr>
        </p:nvSpPr>
        <p:spPr/>
      </p:sp>
      <p:sp>
        <p:nvSpPr>
          <p:cNvPr id="11" name="Rectangle 10">
            <a:extLst>
              <a:ext uri="{FF2B5EF4-FFF2-40B4-BE49-F238E27FC236}">
                <a16:creationId xmlns:a16="http://schemas.microsoft.com/office/drawing/2014/main" id="{C705A3E1-5F27-A845-9713-D4F9584F1C7A}"/>
              </a:ext>
            </a:extLst>
          </p:cNvPr>
          <p:cNvSpPr/>
          <p:nvPr/>
        </p:nvSpPr>
        <p:spPr>
          <a:xfrm>
            <a:off x="3183164" y="0"/>
            <a:ext cx="21194486" cy="13716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3DB62B64-BF0E-B144-9186-83A88BEFCFFE}"/>
              </a:ext>
            </a:extLst>
          </p:cNvPr>
          <p:cNvGrpSpPr/>
          <p:nvPr/>
        </p:nvGrpSpPr>
        <p:grpSpPr>
          <a:xfrm>
            <a:off x="17804586" y="11806037"/>
            <a:ext cx="6573064" cy="855618"/>
            <a:chOff x="15658286" y="11315700"/>
            <a:chExt cx="6573064" cy="855618"/>
          </a:xfrm>
        </p:grpSpPr>
        <p:sp>
          <p:nvSpPr>
            <p:cNvPr id="10" name="Rectangle 9">
              <a:extLst>
                <a:ext uri="{FF2B5EF4-FFF2-40B4-BE49-F238E27FC236}">
                  <a16:creationId xmlns:a16="http://schemas.microsoft.com/office/drawing/2014/main" id="{41C83DBF-0E72-B740-93E9-2B5E3413F0C2}"/>
                </a:ext>
              </a:extLst>
            </p:cNvPr>
            <p:cNvSpPr/>
            <p:nvPr/>
          </p:nvSpPr>
          <p:spPr>
            <a:xfrm>
              <a:off x="15658286" y="11315700"/>
              <a:ext cx="6573064" cy="8556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D18A77D8-9D48-2845-93BC-D2B476EC62EB}"/>
                </a:ext>
              </a:extLst>
            </p:cNvPr>
            <p:cNvSpPr txBox="1"/>
            <p:nvPr/>
          </p:nvSpPr>
          <p:spPr>
            <a:xfrm>
              <a:off x="15967888" y="11551930"/>
              <a:ext cx="5953874" cy="400110"/>
            </a:xfrm>
            <a:prstGeom prst="rect">
              <a:avLst/>
            </a:prstGeom>
            <a:noFill/>
          </p:spPr>
          <p:txBody>
            <a:bodyPr wrap="none" rtlCol="0">
              <a:spAutoFit/>
            </a:bodyPr>
            <a:lstStyle/>
            <a:p>
              <a:pPr algn="ctr"/>
              <a:r>
                <a:rPr lang="en-US" sz="2000" spc="1200" dirty="0">
                  <a:solidFill>
                    <a:schemeClr val="bg1"/>
                  </a:solidFill>
                  <a:latin typeface="Montserrat" charset="0"/>
                  <a:ea typeface="Montserrat" charset="0"/>
                  <a:cs typeface="Montserrat" charset="0"/>
                </a:rPr>
                <a:t>JEFF ANDERSON PRES</a:t>
              </a:r>
            </a:p>
          </p:txBody>
        </p:sp>
      </p:grpSp>
      <p:grpSp>
        <p:nvGrpSpPr>
          <p:cNvPr id="8" name="Group 7">
            <a:extLst>
              <a:ext uri="{FF2B5EF4-FFF2-40B4-BE49-F238E27FC236}">
                <a16:creationId xmlns:a16="http://schemas.microsoft.com/office/drawing/2014/main" id="{E8A3ABD8-EEBE-1B49-9130-E950633077AE}"/>
              </a:ext>
            </a:extLst>
          </p:cNvPr>
          <p:cNvGrpSpPr/>
          <p:nvPr/>
        </p:nvGrpSpPr>
        <p:grpSpPr>
          <a:xfrm>
            <a:off x="4694507" y="1201623"/>
            <a:ext cx="10979615" cy="4553872"/>
            <a:chOff x="1691356" y="3848453"/>
            <a:chExt cx="10979615" cy="4553872"/>
          </a:xfrm>
        </p:grpSpPr>
        <p:sp>
          <p:nvSpPr>
            <p:cNvPr id="24" name="TextBox 23">
              <a:extLst>
                <a:ext uri="{FF2B5EF4-FFF2-40B4-BE49-F238E27FC236}">
                  <a16:creationId xmlns:a16="http://schemas.microsoft.com/office/drawing/2014/main" id="{5CAC4396-5959-224B-ACF4-6A9D53C155B0}"/>
                </a:ext>
              </a:extLst>
            </p:cNvPr>
            <p:cNvSpPr txBox="1"/>
            <p:nvPr/>
          </p:nvSpPr>
          <p:spPr>
            <a:xfrm>
              <a:off x="1691356" y="3848453"/>
              <a:ext cx="9822427" cy="2554545"/>
            </a:xfrm>
            <a:prstGeom prst="rect">
              <a:avLst/>
            </a:prstGeom>
            <a:noFill/>
          </p:spPr>
          <p:txBody>
            <a:bodyPr wrap="square" rtlCol="0">
              <a:spAutoFit/>
            </a:bodyPr>
            <a:lstStyle/>
            <a:p>
              <a:r>
                <a:rPr lang="en-US" sz="8000" b="1" spc="600" dirty="0">
                  <a:solidFill>
                    <a:schemeClr val="bg1"/>
                  </a:solidFill>
                  <a:latin typeface="Montserrat" charset="0"/>
                  <a:ea typeface="Montserrat" charset="0"/>
                  <a:cs typeface="Montserrat" charset="0"/>
                </a:rPr>
                <a:t>THANKS FOR COMING</a:t>
              </a:r>
            </a:p>
          </p:txBody>
        </p:sp>
        <p:sp>
          <p:nvSpPr>
            <p:cNvPr id="34" name="TextBox 33">
              <a:extLst>
                <a:ext uri="{FF2B5EF4-FFF2-40B4-BE49-F238E27FC236}">
                  <a16:creationId xmlns:a16="http://schemas.microsoft.com/office/drawing/2014/main" id="{9D8C5777-6AC7-A64B-8297-D78AA6F0BACB}"/>
                </a:ext>
              </a:extLst>
            </p:cNvPr>
            <p:cNvSpPr txBox="1"/>
            <p:nvPr/>
          </p:nvSpPr>
          <p:spPr>
            <a:xfrm>
              <a:off x="1691356" y="6787652"/>
              <a:ext cx="10979615" cy="1614673"/>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grpSp>
      <p:sp>
        <p:nvSpPr>
          <p:cNvPr id="21" name="TextBox 20">
            <a:extLst>
              <a:ext uri="{FF2B5EF4-FFF2-40B4-BE49-F238E27FC236}">
                <a16:creationId xmlns:a16="http://schemas.microsoft.com/office/drawing/2014/main" id="{513B3FA6-DD52-3C43-85E4-6F97127D012D}"/>
              </a:ext>
            </a:extLst>
          </p:cNvPr>
          <p:cNvSpPr txBox="1"/>
          <p:nvPr/>
        </p:nvSpPr>
        <p:spPr>
          <a:xfrm rot="16200000">
            <a:off x="-1456078" y="9459922"/>
            <a:ext cx="6064912" cy="338554"/>
          </a:xfrm>
          <a:prstGeom prst="rect">
            <a:avLst/>
          </a:prstGeom>
          <a:noFill/>
        </p:spPr>
        <p:txBody>
          <a:bodyPr wrap="square" rtlCol="0">
            <a:spAutoFit/>
          </a:bodyPr>
          <a:lstStyle/>
          <a:p>
            <a:r>
              <a:rPr lang="en-US" sz="1600" spc="1200" dirty="0">
                <a:latin typeface="Montserrat" charset="0"/>
                <a:ea typeface="Montserrat" charset="0"/>
                <a:cs typeface="Montserrat" charset="0"/>
              </a:rPr>
              <a:t>YOU CAN WRITE HERE</a:t>
            </a:r>
          </a:p>
        </p:txBody>
      </p:sp>
    </p:spTree>
    <p:extLst>
      <p:ext uri="{BB962C8B-B14F-4D97-AF65-F5344CB8AC3E}">
        <p14:creationId xmlns:p14="http://schemas.microsoft.com/office/powerpoint/2010/main" val="1910242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7861505" y="1131813"/>
            <a:ext cx="8683788" cy="1383468"/>
            <a:chOff x="7861505" y="1407238"/>
            <a:chExt cx="8683788"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7861505" y="1867376"/>
              <a:ext cx="8683788" cy="923330"/>
            </a:xfrm>
            <a:prstGeom prst="rect">
              <a:avLst/>
            </a:prstGeom>
            <a:noFill/>
          </p:spPr>
          <p:txBody>
            <a:bodyPr wrap="none" rtlCol="0">
              <a:spAutoFit/>
            </a:bodyPr>
            <a:lstStyle/>
            <a:p>
              <a:pPr algn="ctr"/>
              <a:r>
                <a:rPr lang="en-US" sz="5400" b="1" spc="600" dirty="0">
                  <a:solidFill>
                    <a:schemeClr val="tx2"/>
                  </a:solidFill>
                  <a:latin typeface="Montserrat" charset="0"/>
                  <a:ea typeface="Montserrat" charset="0"/>
                  <a:cs typeface="Montserrat" charset="0"/>
                </a:rPr>
                <a:t>PRODUCT PREVIEW</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sp>
        <p:nvSpPr>
          <p:cNvPr id="89" name="Rectangle 88">
            <a:extLst>
              <a:ext uri="{FF2B5EF4-FFF2-40B4-BE49-F238E27FC236}">
                <a16:creationId xmlns:a16="http://schemas.microsoft.com/office/drawing/2014/main" id="{562022C4-B7EA-E843-9450-2EDC8E710B78}"/>
              </a:ext>
            </a:extLst>
          </p:cNvPr>
          <p:cNvSpPr/>
          <p:nvPr/>
        </p:nvSpPr>
        <p:spPr>
          <a:xfrm>
            <a:off x="18664984" y="4852667"/>
            <a:ext cx="4235228" cy="421305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4C6C7D9A-3D72-8242-8D8C-89C210C61618}"/>
              </a:ext>
            </a:extLst>
          </p:cNvPr>
          <p:cNvSpPr/>
          <p:nvPr/>
        </p:nvSpPr>
        <p:spPr>
          <a:xfrm>
            <a:off x="12932687" y="4852667"/>
            <a:ext cx="4235228" cy="421305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97754CBA-CF73-1C4A-8501-37263730DEBE}"/>
              </a:ext>
            </a:extLst>
          </p:cNvPr>
          <p:cNvSpPr/>
          <p:nvPr/>
        </p:nvSpPr>
        <p:spPr>
          <a:xfrm>
            <a:off x="7220739" y="4852667"/>
            <a:ext cx="4235228" cy="421305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712CD303-E888-FE41-A902-410CE2D452E5}"/>
              </a:ext>
            </a:extLst>
          </p:cNvPr>
          <p:cNvSpPr/>
          <p:nvPr/>
        </p:nvSpPr>
        <p:spPr>
          <a:xfrm>
            <a:off x="1506489" y="4852667"/>
            <a:ext cx="4235228" cy="421305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9C2188E2-673E-5443-93C4-E6E7DFE0DFD6}"/>
              </a:ext>
            </a:extLst>
          </p:cNvPr>
          <p:cNvSpPr txBox="1"/>
          <p:nvPr/>
        </p:nvSpPr>
        <p:spPr>
          <a:xfrm>
            <a:off x="1587276" y="7380665"/>
            <a:ext cx="4184030" cy="523220"/>
          </a:xfrm>
          <a:prstGeom prst="rect">
            <a:avLst/>
          </a:prstGeom>
          <a:noFill/>
        </p:spPr>
        <p:txBody>
          <a:bodyPr wrap="square" rtlCol="0">
            <a:spAutoFit/>
          </a:bodyPr>
          <a:lstStyle/>
          <a:p>
            <a:pPr algn="ctr"/>
            <a:r>
              <a:rPr lang="en-US" sz="2800" b="1" spc="600" dirty="0">
                <a:solidFill>
                  <a:schemeClr val="bg2"/>
                </a:solidFill>
                <a:latin typeface="Montserrat" charset="0"/>
                <a:ea typeface="Montserrat" charset="0"/>
                <a:cs typeface="Montserrat" charset="0"/>
              </a:rPr>
              <a:t>TITLE ONE</a:t>
            </a:r>
            <a:endParaRPr lang="en-US" sz="4400" b="1" spc="600" dirty="0">
              <a:solidFill>
                <a:schemeClr val="bg2"/>
              </a:solidFill>
              <a:latin typeface="Montserrat" charset="0"/>
              <a:ea typeface="Montserrat" charset="0"/>
              <a:cs typeface="Montserrat" charset="0"/>
            </a:endParaRPr>
          </a:p>
        </p:txBody>
      </p:sp>
      <p:sp>
        <p:nvSpPr>
          <p:cNvPr id="47" name="TextBox 46">
            <a:extLst>
              <a:ext uri="{FF2B5EF4-FFF2-40B4-BE49-F238E27FC236}">
                <a16:creationId xmlns:a16="http://schemas.microsoft.com/office/drawing/2014/main" id="{09074610-4E22-0C45-B2E3-50281812E029}"/>
              </a:ext>
            </a:extLst>
          </p:cNvPr>
          <p:cNvSpPr txBox="1"/>
          <p:nvPr/>
        </p:nvSpPr>
        <p:spPr>
          <a:xfrm>
            <a:off x="7251586" y="7366726"/>
            <a:ext cx="4184032" cy="523220"/>
          </a:xfrm>
          <a:prstGeom prst="rect">
            <a:avLst/>
          </a:prstGeom>
          <a:noFill/>
        </p:spPr>
        <p:txBody>
          <a:bodyPr wrap="square" rtlCol="0">
            <a:spAutoFit/>
          </a:bodyPr>
          <a:lstStyle/>
          <a:p>
            <a:pPr algn="ctr"/>
            <a:r>
              <a:rPr lang="en-US" sz="2800" b="1" spc="600" dirty="0">
                <a:solidFill>
                  <a:schemeClr val="bg2"/>
                </a:solidFill>
                <a:latin typeface="Montserrat" charset="0"/>
                <a:ea typeface="Montserrat" charset="0"/>
                <a:cs typeface="Montserrat" charset="0"/>
              </a:rPr>
              <a:t>TITLE TWO</a:t>
            </a:r>
            <a:endParaRPr lang="en-US" sz="4400" b="1" spc="600" dirty="0">
              <a:solidFill>
                <a:schemeClr val="bg2"/>
              </a:solidFill>
              <a:latin typeface="Montserrat" charset="0"/>
              <a:ea typeface="Montserrat" charset="0"/>
              <a:cs typeface="Montserrat" charset="0"/>
            </a:endParaRPr>
          </a:p>
        </p:txBody>
      </p:sp>
      <p:sp>
        <p:nvSpPr>
          <p:cNvPr id="50" name="TextBox 49">
            <a:extLst>
              <a:ext uri="{FF2B5EF4-FFF2-40B4-BE49-F238E27FC236}">
                <a16:creationId xmlns:a16="http://schemas.microsoft.com/office/drawing/2014/main" id="{DE9C65D2-13D9-9D40-8AD3-85EB60373123}"/>
              </a:ext>
            </a:extLst>
          </p:cNvPr>
          <p:cNvSpPr txBox="1"/>
          <p:nvPr/>
        </p:nvSpPr>
        <p:spPr>
          <a:xfrm>
            <a:off x="12807252" y="7412616"/>
            <a:ext cx="4511696" cy="523220"/>
          </a:xfrm>
          <a:prstGeom prst="rect">
            <a:avLst/>
          </a:prstGeom>
          <a:noFill/>
        </p:spPr>
        <p:txBody>
          <a:bodyPr wrap="square" rtlCol="0">
            <a:spAutoFit/>
          </a:bodyPr>
          <a:lstStyle/>
          <a:p>
            <a:pPr algn="ctr"/>
            <a:r>
              <a:rPr lang="en-US" sz="2800" b="1" spc="600" dirty="0">
                <a:solidFill>
                  <a:schemeClr val="bg2"/>
                </a:solidFill>
                <a:latin typeface="Montserrat" charset="0"/>
                <a:ea typeface="Montserrat" charset="0"/>
                <a:cs typeface="Montserrat" charset="0"/>
              </a:rPr>
              <a:t>TITLE THREE</a:t>
            </a:r>
            <a:endParaRPr lang="en-US" sz="4400" b="1" spc="600" dirty="0">
              <a:solidFill>
                <a:schemeClr val="bg2"/>
              </a:solidFill>
              <a:latin typeface="Montserrat" charset="0"/>
              <a:ea typeface="Montserrat" charset="0"/>
              <a:cs typeface="Montserrat" charset="0"/>
            </a:endParaRPr>
          </a:p>
        </p:txBody>
      </p:sp>
      <p:sp>
        <p:nvSpPr>
          <p:cNvPr id="53" name="TextBox 52">
            <a:extLst>
              <a:ext uri="{FF2B5EF4-FFF2-40B4-BE49-F238E27FC236}">
                <a16:creationId xmlns:a16="http://schemas.microsoft.com/office/drawing/2014/main" id="{3402CE12-DA96-5242-A1A8-C25DB7CF0CFD}"/>
              </a:ext>
            </a:extLst>
          </p:cNvPr>
          <p:cNvSpPr txBox="1"/>
          <p:nvPr/>
        </p:nvSpPr>
        <p:spPr>
          <a:xfrm>
            <a:off x="18690582" y="7352055"/>
            <a:ext cx="4184032" cy="523220"/>
          </a:xfrm>
          <a:prstGeom prst="rect">
            <a:avLst/>
          </a:prstGeom>
          <a:noFill/>
        </p:spPr>
        <p:txBody>
          <a:bodyPr wrap="square" rtlCol="0">
            <a:spAutoFit/>
          </a:bodyPr>
          <a:lstStyle/>
          <a:p>
            <a:pPr algn="ctr"/>
            <a:r>
              <a:rPr lang="en-US" sz="2800" b="1" spc="600" dirty="0">
                <a:solidFill>
                  <a:schemeClr val="bg2"/>
                </a:solidFill>
                <a:latin typeface="Montserrat" charset="0"/>
                <a:ea typeface="Montserrat" charset="0"/>
                <a:cs typeface="Montserrat" charset="0"/>
              </a:rPr>
              <a:t>TITLE FOUR</a:t>
            </a:r>
            <a:endParaRPr lang="en-US" sz="4400" b="1" spc="600" dirty="0">
              <a:solidFill>
                <a:schemeClr val="bg2"/>
              </a:solidFill>
              <a:latin typeface="Montserrat" charset="0"/>
              <a:ea typeface="Montserrat" charset="0"/>
              <a:cs typeface="Montserrat" charset="0"/>
            </a:endParaRPr>
          </a:p>
        </p:txBody>
      </p:sp>
      <p:grpSp>
        <p:nvGrpSpPr>
          <p:cNvPr id="79" name="Group 78">
            <a:extLst>
              <a:ext uri="{FF2B5EF4-FFF2-40B4-BE49-F238E27FC236}">
                <a16:creationId xmlns:a16="http://schemas.microsoft.com/office/drawing/2014/main" id="{304AEFEE-D289-BF47-AB9F-A2719CA04410}"/>
              </a:ext>
            </a:extLst>
          </p:cNvPr>
          <p:cNvGrpSpPr/>
          <p:nvPr/>
        </p:nvGrpSpPr>
        <p:grpSpPr>
          <a:xfrm>
            <a:off x="3085048" y="5967083"/>
            <a:ext cx="1078109" cy="1006982"/>
            <a:chOff x="8657130" y="2323034"/>
            <a:chExt cx="1078109" cy="1006982"/>
          </a:xfrm>
        </p:grpSpPr>
        <p:sp>
          <p:nvSpPr>
            <p:cNvPr id="80" name="Freeform 79">
              <a:extLst>
                <a:ext uri="{FF2B5EF4-FFF2-40B4-BE49-F238E27FC236}">
                  <a16:creationId xmlns:a16="http://schemas.microsoft.com/office/drawing/2014/main" id="{79BA4572-0598-2A40-8795-021D94C34080}"/>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1" name="Freeform 80">
              <a:extLst>
                <a:ext uri="{FF2B5EF4-FFF2-40B4-BE49-F238E27FC236}">
                  <a16:creationId xmlns:a16="http://schemas.microsoft.com/office/drawing/2014/main" id="{8EF1D02A-9CDA-5443-97AB-DD09B5560F80}"/>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82" name="Freeform 81">
            <a:extLst>
              <a:ext uri="{FF2B5EF4-FFF2-40B4-BE49-F238E27FC236}">
                <a16:creationId xmlns:a16="http://schemas.microsoft.com/office/drawing/2014/main" id="{D198BEE7-7B54-C943-88C5-DD814A834D7F}"/>
              </a:ext>
            </a:extLst>
          </p:cNvPr>
          <p:cNvSpPr>
            <a:spLocks noChangeArrowheads="1"/>
          </p:cNvSpPr>
          <p:nvPr/>
        </p:nvSpPr>
        <p:spPr bwMode="auto">
          <a:xfrm>
            <a:off x="14574581" y="5989568"/>
            <a:ext cx="977037" cy="883450"/>
          </a:xfrm>
          <a:custGeom>
            <a:avLst/>
            <a:gdLst>
              <a:gd name="T0" fmla="*/ 319498 w 1149"/>
              <a:gd name="T1" fmla="*/ 199573 h 1040"/>
              <a:gd name="T2" fmla="*/ 243771 w 1149"/>
              <a:gd name="T3" fmla="*/ 199573 h 1040"/>
              <a:gd name="T4" fmla="*/ 243771 w 1149"/>
              <a:gd name="T5" fmla="*/ 167872 h 1040"/>
              <a:gd name="T6" fmla="*/ 170567 w 1149"/>
              <a:gd name="T7" fmla="*/ 167872 h 1040"/>
              <a:gd name="T8" fmla="*/ 170567 w 1149"/>
              <a:gd name="T9" fmla="*/ 199573 h 1040"/>
              <a:gd name="T10" fmla="*/ 94479 w 1149"/>
              <a:gd name="T11" fmla="*/ 199573 h 1040"/>
              <a:gd name="T12" fmla="*/ 94479 w 1149"/>
              <a:gd name="T13" fmla="*/ 199573 h 1040"/>
              <a:gd name="T14" fmla="*/ 24161 w 1149"/>
              <a:gd name="T15" fmla="*/ 129326 h 1040"/>
              <a:gd name="T16" fmla="*/ 24161 w 1149"/>
              <a:gd name="T17" fmla="*/ 90781 h 1040"/>
              <a:gd name="T18" fmla="*/ 390177 w 1149"/>
              <a:gd name="T19" fmla="*/ 90781 h 1040"/>
              <a:gd name="T20" fmla="*/ 390177 w 1149"/>
              <a:gd name="T21" fmla="*/ 129326 h 1040"/>
              <a:gd name="T22" fmla="*/ 390177 w 1149"/>
              <a:gd name="T23" fmla="*/ 129326 h 1040"/>
              <a:gd name="T24" fmla="*/ 319498 w 1149"/>
              <a:gd name="T25" fmla="*/ 199573 h 1040"/>
              <a:gd name="T26" fmla="*/ 195089 w 1149"/>
              <a:gd name="T27" fmla="*/ 192008 h 1040"/>
              <a:gd name="T28" fmla="*/ 218889 w 1149"/>
              <a:gd name="T29" fmla="*/ 192008 h 1040"/>
              <a:gd name="T30" fmla="*/ 218889 w 1149"/>
              <a:gd name="T31" fmla="*/ 232355 h 1040"/>
              <a:gd name="T32" fmla="*/ 195089 w 1149"/>
              <a:gd name="T33" fmla="*/ 232355 h 1040"/>
              <a:gd name="T34" fmla="*/ 195089 w 1149"/>
              <a:gd name="T35" fmla="*/ 192008 h 1040"/>
              <a:gd name="T36" fmla="*/ 390177 w 1149"/>
              <a:gd name="T37" fmla="*/ 349793 h 1040"/>
              <a:gd name="T38" fmla="*/ 24161 w 1149"/>
              <a:gd name="T39" fmla="*/ 349793 h 1040"/>
              <a:gd name="T40" fmla="*/ 24161 w 1149"/>
              <a:gd name="T41" fmla="*/ 192008 h 1040"/>
              <a:gd name="T42" fmla="*/ 24161 w 1149"/>
              <a:gd name="T43" fmla="*/ 192008 h 1040"/>
              <a:gd name="T44" fmla="*/ 94479 w 1149"/>
              <a:gd name="T45" fmla="*/ 223709 h 1040"/>
              <a:gd name="T46" fmla="*/ 170567 w 1149"/>
              <a:gd name="T47" fmla="*/ 223709 h 1040"/>
              <a:gd name="T48" fmla="*/ 170567 w 1149"/>
              <a:gd name="T49" fmla="*/ 256851 h 1040"/>
              <a:gd name="T50" fmla="*/ 243771 w 1149"/>
              <a:gd name="T51" fmla="*/ 256851 h 1040"/>
              <a:gd name="T52" fmla="*/ 243771 w 1149"/>
              <a:gd name="T53" fmla="*/ 223709 h 1040"/>
              <a:gd name="T54" fmla="*/ 319498 w 1149"/>
              <a:gd name="T55" fmla="*/ 223709 h 1040"/>
              <a:gd name="T56" fmla="*/ 319498 w 1149"/>
              <a:gd name="T57" fmla="*/ 223709 h 1040"/>
              <a:gd name="T58" fmla="*/ 390177 w 1149"/>
              <a:gd name="T59" fmla="*/ 192008 h 1040"/>
              <a:gd name="T60" fmla="*/ 390177 w 1149"/>
              <a:gd name="T61" fmla="*/ 349793 h 1040"/>
              <a:gd name="T62" fmla="*/ 138834 w 1149"/>
              <a:gd name="T63" fmla="*/ 58359 h 1040"/>
              <a:gd name="T64" fmla="*/ 138834 w 1149"/>
              <a:gd name="T65" fmla="*/ 58359 h 1040"/>
              <a:gd name="T66" fmla="*/ 172731 w 1149"/>
              <a:gd name="T67" fmla="*/ 24857 h 1040"/>
              <a:gd name="T68" fmla="*/ 241607 w 1149"/>
              <a:gd name="T69" fmla="*/ 24857 h 1040"/>
              <a:gd name="T70" fmla="*/ 241607 w 1149"/>
              <a:gd name="T71" fmla="*/ 24857 h 1040"/>
              <a:gd name="T72" fmla="*/ 275144 w 1149"/>
              <a:gd name="T73" fmla="*/ 58359 h 1040"/>
              <a:gd name="T74" fmla="*/ 275144 w 1149"/>
              <a:gd name="T75" fmla="*/ 66284 h 1040"/>
              <a:gd name="T76" fmla="*/ 138834 w 1149"/>
              <a:gd name="T77" fmla="*/ 66284 h 1040"/>
              <a:gd name="T78" fmla="*/ 138834 w 1149"/>
              <a:gd name="T79" fmla="*/ 58359 h 1040"/>
              <a:gd name="T80" fmla="*/ 299304 w 1149"/>
              <a:gd name="T81" fmla="*/ 66284 h 1040"/>
              <a:gd name="T82" fmla="*/ 299304 w 1149"/>
              <a:gd name="T83" fmla="*/ 58359 h 1040"/>
              <a:gd name="T84" fmla="*/ 299304 w 1149"/>
              <a:gd name="T85" fmla="*/ 58359 h 1040"/>
              <a:gd name="T86" fmla="*/ 241607 w 1149"/>
              <a:gd name="T87" fmla="*/ 0 h 1040"/>
              <a:gd name="T88" fmla="*/ 172731 w 1149"/>
              <a:gd name="T89" fmla="*/ 0 h 1040"/>
              <a:gd name="T90" fmla="*/ 172731 w 1149"/>
              <a:gd name="T91" fmla="*/ 0 h 1040"/>
              <a:gd name="T92" fmla="*/ 114673 w 1149"/>
              <a:gd name="T93" fmla="*/ 58359 h 1040"/>
              <a:gd name="T94" fmla="*/ 114673 w 1149"/>
              <a:gd name="T95" fmla="*/ 66284 h 1040"/>
              <a:gd name="T96" fmla="*/ 0 w 1149"/>
              <a:gd name="T97" fmla="*/ 66284 h 1040"/>
              <a:gd name="T98" fmla="*/ 0 w 1149"/>
              <a:gd name="T99" fmla="*/ 374290 h 1040"/>
              <a:gd name="T100" fmla="*/ 413977 w 1149"/>
              <a:gd name="T101" fmla="*/ 374290 h 1040"/>
              <a:gd name="T102" fmla="*/ 413977 w 1149"/>
              <a:gd name="T103" fmla="*/ 66284 h 1040"/>
              <a:gd name="T104" fmla="*/ 299304 w 1149"/>
              <a:gd name="T105" fmla="*/ 66284 h 10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149" h="1040">
                <a:moveTo>
                  <a:pt x="886" y="554"/>
                </a:moveTo>
                <a:lnTo>
                  <a:pt x="676" y="554"/>
                </a:lnTo>
                <a:lnTo>
                  <a:pt x="676" y="466"/>
                </a:lnTo>
                <a:lnTo>
                  <a:pt x="473" y="466"/>
                </a:lnTo>
                <a:lnTo>
                  <a:pt x="473" y="554"/>
                </a:lnTo>
                <a:lnTo>
                  <a:pt x="262" y="554"/>
                </a:lnTo>
                <a:cubicBezTo>
                  <a:pt x="156" y="554"/>
                  <a:pt x="67" y="467"/>
                  <a:pt x="67" y="359"/>
                </a:cubicBezTo>
                <a:lnTo>
                  <a:pt x="67" y="252"/>
                </a:lnTo>
                <a:lnTo>
                  <a:pt x="1082" y="252"/>
                </a:lnTo>
                <a:lnTo>
                  <a:pt x="1082" y="359"/>
                </a:lnTo>
                <a:cubicBezTo>
                  <a:pt x="1082" y="467"/>
                  <a:pt x="993" y="554"/>
                  <a:pt x="886" y="554"/>
                </a:cubicBezTo>
                <a:close/>
                <a:moveTo>
                  <a:pt x="541" y="533"/>
                </a:moveTo>
                <a:lnTo>
                  <a:pt x="607" y="533"/>
                </a:lnTo>
                <a:lnTo>
                  <a:pt x="607" y="645"/>
                </a:lnTo>
                <a:lnTo>
                  <a:pt x="541" y="645"/>
                </a:lnTo>
                <a:lnTo>
                  <a:pt x="541" y="533"/>
                </a:lnTo>
                <a:close/>
                <a:moveTo>
                  <a:pt x="1082" y="971"/>
                </a:moveTo>
                <a:lnTo>
                  <a:pt x="67" y="971"/>
                </a:lnTo>
                <a:lnTo>
                  <a:pt x="67" y="533"/>
                </a:lnTo>
                <a:cubicBezTo>
                  <a:pt x="115" y="589"/>
                  <a:pt x="185" y="621"/>
                  <a:pt x="262" y="621"/>
                </a:cubicBezTo>
                <a:lnTo>
                  <a:pt x="473" y="621"/>
                </a:lnTo>
                <a:lnTo>
                  <a:pt x="473" y="713"/>
                </a:lnTo>
                <a:lnTo>
                  <a:pt x="676" y="713"/>
                </a:lnTo>
                <a:lnTo>
                  <a:pt x="676" y="621"/>
                </a:lnTo>
                <a:lnTo>
                  <a:pt x="886" y="621"/>
                </a:lnTo>
                <a:cubicBezTo>
                  <a:pt x="963" y="621"/>
                  <a:pt x="1033" y="589"/>
                  <a:pt x="1082" y="533"/>
                </a:cubicBezTo>
                <a:lnTo>
                  <a:pt x="1082" y="971"/>
                </a:lnTo>
                <a:close/>
                <a:moveTo>
                  <a:pt x="385" y="162"/>
                </a:moveTo>
                <a:lnTo>
                  <a:pt x="385" y="162"/>
                </a:lnTo>
                <a:cubicBezTo>
                  <a:pt x="385" y="110"/>
                  <a:pt x="427" y="69"/>
                  <a:pt x="479" y="69"/>
                </a:cubicBezTo>
                <a:lnTo>
                  <a:pt x="670" y="69"/>
                </a:lnTo>
                <a:cubicBezTo>
                  <a:pt x="721" y="69"/>
                  <a:pt x="763" y="110"/>
                  <a:pt x="763" y="162"/>
                </a:cubicBezTo>
                <a:lnTo>
                  <a:pt x="763" y="184"/>
                </a:lnTo>
                <a:lnTo>
                  <a:pt x="385" y="184"/>
                </a:lnTo>
                <a:lnTo>
                  <a:pt x="385" y="162"/>
                </a:lnTo>
                <a:close/>
                <a:moveTo>
                  <a:pt x="830" y="184"/>
                </a:moveTo>
                <a:lnTo>
                  <a:pt x="830" y="162"/>
                </a:lnTo>
                <a:cubicBezTo>
                  <a:pt x="830" y="73"/>
                  <a:pt x="758" y="0"/>
                  <a:pt x="670" y="0"/>
                </a:cubicBezTo>
                <a:lnTo>
                  <a:pt x="479" y="0"/>
                </a:lnTo>
                <a:cubicBezTo>
                  <a:pt x="390" y="0"/>
                  <a:pt x="318" y="73"/>
                  <a:pt x="318" y="162"/>
                </a:cubicBezTo>
                <a:lnTo>
                  <a:pt x="318" y="184"/>
                </a:lnTo>
                <a:lnTo>
                  <a:pt x="0" y="184"/>
                </a:lnTo>
                <a:lnTo>
                  <a:pt x="0" y="1039"/>
                </a:lnTo>
                <a:lnTo>
                  <a:pt x="1148" y="1039"/>
                </a:lnTo>
                <a:lnTo>
                  <a:pt x="1148" y="184"/>
                </a:lnTo>
                <a:lnTo>
                  <a:pt x="830" y="184"/>
                </a:ln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83" name="Group 82">
            <a:extLst>
              <a:ext uri="{FF2B5EF4-FFF2-40B4-BE49-F238E27FC236}">
                <a16:creationId xmlns:a16="http://schemas.microsoft.com/office/drawing/2014/main" id="{3EACB701-14A9-9948-9F71-0A05D872AB5E}"/>
              </a:ext>
            </a:extLst>
          </p:cNvPr>
          <p:cNvGrpSpPr/>
          <p:nvPr/>
        </p:nvGrpSpPr>
        <p:grpSpPr>
          <a:xfrm>
            <a:off x="20294079" y="5944646"/>
            <a:ext cx="977037" cy="973293"/>
            <a:chOff x="6965098" y="6609263"/>
            <a:chExt cx="977037" cy="973293"/>
          </a:xfrm>
        </p:grpSpPr>
        <p:sp>
          <p:nvSpPr>
            <p:cNvPr id="84" name="Freeform 83">
              <a:extLst>
                <a:ext uri="{FF2B5EF4-FFF2-40B4-BE49-F238E27FC236}">
                  <a16:creationId xmlns:a16="http://schemas.microsoft.com/office/drawing/2014/main" id="{AA2BF97F-DA88-9D43-B08D-E3D2A2ADA644}"/>
                </a:ext>
              </a:extLst>
            </p:cNvPr>
            <p:cNvSpPr>
              <a:spLocks noChangeArrowheads="1"/>
            </p:cNvSpPr>
            <p:nvPr/>
          </p:nvSpPr>
          <p:spPr bwMode="auto">
            <a:xfrm>
              <a:off x="6965098" y="6721566"/>
              <a:ext cx="860990" cy="860990"/>
            </a:xfrm>
            <a:custGeom>
              <a:avLst/>
              <a:gdLst>
                <a:gd name="T0" fmla="*/ 170152 w 1015"/>
                <a:gd name="T1" fmla="*/ 25156 h 1016"/>
                <a:gd name="T2" fmla="*/ 170152 w 1015"/>
                <a:gd name="T3" fmla="*/ 25156 h 1016"/>
                <a:gd name="T4" fmla="*/ 24462 w 1015"/>
                <a:gd name="T5" fmla="*/ 182563 h 1016"/>
                <a:gd name="T6" fmla="*/ 24462 w 1015"/>
                <a:gd name="T7" fmla="*/ 182563 h 1016"/>
                <a:gd name="T8" fmla="*/ 182742 w 1015"/>
                <a:gd name="T9" fmla="*/ 340328 h 1016"/>
                <a:gd name="T10" fmla="*/ 182742 w 1015"/>
                <a:gd name="T11" fmla="*/ 340328 h 1016"/>
                <a:gd name="T12" fmla="*/ 339944 w 1015"/>
                <a:gd name="T13" fmla="*/ 194422 h 1016"/>
                <a:gd name="T14" fmla="*/ 170152 w 1015"/>
                <a:gd name="T15" fmla="*/ 194422 h 1016"/>
                <a:gd name="T16" fmla="*/ 170152 w 1015"/>
                <a:gd name="T17" fmla="*/ 25156 h 1016"/>
                <a:gd name="T18" fmla="*/ 182742 w 1015"/>
                <a:gd name="T19" fmla="*/ 364766 h 1016"/>
                <a:gd name="T20" fmla="*/ 182742 w 1015"/>
                <a:gd name="T21" fmla="*/ 364766 h 1016"/>
                <a:gd name="T22" fmla="*/ 53959 w 1015"/>
                <a:gd name="T23" fmla="*/ 310859 h 1016"/>
                <a:gd name="T24" fmla="*/ 53959 w 1015"/>
                <a:gd name="T25" fmla="*/ 310859 h 1016"/>
                <a:gd name="T26" fmla="*/ 0 w 1015"/>
                <a:gd name="T27" fmla="*/ 182563 h 1016"/>
                <a:gd name="T28" fmla="*/ 0 w 1015"/>
                <a:gd name="T29" fmla="*/ 182563 h 1016"/>
                <a:gd name="T30" fmla="*/ 53959 w 1015"/>
                <a:gd name="T31" fmla="*/ 53906 h 1016"/>
                <a:gd name="T32" fmla="*/ 53959 w 1015"/>
                <a:gd name="T33" fmla="*/ 53906 h 1016"/>
                <a:gd name="T34" fmla="*/ 182742 w 1015"/>
                <a:gd name="T35" fmla="*/ 0 h 1016"/>
                <a:gd name="T36" fmla="*/ 194613 w 1015"/>
                <a:gd name="T37" fmla="*/ 0 h 1016"/>
                <a:gd name="T38" fmla="*/ 194613 w 1015"/>
                <a:gd name="T39" fmla="*/ 170703 h 1016"/>
                <a:gd name="T40" fmla="*/ 364765 w 1015"/>
                <a:gd name="T41" fmla="*/ 170703 h 1016"/>
                <a:gd name="T42" fmla="*/ 364765 w 1015"/>
                <a:gd name="T43" fmla="*/ 182563 h 1016"/>
                <a:gd name="T44" fmla="*/ 364765 w 1015"/>
                <a:gd name="T45" fmla="*/ 182563 h 1016"/>
                <a:gd name="T46" fmla="*/ 311525 w 1015"/>
                <a:gd name="T47" fmla="*/ 310859 h 1016"/>
                <a:gd name="T48" fmla="*/ 311525 w 1015"/>
                <a:gd name="T49" fmla="*/ 310859 h 1016"/>
                <a:gd name="T50" fmla="*/ 182742 w 1015"/>
                <a:gd name="T51" fmla="*/ 364766 h 101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015" h="1016">
                  <a:moveTo>
                    <a:pt x="473" y="70"/>
                  </a:moveTo>
                  <a:lnTo>
                    <a:pt x="473" y="70"/>
                  </a:lnTo>
                  <a:cubicBezTo>
                    <a:pt x="247" y="86"/>
                    <a:pt x="68" y="277"/>
                    <a:pt x="68" y="508"/>
                  </a:cubicBezTo>
                  <a:cubicBezTo>
                    <a:pt x="68" y="750"/>
                    <a:pt x="265" y="947"/>
                    <a:pt x="508" y="947"/>
                  </a:cubicBezTo>
                  <a:cubicBezTo>
                    <a:pt x="739" y="947"/>
                    <a:pt x="928" y="768"/>
                    <a:pt x="945" y="541"/>
                  </a:cubicBezTo>
                  <a:lnTo>
                    <a:pt x="473" y="541"/>
                  </a:lnTo>
                  <a:lnTo>
                    <a:pt x="473" y="70"/>
                  </a:lnTo>
                  <a:close/>
                  <a:moveTo>
                    <a:pt x="508" y="1015"/>
                  </a:moveTo>
                  <a:lnTo>
                    <a:pt x="508" y="1015"/>
                  </a:lnTo>
                  <a:cubicBezTo>
                    <a:pt x="371" y="1015"/>
                    <a:pt x="244" y="962"/>
                    <a:pt x="150" y="865"/>
                  </a:cubicBezTo>
                  <a:cubicBezTo>
                    <a:pt x="53" y="771"/>
                    <a:pt x="0" y="643"/>
                    <a:pt x="0" y="508"/>
                  </a:cubicBezTo>
                  <a:cubicBezTo>
                    <a:pt x="0" y="373"/>
                    <a:pt x="53" y="245"/>
                    <a:pt x="150" y="150"/>
                  </a:cubicBezTo>
                  <a:cubicBezTo>
                    <a:pt x="244" y="54"/>
                    <a:pt x="371" y="0"/>
                    <a:pt x="508" y="0"/>
                  </a:cubicBezTo>
                  <a:lnTo>
                    <a:pt x="541" y="0"/>
                  </a:lnTo>
                  <a:lnTo>
                    <a:pt x="541" y="475"/>
                  </a:lnTo>
                  <a:lnTo>
                    <a:pt x="1014" y="475"/>
                  </a:lnTo>
                  <a:lnTo>
                    <a:pt x="1014" y="508"/>
                  </a:lnTo>
                  <a:cubicBezTo>
                    <a:pt x="1014" y="643"/>
                    <a:pt x="961" y="771"/>
                    <a:pt x="866" y="865"/>
                  </a:cubicBezTo>
                  <a:cubicBezTo>
                    <a:pt x="770" y="962"/>
                    <a:pt x="643" y="1015"/>
                    <a:pt x="508" y="1015"/>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5" name="Freeform 84">
              <a:extLst>
                <a:ext uri="{FF2B5EF4-FFF2-40B4-BE49-F238E27FC236}">
                  <a16:creationId xmlns:a16="http://schemas.microsoft.com/office/drawing/2014/main" id="{A9F367F7-24DE-5E4E-99F8-D4FD54F06A12}"/>
                </a:ext>
              </a:extLst>
            </p:cNvPr>
            <p:cNvSpPr>
              <a:spLocks noChangeArrowheads="1"/>
            </p:cNvSpPr>
            <p:nvPr/>
          </p:nvSpPr>
          <p:spPr bwMode="auto">
            <a:xfrm>
              <a:off x="7481692" y="6609263"/>
              <a:ext cx="460443" cy="460443"/>
            </a:xfrm>
            <a:custGeom>
              <a:avLst/>
              <a:gdLst>
                <a:gd name="T0" fmla="*/ 24138 w 542"/>
                <a:gd name="T1" fmla="*/ 171081 h 541"/>
                <a:gd name="T2" fmla="*/ 169684 w 542"/>
                <a:gd name="T3" fmla="*/ 171081 h 541"/>
                <a:gd name="T4" fmla="*/ 169684 w 542"/>
                <a:gd name="T5" fmla="*/ 171081 h 541"/>
                <a:gd name="T6" fmla="*/ 24138 w 542"/>
                <a:gd name="T7" fmla="*/ 24904 h 541"/>
                <a:gd name="T8" fmla="*/ 24138 w 542"/>
                <a:gd name="T9" fmla="*/ 171081 h 541"/>
                <a:gd name="T10" fmla="*/ 194903 w 542"/>
                <a:gd name="T11" fmla="*/ 194902 h 541"/>
                <a:gd name="T12" fmla="*/ 0 w 542"/>
                <a:gd name="T13" fmla="*/ 194902 h 541"/>
                <a:gd name="T14" fmla="*/ 0 w 542"/>
                <a:gd name="T15" fmla="*/ 0 h 541"/>
                <a:gd name="T16" fmla="*/ 12609 w 542"/>
                <a:gd name="T17" fmla="*/ 0 h 541"/>
                <a:gd name="T18" fmla="*/ 12609 w 542"/>
                <a:gd name="T19" fmla="*/ 0 h 541"/>
                <a:gd name="T20" fmla="*/ 141584 w 542"/>
                <a:gd name="T21" fmla="*/ 53779 h 541"/>
                <a:gd name="T22" fmla="*/ 141584 w 542"/>
                <a:gd name="T23" fmla="*/ 53779 h 541"/>
                <a:gd name="T24" fmla="*/ 194903 w 542"/>
                <a:gd name="T25" fmla="*/ 183352 h 541"/>
                <a:gd name="T26" fmla="*/ 194903 w 542"/>
                <a:gd name="T27" fmla="*/ 194902 h 54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542" h="541">
                  <a:moveTo>
                    <a:pt x="67" y="474"/>
                  </a:moveTo>
                  <a:lnTo>
                    <a:pt x="471" y="474"/>
                  </a:lnTo>
                  <a:cubicBezTo>
                    <a:pt x="455" y="258"/>
                    <a:pt x="283" y="85"/>
                    <a:pt x="67" y="69"/>
                  </a:cubicBezTo>
                  <a:lnTo>
                    <a:pt x="67" y="474"/>
                  </a:lnTo>
                  <a:close/>
                  <a:moveTo>
                    <a:pt x="541" y="540"/>
                  </a:moveTo>
                  <a:lnTo>
                    <a:pt x="0" y="540"/>
                  </a:lnTo>
                  <a:lnTo>
                    <a:pt x="0" y="0"/>
                  </a:lnTo>
                  <a:lnTo>
                    <a:pt x="35" y="0"/>
                  </a:lnTo>
                  <a:cubicBezTo>
                    <a:pt x="169" y="0"/>
                    <a:pt x="296" y="53"/>
                    <a:pt x="393" y="149"/>
                  </a:cubicBezTo>
                  <a:cubicBezTo>
                    <a:pt x="487" y="244"/>
                    <a:pt x="541" y="372"/>
                    <a:pt x="541" y="508"/>
                  </a:cubicBezTo>
                  <a:lnTo>
                    <a:pt x="541" y="540"/>
                  </a:ln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86" name="Freeform 85">
            <a:extLst>
              <a:ext uri="{FF2B5EF4-FFF2-40B4-BE49-F238E27FC236}">
                <a16:creationId xmlns:a16="http://schemas.microsoft.com/office/drawing/2014/main" id="{9B892A31-7A00-8946-9AEF-62E27E91ED73}"/>
              </a:ext>
            </a:extLst>
          </p:cNvPr>
          <p:cNvSpPr>
            <a:spLocks noChangeArrowheads="1"/>
          </p:cNvSpPr>
          <p:nvPr/>
        </p:nvSpPr>
        <p:spPr bwMode="auto">
          <a:xfrm>
            <a:off x="8810163" y="5895982"/>
            <a:ext cx="1066877" cy="1070622"/>
          </a:xfrm>
          <a:custGeom>
            <a:avLst/>
            <a:gdLst>
              <a:gd name="T0" fmla="*/ 93149 w 1258"/>
              <a:gd name="T1" fmla="*/ 285253 h 1259"/>
              <a:gd name="T2" fmla="*/ 125157 w 1258"/>
              <a:gd name="T3" fmla="*/ 285253 h 1259"/>
              <a:gd name="T4" fmla="*/ 125157 w 1258"/>
              <a:gd name="T5" fmla="*/ 426978 h 1259"/>
              <a:gd name="T6" fmla="*/ 93149 w 1258"/>
              <a:gd name="T7" fmla="*/ 426978 h 1259"/>
              <a:gd name="T8" fmla="*/ 93149 w 1258"/>
              <a:gd name="T9" fmla="*/ 285253 h 1259"/>
              <a:gd name="T10" fmla="*/ 210394 w 1258"/>
              <a:gd name="T11" fmla="*/ 206637 h 1259"/>
              <a:gd name="T12" fmla="*/ 242762 w 1258"/>
              <a:gd name="T13" fmla="*/ 206637 h 1259"/>
              <a:gd name="T14" fmla="*/ 242762 w 1258"/>
              <a:gd name="T15" fmla="*/ 426978 h 1259"/>
              <a:gd name="T16" fmla="*/ 210394 w 1258"/>
              <a:gd name="T17" fmla="*/ 426978 h 1259"/>
              <a:gd name="T18" fmla="*/ 210394 w 1258"/>
              <a:gd name="T19" fmla="*/ 206637 h 1259"/>
              <a:gd name="T20" fmla="*/ 299227 w 1258"/>
              <a:gd name="T21" fmla="*/ 101696 h 1259"/>
              <a:gd name="T22" fmla="*/ 344543 w 1258"/>
              <a:gd name="T23" fmla="*/ 43275 h 1259"/>
              <a:gd name="T24" fmla="*/ 389139 w 1258"/>
              <a:gd name="T25" fmla="*/ 101696 h 1259"/>
              <a:gd name="T26" fmla="*/ 360367 w 1258"/>
              <a:gd name="T27" fmla="*/ 101696 h 1259"/>
              <a:gd name="T28" fmla="*/ 360367 w 1258"/>
              <a:gd name="T29" fmla="*/ 426978 h 1259"/>
              <a:gd name="T30" fmla="*/ 327999 w 1258"/>
              <a:gd name="T31" fmla="*/ 426978 h 1259"/>
              <a:gd name="T32" fmla="*/ 327999 w 1258"/>
              <a:gd name="T33" fmla="*/ 101696 h 1259"/>
              <a:gd name="T34" fmla="*/ 299227 w 1258"/>
              <a:gd name="T35" fmla="*/ 101696 h 1259"/>
              <a:gd name="T36" fmla="*/ 386981 w 1258"/>
              <a:gd name="T37" fmla="*/ 426978 h 1259"/>
              <a:gd name="T38" fmla="*/ 386981 w 1258"/>
              <a:gd name="T39" fmla="*/ 128382 h 1259"/>
              <a:gd name="T40" fmla="*/ 443086 w 1258"/>
              <a:gd name="T41" fmla="*/ 128382 h 1259"/>
              <a:gd name="T42" fmla="*/ 344543 w 1258"/>
              <a:gd name="T43" fmla="*/ 0 h 1259"/>
              <a:gd name="T44" fmla="*/ 245280 w 1258"/>
              <a:gd name="T45" fmla="*/ 128382 h 1259"/>
              <a:gd name="T46" fmla="*/ 302104 w 1258"/>
              <a:gd name="T47" fmla="*/ 128382 h 1259"/>
              <a:gd name="T48" fmla="*/ 302104 w 1258"/>
              <a:gd name="T49" fmla="*/ 426978 h 1259"/>
              <a:gd name="T50" fmla="*/ 269376 w 1258"/>
              <a:gd name="T51" fmla="*/ 426978 h 1259"/>
              <a:gd name="T52" fmla="*/ 269376 w 1258"/>
              <a:gd name="T53" fmla="*/ 179951 h 1259"/>
              <a:gd name="T54" fmla="*/ 184140 w 1258"/>
              <a:gd name="T55" fmla="*/ 179951 h 1259"/>
              <a:gd name="T56" fmla="*/ 184140 w 1258"/>
              <a:gd name="T57" fmla="*/ 426978 h 1259"/>
              <a:gd name="T58" fmla="*/ 151771 w 1258"/>
              <a:gd name="T59" fmla="*/ 426978 h 1259"/>
              <a:gd name="T60" fmla="*/ 151771 w 1258"/>
              <a:gd name="T61" fmla="*/ 258567 h 1259"/>
              <a:gd name="T62" fmla="*/ 66535 w 1258"/>
              <a:gd name="T63" fmla="*/ 258567 h 1259"/>
              <a:gd name="T64" fmla="*/ 66535 w 1258"/>
              <a:gd name="T65" fmla="*/ 426978 h 1259"/>
              <a:gd name="T66" fmla="*/ 0 w 1258"/>
              <a:gd name="T67" fmla="*/ 426978 h 1259"/>
              <a:gd name="T68" fmla="*/ 0 w 1258"/>
              <a:gd name="T69" fmla="*/ 453664 h 1259"/>
              <a:gd name="T70" fmla="*/ 452077 w 1258"/>
              <a:gd name="T71" fmla="*/ 453664 h 1259"/>
              <a:gd name="T72" fmla="*/ 452077 w 1258"/>
              <a:gd name="T73" fmla="*/ 426978 h 1259"/>
              <a:gd name="T74" fmla="*/ 386981 w 1258"/>
              <a:gd name="T75" fmla="*/ 426978 h 125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258" h="1259">
                <a:moveTo>
                  <a:pt x="259" y="791"/>
                </a:moveTo>
                <a:lnTo>
                  <a:pt x="348" y="791"/>
                </a:lnTo>
                <a:lnTo>
                  <a:pt x="348" y="1184"/>
                </a:lnTo>
                <a:lnTo>
                  <a:pt x="259" y="1184"/>
                </a:lnTo>
                <a:lnTo>
                  <a:pt x="259" y="791"/>
                </a:lnTo>
                <a:close/>
                <a:moveTo>
                  <a:pt x="585" y="573"/>
                </a:moveTo>
                <a:lnTo>
                  <a:pt x="675" y="573"/>
                </a:lnTo>
                <a:lnTo>
                  <a:pt x="675" y="1184"/>
                </a:lnTo>
                <a:lnTo>
                  <a:pt x="585" y="1184"/>
                </a:lnTo>
                <a:lnTo>
                  <a:pt x="585" y="573"/>
                </a:lnTo>
                <a:close/>
                <a:moveTo>
                  <a:pt x="832" y="282"/>
                </a:moveTo>
                <a:lnTo>
                  <a:pt x="958" y="120"/>
                </a:lnTo>
                <a:lnTo>
                  <a:pt x="1082" y="282"/>
                </a:lnTo>
                <a:lnTo>
                  <a:pt x="1002" y="282"/>
                </a:lnTo>
                <a:lnTo>
                  <a:pt x="1002" y="1184"/>
                </a:lnTo>
                <a:lnTo>
                  <a:pt x="912" y="1184"/>
                </a:lnTo>
                <a:lnTo>
                  <a:pt x="912" y="282"/>
                </a:lnTo>
                <a:lnTo>
                  <a:pt x="832" y="282"/>
                </a:lnTo>
                <a:close/>
                <a:moveTo>
                  <a:pt x="1076" y="1184"/>
                </a:moveTo>
                <a:lnTo>
                  <a:pt x="1076" y="356"/>
                </a:lnTo>
                <a:lnTo>
                  <a:pt x="1232" y="356"/>
                </a:lnTo>
                <a:lnTo>
                  <a:pt x="958" y="0"/>
                </a:lnTo>
                <a:lnTo>
                  <a:pt x="682" y="356"/>
                </a:lnTo>
                <a:lnTo>
                  <a:pt x="840" y="356"/>
                </a:lnTo>
                <a:lnTo>
                  <a:pt x="840" y="1184"/>
                </a:lnTo>
                <a:lnTo>
                  <a:pt x="749" y="1184"/>
                </a:lnTo>
                <a:lnTo>
                  <a:pt x="749" y="499"/>
                </a:lnTo>
                <a:lnTo>
                  <a:pt x="512" y="499"/>
                </a:lnTo>
                <a:lnTo>
                  <a:pt x="512" y="1184"/>
                </a:lnTo>
                <a:lnTo>
                  <a:pt x="422" y="1184"/>
                </a:lnTo>
                <a:lnTo>
                  <a:pt x="422" y="717"/>
                </a:lnTo>
                <a:lnTo>
                  <a:pt x="185" y="717"/>
                </a:lnTo>
                <a:lnTo>
                  <a:pt x="185" y="1184"/>
                </a:lnTo>
                <a:lnTo>
                  <a:pt x="0" y="1184"/>
                </a:lnTo>
                <a:lnTo>
                  <a:pt x="0" y="1258"/>
                </a:lnTo>
                <a:lnTo>
                  <a:pt x="1257" y="1258"/>
                </a:lnTo>
                <a:lnTo>
                  <a:pt x="1257" y="1184"/>
                </a:lnTo>
                <a:lnTo>
                  <a:pt x="1076" y="1184"/>
                </a:ln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 name="TextBox 89">
            <a:extLst>
              <a:ext uri="{FF2B5EF4-FFF2-40B4-BE49-F238E27FC236}">
                <a16:creationId xmlns:a16="http://schemas.microsoft.com/office/drawing/2014/main" id="{F89BFC63-F858-A840-92F1-197C95C4AA98}"/>
              </a:ext>
            </a:extLst>
          </p:cNvPr>
          <p:cNvSpPr txBox="1"/>
          <p:nvPr/>
        </p:nvSpPr>
        <p:spPr>
          <a:xfrm>
            <a:off x="3135681" y="11220224"/>
            <a:ext cx="18135436" cy="1088888"/>
          </a:xfrm>
          <a:prstGeom prst="rect">
            <a:avLst/>
          </a:prstGeom>
          <a:noFill/>
        </p:spPr>
        <p:txBody>
          <a:bodyPr wrap="square" rtlCol="0">
            <a:spAutoFit/>
          </a:bodyPr>
          <a:lstStyle/>
          <a:p>
            <a:pPr algn="ct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spTree>
    <p:extLst>
      <p:ext uri="{BB962C8B-B14F-4D97-AF65-F5344CB8AC3E}">
        <p14:creationId xmlns:p14="http://schemas.microsoft.com/office/powerpoint/2010/main" val="1551040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FBDA539-F702-034A-A38F-85E4DB4FC02B}"/>
              </a:ext>
            </a:extLst>
          </p:cNvPr>
          <p:cNvSpPr>
            <a:spLocks noGrp="1"/>
          </p:cNvSpPr>
          <p:nvPr>
            <p:ph type="pic" sz="quarter" idx="14"/>
          </p:nvPr>
        </p:nvSpPr>
        <p:spPr/>
      </p:sp>
      <p:sp>
        <p:nvSpPr>
          <p:cNvPr id="6" name="Rectangle 5">
            <a:extLst>
              <a:ext uri="{FF2B5EF4-FFF2-40B4-BE49-F238E27FC236}">
                <a16:creationId xmlns:a16="http://schemas.microsoft.com/office/drawing/2014/main" id="{1E057E80-7A33-514D-A606-06D53C3EE976}"/>
              </a:ext>
            </a:extLst>
          </p:cNvPr>
          <p:cNvSpPr/>
          <p:nvPr/>
        </p:nvSpPr>
        <p:spPr>
          <a:xfrm>
            <a:off x="0" y="0"/>
            <a:ext cx="24377650" cy="13716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FD05CACA-7E52-7F4E-8C7B-BDF49908606F}"/>
              </a:ext>
            </a:extLst>
          </p:cNvPr>
          <p:cNvGrpSpPr/>
          <p:nvPr/>
        </p:nvGrpSpPr>
        <p:grpSpPr>
          <a:xfrm>
            <a:off x="4443730" y="5524089"/>
            <a:ext cx="15490190" cy="2667822"/>
            <a:chOff x="15031780" y="5724144"/>
            <a:chExt cx="15490190" cy="2667822"/>
          </a:xfrm>
        </p:grpSpPr>
        <p:sp>
          <p:nvSpPr>
            <p:cNvPr id="39" name="TextBox 38">
              <a:extLst>
                <a:ext uri="{FF2B5EF4-FFF2-40B4-BE49-F238E27FC236}">
                  <a16:creationId xmlns:a16="http://schemas.microsoft.com/office/drawing/2014/main" id="{62C404FF-7557-5B46-AF34-BA11812D45DE}"/>
                </a:ext>
              </a:extLst>
            </p:cNvPr>
            <p:cNvSpPr txBox="1"/>
            <p:nvPr/>
          </p:nvSpPr>
          <p:spPr>
            <a:xfrm>
              <a:off x="15031780" y="5724144"/>
              <a:ext cx="15490190" cy="1569660"/>
            </a:xfrm>
            <a:prstGeom prst="rect">
              <a:avLst/>
            </a:prstGeom>
            <a:noFill/>
          </p:spPr>
          <p:txBody>
            <a:bodyPr wrap="square" rtlCol="0">
              <a:spAutoFit/>
            </a:bodyPr>
            <a:lstStyle/>
            <a:p>
              <a:pPr algn="ctr"/>
              <a:r>
                <a:rPr lang="en-US" sz="4800" b="1" spc="600" dirty="0">
                  <a:solidFill>
                    <a:schemeClr val="bg1"/>
                  </a:solidFill>
                  <a:latin typeface="Montserrat" pitchFamily="2" charset="77"/>
                  <a:ea typeface="Montserrat" charset="0"/>
                  <a:cs typeface="Montserrat" charset="0"/>
                </a:rPr>
                <a:t>“IT IS BETTER TO FAIL IN ORIGINALITY THAN TO SUCCEES IN IMITATION.”</a:t>
              </a:r>
            </a:p>
          </p:txBody>
        </p:sp>
        <p:sp>
          <p:nvSpPr>
            <p:cNvPr id="40" name="TextBox 39">
              <a:extLst>
                <a:ext uri="{FF2B5EF4-FFF2-40B4-BE49-F238E27FC236}">
                  <a16:creationId xmlns:a16="http://schemas.microsoft.com/office/drawing/2014/main" id="{D3124242-44EE-E941-A0B5-F59FB3DC32B5}"/>
                </a:ext>
              </a:extLst>
            </p:cNvPr>
            <p:cNvSpPr txBox="1"/>
            <p:nvPr/>
          </p:nvSpPr>
          <p:spPr>
            <a:xfrm>
              <a:off x="20537319" y="7991856"/>
              <a:ext cx="4479111" cy="400110"/>
            </a:xfrm>
            <a:prstGeom prst="rect">
              <a:avLst/>
            </a:prstGeom>
            <a:noFill/>
          </p:spPr>
          <p:txBody>
            <a:bodyPr wrap="none" rtlCol="0">
              <a:spAutoFit/>
            </a:bodyPr>
            <a:lstStyle/>
            <a:p>
              <a:pPr algn="ctr"/>
              <a:r>
                <a:rPr lang="en-US" sz="2000" spc="1200" dirty="0">
                  <a:solidFill>
                    <a:schemeClr val="bg1"/>
                  </a:solidFill>
                  <a:latin typeface="Montserrat" charset="0"/>
                  <a:ea typeface="Montserrat" charset="0"/>
                  <a:cs typeface="Montserrat" charset="0"/>
                </a:rPr>
                <a:t>CONORD HILTON</a:t>
              </a:r>
            </a:p>
          </p:txBody>
        </p:sp>
      </p:grpSp>
    </p:spTree>
    <p:extLst>
      <p:ext uri="{BB962C8B-B14F-4D97-AF65-F5344CB8AC3E}">
        <p14:creationId xmlns:p14="http://schemas.microsoft.com/office/powerpoint/2010/main" val="3371306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8057075" y="1131813"/>
            <a:ext cx="8292655" cy="1383468"/>
            <a:chOff x="8057075" y="1407238"/>
            <a:chExt cx="8292655"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8057075" y="1867376"/>
              <a:ext cx="8292655" cy="923330"/>
            </a:xfrm>
            <a:prstGeom prst="rect">
              <a:avLst/>
            </a:prstGeom>
            <a:noFill/>
          </p:spPr>
          <p:txBody>
            <a:bodyPr wrap="none" rtlCol="0">
              <a:spAutoFit/>
            </a:bodyPr>
            <a:lstStyle/>
            <a:p>
              <a:pPr algn="ctr"/>
              <a:r>
                <a:rPr lang="en-US" sz="5400" b="1" spc="600" dirty="0">
                  <a:solidFill>
                    <a:schemeClr val="tx2"/>
                  </a:solidFill>
                  <a:latin typeface="Montserrat" charset="0"/>
                  <a:ea typeface="Montserrat" charset="0"/>
                  <a:cs typeface="Montserrat" charset="0"/>
                </a:rPr>
                <a:t>S.W.O.T. ANALYSIS</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sp>
        <p:nvSpPr>
          <p:cNvPr id="30" name="Rectangle 29">
            <a:extLst>
              <a:ext uri="{FF2B5EF4-FFF2-40B4-BE49-F238E27FC236}">
                <a16:creationId xmlns:a16="http://schemas.microsoft.com/office/drawing/2014/main" id="{DA35C41D-E009-B646-BC8B-1A7E6999EE01}"/>
              </a:ext>
            </a:extLst>
          </p:cNvPr>
          <p:cNvSpPr/>
          <p:nvPr/>
        </p:nvSpPr>
        <p:spPr>
          <a:xfrm>
            <a:off x="1583433" y="4096658"/>
            <a:ext cx="4787632" cy="772160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E9607E7-63F6-3745-8BA8-B9B6068E320E}"/>
              </a:ext>
            </a:extLst>
          </p:cNvPr>
          <p:cNvSpPr/>
          <p:nvPr/>
        </p:nvSpPr>
        <p:spPr>
          <a:xfrm>
            <a:off x="7065483" y="4096658"/>
            <a:ext cx="4787632" cy="772160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55CC4B5-85F1-2844-BF0C-64D8DAB2A24B}"/>
              </a:ext>
            </a:extLst>
          </p:cNvPr>
          <p:cNvSpPr/>
          <p:nvPr/>
        </p:nvSpPr>
        <p:spPr>
          <a:xfrm>
            <a:off x="12536034" y="4096658"/>
            <a:ext cx="4787632" cy="772160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1CAB541-4DCF-1B4F-8938-C44A4BE3826D}"/>
              </a:ext>
            </a:extLst>
          </p:cNvPr>
          <p:cNvSpPr/>
          <p:nvPr/>
        </p:nvSpPr>
        <p:spPr>
          <a:xfrm>
            <a:off x="18006585" y="4096658"/>
            <a:ext cx="4787632" cy="772160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Shape 64">
            <a:extLst>
              <a:ext uri="{FF2B5EF4-FFF2-40B4-BE49-F238E27FC236}">
                <a16:creationId xmlns:a16="http://schemas.microsoft.com/office/drawing/2014/main" id="{F15B3227-5548-CE48-B0A5-37D41A92CEF7}"/>
              </a:ext>
            </a:extLst>
          </p:cNvPr>
          <p:cNvSpPr/>
          <p:nvPr/>
        </p:nvSpPr>
        <p:spPr>
          <a:xfrm>
            <a:off x="3001151" y="4775286"/>
            <a:ext cx="1952194" cy="19521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1"/>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3500" cap="all">
                <a:solidFill>
                  <a:srgbClr val="FFFFFF"/>
                </a:solidFill>
              </a:defRPr>
            </a:lvl1pPr>
          </a:lstStyle>
          <a:p>
            <a:pPr lvl="0" algn="ctr">
              <a:defRPr sz="1800" cap="none">
                <a:solidFill>
                  <a:srgbClr val="000000"/>
                </a:solidFill>
              </a:defRPr>
            </a:pPr>
            <a:endParaRPr sz="10000" b="1" cap="all" dirty="0">
              <a:solidFill>
                <a:srgbClr val="FFFFFF"/>
              </a:solidFill>
              <a:latin typeface="Montserrat SemiBold" pitchFamily="2" charset="77"/>
              <a:ea typeface="Lato" panose="020F0502020204030203" pitchFamily="34" charset="0"/>
              <a:cs typeface="Lato" panose="020F0502020204030203" pitchFamily="34" charset="0"/>
            </a:endParaRPr>
          </a:p>
        </p:txBody>
      </p:sp>
      <p:sp>
        <p:nvSpPr>
          <p:cNvPr id="37" name="TextBox 36">
            <a:extLst>
              <a:ext uri="{FF2B5EF4-FFF2-40B4-BE49-F238E27FC236}">
                <a16:creationId xmlns:a16="http://schemas.microsoft.com/office/drawing/2014/main" id="{6DDFEB6D-A35A-484A-A7B9-0E3B5B828493}"/>
              </a:ext>
            </a:extLst>
          </p:cNvPr>
          <p:cNvSpPr txBox="1"/>
          <p:nvPr/>
        </p:nvSpPr>
        <p:spPr>
          <a:xfrm>
            <a:off x="3358189" y="5091197"/>
            <a:ext cx="1238117" cy="1320371"/>
          </a:xfrm>
          <a:prstGeom prst="rect">
            <a:avLst/>
          </a:prstGeom>
          <a:noFill/>
        </p:spPr>
        <p:txBody>
          <a:bodyPr wrap="square" rtlCol="0">
            <a:spAutoFit/>
          </a:bodyPr>
          <a:lstStyle/>
          <a:p>
            <a:pPr algn="ctr"/>
            <a:r>
              <a:rPr lang="en-US" sz="8000" b="1" dirty="0">
                <a:solidFill>
                  <a:schemeClr val="bg1"/>
                </a:solidFill>
                <a:latin typeface="Montserrat SemiBold" pitchFamily="2" charset="77"/>
                <a:ea typeface="Lato" panose="020F0502020204030203" pitchFamily="34" charset="0"/>
                <a:cs typeface="Lato" panose="020F0502020204030203" pitchFamily="34" charset="0"/>
              </a:rPr>
              <a:t>S</a:t>
            </a:r>
          </a:p>
        </p:txBody>
      </p:sp>
      <p:sp>
        <p:nvSpPr>
          <p:cNvPr id="42" name="Shape 64">
            <a:extLst>
              <a:ext uri="{FF2B5EF4-FFF2-40B4-BE49-F238E27FC236}">
                <a16:creationId xmlns:a16="http://schemas.microsoft.com/office/drawing/2014/main" id="{6F73B27A-2992-8D4D-A0A0-6C356B44115D}"/>
              </a:ext>
            </a:extLst>
          </p:cNvPr>
          <p:cNvSpPr/>
          <p:nvPr/>
        </p:nvSpPr>
        <p:spPr>
          <a:xfrm>
            <a:off x="8483201" y="4775286"/>
            <a:ext cx="1952194" cy="19521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2"/>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3500" cap="all">
                <a:solidFill>
                  <a:srgbClr val="FFFFFF"/>
                </a:solidFill>
              </a:defRPr>
            </a:lvl1pPr>
          </a:lstStyle>
          <a:p>
            <a:pPr lvl="0" algn="ctr">
              <a:defRPr sz="1800" cap="none">
                <a:solidFill>
                  <a:srgbClr val="000000"/>
                </a:solidFill>
              </a:defRPr>
            </a:pPr>
            <a:endParaRPr sz="10000" b="1" cap="all" dirty="0">
              <a:solidFill>
                <a:srgbClr val="FFFFFF"/>
              </a:solidFill>
              <a:latin typeface="Montserrat SemiBold" pitchFamily="2" charset="77"/>
              <a:ea typeface="Lato" panose="020F0502020204030203" pitchFamily="34" charset="0"/>
              <a:cs typeface="Lato" panose="020F0502020204030203" pitchFamily="34" charset="0"/>
            </a:endParaRPr>
          </a:p>
        </p:txBody>
      </p:sp>
      <p:sp>
        <p:nvSpPr>
          <p:cNvPr id="43" name="TextBox 42">
            <a:extLst>
              <a:ext uri="{FF2B5EF4-FFF2-40B4-BE49-F238E27FC236}">
                <a16:creationId xmlns:a16="http://schemas.microsoft.com/office/drawing/2014/main" id="{7B3427C4-24A9-EF4C-9D16-17984D715E66}"/>
              </a:ext>
            </a:extLst>
          </p:cNvPr>
          <p:cNvSpPr txBox="1"/>
          <p:nvPr/>
        </p:nvSpPr>
        <p:spPr>
          <a:xfrm>
            <a:off x="8840239" y="5091197"/>
            <a:ext cx="1238117" cy="1320371"/>
          </a:xfrm>
          <a:prstGeom prst="rect">
            <a:avLst/>
          </a:prstGeom>
          <a:noFill/>
        </p:spPr>
        <p:txBody>
          <a:bodyPr wrap="square" rtlCol="0">
            <a:spAutoFit/>
          </a:bodyPr>
          <a:lstStyle/>
          <a:p>
            <a:pPr algn="ctr"/>
            <a:r>
              <a:rPr lang="en-US" sz="8000" b="1" dirty="0">
                <a:solidFill>
                  <a:schemeClr val="bg1"/>
                </a:solidFill>
                <a:latin typeface="Montserrat SemiBold" pitchFamily="2" charset="77"/>
                <a:ea typeface="Lato" panose="020F0502020204030203" pitchFamily="34" charset="0"/>
                <a:cs typeface="Lato" panose="020F0502020204030203" pitchFamily="34" charset="0"/>
              </a:rPr>
              <a:t>W</a:t>
            </a:r>
          </a:p>
        </p:txBody>
      </p:sp>
      <p:sp>
        <p:nvSpPr>
          <p:cNvPr id="45" name="Shape 64">
            <a:extLst>
              <a:ext uri="{FF2B5EF4-FFF2-40B4-BE49-F238E27FC236}">
                <a16:creationId xmlns:a16="http://schemas.microsoft.com/office/drawing/2014/main" id="{35698C16-C83D-8948-8ECD-A373E7415A22}"/>
              </a:ext>
            </a:extLst>
          </p:cNvPr>
          <p:cNvSpPr/>
          <p:nvPr/>
        </p:nvSpPr>
        <p:spPr>
          <a:xfrm>
            <a:off x="13953752" y="4775286"/>
            <a:ext cx="1952194" cy="19521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1"/>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3500" cap="all">
                <a:solidFill>
                  <a:srgbClr val="FFFFFF"/>
                </a:solidFill>
              </a:defRPr>
            </a:lvl1pPr>
          </a:lstStyle>
          <a:p>
            <a:pPr lvl="0" algn="ctr">
              <a:defRPr sz="1800" cap="none">
                <a:solidFill>
                  <a:srgbClr val="000000"/>
                </a:solidFill>
              </a:defRPr>
            </a:pPr>
            <a:endParaRPr sz="10000" b="1" cap="all" dirty="0">
              <a:solidFill>
                <a:srgbClr val="FFFFFF"/>
              </a:solidFill>
              <a:latin typeface="Montserrat SemiBold" pitchFamily="2" charset="77"/>
              <a:ea typeface="Lato" panose="020F0502020204030203" pitchFamily="34" charset="0"/>
              <a:cs typeface="Lato" panose="020F0502020204030203" pitchFamily="34" charset="0"/>
            </a:endParaRPr>
          </a:p>
        </p:txBody>
      </p:sp>
      <p:sp>
        <p:nvSpPr>
          <p:cNvPr id="46" name="TextBox 45">
            <a:extLst>
              <a:ext uri="{FF2B5EF4-FFF2-40B4-BE49-F238E27FC236}">
                <a16:creationId xmlns:a16="http://schemas.microsoft.com/office/drawing/2014/main" id="{D0F6FC84-A5A3-B946-B258-2E7052119A8A}"/>
              </a:ext>
            </a:extLst>
          </p:cNvPr>
          <p:cNvSpPr txBox="1"/>
          <p:nvPr/>
        </p:nvSpPr>
        <p:spPr>
          <a:xfrm>
            <a:off x="14310790" y="5091197"/>
            <a:ext cx="1238117" cy="1320371"/>
          </a:xfrm>
          <a:prstGeom prst="rect">
            <a:avLst/>
          </a:prstGeom>
          <a:noFill/>
        </p:spPr>
        <p:txBody>
          <a:bodyPr wrap="square" rtlCol="0">
            <a:spAutoFit/>
          </a:bodyPr>
          <a:lstStyle/>
          <a:p>
            <a:pPr algn="ctr"/>
            <a:r>
              <a:rPr lang="en-US" sz="8000" b="1" dirty="0">
                <a:solidFill>
                  <a:schemeClr val="bg1"/>
                </a:solidFill>
                <a:latin typeface="Montserrat SemiBold" pitchFamily="2" charset="77"/>
                <a:ea typeface="Lato" panose="020F0502020204030203" pitchFamily="34" charset="0"/>
                <a:cs typeface="Lato" panose="020F0502020204030203" pitchFamily="34" charset="0"/>
              </a:rPr>
              <a:t>O</a:t>
            </a:r>
          </a:p>
        </p:txBody>
      </p:sp>
      <p:sp>
        <p:nvSpPr>
          <p:cNvPr id="48" name="Shape 64">
            <a:extLst>
              <a:ext uri="{FF2B5EF4-FFF2-40B4-BE49-F238E27FC236}">
                <a16:creationId xmlns:a16="http://schemas.microsoft.com/office/drawing/2014/main" id="{F0847945-B02A-8449-8CAE-199DBF738633}"/>
              </a:ext>
            </a:extLst>
          </p:cNvPr>
          <p:cNvSpPr/>
          <p:nvPr/>
        </p:nvSpPr>
        <p:spPr>
          <a:xfrm>
            <a:off x="19424303" y="4775286"/>
            <a:ext cx="1952194" cy="19521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2"/>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3500" cap="all">
                <a:solidFill>
                  <a:srgbClr val="FFFFFF"/>
                </a:solidFill>
              </a:defRPr>
            </a:lvl1pPr>
          </a:lstStyle>
          <a:p>
            <a:pPr lvl="0" algn="ctr">
              <a:defRPr sz="1800" cap="none">
                <a:solidFill>
                  <a:srgbClr val="000000"/>
                </a:solidFill>
              </a:defRPr>
            </a:pPr>
            <a:endParaRPr sz="10000" b="1" cap="all" dirty="0">
              <a:solidFill>
                <a:srgbClr val="FFFFFF"/>
              </a:solidFill>
              <a:latin typeface="Montserrat SemiBold" pitchFamily="2" charset="77"/>
              <a:ea typeface="Lato" panose="020F0502020204030203" pitchFamily="34" charset="0"/>
              <a:cs typeface="Lato" panose="020F0502020204030203" pitchFamily="34" charset="0"/>
            </a:endParaRPr>
          </a:p>
        </p:txBody>
      </p:sp>
      <p:sp>
        <p:nvSpPr>
          <p:cNvPr id="49" name="TextBox 48">
            <a:extLst>
              <a:ext uri="{FF2B5EF4-FFF2-40B4-BE49-F238E27FC236}">
                <a16:creationId xmlns:a16="http://schemas.microsoft.com/office/drawing/2014/main" id="{054407D7-3FA9-244A-B462-4C5F7AFE76A0}"/>
              </a:ext>
            </a:extLst>
          </p:cNvPr>
          <p:cNvSpPr txBox="1"/>
          <p:nvPr/>
        </p:nvSpPr>
        <p:spPr>
          <a:xfrm>
            <a:off x="19781341" y="5091197"/>
            <a:ext cx="1238117" cy="1320371"/>
          </a:xfrm>
          <a:prstGeom prst="rect">
            <a:avLst/>
          </a:prstGeom>
          <a:noFill/>
        </p:spPr>
        <p:txBody>
          <a:bodyPr wrap="square" rtlCol="0">
            <a:spAutoFit/>
          </a:bodyPr>
          <a:lstStyle/>
          <a:p>
            <a:pPr algn="ctr"/>
            <a:r>
              <a:rPr lang="en-US" sz="8000" b="1" dirty="0">
                <a:solidFill>
                  <a:schemeClr val="bg1"/>
                </a:solidFill>
                <a:latin typeface="Montserrat SemiBold" pitchFamily="2" charset="77"/>
                <a:ea typeface="Lato" panose="020F0502020204030203" pitchFamily="34" charset="0"/>
                <a:cs typeface="Lato" panose="020F0502020204030203" pitchFamily="34" charset="0"/>
              </a:rPr>
              <a:t>T</a:t>
            </a:r>
          </a:p>
        </p:txBody>
      </p:sp>
      <p:grpSp>
        <p:nvGrpSpPr>
          <p:cNvPr id="58" name="Group 57">
            <a:extLst>
              <a:ext uri="{FF2B5EF4-FFF2-40B4-BE49-F238E27FC236}">
                <a16:creationId xmlns:a16="http://schemas.microsoft.com/office/drawing/2014/main" id="{CF5E8913-1C85-B94B-B569-9661C0183B21}"/>
              </a:ext>
            </a:extLst>
          </p:cNvPr>
          <p:cNvGrpSpPr/>
          <p:nvPr/>
        </p:nvGrpSpPr>
        <p:grpSpPr>
          <a:xfrm>
            <a:off x="1960532" y="7767771"/>
            <a:ext cx="4033429" cy="3010195"/>
            <a:chOff x="2445907" y="5815996"/>
            <a:chExt cx="4033429" cy="3010195"/>
          </a:xfrm>
        </p:grpSpPr>
        <p:sp>
          <p:nvSpPr>
            <p:cNvPr id="59" name="Subtitle 2">
              <a:extLst>
                <a:ext uri="{FF2B5EF4-FFF2-40B4-BE49-F238E27FC236}">
                  <a16:creationId xmlns:a16="http://schemas.microsoft.com/office/drawing/2014/main" id="{8C638D19-F170-F947-973B-B16549501394}"/>
                </a:ext>
              </a:extLst>
            </p:cNvPr>
            <p:cNvSpPr txBox="1">
              <a:spLocks/>
            </p:cNvSpPr>
            <p:nvPr/>
          </p:nvSpPr>
          <p:spPr>
            <a:xfrm>
              <a:off x="2763226" y="6462327"/>
              <a:ext cx="3398790" cy="236386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60" name="Rectangle 59">
              <a:extLst>
                <a:ext uri="{FF2B5EF4-FFF2-40B4-BE49-F238E27FC236}">
                  <a16:creationId xmlns:a16="http://schemas.microsoft.com/office/drawing/2014/main" id="{01FC3D01-D1D6-2740-97FE-2B17B8AF595C}"/>
                </a:ext>
              </a:extLst>
            </p:cNvPr>
            <p:cNvSpPr/>
            <p:nvPr/>
          </p:nvSpPr>
          <p:spPr>
            <a:xfrm>
              <a:off x="2445907" y="5815996"/>
              <a:ext cx="4033429" cy="523220"/>
            </a:xfrm>
            <a:prstGeom prst="rect">
              <a:avLst/>
            </a:prstGeom>
          </p:spPr>
          <p:txBody>
            <a:bodyPr wrap="square">
              <a:spAutoFit/>
            </a:bodyPr>
            <a:lstStyle/>
            <a:p>
              <a:pPr algn="ctr"/>
              <a:r>
                <a:rPr lang="en-US" sz="2800" b="1" spc="600" dirty="0">
                  <a:solidFill>
                    <a:schemeClr val="tx2"/>
                  </a:solidFill>
                  <a:latin typeface="Montserrat SemiBold" pitchFamily="2" charset="77"/>
                  <a:ea typeface="Montserrat" charset="0"/>
                  <a:cs typeface="Montserrat" charset="0"/>
                </a:rPr>
                <a:t>STRENGHT</a:t>
              </a:r>
              <a:endParaRPr lang="en-US" sz="4400" b="1" spc="600" dirty="0">
                <a:solidFill>
                  <a:schemeClr val="tx2"/>
                </a:solidFill>
                <a:latin typeface="Montserrat SemiBold" pitchFamily="2" charset="77"/>
                <a:ea typeface="Montserrat" charset="0"/>
                <a:cs typeface="Montserrat" charset="0"/>
              </a:endParaRPr>
            </a:p>
          </p:txBody>
        </p:sp>
      </p:grpSp>
      <p:grpSp>
        <p:nvGrpSpPr>
          <p:cNvPr id="61" name="Group 60">
            <a:extLst>
              <a:ext uri="{FF2B5EF4-FFF2-40B4-BE49-F238E27FC236}">
                <a16:creationId xmlns:a16="http://schemas.microsoft.com/office/drawing/2014/main" id="{DB26B4C9-BE25-AD46-9001-0E98D530A907}"/>
              </a:ext>
            </a:extLst>
          </p:cNvPr>
          <p:cNvGrpSpPr/>
          <p:nvPr/>
        </p:nvGrpSpPr>
        <p:grpSpPr>
          <a:xfrm>
            <a:off x="7442582" y="7767771"/>
            <a:ext cx="4033429" cy="3010195"/>
            <a:chOff x="2445907" y="5815996"/>
            <a:chExt cx="4033429" cy="3010195"/>
          </a:xfrm>
        </p:grpSpPr>
        <p:sp>
          <p:nvSpPr>
            <p:cNvPr id="62" name="Subtitle 2">
              <a:extLst>
                <a:ext uri="{FF2B5EF4-FFF2-40B4-BE49-F238E27FC236}">
                  <a16:creationId xmlns:a16="http://schemas.microsoft.com/office/drawing/2014/main" id="{7B6C786D-968B-034B-8E2E-F37D37C04469}"/>
                </a:ext>
              </a:extLst>
            </p:cNvPr>
            <p:cNvSpPr txBox="1">
              <a:spLocks/>
            </p:cNvSpPr>
            <p:nvPr/>
          </p:nvSpPr>
          <p:spPr>
            <a:xfrm>
              <a:off x="2763226" y="6462327"/>
              <a:ext cx="3398790" cy="236386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63" name="Rectangle 62">
              <a:extLst>
                <a:ext uri="{FF2B5EF4-FFF2-40B4-BE49-F238E27FC236}">
                  <a16:creationId xmlns:a16="http://schemas.microsoft.com/office/drawing/2014/main" id="{1C526AD1-A285-1740-8ACF-839D351D7184}"/>
                </a:ext>
              </a:extLst>
            </p:cNvPr>
            <p:cNvSpPr/>
            <p:nvPr/>
          </p:nvSpPr>
          <p:spPr>
            <a:xfrm>
              <a:off x="2445907" y="5815996"/>
              <a:ext cx="4033429" cy="523220"/>
            </a:xfrm>
            <a:prstGeom prst="rect">
              <a:avLst/>
            </a:prstGeom>
          </p:spPr>
          <p:txBody>
            <a:bodyPr wrap="square">
              <a:spAutoFit/>
            </a:bodyPr>
            <a:lstStyle/>
            <a:p>
              <a:pPr algn="ctr"/>
              <a:r>
                <a:rPr lang="en-US" sz="2800" b="1" spc="600" dirty="0">
                  <a:solidFill>
                    <a:schemeClr val="tx2"/>
                  </a:solidFill>
                  <a:latin typeface="Montserrat SemiBold" pitchFamily="2" charset="77"/>
                  <a:ea typeface="Montserrat" charset="0"/>
                  <a:cs typeface="Montserrat" charset="0"/>
                </a:rPr>
                <a:t>WEAKNESS</a:t>
              </a:r>
              <a:endParaRPr lang="en-US" sz="4400" b="1" spc="600" dirty="0">
                <a:solidFill>
                  <a:schemeClr val="tx2"/>
                </a:solidFill>
                <a:latin typeface="Montserrat SemiBold" pitchFamily="2" charset="77"/>
                <a:ea typeface="Montserrat" charset="0"/>
                <a:cs typeface="Montserrat" charset="0"/>
              </a:endParaRPr>
            </a:p>
          </p:txBody>
        </p:sp>
      </p:grpSp>
      <p:grpSp>
        <p:nvGrpSpPr>
          <p:cNvPr id="64" name="Group 63">
            <a:extLst>
              <a:ext uri="{FF2B5EF4-FFF2-40B4-BE49-F238E27FC236}">
                <a16:creationId xmlns:a16="http://schemas.microsoft.com/office/drawing/2014/main" id="{98A1C5B6-D961-E440-A73F-321B8A6F79DC}"/>
              </a:ext>
            </a:extLst>
          </p:cNvPr>
          <p:cNvGrpSpPr/>
          <p:nvPr/>
        </p:nvGrpSpPr>
        <p:grpSpPr>
          <a:xfrm>
            <a:off x="12560954" y="7767771"/>
            <a:ext cx="4737788" cy="3010195"/>
            <a:chOff x="2093728" y="5815996"/>
            <a:chExt cx="4737788" cy="3010195"/>
          </a:xfrm>
        </p:grpSpPr>
        <p:sp>
          <p:nvSpPr>
            <p:cNvPr id="65" name="Subtitle 2">
              <a:extLst>
                <a:ext uri="{FF2B5EF4-FFF2-40B4-BE49-F238E27FC236}">
                  <a16:creationId xmlns:a16="http://schemas.microsoft.com/office/drawing/2014/main" id="{1778F007-01D6-4D45-AFAE-CA89C140EF17}"/>
                </a:ext>
              </a:extLst>
            </p:cNvPr>
            <p:cNvSpPr txBox="1">
              <a:spLocks/>
            </p:cNvSpPr>
            <p:nvPr/>
          </p:nvSpPr>
          <p:spPr>
            <a:xfrm>
              <a:off x="2763226" y="6462327"/>
              <a:ext cx="3398790" cy="236386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66" name="Rectangle 65">
              <a:extLst>
                <a:ext uri="{FF2B5EF4-FFF2-40B4-BE49-F238E27FC236}">
                  <a16:creationId xmlns:a16="http://schemas.microsoft.com/office/drawing/2014/main" id="{215EA820-3D44-2741-9F8D-BFE0E23CD894}"/>
                </a:ext>
              </a:extLst>
            </p:cNvPr>
            <p:cNvSpPr/>
            <p:nvPr/>
          </p:nvSpPr>
          <p:spPr>
            <a:xfrm>
              <a:off x="2093728" y="5815996"/>
              <a:ext cx="4737788" cy="523220"/>
            </a:xfrm>
            <a:prstGeom prst="rect">
              <a:avLst/>
            </a:prstGeom>
          </p:spPr>
          <p:txBody>
            <a:bodyPr wrap="square">
              <a:spAutoFit/>
            </a:bodyPr>
            <a:lstStyle/>
            <a:p>
              <a:pPr algn="ctr"/>
              <a:r>
                <a:rPr lang="en-US" sz="2800" b="1" spc="600" dirty="0">
                  <a:solidFill>
                    <a:schemeClr val="tx2"/>
                  </a:solidFill>
                  <a:latin typeface="Montserrat SemiBold" pitchFamily="2" charset="77"/>
                  <a:ea typeface="Montserrat" charset="0"/>
                  <a:cs typeface="Montserrat" charset="0"/>
                </a:rPr>
                <a:t>OPPORTUNITY</a:t>
              </a:r>
              <a:endParaRPr lang="en-US" sz="4400" b="1" spc="600" dirty="0">
                <a:solidFill>
                  <a:schemeClr val="tx2"/>
                </a:solidFill>
                <a:latin typeface="Montserrat SemiBold" pitchFamily="2" charset="77"/>
                <a:ea typeface="Montserrat" charset="0"/>
                <a:cs typeface="Montserrat" charset="0"/>
              </a:endParaRPr>
            </a:p>
          </p:txBody>
        </p:sp>
      </p:grpSp>
      <p:grpSp>
        <p:nvGrpSpPr>
          <p:cNvPr id="67" name="Group 66">
            <a:extLst>
              <a:ext uri="{FF2B5EF4-FFF2-40B4-BE49-F238E27FC236}">
                <a16:creationId xmlns:a16="http://schemas.microsoft.com/office/drawing/2014/main" id="{4A25FBFA-4DFF-3F48-9198-72A07714A34B}"/>
              </a:ext>
            </a:extLst>
          </p:cNvPr>
          <p:cNvGrpSpPr/>
          <p:nvPr/>
        </p:nvGrpSpPr>
        <p:grpSpPr>
          <a:xfrm>
            <a:off x="18056429" y="7767771"/>
            <a:ext cx="4737788" cy="3010195"/>
            <a:chOff x="2093728" y="5815996"/>
            <a:chExt cx="4737788" cy="3010195"/>
          </a:xfrm>
        </p:grpSpPr>
        <p:sp>
          <p:nvSpPr>
            <p:cNvPr id="68" name="Subtitle 2">
              <a:extLst>
                <a:ext uri="{FF2B5EF4-FFF2-40B4-BE49-F238E27FC236}">
                  <a16:creationId xmlns:a16="http://schemas.microsoft.com/office/drawing/2014/main" id="{0D934E84-F17C-7B4E-9A1A-0197B8666EF6}"/>
                </a:ext>
              </a:extLst>
            </p:cNvPr>
            <p:cNvSpPr txBox="1">
              <a:spLocks/>
            </p:cNvSpPr>
            <p:nvPr/>
          </p:nvSpPr>
          <p:spPr>
            <a:xfrm>
              <a:off x="2763226" y="6462327"/>
              <a:ext cx="3398790" cy="236386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69" name="Rectangle 68">
              <a:extLst>
                <a:ext uri="{FF2B5EF4-FFF2-40B4-BE49-F238E27FC236}">
                  <a16:creationId xmlns:a16="http://schemas.microsoft.com/office/drawing/2014/main" id="{C1260F2F-201B-7144-87DE-D44576477088}"/>
                </a:ext>
              </a:extLst>
            </p:cNvPr>
            <p:cNvSpPr/>
            <p:nvPr/>
          </p:nvSpPr>
          <p:spPr>
            <a:xfrm>
              <a:off x="2093728" y="5815996"/>
              <a:ext cx="4737788" cy="523220"/>
            </a:xfrm>
            <a:prstGeom prst="rect">
              <a:avLst/>
            </a:prstGeom>
          </p:spPr>
          <p:txBody>
            <a:bodyPr wrap="square">
              <a:spAutoFit/>
            </a:bodyPr>
            <a:lstStyle/>
            <a:p>
              <a:pPr algn="ctr"/>
              <a:r>
                <a:rPr lang="en-US" sz="2800" b="1" spc="600" dirty="0">
                  <a:solidFill>
                    <a:schemeClr val="tx2"/>
                  </a:solidFill>
                  <a:latin typeface="Montserrat SemiBold" pitchFamily="2" charset="77"/>
                  <a:ea typeface="Montserrat" charset="0"/>
                  <a:cs typeface="Montserrat" charset="0"/>
                </a:rPr>
                <a:t>THREATS</a:t>
              </a:r>
              <a:endParaRPr lang="en-US" sz="4400" b="1" spc="600" dirty="0">
                <a:solidFill>
                  <a:schemeClr val="tx2"/>
                </a:solidFill>
                <a:latin typeface="Montserrat SemiBold" pitchFamily="2" charset="77"/>
                <a:ea typeface="Montserrat" charset="0"/>
                <a:cs typeface="Montserrat" charset="0"/>
              </a:endParaRPr>
            </a:p>
          </p:txBody>
        </p:sp>
      </p:grpSp>
    </p:spTree>
    <p:extLst>
      <p:ext uri="{BB962C8B-B14F-4D97-AF65-F5344CB8AC3E}">
        <p14:creationId xmlns:p14="http://schemas.microsoft.com/office/powerpoint/2010/main" val="3387597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41F65-3564-6740-AFAD-3DC1D25EA5CF}"/>
              </a:ext>
            </a:extLst>
          </p:cNvPr>
          <p:cNvSpPr/>
          <p:nvPr/>
        </p:nvSpPr>
        <p:spPr>
          <a:xfrm>
            <a:off x="1648511" y="1650999"/>
            <a:ext cx="21080627" cy="10414001"/>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94A0B5F5-11CE-3F4F-A661-DA5F6539FE37}"/>
              </a:ext>
            </a:extLst>
          </p:cNvPr>
          <p:cNvGrpSpPr/>
          <p:nvPr/>
        </p:nvGrpSpPr>
        <p:grpSpPr>
          <a:xfrm>
            <a:off x="4260845" y="3495114"/>
            <a:ext cx="15855956" cy="6725769"/>
            <a:chOff x="4260845" y="2774159"/>
            <a:chExt cx="15855956" cy="6725769"/>
          </a:xfrm>
        </p:grpSpPr>
        <p:grpSp>
          <p:nvGrpSpPr>
            <p:cNvPr id="2" name="Group 1">
              <a:extLst>
                <a:ext uri="{FF2B5EF4-FFF2-40B4-BE49-F238E27FC236}">
                  <a16:creationId xmlns:a16="http://schemas.microsoft.com/office/drawing/2014/main" id="{1DADE281-3344-714C-8D07-608F0ADF802D}"/>
                </a:ext>
              </a:extLst>
            </p:cNvPr>
            <p:cNvGrpSpPr/>
            <p:nvPr/>
          </p:nvGrpSpPr>
          <p:grpSpPr>
            <a:xfrm>
              <a:off x="4260845" y="7764709"/>
              <a:ext cx="15855956" cy="1735219"/>
              <a:chOff x="4260845" y="7921657"/>
              <a:chExt cx="15855956" cy="1735219"/>
            </a:xfrm>
          </p:grpSpPr>
          <p:sp>
            <p:nvSpPr>
              <p:cNvPr id="30" name="TextBox 29">
                <a:extLst>
                  <a:ext uri="{FF2B5EF4-FFF2-40B4-BE49-F238E27FC236}">
                    <a16:creationId xmlns:a16="http://schemas.microsoft.com/office/drawing/2014/main" id="{B6533B8A-7860-CB4F-98CF-4923D3DAB214}"/>
                  </a:ext>
                </a:extLst>
              </p:cNvPr>
              <p:cNvSpPr txBox="1"/>
              <p:nvPr/>
            </p:nvSpPr>
            <p:spPr>
              <a:xfrm>
                <a:off x="4260845" y="8567988"/>
                <a:ext cx="15855956" cy="1088888"/>
              </a:xfrm>
              <a:prstGeom prst="rect">
                <a:avLst/>
              </a:prstGeom>
              <a:noFill/>
            </p:spPr>
            <p:txBody>
              <a:bodyPr wrap="square" rtlCol="0">
                <a:spAutoFit/>
              </a:bodyPr>
              <a:lstStyle/>
              <a:p>
                <a:pPr algn="ct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sp>
            <p:nvSpPr>
              <p:cNvPr id="31" name="Rectangle 30">
                <a:extLst>
                  <a:ext uri="{FF2B5EF4-FFF2-40B4-BE49-F238E27FC236}">
                    <a16:creationId xmlns:a16="http://schemas.microsoft.com/office/drawing/2014/main" id="{EEF125D5-A0C9-384F-8B35-9586970AE213}"/>
                  </a:ext>
                </a:extLst>
              </p:cNvPr>
              <p:cNvSpPr/>
              <p:nvPr/>
            </p:nvSpPr>
            <p:spPr>
              <a:xfrm>
                <a:off x="10172109" y="7921657"/>
                <a:ext cx="4033429" cy="646331"/>
              </a:xfrm>
              <a:prstGeom prst="rect">
                <a:avLst/>
              </a:prstGeom>
            </p:spPr>
            <p:txBody>
              <a:bodyPr wrap="square">
                <a:spAutoFit/>
              </a:bodyPr>
              <a:lstStyle/>
              <a:p>
                <a:pPr algn="ctr"/>
                <a:r>
                  <a:rPr lang="en-US" b="1" spc="600" dirty="0">
                    <a:solidFill>
                      <a:schemeClr val="tx2"/>
                    </a:solidFill>
                    <a:latin typeface="Montserrat SemiBold" pitchFamily="2" charset="77"/>
                    <a:ea typeface="Montserrat" charset="0"/>
                    <a:cs typeface="Montserrat" charset="0"/>
                  </a:rPr>
                  <a:t>STRENGHTS</a:t>
                </a:r>
                <a:endParaRPr lang="en-US" sz="5400" b="1" spc="600" dirty="0">
                  <a:solidFill>
                    <a:schemeClr val="tx2"/>
                  </a:solidFill>
                  <a:latin typeface="Montserrat SemiBold" pitchFamily="2" charset="77"/>
                  <a:ea typeface="Montserrat" charset="0"/>
                  <a:cs typeface="Montserrat" charset="0"/>
                </a:endParaRPr>
              </a:p>
            </p:txBody>
          </p:sp>
        </p:grpSp>
        <p:grpSp>
          <p:nvGrpSpPr>
            <p:cNvPr id="3" name="Group 2">
              <a:extLst>
                <a:ext uri="{FF2B5EF4-FFF2-40B4-BE49-F238E27FC236}">
                  <a16:creationId xmlns:a16="http://schemas.microsoft.com/office/drawing/2014/main" id="{845D3694-1A82-E140-8010-75763FF5CFE5}"/>
                </a:ext>
              </a:extLst>
            </p:cNvPr>
            <p:cNvGrpSpPr/>
            <p:nvPr/>
          </p:nvGrpSpPr>
          <p:grpSpPr>
            <a:xfrm>
              <a:off x="10255129" y="2774159"/>
              <a:ext cx="3867390" cy="3867390"/>
              <a:chOff x="3001151" y="4775286"/>
              <a:chExt cx="1952194" cy="1952194"/>
            </a:xfrm>
          </p:grpSpPr>
          <p:sp>
            <p:nvSpPr>
              <p:cNvPr id="9" name="Shape 64">
                <a:extLst>
                  <a:ext uri="{FF2B5EF4-FFF2-40B4-BE49-F238E27FC236}">
                    <a16:creationId xmlns:a16="http://schemas.microsoft.com/office/drawing/2014/main" id="{B6CCF772-81A3-3941-B5C7-6CFF3FF5A2E4}"/>
                  </a:ext>
                </a:extLst>
              </p:cNvPr>
              <p:cNvSpPr/>
              <p:nvPr/>
            </p:nvSpPr>
            <p:spPr>
              <a:xfrm>
                <a:off x="3001151" y="4775286"/>
                <a:ext cx="1952194" cy="19521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1"/>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3500" cap="all">
                    <a:solidFill>
                      <a:srgbClr val="FFFFFF"/>
                    </a:solidFill>
                  </a:defRPr>
                </a:lvl1pPr>
              </a:lstStyle>
              <a:p>
                <a:pPr lvl="0" algn="ctr">
                  <a:defRPr sz="1800" cap="none">
                    <a:solidFill>
                      <a:srgbClr val="000000"/>
                    </a:solidFill>
                  </a:defRPr>
                </a:pPr>
                <a:endParaRPr sz="10000" b="1" cap="all" dirty="0">
                  <a:solidFill>
                    <a:srgbClr val="FFFFFF"/>
                  </a:solidFill>
                  <a:latin typeface="Montserrat SemiBold" pitchFamily="2" charset="77"/>
                  <a:ea typeface="Lato" panose="020F0502020204030203" pitchFamily="34" charset="0"/>
                  <a:cs typeface="Lato" panose="020F0502020204030203" pitchFamily="34" charset="0"/>
                </a:endParaRPr>
              </a:p>
            </p:txBody>
          </p:sp>
          <p:sp>
            <p:nvSpPr>
              <p:cNvPr id="10" name="TextBox 9">
                <a:extLst>
                  <a:ext uri="{FF2B5EF4-FFF2-40B4-BE49-F238E27FC236}">
                    <a16:creationId xmlns:a16="http://schemas.microsoft.com/office/drawing/2014/main" id="{23A0628E-D45A-DD45-8616-945EC7C8F075}"/>
                  </a:ext>
                </a:extLst>
              </p:cNvPr>
              <p:cNvSpPr txBox="1"/>
              <p:nvPr/>
            </p:nvSpPr>
            <p:spPr>
              <a:xfrm>
                <a:off x="3374674" y="5321984"/>
                <a:ext cx="1238117" cy="823411"/>
              </a:xfrm>
              <a:prstGeom prst="rect">
                <a:avLst/>
              </a:prstGeom>
              <a:noFill/>
            </p:spPr>
            <p:txBody>
              <a:bodyPr wrap="square" rtlCol="0">
                <a:spAutoFit/>
              </a:bodyPr>
              <a:lstStyle/>
              <a:p>
                <a:pPr algn="ctr"/>
                <a:r>
                  <a:rPr lang="en-US" sz="10000" b="1" dirty="0">
                    <a:solidFill>
                      <a:schemeClr val="bg1"/>
                    </a:solidFill>
                    <a:latin typeface="Montserrat SemiBold" pitchFamily="2" charset="77"/>
                    <a:ea typeface="Lato" panose="020F0502020204030203" pitchFamily="34" charset="0"/>
                    <a:cs typeface="Lato" panose="020F0502020204030203" pitchFamily="34" charset="0"/>
                  </a:rPr>
                  <a:t>S</a:t>
                </a:r>
              </a:p>
            </p:txBody>
          </p:sp>
        </p:grpSp>
      </p:grpSp>
    </p:spTree>
    <p:extLst>
      <p:ext uri="{BB962C8B-B14F-4D97-AF65-F5344CB8AC3E}">
        <p14:creationId xmlns:p14="http://schemas.microsoft.com/office/powerpoint/2010/main" val="205682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41F65-3564-6740-AFAD-3DC1D25EA5CF}"/>
              </a:ext>
            </a:extLst>
          </p:cNvPr>
          <p:cNvSpPr/>
          <p:nvPr/>
        </p:nvSpPr>
        <p:spPr>
          <a:xfrm>
            <a:off x="1648511" y="1650999"/>
            <a:ext cx="21080627" cy="10414001"/>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94A0B5F5-11CE-3F4F-A661-DA5F6539FE37}"/>
              </a:ext>
            </a:extLst>
          </p:cNvPr>
          <p:cNvGrpSpPr/>
          <p:nvPr/>
        </p:nvGrpSpPr>
        <p:grpSpPr>
          <a:xfrm>
            <a:off x="4260845" y="3495114"/>
            <a:ext cx="15855956" cy="6725769"/>
            <a:chOff x="4260845" y="2774159"/>
            <a:chExt cx="15855956" cy="6725769"/>
          </a:xfrm>
        </p:grpSpPr>
        <p:grpSp>
          <p:nvGrpSpPr>
            <p:cNvPr id="2" name="Group 1">
              <a:extLst>
                <a:ext uri="{FF2B5EF4-FFF2-40B4-BE49-F238E27FC236}">
                  <a16:creationId xmlns:a16="http://schemas.microsoft.com/office/drawing/2014/main" id="{1DADE281-3344-714C-8D07-608F0ADF802D}"/>
                </a:ext>
              </a:extLst>
            </p:cNvPr>
            <p:cNvGrpSpPr/>
            <p:nvPr/>
          </p:nvGrpSpPr>
          <p:grpSpPr>
            <a:xfrm>
              <a:off x="4260845" y="7764709"/>
              <a:ext cx="15855956" cy="1735219"/>
              <a:chOff x="4260845" y="7921657"/>
              <a:chExt cx="15855956" cy="1735219"/>
            </a:xfrm>
          </p:grpSpPr>
          <p:sp>
            <p:nvSpPr>
              <p:cNvPr id="30" name="TextBox 29">
                <a:extLst>
                  <a:ext uri="{FF2B5EF4-FFF2-40B4-BE49-F238E27FC236}">
                    <a16:creationId xmlns:a16="http://schemas.microsoft.com/office/drawing/2014/main" id="{B6533B8A-7860-CB4F-98CF-4923D3DAB214}"/>
                  </a:ext>
                </a:extLst>
              </p:cNvPr>
              <p:cNvSpPr txBox="1"/>
              <p:nvPr/>
            </p:nvSpPr>
            <p:spPr>
              <a:xfrm>
                <a:off x="4260845" y="8567988"/>
                <a:ext cx="15855956" cy="1088888"/>
              </a:xfrm>
              <a:prstGeom prst="rect">
                <a:avLst/>
              </a:prstGeom>
              <a:noFill/>
            </p:spPr>
            <p:txBody>
              <a:bodyPr wrap="square" rtlCol="0">
                <a:spAutoFit/>
              </a:bodyPr>
              <a:lstStyle/>
              <a:p>
                <a:pPr algn="ct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sp>
            <p:nvSpPr>
              <p:cNvPr id="31" name="Rectangle 30">
                <a:extLst>
                  <a:ext uri="{FF2B5EF4-FFF2-40B4-BE49-F238E27FC236}">
                    <a16:creationId xmlns:a16="http://schemas.microsoft.com/office/drawing/2014/main" id="{EEF125D5-A0C9-384F-8B35-9586970AE213}"/>
                  </a:ext>
                </a:extLst>
              </p:cNvPr>
              <p:cNvSpPr/>
              <p:nvPr/>
            </p:nvSpPr>
            <p:spPr>
              <a:xfrm>
                <a:off x="10172109" y="7921657"/>
                <a:ext cx="4033429" cy="646331"/>
              </a:xfrm>
              <a:prstGeom prst="rect">
                <a:avLst/>
              </a:prstGeom>
            </p:spPr>
            <p:txBody>
              <a:bodyPr wrap="square">
                <a:spAutoFit/>
              </a:bodyPr>
              <a:lstStyle/>
              <a:p>
                <a:pPr algn="ctr"/>
                <a:r>
                  <a:rPr lang="en-US" b="1" spc="600" dirty="0">
                    <a:solidFill>
                      <a:schemeClr val="tx2"/>
                    </a:solidFill>
                    <a:latin typeface="Montserrat SemiBold" pitchFamily="2" charset="77"/>
                    <a:ea typeface="Montserrat" charset="0"/>
                    <a:cs typeface="Montserrat" charset="0"/>
                  </a:rPr>
                  <a:t>WEAKNESS</a:t>
                </a:r>
                <a:endParaRPr lang="en-US" sz="5400" b="1" spc="600" dirty="0">
                  <a:solidFill>
                    <a:schemeClr val="tx2"/>
                  </a:solidFill>
                  <a:latin typeface="Montserrat SemiBold" pitchFamily="2" charset="77"/>
                  <a:ea typeface="Montserrat" charset="0"/>
                  <a:cs typeface="Montserrat" charset="0"/>
                </a:endParaRPr>
              </a:p>
            </p:txBody>
          </p:sp>
        </p:grpSp>
        <p:grpSp>
          <p:nvGrpSpPr>
            <p:cNvPr id="3" name="Group 2">
              <a:extLst>
                <a:ext uri="{FF2B5EF4-FFF2-40B4-BE49-F238E27FC236}">
                  <a16:creationId xmlns:a16="http://schemas.microsoft.com/office/drawing/2014/main" id="{845D3694-1A82-E140-8010-75763FF5CFE5}"/>
                </a:ext>
              </a:extLst>
            </p:cNvPr>
            <p:cNvGrpSpPr/>
            <p:nvPr/>
          </p:nvGrpSpPr>
          <p:grpSpPr>
            <a:xfrm>
              <a:off x="10255129" y="2774159"/>
              <a:ext cx="3867390" cy="3867390"/>
              <a:chOff x="3001151" y="4775286"/>
              <a:chExt cx="1952194" cy="1952194"/>
            </a:xfrm>
          </p:grpSpPr>
          <p:sp>
            <p:nvSpPr>
              <p:cNvPr id="9" name="Shape 64">
                <a:extLst>
                  <a:ext uri="{FF2B5EF4-FFF2-40B4-BE49-F238E27FC236}">
                    <a16:creationId xmlns:a16="http://schemas.microsoft.com/office/drawing/2014/main" id="{B6CCF772-81A3-3941-B5C7-6CFF3FF5A2E4}"/>
                  </a:ext>
                </a:extLst>
              </p:cNvPr>
              <p:cNvSpPr/>
              <p:nvPr/>
            </p:nvSpPr>
            <p:spPr>
              <a:xfrm>
                <a:off x="3001151" y="4775286"/>
                <a:ext cx="1952194" cy="19521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2"/>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3500" cap="all">
                    <a:solidFill>
                      <a:srgbClr val="FFFFFF"/>
                    </a:solidFill>
                  </a:defRPr>
                </a:lvl1pPr>
              </a:lstStyle>
              <a:p>
                <a:pPr lvl="0" algn="ctr">
                  <a:defRPr sz="1800" cap="none">
                    <a:solidFill>
                      <a:srgbClr val="000000"/>
                    </a:solidFill>
                  </a:defRPr>
                </a:pPr>
                <a:endParaRPr sz="10000" b="1" cap="all" dirty="0">
                  <a:solidFill>
                    <a:srgbClr val="FFFFFF"/>
                  </a:solidFill>
                  <a:latin typeface="Montserrat SemiBold" pitchFamily="2" charset="77"/>
                  <a:ea typeface="Lato" panose="020F0502020204030203" pitchFamily="34" charset="0"/>
                  <a:cs typeface="Lato" panose="020F0502020204030203" pitchFamily="34" charset="0"/>
                </a:endParaRPr>
              </a:p>
            </p:txBody>
          </p:sp>
          <p:sp>
            <p:nvSpPr>
              <p:cNvPr id="10" name="TextBox 9">
                <a:extLst>
                  <a:ext uri="{FF2B5EF4-FFF2-40B4-BE49-F238E27FC236}">
                    <a16:creationId xmlns:a16="http://schemas.microsoft.com/office/drawing/2014/main" id="{23A0628E-D45A-DD45-8616-945EC7C8F075}"/>
                  </a:ext>
                </a:extLst>
              </p:cNvPr>
              <p:cNvSpPr txBox="1"/>
              <p:nvPr/>
            </p:nvSpPr>
            <p:spPr>
              <a:xfrm>
                <a:off x="3374674" y="5321984"/>
                <a:ext cx="1238117" cy="823411"/>
              </a:xfrm>
              <a:prstGeom prst="rect">
                <a:avLst/>
              </a:prstGeom>
              <a:noFill/>
            </p:spPr>
            <p:txBody>
              <a:bodyPr wrap="square" rtlCol="0">
                <a:spAutoFit/>
              </a:bodyPr>
              <a:lstStyle/>
              <a:p>
                <a:pPr algn="ctr"/>
                <a:r>
                  <a:rPr lang="en-US" sz="10000" b="1" dirty="0">
                    <a:solidFill>
                      <a:schemeClr val="bg1"/>
                    </a:solidFill>
                    <a:latin typeface="Montserrat SemiBold" pitchFamily="2" charset="77"/>
                    <a:ea typeface="Lato" panose="020F0502020204030203" pitchFamily="34" charset="0"/>
                    <a:cs typeface="Lato" panose="020F0502020204030203" pitchFamily="34" charset="0"/>
                  </a:rPr>
                  <a:t>W</a:t>
                </a:r>
              </a:p>
            </p:txBody>
          </p:sp>
        </p:grpSp>
      </p:grpSp>
    </p:spTree>
    <p:extLst>
      <p:ext uri="{BB962C8B-B14F-4D97-AF65-F5344CB8AC3E}">
        <p14:creationId xmlns:p14="http://schemas.microsoft.com/office/powerpoint/2010/main" val="1922347776"/>
      </p:ext>
    </p:extLst>
  </p:cSld>
  <p:clrMapOvr>
    <a:masterClrMapping/>
  </p:clrMapOvr>
</p:sld>
</file>

<file path=ppt/theme/theme1.xml><?xml version="1.0" encoding="utf-8"?>
<a:theme xmlns:a="http://schemas.openxmlformats.org/drawingml/2006/main" name="Office Theme">
  <a:themeElements>
    <a:clrScheme name="MIN - Cordia Dark">
      <a:dk1>
        <a:srgbClr val="FFFFFF"/>
      </a:dk1>
      <a:lt1>
        <a:srgbClr val="FFFFFF"/>
      </a:lt1>
      <a:dk2>
        <a:srgbClr val="FFFFFF"/>
      </a:dk2>
      <a:lt2>
        <a:srgbClr val="363E48"/>
      </a:lt2>
      <a:accent1>
        <a:srgbClr val="5D5E3C"/>
      </a:accent1>
      <a:accent2>
        <a:srgbClr val="6C6046"/>
      </a:accent2>
      <a:accent3>
        <a:srgbClr val="2B2C2B"/>
      </a:accent3>
      <a:accent4>
        <a:srgbClr val="5D5E3C"/>
      </a:accent4>
      <a:accent5>
        <a:srgbClr val="6C6046"/>
      </a:accent5>
      <a:accent6>
        <a:srgbClr val="2C2D2C"/>
      </a:accent6>
      <a:hlink>
        <a:srgbClr val="1E9272"/>
      </a:hlink>
      <a:folHlink>
        <a:srgbClr val="AC2624"/>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90246</TotalTime>
  <Words>1781</Words>
  <Application>Microsoft Macintosh PowerPoint</Application>
  <PresentationFormat>Custom</PresentationFormat>
  <Paragraphs>255</Paragraphs>
  <Slides>45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45</vt:i4>
      </vt:variant>
    </vt:vector>
  </HeadingPairs>
  <TitlesOfParts>
    <vt:vector size="55" baseType="lpstr">
      <vt:lpstr>Arial</vt:lpstr>
      <vt:lpstr>Calibri</vt:lpstr>
      <vt:lpstr>Calibri Light</vt:lpstr>
      <vt:lpstr>Lato Light</vt:lpstr>
      <vt:lpstr>Lato Regular</vt:lpstr>
      <vt:lpstr>Montserrat</vt:lpstr>
      <vt:lpstr>Montserrat Light</vt:lpstr>
      <vt:lpstr>Montserrat SemiBold</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Luis Lopez</cp:lastModifiedBy>
  <cp:revision>15634</cp:revision>
  <dcterms:created xsi:type="dcterms:W3CDTF">2014-11-12T21:47:38Z</dcterms:created>
  <dcterms:modified xsi:type="dcterms:W3CDTF">2019-04-30T20:01:22Z</dcterms:modified>
  <cp:category/>
</cp:coreProperties>
</file>