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179" r:id="rId4"/>
    <p:sldId id="4180" r:id="rId5"/>
    <p:sldId id="4181" r:id="rId6"/>
    <p:sldId id="4184" r:id="rId7"/>
    <p:sldId id="4185" r:id="rId8"/>
    <p:sldId id="4191" r:id="rId9"/>
    <p:sldId id="4192" r:id="rId10"/>
    <p:sldId id="4196" r:id="rId11"/>
    <p:sldId id="4194" r:id="rId12"/>
    <p:sldId id="4197" r:id="rId13"/>
    <p:sldId id="4198" r:id="rId14"/>
    <p:sldId id="4199" r:id="rId15"/>
    <p:sldId id="4200" r:id="rId16"/>
    <p:sldId id="4201" r:id="rId17"/>
    <p:sldId id="4202" r:id="rId18"/>
    <p:sldId id="4203" r:id="rId19"/>
    <p:sldId id="4173" r:id="rId20"/>
    <p:sldId id="4204" r:id="rId21"/>
    <p:sldId id="4205" r:id="rId22"/>
    <p:sldId id="4174" r:id="rId23"/>
    <p:sldId id="4206" r:id="rId24"/>
    <p:sldId id="4207" r:id="rId25"/>
    <p:sldId id="4208" r:id="rId26"/>
    <p:sldId id="4209" r:id="rId27"/>
    <p:sldId id="4175" r:id="rId28"/>
    <p:sldId id="4210" r:id="rId29"/>
    <p:sldId id="4211" r:id="rId30"/>
    <p:sldId id="4212" r:id="rId31"/>
    <p:sldId id="4176" r:id="rId32"/>
    <p:sldId id="4213" r:id="rId33"/>
    <p:sldId id="4215" r:id="rId34"/>
    <p:sldId id="4216" r:id="rId35"/>
    <p:sldId id="4177" r:id="rId36"/>
    <p:sldId id="4169" r:id="rId37"/>
    <p:sldId id="4219" r:id="rId38"/>
    <p:sldId id="4220" r:id="rId39"/>
    <p:sldId id="4221" r:id="rId40"/>
    <p:sldId id="4222" r:id="rId41"/>
    <p:sldId id="4223" r:id="rId42"/>
    <p:sldId id="4224" r:id="rId43"/>
    <p:sldId id="4225" r:id="rId44"/>
    <p:sldId id="4217" r:id="rId45"/>
    <p:sldId id="4218"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96" autoAdjust="0"/>
    <p:restoredTop sz="95827" autoAdjust="0"/>
  </p:normalViewPr>
  <p:slideViewPr>
    <p:cSldViewPr snapToGrid="0" snapToObjects="1">
      <p:cViewPr>
        <p:scale>
          <a:sx n="35" d="100"/>
          <a:sy n="35" d="100"/>
        </p:scale>
        <p:origin x="904" y="1088"/>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D35-D142-B2D0-1D662AA27FA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D35-D142-B2D0-1D662AA27FA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D35-D142-B2D0-1D662AA27FA7}"/>
            </c:ext>
          </c:extLst>
        </c:ser>
        <c:dLbls>
          <c:showLegendKey val="0"/>
          <c:showVal val="0"/>
          <c:showCatName val="0"/>
          <c:showSerName val="0"/>
          <c:showPercent val="0"/>
          <c:showBubbleSize val="0"/>
        </c:dLbls>
        <c:gapWidth val="150"/>
        <c:overlap val="100"/>
        <c:axId val="446888752"/>
        <c:axId val="446890432"/>
      </c:barChart>
      <c:catAx>
        <c:axId val="4468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446890432"/>
        <c:crosses val="autoZero"/>
        <c:auto val="1"/>
        <c:lblAlgn val="ctr"/>
        <c:lblOffset val="100"/>
        <c:noMultiLvlLbl val="0"/>
      </c:catAx>
      <c:valAx>
        <c:axId val="44689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44688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006790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86635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95512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318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75236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9223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88162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58351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7921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52429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2188825" y="0"/>
            <a:ext cx="10352494" cy="1222149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956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5852161" y="1591056"/>
            <a:ext cx="9803854" cy="57972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8317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0"/>
            <a:ext cx="10352494" cy="1222149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1019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FD28450E-EC13-104A-8C97-E6CBEABD9172}"/>
              </a:ext>
            </a:extLst>
          </p:cNvPr>
          <p:cNvSpPr>
            <a:spLocks noGrp="1"/>
          </p:cNvSpPr>
          <p:nvPr>
            <p:ph type="pic" sz="quarter" idx="15"/>
          </p:nvPr>
        </p:nvSpPr>
        <p:spPr>
          <a:xfrm>
            <a:off x="9226617"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4706EFB-497D-4440-A188-6ECABF98447E}"/>
              </a:ext>
            </a:extLst>
          </p:cNvPr>
          <p:cNvSpPr>
            <a:spLocks noGrp="1"/>
          </p:cNvSpPr>
          <p:nvPr>
            <p:ph type="pic" sz="quarter" idx="16"/>
          </p:nvPr>
        </p:nvSpPr>
        <p:spPr>
          <a:xfrm>
            <a:off x="16616903"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4730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828799"/>
            <a:ext cx="10352494"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4781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268948"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5B47B54-CEB2-F442-AAEE-130D96824FD4}"/>
              </a:ext>
            </a:extLst>
          </p:cNvPr>
          <p:cNvSpPr>
            <a:spLocks noGrp="1"/>
          </p:cNvSpPr>
          <p:nvPr>
            <p:ph type="pic" sz="quarter" idx="15"/>
          </p:nvPr>
        </p:nvSpPr>
        <p:spPr>
          <a:xfrm>
            <a:off x="8774409"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21F0BD5B-CA59-AF4B-BD51-40B0F5149F8F}"/>
              </a:ext>
            </a:extLst>
          </p:cNvPr>
          <p:cNvSpPr>
            <a:spLocks noGrp="1"/>
          </p:cNvSpPr>
          <p:nvPr>
            <p:ph type="pic" sz="quarter" idx="16"/>
          </p:nvPr>
        </p:nvSpPr>
        <p:spPr>
          <a:xfrm>
            <a:off x="16279858"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6191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2124100" y="1978541"/>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278FC860-C6D9-BF47-A31D-B8C58AC0AC75}"/>
              </a:ext>
            </a:extLst>
          </p:cNvPr>
          <p:cNvSpPr>
            <a:spLocks noGrp="1"/>
          </p:cNvSpPr>
          <p:nvPr>
            <p:ph type="pic" sz="quarter" idx="15"/>
          </p:nvPr>
        </p:nvSpPr>
        <p:spPr>
          <a:xfrm>
            <a:off x="8367946" y="1978541"/>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2124100" y="7062404"/>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91B1311-A6C4-F244-A435-7C69B0BB40E9}"/>
              </a:ext>
            </a:extLst>
          </p:cNvPr>
          <p:cNvSpPr>
            <a:spLocks noGrp="1"/>
          </p:cNvSpPr>
          <p:nvPr>
            <p:ph type="pic" sz="quarter" idx="17"/>
          </p:nvPr>
        </p:nvSpPr>
        <p:spPr>
          <a:xfrm>
            <a:off x="8367946" y="7062404"/>
            <a:ext cx="5720579" cy="46750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54846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2023957"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968D657F-196F-6C4A-8510-3A981A059AB7}"/>
              </a:ext>
            </a:extLst>
          </p:cNvPr>
          <p:cNvSpPr>
            <a:spLocks noGrp="1"/>
          </p:cNvSpPr>
          <p:nvPr>
            <p:ph type="pic" sz="quarter" idx="17"/>
          </p:nvPr>
        </p:nvSpPr>
        <p:spPr>
          <a:xfrm>
            <a:off x="8943529"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D58BA10D-E735-3243-BAEC-4499BBAA1A12}"/>
              </a:ext>
            </a:extLst>
          </p:cNvPr>
          <p:cNvSpPr>
            <a:spLocks noGrp="1"/>
          </p:cNvSpPr>
          <p:nvPr>
            <p:ph type="pic" sz="quarter" idx="18"/>
          </p:nvPr>
        </p:nvSpPr>
        <p:spPr>
          <a:xfrm>
            <a:off x="15863100"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99899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0" y="2244437"/>
            <a:ext cx="10877551" cy="922712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1293192" y="2244437"/>
            <a:ext cx="10877551" cy="68995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3985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6160588" y="2501297"/>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6010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4321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2409416" y="6526026"/>
            <a:ext cx="10231399" cy="137873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638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5519C97-31D3-A24F-965B-E6BB9CBE8318}"/>
              </a:ext>
            </a:extLst>
          </p:cNvPr>
          <p:cNvSpPr>
            <a:spLocks noGrp="1"/>
          </p:cNvSpPr>
          <p:nvPr>
            <p:ph type="pic" sz="quarter" idx="14"/>
          </p:nvPr>
        </p:nvSpPr>
        <p:spPr>
          <a:xfrm>
            <a:off x="-276644" y="5066206"/>
            <a:ext cx="24930938" cy="8911049"/>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3284874" y="2171589"/>
            <a:ext cx="13982742" cy="876074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42848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9619488" y="0"/>
            <a:ext cx="14758162"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8147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18035439" y="2836211"/>
            <a:ext cx="6342212"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8650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2121407" y="0"/>
            <a:ext cx="7205471" cy="10836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9559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276644" y="-261256"/>
            <a:ext cx="14500642"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863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0" y="0"/>
            <a:ext cx="992292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915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4454721" y="0"/>
            <a:ext cx="992292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2663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217135"/>
            <a:ext cx="10132135" cy="606148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5C8A6B6-5E67-7046-B216-92F6004EE0E3}"/>
              </a:ext>
            </a:extLst>
          </p:cNvPr>
          <p:cNvSpPr>
            <a:spLocks noGrp="1"/>
          </p:cNvSpPr>
          <p:nvPr>
            <p:ph type="pic" sz="quarter" idx="15"/>
          </p:nvPr>
        </p:nvSpPr>
        <p:spPr>
          <a:xfrm>
            <a:off x="17259104" y="6123132"/>
            <a:ext cx="5282217" cy="60614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630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217136"/>
            <a:ext cx="7993645" cy="426926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5C8A6B6-5E67-7046-B216-92F6004EE0E3}"/>
              </a:ext>
            </a:extLst>
          </p:cNvPr>
          <p:cNvSpPr>
            <a:spLocks noGrp="1"/>
          </p:cNvSpPr>
          <p:nvPr>
            <p:ph type="pic" sz="quarter" idx="15"/>
          </p:nvPr>
        </p:nvSpPr>
        <p:spPr>
          <a:xfrm>
            <a:off x="7848902" y="7534657"/>
            <a:ext cx="6196276" cy="46499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4530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30034D-D5AC-964D-8043-B2CB3157DA29}"/>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9145669" y="4965174"/>
            <a:ext cx="6086310" cy="378565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GENEVA</a:t>
            </a:r>
          </a:p>
        </p:txBody>
      </p:sp>
      <p:sp>
        <p:nvSpPr>
          <p:cNvPr id="14" name="TextBox 13">
            <a:extLst>
              <a:ext uri="{FF2B5EF4-FFF2-40B4-BE49-F238E27FC236}">
                <a16:creationId xmlns:a16="http://schemas.microsoft.com/office/drawing/2014/main" id="{37AA44C2-57D1-8940-899A-6A41F20F524D}"/>
              </a:ext>
            </a:extLst>
          </p:cNvPr>
          <p:cNvSpPr txBox="1"/>
          <p:nvPr/>
        </p:nvSpPr>
        <p:spPr>
          <a:xfrm rot="16200000">
            <a:off x="-1290400" y="3380860"/>
            <a:ext cx="5602787" cy="963597"/>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ANDERSON JHONSON PRESENTATION</a:t>
            </a:r>
          </a:p>
        </p:txBody>
      </p:sp>
      <p:cxnSp>
        <p:nvCxnSpPr>
          <p:cNvPr id="9" name="Straight Connector 8">
            <a:extLst>
              <a:ext uri="{FF2B5EF4-FFF2-40B4-BE49-F238E27FC236}">
                <a16:creationId xmlns:a16="http://schemas.microsoft.com/office/drawing/2014/main" id="{2844EDB3-03C0-564C-AFE2-A1DD5C3E4112}"/>
              </a:ext>
            </a:extLst>
          </p:cNvPr>
          <p:cNvCxnSpPr>
            <a:cxnSpLocks/>
          </p:cNvCxnSpPr>
          <p:nvPr/>
        </p:nvCxnSpPr>
        <p:spPr>
          <a:xfrm flipV="1">
            <a:off x="23031092" y="11171241"/>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7D540C8-CA82-4F4C-AAE2-8CE19767E773}"/>
              </a:ext>
            </a:extLst>
          </p:cNvPr>
          <p:cNvSpPr>
            <a:spLocks noGrp="1"/>
          </p:cNvSpPr>
          <p:nvPr>
            <p:ph type="pic" sz="quarter" idx="14"/>
          </p:nvPr>
        </p:nvSpPr>
        <p:spPr/>
      </p:sp>
      <p:sp>
        <p:nvSpPr>
          <p:cNvPr id="2" name="Rectangle 1">
            <a:extLst>
              <a:ext uri="{FF2B5EF4-FFF2-40B4-BE49-F238E27FC236}">
                <a16:creationId xmlns:a16="http://schemas.microsoft.com/office/drawing/2014/main" id="{E68C32F6-1470-914E-AF27-392B0B7F4497}"/>
              </a:ext>
            </a:extLst>
          </p:cNvPr>
          <p:cNvSpPr/>
          <p:nvPr/>
        </p:nvSpPr>
        <p:spPr>
          <a:xfrm flipH="1">
            <a:off x="7444317" y="1693333"/>
            <a:ext cx="8588765" cy="45381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B954CE0-D9BC-2447-952B-F58FC26053ED}"/>
              </a:ext>
            </a:extLst>
          </p:cNvPr>
          <p:cNvGrpSpPr/>
          <p:nvPr/>
        </p:nvGrpSpPr>
        <p:grpSpPr>
          <a:xfrm>
            <a:off x="7444317"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WEAKNESS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1627359"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6B6FB55-2DD2-D346-A63F-BD73F92A68E0}"/>
              </a:ext>
            </a:extLst>
          </p:cNvPr>
          <p:cNvSpPr txBox="1"/>
          <p:nvPr/>
        </p:nvSpPr>
        <p:spPr>
          <a:xfrm>
            <a:off x="9522526"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W</a:t>
            </a:r>
          </a:p>
        </p:txBody>
      </p:sp>
    </p:spTree>
    <p:extLst>
      <p:ext uri="{BB962C8B-B14F-4D97-AF65-F5344CB8AC3E}">
        <p14:creationId xmlns:p14="http://schemas.microsoft.com/office/powerpoint/2010/main" val="13814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B3CFE0-2CC9-2E40-BC07-E05A2A2739C4}"/>
              </a:ext>
            </a:extLst>
          </p:cNvPr>
          <p:cNvSpPr>
            <a:spLocks noGrp="1"/>
          </p:cNvSpPr>
          <p:nvPr>
            <p:ph type="pic" sz="quarter" idx="14"/>
          </p:nvPr>
        </p:nvSpPr>
        <p:spPr/>
      </p:sp>
      <p:grpSp>
        <p:nvGrpSpPr>
          <p:cNvPr id="3" name="Group 2">
            <a:extLst>
              <a:ext uri="{FF2B5EF4-FFF2-40B4-BE49-F238E27FC236}">
                <a16:creationId xmlns:a16="http://schemas.microsoft.com/office/drawing/2014/main" id="{3B954CE0-D9BC-2447-952B-F58FC26053ED}"/>
              </a:ext>
            </a:extLst>
          </p:cNvPr>
          <p:cNvGrpSpPr/>
          <p:nvPr/>
        </p:nvGrpSpPr>
        <p:grpSpPr>
          <a:xfrm>
            <a:off x="11103163"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OPPORTUNITY</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23031092"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68C32F6-1470-914E-AF27-392B0B7F4497}"/>
              </a:ext>
            </a:extLst>
          </p:cNvPr>
          <p:cNvSpPr/>
          <p:nvPr/>
        </p:nvSpPr>
        <p:spPr>
          <a:xfrm>
            <a:off x="8344568" y="1693333"/>
            <a:ext cx="8588765" cy="4538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6B6FB55-2DD2-D346-A63F-BD73F92A68E0}"/>
              </a:ext>
            </a:extLst>
          </p:cNvPr>
          <p:cNvSpPr txBox="1"/>
          <p:nvPr/>
        </p:nvSpPr>
        <p:spPr>
          <a:xfrm>
            <a:off x="10422777"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O</a:t>
            </a:r>
          </a:p>
        </p:txBody>
      </p:sp>
    </p:spTree>
    <p:extLst>
      <p:ext uri="{BB962C8B-B14F-4D97-AF65-F5344CB8AC3E}">
        <p14:creationId xmlns:p14="http://schemas.microsoft.com/office/powerpoint/2010/main" val="358737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44A6E81-38D3-0547-8B0F-6845AA1EB2A4}"/>
              </a:ext>
            </a:extLst>
          </p:cNvPr>
          <p:cNvSpPr>
            <a:spLocks noGrp="1"/>
          </p:cNvSpPr>
          <p:nvPr>
            <p:ph type="pic" sz="quarter" idx="14"/>
          </p:nvPr>
        </p:nvSpPr>
        <p:spPr/>
      </p:sp>
      <p:sp>
        <p:nvSpPr>
          <p:cNvPr id="2" name="Rectangle 1">
            <a:extLst>
              <a:ext uri="{FF2B5EF4-FFF2-40B4-BE49-F238E27FC236}">
                <a16:creationId xmlns:a16="http://schemas.microsoft.com/office/drawing/2014/main" id="{E68C32F6-1470-914E-AF27-392B0B7F4497}"/>
              </a:ext>
            </a:extLst>
          </p:cNvPr>
          <p:cNvSpPr/>
          <p:nvPr/>
        </p:nvSpPr>
        <p:spPr>
          <a:xfrm flipH="1">
            <a:off x="7444317" y="1693333"/>
            <a:ext cx="8588765" cy="4538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B954CE0-D9BC-2447-952B-F58FC26053ED}"/>
              </a:ext>
            </a:extLst>
          </p:cNvPr>
          <p:cNvGrpSpPr/>
          <p:nvPr/>
        </p:nvGrpSpPr>
        <p:grpSpPr>
          <a:xfrm>
            <a:off x="7444317"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THREATS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1627359"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6B6FB55-2DD2-D346-A63F-BD73F92A68E0}"/>
              </a:ext>
            </a:extLst>
          </p:cNvPr>
          <p:cNvSpPr txBox="1"/>
          <p:nvPr/>
        </p:nvSpPr>
        <p:spPr>
          <a:xfrm>
            <a:off x="9522526"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T</a:t>
            </a:r>
          </a:p>
        </p:txBody>
      </p:sp>
    </p:spTree>
    <p:extLst>
      <p:ext uri="{BB962C8B-B14F-4D97-AF65-F5344CB8AC3E}">
        <p14:creationId xmlns:p14="http://schemas.microsoft.com/office/powerpoint/2010/main" val="342875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BC8486-62D8-4D4C-A614-B71737B03B76}"/>
              </a:ext>
            </a:extLst>
          </p:cNvPr>
          <p:cNvSpPr txBox="1"/>
          <p:nvPr/>
        </p:nvSpPr>
        <p:spPr>
          <a:xfrm>
            <a:off x="2056689" y="9558003"/>
            <a:ext cx="701957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 name="Rectangle 4">
            <a:extLst>
              <a:ext uri="{FF2B5EF4-FFF2-40B4-BE49-F238E27FC236}">
                <a16:creationId xmlns:a16="http://schemas.microsoft.com/office/drawing/2014/main" id="{2899ED95-DCBA-F243-BEA5-92E84924FEB7}"/>
              </a:ext>
            </a:extLst>
          </p:cNvPr>
          <p:cNvSpPr/>
          <p:nvPr/>
        </p:nvSpPr>
        <p:spPr>
          <a:xfrm>
            <a:off x="11662177" y="1744132"/>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0C7C2AA-787C-4D49-BEAE-8F5FB0738165}"/>
              </a:ext>
            </a:extLst>
          </p:cNvPr>
          <p:cNvSpPr/>
          <p:nvPr/>
        </p:nvSpPr>
        <p:spPr>
          <a:xfrm>
            <a:off x="11662177" y="4656666"/>
            <a:ext cx="1490133" cy="1490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B5082D-9589-BC48-B1E5-9CC4A1440825}"/>
              </a:ext>
            </a:extLst>
          </p:cNvPr>
          <p:cNvSpPr/>
          <p:nvPr/>
        </p:nvSpPr>
        <p:spPr>
          <a:xfrm>
            <a:off x="11662177" y="7569200"/>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0173F2-AA7D-424F-B40E-F2B1D0BB91B0}"/>
              </a:ext>
            </a:extLst>
          </p:cNvPr>
          <p:cNvSpPr/>
          <p:nvPr/>
        </p:nvSpPr>
        <p:spPr>
          <a:xfrm>
            <a:off x="11662177" y="10481734"/>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AB5025A-99B9-9F4B-8BB3-CE8678726FF2}"/>
              </a:ext>
            </a:extLst>
          </p:cNvPr>
          <p:cNvGrpSpPr/>
          <p:nvPr/>
        </p:nvGrpSpPr>
        <p:grpSpPr>
          <a:xfrm>
            <a:off x="12197989" y="2450745"/>
            <a:ext cx="562886" cy="299716"/>
            <a:chOff x="3082436" y="1989275"/>
            <a:chExt cx="3644331" cy="1940468"/>
          </a:xfrm>
          <a:solidFill>
            <a:schemeClr val="accent1"/>
          </a:solidFill>
        </p:grpSpPr>
        <p:sp>
          <p:nvSpPr>
            <p:cNvPr id="22" name="Rectangle 21">
              <a:extLst>
                <a:ext uri="{FF2B5EF4-FFF2-40B4-BE49-F238E27FC236}">
                  <a16:creationId xmlns:a16="http://schemas.microsoft.com/office/drawing/2014/main" id="{C8147049-9993-FA49-AA82-FC8DFE32A7B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23" name="Rectangle 22">
              <a:extLst>
                <a:ext uri="{FF2B5EF4-FFF2-40B4-BE49-F238E27FC236}">
                  <a16:creationId xmlns:a16="http://schemas.microsoft.com/office/drawing/2014/main" id="{714C2A55-A6B2-5B45-8C5C-32E8677755C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24" name="Group 23">
            <a:extLst>
              <a:ext uri="{FF2B5EF4-FFF2-40B4-BE49-F238E27FC236}">
                <a16:creationId xmlns:a16="http://schemas.microsoft.com/office/drawing/2014/main" id="{AF482080-7633-BB4A-832B-EB19B9D24C35}"/>
              </a:ext>
            </a:extLst>
          </p:cNvPr>
          <p:cNvGrpSpPr/>
          <p:nvPr/>
        </p:nvGrpSpPr>
        <p:grpSpPr>
          <a:xfrm>
            <a:off x="12197989" y="5365636"/>
            <a:ext cx="562886" cy="299716"/>
            <a:chOff x="3082436" y="1989275"/>
            <a:chExt cx="3644331" cy="1940468"/>
          </a:xfrm>
          <a:solidFill>
            <a:schemeClr val="bg1"/>
          </a:solidFill>
        </p:grpSpPr>
        <p:sp>
          <p:nvSpPr>
            <p:cNvPr id="25" name="Rectangle 24">
              <a:extLst>
                <a:ext uri="{FF2B5EF4-FFF2-40B4-BE49-F238E27FC236}">
                  <a16:creationId xmlns:a16="http://schemas.microsoft.com/office/drawing/2014/main" id="{17ECD69E-92C9-EC42-AE66-BBD2C8AC0DD3}"/>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28" name="Rectangle 27">
              <a:extLst>
                <a:ext uri="{FF2B5EF4-FFF2-40B4-BE49-F238E27FC236}">
                  <a16:creationId xmlns:a16="http://schemas.microsoft.com/office/drawing/2014/main" id="{667DE088-CD42-3449-A761-D7F2BA50D87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29" name="Group 28">
            <a:extLst>
              <a:ext uri="{FF2B5EF4-FFF2-40B4-BE49-F238E27FC236}">
                <a16:creationId xmlns:a16="http://schemas.microsoft.com/office/drawing/2014/main" id="{7B973172-2E7D-C44D-8E74-D53213E86025}"/>
              </a:ext>
            </a:extLst>
          </p:cNvPr>
          <p:cNvGrpSpPr/>
          <p:nvPr/>
        </p:nvGrpSpPr>
        <p:grpSpPr>
          <a:xfrm>
            <a:off x="12197989" y="8242074"/>
            <a:ext cx="562886" cy="299716"/>
            <a:chOff x="3082436" y="1989275"/>
            <a:chExt cx="3644331" cy="1940468"/>
          </a:xfrm>
          <a:solidFill>
            <a:schemeClr val="accent1"/>
          </a:solidFill>
        </p:grpSpPr>
        <p:sp>
          <p:nvSpPr>
            <p:cNvPr id="30" name="Rectangle 29">
              <a:extLst>
                <a:ext uri="{FF2B5EF4-FFF2-40B4-BE49-F238E27FC236}">
                  <a16:creationId xmlns:a16="http://schemas.microsoft.com/office/drawing/2014/main" id="{0046C765-CB70-A646-AC0E-678B820297B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8A9835B3-CCEB-714D-845A-0AA2FCB432A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32" name="Group 31">
            <a:extLst>
              <a:ext uri="{FF2B5EF4-FFF2-40B4-BE49-F238E27FC236}">
                <a16:creationId xmlns:a16="http://schemas.microsoft.com/office/drawing/2014/main" id="{4D3D4C1F-9121-D048-8E01-BB3C610BE522}"/>
              </a:ext>
            </a:extLst>
          </p:cNvPr>
          <p:cNvGrpSpPr/>
          <p:nvPr/>
        </p:nvGrpSpPr>
        <p:grpSpPr>
          <a:xfrm>
            <a:off x="12197989" y="11201841"/>
            <a:ext cx="562886" cy="299716"/>
            <a:chOff x="3082436" y="1989275"/>
            <a:chExt cx="3644331" cy="1940468"/>
          </a:xfrm>
          <a:solidFill>
            <a:schemeClr val="accent1"/>
          </a:solidFill>
        </p:grpSpPr>
        <p:sp>
          <p:nvSpPr>
            <p:cNvPr id="33" name="Rectangle 32">
              <a:extLst>
                <a:ext uri="{FF2B5EF4-FFF2-40B4-BE49-F238E27FC236}">
                  <a16:creationId xmlns:a16="http://schemas.microsoft.com/office/drawing/2014/main" id="{FA587256-73F6-E547-A7AC-56D2107BBF0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4" name="Rectangle 33">
              <a:extLst>
                <a:ext uri="{FF2B5EF4-FFF2-40B4-BE49-F238E27FC236}">
                  <a16:creationId xmlns:a16="http://schemas.microsoft.com/office/drawing/2014/main" id="{642B6550-3856-644B-938F-EAE3A92D4CB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36" name="TextBox 35">
            <a:extLst>
              <a:ext uri="{FF2B5EF4-FFF2-40B4-BE49-F238E27FC236}">
                <a16:creationId xmlns:a16="http://schemas.microsoft.com/office/drawing/2014/main" id="{F7941FDD-6A82-3A44-9621-9027E2E9CD3A}"/>
              </a:ext>
            </a:extLst>
          </p:cNvPr>
          <p:cNvSpPr txBox="1"/>
          <p:nvPr/>
        </p:nvSpPr>
        <p:spPr>
          <a:xfrm>
            <a:off x="13742985" y="2171107"/>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7" name="Rectangle 36">
            <a:extLst>
              <a:ext uri="{FF2B5EF4-FFF2-40B4-BE49-F238E27FC236}">
                <a16:creationId xmlns:a16="http://schemas.microsoft.com/office/drawing/2014/main" id="{51E0AE85-ABE0-A94C-82BD-F7EB32BA270D}"/>
              </a:ext>
            </a:extLst>
          </p:cNvPr>
          <p:cNvSpPr/>
          <p:nvPr/>
        </p:nvSpPr>
        <p:spPr>
          <a:xfrm>
            <a:off x="13742984" y="1665495"/>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45" name="TextBox 44">
            <a:extLst>
              <a:ext uri="{FF2B5EF4-FFF2-40B4-BE49-F238E27FC236}">
                <a16:creationId xmlns:a16="http://schemas.microsoft.com/office/drawing/2014/main" id="{1AE8E3AE-5A94-1F4D-90B0-BEE73FBDD668}"/>
              </a:ext>
            </a:extLst>
          </p:cNvPr>
          <p:cNvSpPr txBox="1"/>
          <p:nvPr/>
        </p:nvSpPr>
        <p:spPr>
          <a:xfrm>
            <a:off x="13742985" y="5132425"/>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9" name="Rectangle 48">
            <a:extLst>
              <a:ext uri="{FF2B5EF4-FFF2-40B4-BE49-F238E27FC236}">
                <a16:creationId xmlns:a16="http://schemas.microsoft.com/office/drawing/2014/main" id="{171A5A3A-8B45-FC40-9A89-94ED2CEF6D0B}"/>
              </a:ext>
            </a:extLst>
          </p:cNvPr>
          <p:cNvSpPr/>
          <p:nvPr/>
        </p:nvSpPr>
        <p:spPr>
          <a:xfrm>
            <a:off x="13742984" y="4626813"/>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51" name="TextBox 50">
            <a:extLst>
              <a:ext uri="{FF2B5EF4-FFF2-40B4-BE49-F238E27FC236}">
                <a16:creationId xmlns:a16="http://schemas.microsoft.com/office/drawing/2014/main" id="{DE8F8E5E-D58C-1047-9C00-29EFFCB20CBD}"/>
              </a:ext>
            </a:extLst>
          </p:cNvPr>
          <p:cNvSpPr txBox="1"/>
          <p:nvPr/>
        </p:nvSpPr>
        <p:spPr>
          <a:xfrm>
            <a:off x="13742985" y="8022596"/>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2" name="Rectangle 51">
            <a:extLst>
              <a:ext uri="{FF2B5EF4-FFF2-40B4-BE49-F238E27FC236}">
                <a16:creationId xmlns:a16="http://schemas.microsoft.com/office/drawing/2014/main" id="{70D551DB-BF49-974A-AA29-44691DB0F8D3}"/>
              </a:ext>
            </a:extLst>
          </p:cNvPr>
          <p:cNvSpPr/>
          <p:nvPr/>
        </p:nvSpPr>
        <p:spPr>
          <a:xfrm>
            <a:off x="13742984" y="751698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sp>
        <p:nvSpPr>
          <p:cNvPr id="54" name="TextBox 53">
            <a:extLst>
              <a:ext uri="{FF2B5EF4-FFF2-40B4-BE49-F238E27FC236}">
                <a16:creationId xmlns:a16="http://schemas.microsoft.com/office/drawing/2014/main" id="{69D4F1FD-C111-0442-960A-F448724C66B3}"/>
              </a:ext>
            </a:extLst>
          </p:cNvPr>
          <p:cNvSpPr txBox="1"/>
          <p:nvPr/>
        </p:nvSpPr>
        <p:spPr>
          <a:xfrm>
            <a:off x="13742985" y="10950778"/>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5" name="Rectangle 54">
            <a:extLst>
              <a:ext uri="{FF2B5EF4-FFF2-40B4-BE49-F238E27FC236}">
                <a16:creationId xmlns:a16="http://schemas.microsoft.com/office/drawing/2014/main" id="{E130F24F-D6E7-A24F-823B-6B0D3DC6F499}"/>
              </a:ext>
            </a:extLst>
          </p:cNvPr>
          <p:cNvSpPr/>
          <p:nvPr/>
        </p:nvSpPr>
        <p:spPr>
          <a:xfrm>
            <a:off x="13742984" y="1044516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45871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077835" y="1217135"/>
            <a:ext cx="8683788" cy="2214464"/>
            <a:chOff x="7861505" y="1407238"/>
            <a:chExt cx="8683788"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38" name="Straight Connector 37">
            <a:extLst>
              <a:ext uri="{FF2B5EF4-FFF2-40B4-BE49-F238E27FC236}">
                <a16:creationId xmlns:a16="http://schemas.microsoft.com/office/drawing/2014/main" id="{918D928E-3E24-FC4C-B5FD-EB18E3038C93}"/>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BE44B3E-9B31-964F-9293-9EBA0B829B25}"/>
              </a:ext>
            </a:extLst>
          </p:cNvPr>
          <p:cNvSpPr txBox="1"/>
          <p:nvPr/>
        </p:nvSpPr>
        <p:spPr>
          <a:xfrm>
            <a:off x="4639161" y="11250937"/>
            <a:ext cx="7329305"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 name="Picture Placeholder 2">
            <a:extLst>
              <a:ext uri="{FF2B5EF4-FFF2-40B4-BE49-F238E27FC236}">
                <a16:creationId xmlns:a16="http://schemas.microsoft.com/office/drawing/2014/main" id="{0578ABCA-C689-4C4D-A218-BBE4F01A7533}"/>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F6AF2EC5-B0B1-2B49-9630-B2071DAF578C}"/>
              </a:ext>
            </a:extLst>
          </p:cNvPr>
          <p:cNvSpPr>
            <a:spLocks noGrp="1"/>
          </p:cNvSpPr>
          <p:nvPr>
            <p:ph type="pic" sz="quarter" idx="15"/>
          </p:nvPr>
        </p:nvSpPr>
        <p:spPr/>
      </p:sp>
    </p:spTree>
    <p:extLst>
      <p:ext uri="{BB962C8B-B14F-4D97-AF65-F5344CB8AC3E}">
        <p14:creationId xmlns:p14="http://schemas.microsoft.com/office/powerpoint/2010/main" val="7353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918D928E-3E24-FC4C-B5FD-EB18E3038C93}"/>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68CDD75-8F62-044A-9BA6-C55531DC5FFF}"/>
              </a:ext>
            </a:extLst>
          </p:cNvPr>
          <p:cNvGrpSpPr/>
          <p:nvPr/>
        </p:nvGrpSpPr>
        <p:grpSpPr>
          <a:xfrm>
            <a:off x="14045178" y="2005936"/>
            <a:ext cx="7329305" cy="3480464"/>
            <a:chOff x="13637173" y="1217135"/>
            <a:chExt cx="7329305" cy="348046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637173" y="1217135"/>
              <a:ext cx="7329305" cy="2214464"/>
              <a:chOff x="7861505" y="1407238"/>
              <a:chExt cx="732930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3293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9" name="TextBox 38">
              <a:extLst>
                <a:ext uri="{FF2B5EF4-FFF2-40B4-BE49-F238E27FC236}">
                  <a16:creationId xmlns:a16="http://schemas.microsoft.com/office/drawing/2014/main" id="{2BE44B3E-9B31-964F-9293-9EBA0B829B25}"/>
                </a:ext>
              </a:extLst>
            </p:cNvPr>
            <p:cNvSpPr txBox="1"/>
            <p:nvPr/>
          </p:nvSpPr>
          <p:spPr>
            <a:xfrm>
              <a:off x="13637173" y="3553183"/>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599802C5-5544-A24F-8A8C-CEEA85207276}"/>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6DE6E650-8E44-B74B-BD8D-5520747FEB7E}"/>
              </a:ext>
            </a:extLst>
          </p:cNvPr>
          <p:cNvSpPr>
            <a:spLocks noGrp="1"/>
          </p:cNvSpPr>
          <p:nvPr>
            <p:ph type="pic" sz="quarter" idx="15"/>
          </p:nvPr>
        </p:nvSpPr>
        <p:spPr/>
      </p:sp>
    </p:spTree>
    <p:extLst>
      <p:ext uri="{BB962C8B-B14F-4D97-AF65-F5344CB8AC3E}">
        <p14:creationId xmlns:p14="http://schemas.microsoft.com/office/powerpoint/2010/main" val="305707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TextBox 37">
            <a:extLst>
              <a:ext uri="{FF2B5EF4-FFF2-40B4-BE49-F238E27FC236}">
                <a16:creationId xmlns:a16="http://schemas.microsoft.com/office/drawing/2014/main" id="{141F711F-B4EF-1A40-B29D-DD1649F452C3}"/>
              </a:ext>
            </a:extLst>
          </p:cNvPr>
          <p:cNvSpPr txBox="1"/>
          <p:nvPr/>
        </p:nvSpPr>
        <p:spPr>
          <a:xfrm>
            <a:off x="1836331" y="8307858"/>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cxnSp>
        <p:nvCxnSpPr>
          <p:cNvPr id="39" name="Straight Connector 38">
            <a:extLst>
              <a:ext uri="{FF2B5EF4-FFF2-40B4-BE49-F238E27FC236}">
                <a16:creationId xmlns:a16="http://schemas.microsoft.com/office/drawing/2014/main" id="{4675ED02-AD33-2A4D-9227-07B53828F44B}"/>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26635FA8-1AB7-B448-99A2-02BE2CB8B191}"/>
              </a:ext>
            </a:extLst>
          </p:cNvPr>
          <p:cNvSpPr>
            <a:spLocks noGrp="1"/>
          </p:cNvSpPr>
          <p:nvPr>
            <p:ph type="pic" sz="quarter" idx="14"/>
          </p:nvPr>
        </p:nvSpPr>
        <p:spPr/>
      </p:sp>
    </p:spTree>
    <p:extLst>
      <p:ext uri="{BB962C8B-B14F-4D97-AF65-F5344CB8AC3E}">
        <p14:creationId xmlns:p14="http://schemas.microsoft.com/office/powerpoint/2010/main" val="15790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4BD6D59-08E5-F74D-A9CD-E9521386765C}"/>
              </a:ext>
            </a:extLst>
          </p:cNvPr>
          <p:cNvSpPr/>
          <p:nvPr/>
        </p:nvSpPr>
        <p:spPr>
          <a:xfrm>
            <a:off x="0" y="0"/>
            <a:ext cx="980385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1888686" y="978777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49471348-41FC-0E42-8889-E8B0909B9DBD}"/>
              </a:ext>
            </a:extLst>
          </p:cNvPr>
          <p:cNvSpPr txBox="1"/>
          <p:nvPr/>
        </p:nvSpPr>
        <p:spPr>
          <a:xfrm>
            <a:off x="17203558" y="1591056"/>
            <a:ext cx="587831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cxnSp>
        <p:nvCxnSpPr>
          <p:cNvPr id="10" name="Straight Connector 9">
            <a:extLst>
              <a:ext uri="{FF2B5EF4-FFF2-40B4-BE49-F238E27FC236}">
                <a16:creationId xmlns:a16="http://schemas.microsoft.com/office/drawing/2014/main" id="{3E231C44-BE02-9D44-93FF-4D7E7FBD28AE}"/>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6102D9A6-9AAF-524F-AFC1-2C80C05F768F}"/>
              </a:ext>
            </a:extLst>
          </p:cNvPr>
          <p:cNvSpPr>
            <a:spLocks noGrp="1"/>
          </p:cNvSpPr>
          <p:nvPr>
            <p:ph type="pic" sz="quarter" idx="14"/>
          </p:nvPr>
        </p:nvSpPr>
        <p:spPr/>
      </p:sp>
    </p:spTree>
    <p:extLst>
      <p:ext uri="{BB962C8B-B14F-4D97-AF65-F5344CB8AC3E}">
        <p14:creationId xmlns:p14="http://schemas.microsoft.com/office/powerpoint/2010/main" val="402190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BEA75B-700B-614C-B80F-E092C890609F}"/>
              </a:ext>
            </a:extLst>
          </p:cNvPr>
          <p:cNvGrpSpPr/>
          <p:nvPr/>
        </p:nvGrpSpPr>
        <p:grpSpPr>
          <a:xfrm>
            <a:off x="13824874" y="1217135"/>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1" name="TextBox 10">
            <a:extLst>
              <a:ext uri="{FF2B5EF4-FFF2-40B4-BE49-F238E27FC236}">
                <a16:creationId xmlns:a16="http://schemas.microsoft.com/office/drawing/2014/main" id="{885CC323-6CE1-C64C-8697-8E2297D01A12}"/>
              </a:ext>
            </a:extLst>
          </p:cNvPr>
          <p:cNvSpPr txBox="1"/>
          <p:nvPr/>
        </p:nvSpPr>
        <p:spPr>
          <a:xfrm>
            <a:off x="13824874" y="8307858"/>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cxnSp>
        <p:nvCxnSpPr>
          <p:cNvPr id="16" name="Straight Connector 15">
            <a:extLst>
              <a:ext uri="{FF2B5EF4-FFF2-40B4-BE49-F238E27FC236}">
                <a16:creationId xmlns:a16="http://schemas.microsoft.com/office/drawing/2014/main" id="{65147CE8-007B-3A4C-A12B-DFD86390F65E}"/>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4DB00D68-CAD5-0745-8B77-409C657B6B01}"/>
              </a:ext>
            </a:extLst>
          </p:cNvPr>
          <p:cNvSpPr>
            <a:spLocks noGrp="1"/>
          </p:cNvSpPr>
          <p:nvPr>
            <p:ph type="pic" sz="quarter" idx="14"/>
          </p:nvPr>
        </p:nvSpPr>
        <p:spPr/>
      </p:sp>
    </p:spTree>
    <p:extLst>
      <p:ext uri="{BB962C8B-B14F-4D97-AF65-F5344CB8AC3E}">
        <p14:creationId xmlns:p14="http://schemas.microsoft.com/office/powerpoint/2010/main" val="133296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5844613"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MEET OUR TEAM</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D8AB4B0-EECD-C641-BA8A-B46A27F6543A}"/>
              </a:ext>
            </a:extLst>
          </p:cNvPr>
          <p:cNvSpPr>
            <a:spLocks noGrp="1"/>
          </p:cNvSpPr>
          <p:nvPr>
            <p:ph type="pic" sz="quarter" idx="14"/>
          </p:nvPr>
        </p:nvSpPr>
        <p:spPr/>
      </p:sp>
    </p:spTree>
    <p:extLst>
      <p:ext uri="{BB962C8B-B14F-4D97-AF65-F5344CB8AC3E}">
        <p14:creationId xmlns:p14="http://schemas.microsoft.com/office/powerpoint/2010/main" val="361249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2836211"/>
            <a:ext cx="3929202"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ABOUT US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C53E72B9-A7D3-4041-8286-FC591DCBA704}"/>
              </a:ext>
            </a:extLst>
          </p:cNvPr>
          <p:cNvSpPr>
            <a:spLocks noGrp="1"/>
          </p:cNvSpPr>
          <p:nvPr>
            <p:ph type="pic" sz="quarter" idx="14"/>
          </p:nvPr>
        </p:nvSpPr>
        <p:spPr/>
      </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4950114-BBC1-064F-AA6E-674D9EF3DD6B}"/>
              </a:ext>
            </a:extLst>
          </p:cNvPr>
          <p:cNvGrpSpPr/>
          <p:nvPr/>
        </p:nvGrpSpPr>
        <p:grpSpPr>
          <a:xfrm>
            <a:off x="1682068" y="10475516"/>
            <a:ext cx="6170290" cy="1594564"/>
            <a:chOff x="14156139" y="1665495"/>
            <a:chExt cx="6170290" cy="1594564"/>
          </a:xfrm>
        </p:grpSpPr>
        <p:sp>
          <p:nvSpPr>
            <p:cNvPr id="18" name="TextBox 17">
              <a:extLst>
                <a:ext uri="{FF2B5EF4-FFF2-40B4-BE49-F238E27FC236}">
                  <a16:creationId xmlns:a16="http://schemas.microsoft.com/office/drawing/2014/main" id="{5AF26EAD-AF46-3348-8383-9E1DD8EAA8AB}"/>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89061D57-EA60-3442-BB5D-FFFC8BBCB69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EMILY HARRYS</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2F25BD9F-6B16-D445-8718-F6D56A7697D0}"/>
              </a:ext>
            </a:extLst>
          </p:cNvPr>
          <p:cNvGrpSpPr/>
          <p:nvPr/>
        </p:nvGrpSpPr>
        <p:grpSpPr>
          <a:xfrm>
            <a:off x="9103679" y="10475516"/>
            <a:ext cx="6170290" cy="1594564"/>
            <a:chOff x="14156139" y="1665495"/>
            <a:chExt cx="6170290" cy="1594564"/>
          </a:xfrm>
        </p:grpSpPr>
        <p:sp>
          <p:nvSpPr>
            <p:cNvPr id="21" name="TextBox 20">
              <a:extLst>
                <a:ext uri="{FF2B5EF4-FFF2-40B4-BE49-F238E27FC236}">
                  <a16:creationId xmlns:a16="http://schemas.microsoft.com/office/drawing/2014/main" id="{F35FA3C6-4301-F645-ACA8-84DEFF312528}"/>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99C96A31-A1AE-434B-A9B3-3C730718C114}"/>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5F48F91F-1892-794E-8CC3-1E3D89E7BE89}"/>
              </a:ext>
            </a:extLst>
          </p:cNvPr>
          <p:cNvGrpSpPr/>
          <p:nvPr/>
        </p:nvGrpSpPr>
        <p:grpSpPr>
          <a:xfrm>
            <a:off x="16525292" y="10475516"/>
            <a:ext cx="6170290" cy="1594564"/>
            <a:chOff x="14156139" y="1665495"/>
            <a:chExt cx="6170290" cy="1594564"/>
          </a:xfrm>
        </p:grpSpPr>
        <p:sp>
          <p:nvSpPr>
            <p:cNvPr id="24" name="TextBox 23">
              <a:extLst>
                <a:ext uri="{FF2B5EF4-FFF2-40B4-BE49-F238E27FC236}">
                  <a16:creationId xmlns:a16="http://schemas.microsoft.com/office/drawing/2014/main" id="{EE5B880F-83D2-EB4D-B0DD-9DFD7CF1BF2E}"/>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D9E0F808-222A-1F44-A66D-BC753AA9CCA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
        <p:nvSpPr>
          <p:cNvPr id="4" name="Picture Placeholder 3">
            <a:extLst>
              <a:ext uri="{FF2B5EF4-FFF2-40B4-BE49-F238E27FC236}">
                <a16:creationId xmlns:a16="http://schemas.microsoft.com/office/drawing/2014/main" id="{E2D891E2-18E3-3140-96D5-E844270B158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8300BBA-3006-D545-8DE9-B330B9E85108}"/>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0FC0445-AF01-5B41-9038-7A61BB748E9B}"/>
              </a:ext>
            </a:extLst>
          </p:cNvPr>
          <p:cNvSpPr>
            <a:spLocks noGrp="1"/>
          </p:cNvSpPr>
          <p:nvPr>
            <p:ph type="pic" sz="quarter" idx="16"/>
          </p:nvPr>
        </p:nvSpPr>
        <p:spPr/>
      </p:sp>
    </p:spTree>
    <p:extLst>
      <p:ext uri="{BB962C8B-B14F-4D97-AF65-F5344CB8AC3E}">
        <p14:creationId xmlns:p14="http://schemas.microsoft.com/office/powerpoint/2010/main" val="12430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9A931F-E360-9445-B654-A838688C5EA6}"/>
              </a:ext>
            </a:extLst>
          </p:cNvPr>
          <p:cNvSpPr/>
          <p:nvPr/>
        </p:nvSpPr>
        <p:spPr>
          <a:xfrm>
            <a:off x="12188825" y="6858000"/>
            <a:ext cx="10383819" cy="502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8AC7DB4-88C9-A746-AA82-F16B36179A52}"/>
              </a:ext>
            </a:extLst>
          </p:cNvPr>
          <p:cNvGrpSpPr/>
          <p:nvPr/>
        </p:nvGrpSpPr>
        <p:grpSpPr>
          <a:xfrm>
            <a:off x="13201674" y="2783506"/>
            <a:ext cx="8390777" cy="2594004"/>
            <a:chOff x="13201674" y="1828800"/>
            <a:chExt cx="8390777" cy="2594004"/>
          </a:xfrm>
        </p:grpSpPr>
        <p:grpSp>
          <p:nvGrpSpPr>
            <p:cNvPr id="26" name="Group 25">
              <a:extLst>
                <a:ext uri="{FF2B5EF4-FFF2-40B4-BE49-F238E27FC236}">
                  <a16:creationId xmlns:a16="http://schemas.microsoft.com/office/drawing/2014/main" id="{AD8BAE58-6513-7A40-808A-CAA6019C7A68}"/>
                </a:ext>
              </a:extLst>
            </p:cNvPr>
            <p:cNvGrpSpPr/>
            <p:nvPr/>
          </p:nvGrpSpPr>
          <p:grpSpPr>
            <a:xfrm>
              <a:off x="13201674" y="1828800"/>
              <a:ext cx="8358120" cy="1383468"/>
              <a:chOff x="7861505" y="1407238"/>
              <a:chExt cx="8358120" cy="1383468"/>
            </a:xfrm>
          </p:grpSpPr>
          <p:sp>
            <p:nvSpPr>
              <p:cNvPr id="27" name="TextBox 26">
                <a:extLst>
                  <a:ext uri="{FF2B5EF4-FFF2-40B4-BE49-F238E27FC236}">
                    <a16:creationId xmlns:a16="http://schemas.microsoft.com/office/drawing/2014/main" id="{9D5D302D-EC72-3241-BAE4-DFC756366610}"/>
                  </a:ext>
                </a:extLst>
              </p:cNvPr>
              <p:cNvSpPr txBox="1"/>
              <p:nvPr/>
            </p:nvSpPr>
            <p:spPr>
              <a:xfrm>
                <a:off x="7861505" y="1867376"/>
                <a:ext cx="835812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28" name="TextBox 27">
                <a:extLst>
                  <a:ext uri="{FF2B5EF4-FFF2-40B4-BE49-F238E27FC236}">
                    <a16:creationId xmlns:a16="http://schemas.microsoft.com/office/drawing/2014/main" id="{C5062F2E-B2CB-0041-89BB-8789519D3623}"/>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9" name="TextBox 28">
              <a:extLst>
                <a:ext uri="{FF2B5EF4-FFF2-40B4-BE49-F238E27FC236}">
                  <a16:creationId xmlns:a16="http://schemas.microsoft.com/office/drawing/2014/main" id="{47CF9E61-E835-5C44-9EE8-8B61014D850B}"/>
                </a:ext>
              </a:extLst>
            </p:cNvPr>
            <p:cNvSpPr txBox="1"/>
            <p:nvPr/>
          </p:nvSpPr>
          <p:spPr>
            <a:xfrm>
              <a:off x="13234331" y="3333852"/>
              <a:ext cx="835812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sp>
        <p:nvSpPr>
          <p:cNvPr id="30" name="TextBox 29">
            <a:extLst>
              <a:ext uri="{FF2B5EF4-FFF2-40B4-BE49-F238E27FC236}">
                <a16:creationId xmlns:a16="http://schemas.microsoft.com/office/drawing/2014/main" id="{28235AD6-B309-B645-8DBC-4DC6D0FF980A}"/>
              </a:ext>
            </a:extLst>
          </p:cNvPr>
          <p:cNvSpPr txBox="1"/>
          <p:nvPr/>
        </p:nvSpPr>
        <p:spPr>
          <a:xfrm>
            <a:off x="13234331" y="8565231"/>
            <a:ext cx="7723717"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9E7DC400-F96C-EA4C-844C-F45265AED39A}"/>
              </a:ext>
            </a:extLst>
          </p:cNvPr>
          <p:cNvSpPr>
            <a:spLocks noGrp="1"/>
          </p:cNvSpPr>
          <p:nvPr>
            <p:ph type="pic" sz="quarter" idx="14"/>
          </p:nvPr>
        </p:nvSpPr>
        <p:spPr/>
      </p:sp>
    </p:spTree>
    <p:extLst>
      <p:ext uri="{BB962C8B-B14F-4D97-AF65-F5344CB8AC3E}">
        <p14:creationId xmlns:p14="http://schemas.microsoft.com/office/powerpoint/2010/main" val="197376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5844613"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OUR SERVICES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64C14746-5D0D-C44A-8BFB-125DB82DFDA3}"/>
              </a:ext>
            </a:extLst>
          </p:cNvPr>
          <p:cNvSpPr>
            <a:spLocks noGrp="1"/>
          </p:cNvSpPr>
          <p:nvPr>
            <p:ph type="pic" sz="quarter" idx="14"/>
          </p:nvPr>
        </p:nvSpPr>
        <p:spPr/>
      </p:sp>
    </p:spTree>
    <p:extLst>
      <p:ext uri="{BB962C8B-B14F-4D97-AF65-F5344CB8AC3E}">
        <p14:creationId xmlns:p14="http://schemas.microsoft.com/office/powerpoint/2010/main" val="320035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60D6DA-4DF2-FE4C-A78F-210D2A8E0877}"/>
              </a:ext>
            </a:extLst>
          </p:cNvPr>
          <p:cNvSpPr/>
          <p:nvPr/>
        </p:nvSpPr>
        <p:spPr>
          <a:xfrm>
            <a:off x="8999620" y="0"/>
            <a:ext cx="15378030"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31487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94D96619-D2FC-4546-8A35-67BFBBCA36B0}"/>
              </a:ext>
            </a:extLst>
          </p:cNvPr>
          <p:cNvSpPr txBox="1"/>
          <p:nvPr/>
        </p:nvSpPr>
        <p:spPr>
          <a:xfrm>
            <a:off x="1868988" y="9832558"/>
            <a:ext cx="5282216"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a:t>
            </a:r>
          </a:p>
        </p:txBody>
      </p:sp>
      <p:grpSp>
        <p:nvGrpSpPr>
          <p:cNvPr id="11" name="Group 10">
            <a:extLst>
              <a:ext uri="{FF2B5EF4-FFF2-40B4-BE49-F238E27FC236}">
                <a16:creationId xmlns:a16="http://schemas.microsoft.com/office/drawing/2014/main" id="{95537357-CB2A-E14A-98FD-2A1B8ECD991C}"/>
              </a:ext>
            </a:extLst>
          </p:cNvPr>
          <p:cNvGrpSpPr/>
          <p:nvPr/>
        </p:nvGrpSpPr>
        <p:grpSpPr>
          <a:xfrm>
            <a:off x="11071119" y="4973170"/>
            <a:ext cx="11235031" cy="2910563"/>
            <a:chOff x="9810860" y="8534161"/>
            <a:chExt cx="11235031" cy="2910563"/>
          </a:xfrm>
        </p:grpSpPr>
        <p:sp>
          <p:nvSpPr>
            <p:cNvPr id="12" name="TextBox 11">
              <a:extLst>
                <a:ext uri="{FF2B5EF4-FFF2-40B4-BE49-F238E27FC236}">
                  <a16:creationId xmlns:a16="http://schemas.microsoft.com/office/drawing/2014/main" id="{0C4D7F6F-5E01-0746-AF45-D41A8DC09928}"/>
                </a:ext>
              </a:extLst>
            </p:cNvPr>
            <p:cNvSpPr txBox="1"/>
            <p:nvPr/>
          </p:nvSpPr>
          <p:spPr>
            <a:xfrm>
              <a:off x="9810860" y="9304202"/>
              <a:ext cx="11235031"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
          <p:nvSpPr>
            <p:cNvPr id="13" name="Rectangle 12">
              <a:extLst>
                <a:ext uri="{FF2B5EF4-FFF2-40B4-BE49-F238E27FC236}">
                  <a16:creationId xmlns:a16="http://schemas.microsoft.com/office/drawing/2014/main" id="{ACD70F65-6BA7-1345-A826-22E4B62E8D30}"/>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grpSp>
        <p:nvGrpSpPr>
          <p:cNvPr id="14" name="Group 13">
            <a:extLst>
              <a:ext uri="{FF2B5EF4-FFF2-40B4-BE49-F238E27FC236}">
                <a16:creationId xmlns:a16="http://schemas.microsoft.com/office/drawing/2014/main" id="{6E1E6701-6074-7D41-A030-CC928D8ADDA8}"/>
              </a:ext>
            </a:extLst>
          </p:cNvPr>
          <p:cNvGrpSpPr/>
          <p:nvPr/>
        </p:nvGrpSpPr>
        <p:grpSpPr>
          <a:xfrm>
            <a:off x="11071119" y="9582418"/>
            <a:ext cx="11235031" cy="2910563"/>
            <a:chOff x="9810860" y="8534161"/>
            <a:chExt cx="11235031" cy="2910563"/>
          </a:xfrm>
        </p:grpSpPr>
        <p:sp>
          <p:nvSpPr>
            <p:cNvPr id="15" name="TextBox 14">
              <a:extLst>
                <a:ext uri="{FF2B5EF4-FFF2-40B4-BE49-F238E27FC236}">
                  <a16:creationId xmlns:a16="http://schemas.microsoft.com/office/drawing/2014/main" id="{48FDC9EB-AE3D-594F-B82C-7350FDB28E58}"/>
                </a:ext>
              </a:extLst>
            </p:cNvPr>
            <p:cNvSpPr txBox="1"/>
            <p:nvPr/>
          </p:nvSpPr>
          <p:spPr>
            <a:xfrm>
              <a:off x="9810860" y="9304202"/>
              <a:ext cx="11235031"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
          <p:nvSpPr>
            <p:cNvPr id="16" name="Rectangle 15">
              <a:extLst>
                <a:ext uri="{FF2B5EF4-FFF2-40B4-BE49-F238E27FC236}">
                  <a16:creationId xmlns:a16="http://schemas.microsoft.com/office/drawing/2014/main" id="{0967062A-15BA-6E45-A303-D3E84DBFA9D8}"/>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cxnSp>
        <p:nvCxnSpPr>
          <p:cNvPr id="30" name="Straight Connector 29">
            <a:extLst>
              <a:ext uri="{FF2B5EF4-FFF2-40B4-BE49-F238E27FC236}">
                <a16:creationId xmlns:a16="http://schemas.microsoft.com/office/drawing/2014/main" id="{473AF454-C03E-FF40-9334-7BBB71EA0247}"/>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5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84198" y="1217135"/>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905B01A6-0559-284A-B5DD-D4D0CD753FA3}"/>
              </a:ext>
            </a:extLst>
          </p:cNvPr>
          <p:cNvGrpSpPr/>
          <p:nvPr/>
        </p:nvGrpSpPr>
        <p:grpSpPr>
          <a:xfrm>
            <a:off x="1268949" y="10168897"/>
            <a:ext cx="5547487" cy="2388295"/>
            <a:chOff x="3131120" y="5660647"/>
            <a:chExt cx="5547487" cy="2388295"/>
          </a:xfrm>
        </p:grpSpPr>
        <p:sp>
          <p:nvSpPr>
            <p:cNvPr id="21" name="Subtitle 2">
              <a:extLst>
                <a:ext uri="{FF2B5EF4-FFF2-40B4-BE49-F238E27FC236}">
                  <a16:creationId xmlns:a16="http://schemas.microsoft.com/office/drawing/2014/main" id="{731BC598-BA10-3943-B162-9B340091463D}"/>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4523AFE8-2B17-B043-9C0C-836BBC762A0F}"/>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65D88916-6473-844F-8F6E-73CBF55581D3}"/>
              </a:ext>
            </a:extLst>
          </p:cNvPr>
          <p:cNvGrpSpPr/>
          <p:nvPr/>
        </p:nvGrpSpPr>
        <p:grpSpPr>
          <a:xfrm>
            <a:off x="9415081" y="10168897"/>
            <a:ext cx="5547487" cy="2388295"/>
            <a:chOff x="3131120" y="5660647"/>
            <a:chExt cx="5547487" cy="2388295"/>
          </a:xfrm>
        </p:grpSpPr>
        <p:sp>
          <p:nvSpPr>
            <p:cNvPr id="24" name="Subtitle 2">
              <a:extLst>
                <a:ext uri="{FF2B5EF4-FFF2-40B4-BE49-F238E27FC236}">
                  <a16:creationId xmlns:a16="http://schemas.microsoft.com/office/drawing/2014/main" id="{4789136C-93C8-E04D-B41D-4DAA467A6DFC}"/>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5" name="Rectangle 24">
              <a:extLst>
                <a:ext uri="{FF2B5EF4-FFF2-40B4-BE49-F238E27FC236}">
                  <a16:creationId xmlns:a16="http://schemas.microsoft.com/office/drawing/2014/main" id="{A520FDE6-06FF-0D4A-91AE-29FBEC65C38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89D67200-BF4B-DA46-B4E1-3F9AA3BDFE17}"/>
              </a:ext>
            </a:extLst>
          </p:cNvPr>
          <p:cNvGrpSpPr/>
          <p:nvPr/>
        </p:nvGrpSpPr>
        <p:grpSpPr>
          <a:xfrm>
            <a:off x="17129307" y="10168897"/>
            <a:ext cx="5547487" cy="2388295"/>
            <a:chOff x="3131120" y="5660647"/>
            <a:chExt cx="5547487" cy="2388295"/>
          </a:xfrm>
        </p:grpSpPr>
        <p:sp>
          <p:nvSpPr>
            <p:cNvPr id="29" name="Subtitle 2">
              <a:extLst>
                <a:ext uri="{FF2B5EF4-FFF2-40B4-BE49-F238E27FC236}">
                  <a16:creationId xmlns:a16="http://schemas.microsoft.com/office/drawing/2014/main" id="{CC5C7BE0-E02B-A24D-9A4B-0F6C7CD320B1}"/>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1" name="Rectangle 30">
              <a:extLst>
                <a:ext uri="{FF2B5EF4-FFF2-40B4-BE49-F238E27FC236}">
                  <a16:creationId xmlns:a16="http://schemas.microsoft.com/office/drawing/2014/main" id="{2BFB61BD-ED4B-9740-8874-6A0BC3E61933}"/>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32" name="Straight Connector 31">
            <a:extLst>
              <a:ext uri="{FF2B5EF4-FFF2-40B4-BE49-F238E27FC236}">
                <a16:creationId xmlns:a16="http://schemas.microsoft.com/office/drawing/2014/main" id="{4F309570-D7B3-C446-9F60-0F57E4243147}"/>
              </a:ext>
            </a:extLst>
          </p:cNvPr>
          <p:cNvCxnSpPr>
            <a:cxnSpLocks/>
          </p:cNvCxnSpPr>
          <p:nvPr/>
        </p:nvCxnSpPr>
        <p:spPr>
          <a:xfrm>
            <a:off x="7962755"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6B94C6-27E8-7A4A-A834-A48C3CDCC96B}"/>
              </a:ext>
            </a:extLst>
          </p:cNvPr>
          <p:cNvCxnSpPr>
            <a:cxnSpLocks/>
          </p:cNvCxnSpPr>
          <p:nvPr/>
        </p:nvCxnSpPr>
        <p:spPr>
          <a:xfrm>
            <a:off x="15926348"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440F08E1-9760-6B49-B130-1732812448FE}"/>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6230830C-D3F1-754C-B729-24F7E15DB1CD}"/>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FB91ACF-CC4C-7746-9140-EEEF8063754F}"/>
              </a:ext>
            </a:extLst>
          </p:cNvPr>
          <p:cNvSpPr>
            <a:spLocks noGrp="1"/>
          </p:cNvSpPr>
          <p:nvPr>
            <p:ph type="pic" sz="quarter" idx="16"/>
          </p:nvPr>
        </p:nvSpPr>
        <p:spPr/>
      </p:sp>
    </p:spTree>
    <p:extLst>
      <p:ext uri="{BB962C8B-B14F-4D97-AF65-F5344CB8AC3E}">
        <p14:creationId xmlns:p14="http://schemas.microsoft.com/office/powerpoint/2010/main" val="133895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3284ABC-06E7-FA42-A553-FAD899580855}"/>
              </a:ext>
            </a:extLst>
          </p:cNvPr>
          <p:cNvGrpSpPr/>
          <p:nvPr/>
        </p:nvGrpSpPr>
        <p:grpSpPr>
          <a:xfrm>
            <a:off x="15739957" y="7449532"/>
            <a:ext cx="6894836" cy="3829201"/>
            <a:chOff x="1380491" y="6499198"/>
            <a:chExt cx="6894836" cy="3829201"/>
          </a:xfrm>
        </p:grpSpPr>
        <p:sp>
          <p:nvSpPr>
            <p:cNvPr id="36" name="TextBox 35">
              <a:extLst>
                <a:ext uri="{FF2B5EF4-FFF2-40B4-BE49-F238E27FC236}">
                  <a16:creationId xmlns:a16="http://schemas.microsoft.com/office/drawing/2014/main" id="{B38AE2BC-7B74-6A40-8D90-4C964B116C97}"/>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1380491" y="6499198"/>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aphicFrame>
        <p:nvGraphicFramePr>
          <p:cNvPr id="3" name="Chart 2">
            <a:extLst>
              <a:ext uri="{FF2B5EF4-FFF2-40B4-BE49-F238E27FC236}">
                <a16:creationId xmlns:a16="http://schemas.microsoft.com/office/drawing/2014/main" id="{98623A33-A895-9842-AC11-CFD441993A2E}"/>
              </a:ext>
            </a:extLst>
          </p:cNvPr>
          <p:cNvGraphicFramePr/>
          <p:nvPr>
            <p:extLst>
              <p:ext uri="{D42A27DB-BD31-4B8C-83A1-F6EECF244321}">
                <p14:modId xmlns:p14="http://schemas.microsoft.com/office/powerpoint/2010/main" val="4124676125"/>
              </p:ext>
            </p:extLst>
          </p:nvPr>
        </p:nvGraphicFramePr>
        <p:xfrm>
          <a:off x="1742857" y="2437267"/>
          <a:ext cx="11058743" cy="88414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445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4DC1C7-B4D9-F442-8CD2-899885DD8798}"/>
              </a:ext>
            </a:extLst>
          </p:cNvPr>
          <p:cNvGrpSpPr/>
          <p:nvPr/>
        </p:nvGrpSpPr>
        <p:grpSpPr>
          <a:xfrm>
            <a:off x="6189073" y="1677273"/>
            <a:ext cx="28628540" cy="14162032"/>
            <a:chOff x="3843505" y="3719577"/>
            <a:chExt cx="16665645" cy="8244185"/>
          </a:xfrm>
          <a:solidFill>
            <a:srgbClr val="F2F2F2"/>
          </a:solidFill>
        </p:grpSpPr>
        <p:sp>
          <p:nvSpPr>
            <p:cNvPr id="10" name="Freeform 781">
              <a:extLst>
                <a:ext uri="{FF2B5EF4-FFF2-40B4-BE49-F238E27FC236}">
                  <a16:creationId xmlns:a16="http://schemas.microsoft.com/office/drawing/2014/main" id="{72501114-0074-484C-BE89-003B1E66983D}"/>
                </a:ext>
              </a:extLst>
            </p:cNvPr>
            <p:cNvSpPr>
              <a:spLocks/>
            </p:cNvSpPr>
            <p:nvPr/>
          </p:nvSpPr>
          <p:spPr bwMode="auto">
            <a:xfrm>
              <a:off x="9818043" y="3757805"/>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 name="Freeform 403">
              <a:extLst>
                <a:ext uri="{FF2B5EF4-FFF2-40B4-BE49-F238E27FC236}">
                  <a16:creationId xmlns:a16="http://schemas.microsoft.com/office/drawing/2014/main" id="{C2976453-A9AC-4C44-A3B7-187D54B4C6F4}"/>
                </a:ext>
              </a:extLst>
            </p:cNvPr>
            <p:cNvSpPr>
              <a:spLocks/>
            </p:cNvSpPr>
            <p:nvPr/>
          </p:nvSpPr>
          <p:spPr bwMode="auto">
            <a:xfrm>
              <a:off x="16859462" y="9558677"/>
              <a:ext cx="1904463" cy="142393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 name="Freeform 404">
              <a:extLst>
                <a:ext uri="{FF2B5EF4-FFF2-40B4-BE49-F238E27FC236}">
                  <a16:creationId xmlns:a16="http://schemas.microsoft.com/office/drawing/2014/main" id="{EB617281-8ADD-9B46-8A1C-26BA33BD4703}"/>
                </a:ext>
              </a:extLst>
            </p:cNvPr>
            <p:cNvSpPr>
              <a:spLocks/>
            </p:cNvSpPr>
            <p:nvPr/>
          </p:nvSpPr>
          <p:spPr bwMode="auto">
            <a:xfrm>
              <a:off x="11416772" y="5927158"/>
              <a:ext cx="372611" cy="563839"/>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 name="Freeform 405">
              <a:extLst>
                <a:ext uri="{FF2B5EF4-FFF2-40B4-BE49-F238E27FC236}">
                  <a16:creationId xmlns:a16="http://schemas.microsoft.com/office/drawing/2014/main" id="{91FD4AE6-A543-2547-9A8C-724759F4FDA3}"/>
                </a:ext>
              </a:extLst>
            </p:cNvPr>
            <p:cNvSpPr>
              <a:spLocks/>
            </p:cNvSpPr>
            <p:nvPr/>
          </p:nvSpPr>
          <p:spPr bwMode="auto">
            <a:xfrm>
              <a:off x="10566451" y="5337836"/>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 name="Freeform 406">
              <a:extLst>
                <a:ext uri="{FF2B5EF4-FFF2-40B4-BE49-F238E27FC236}">
                  <a16:creationId xmlns:a16="http://schemas.microsoft.com/office/drawing/2014/main" id="{EFE0A434-84F5-BF49-B2DC-365B59E439FA}"/>
                </a:ext>
              </a:extLst>
            </p:cNvPr>
            <p:cNvSpPr>
              <a:spLocks/>
            </p:cNvSpPr>
            <p:nvPr/>
          </p:nvSpPr>
          <p:spPr bwMode="auto">
            <a:xfrm>
              <a:off x="14085568" y="4439511"/>
              <a:ext cx="840766" cy="579770"/>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 name="Freeform 407">
              <a:extLst>
                <a:ext uri="{FF2B5EF4-FFF2-40B4-BE49-F238E27FC236}">
                  <a16:creationId xmlns:a16="http://schemas.microsoft.com/office/drawing/2014/main" id="{F8E121E6-8B42-3C43-A341-3C90BE3D0171}"/>
                </a:ext>
              </a:extLst>
            </p:cNvPr>
            <p:cNvSpPr>
              <a:spLocks/>
            </p:cNvSpPr>
            <p:nvPr/>
          </p:nvSpPr>
          <p:spPr bwMode="auto">
            <a:xfrm>
              <a:off x="16241626" y="4197411"/>
              <a:ext cx="299365"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 name="Freeform 408">
              <a:extLst>
                <a:ext uri="{FF2B5EF4-FFF2-40B4-BE49-F238E27FC236}">
                  <a16:creationId xmlns:a16="http://schemas.microsoft.com/office/drawing/2014/main" id="{75FEDA28-D3A8-E245-AF5E-8A71B1FB0465}"/>
                </a:ext>
              </a:extLst>
            </p:cNvPr>
            <p:cNvSpPr>
              <a:spLocks/>
            </p:cNvSpPr>
            <p:nvPr/>
          </p:nvSpPr>
          <p:spPr bwMode="auto">
            <a:xfrm>
              <a:off x="15999587" y="4111400"/>
              <a:ext cx="280257"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 name="Freeform 409">
              <a:extLst>
                <a:ext uri="{FF2B5EF4-FFF2-40B4-BE49-F238E27FC236}">
                  <a16:creationId xmlns:a16="http://schemas.microsoft.com/office/drawing/2014/main" id="{8803F34E-1938-E14A-87F4-BAECEFBB337B}"/>
                </a:ext>
              </a:extLst>
            </p:cNvPr>
            <p:cNvSpPr>
              <a:spLocks/>
            </p:cNvSpPr>
            <p:nvPr/>
          </p:nvSpPr>
          <p:spPr bwMode="auto">
            <a:xfrm>
              <a:off x="15916783" y="4120956"/>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 name="Freeform 410">
              <a:extLst>
                <a:ext uri="{FF2B5EF4-FFF2-40B4-BE49-F238E27FC236}">
                  <a16:creationId xmlns:a16="http://schemas.microsoft.com/office/drawing/2014/main" id="{16A0C89E-167F-4D49-B9CE-FFDAE4F6C42B}"/>
                </a:ext>
              </a:extLst>
            </p:cNvPr>
            <p:cNvSpPr>
              <a:spLocks/>
            </p:cNvSpPr>
            <p:nvPr/>
          </p:nvSpPr>
          <p:spPr bwMode="auto">
            <a:xfrm>
              <a:off x="15942261" y="3990350"/>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 name="Freeform 411">
              <a:extLst>
                <a:ext uri="{FF2B5EF4-FFF2-40B4-BE49-F238E27FC236}">
                  <a16:creationId xmlns:a16="http://schemas.microsoft.com/office/drawing/2014/main" id="{23BD49FA-72B9-814A-B574-BFB9553B3B90}"/>
                </a:ext>
              </a:extLst>
            </p:cNvPr>
            <p:cNvSpPr>
              <a:spLocks/>
            </p:cNvSpPr>
            <p:nvPr/>
          </p:nvSpPr>
          <p:spPr bwMode="auto">
            <a:xfrm>
              <a:off x="18426346" y="4579674"/>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 name="Freeform 412">
              <a:extLst>
                <a:ext uri="{FF2B5EF4-FFF2-40B4-BE49-F238E27FC236}">
                  <a16:creationId xmlns:a16="http://schemas.microsoft.com/office/drawing/2014/main" id="{168B47D3-AAE7-CA42-8BBA-0116E490C0A7}"/>
                </a:ext>
              </a:extLst>
            </p:cNvPr>
            <p:cNvSpPr>
              <a:spLocks/>
            </p:cNvSpPr>
            <p:nvPr/>
          </p:nvSpPr>
          <p:spPr bwMode="auto">
            <a:xfrm>
              <a:off x="18126981" y="4729393"/>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 name="Freeform 413">
              <a:extLst>
                <a:ext uri="{FF2B5EF4-FFF2-40B4-BE49-F238E27FC236}">
                  <a16:creationId xmlns:a16="http://schemas.microsoft.com/office/drawing/2014/main" id="{FD5C1047-3053-6F48-84FC-60091A4731A7}"/>
                </a:ext>
              </a:extLst>
            </p:cNvPr>
            <p:cNvSpPr>
              <a:spLocks/>
            </p:cNvSpPr>
            <p:nvPr/>
          </p:nvSpPr>
          <p:spPr bwMode="auto">
            <a:xfrm>
              <a:off x="18136536" y="4694356"/>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 name="Freeform 414">
              <a:extLst>
                <a:ext uri="{FF2B5EF4-FFF2-40B4-BE49-F238E27FC236}">
                  <a16:creationId xmlns:a16="http://schemas.microsoft.com/office/drawing/2014/main" id="{E44FF7FB-E541-CA42-AC9C-1DE97BF56E26}"/>
                </a:ext>
              </a:extLst>
            </p:cNvPr>
            <p:cNvSpPr>
              <a:spLocks/>
            </p:cNvSpPr>
            <p:nvPr/>
          </p:nvSpPr>
          <p:spPr bwMode="auto">
            <a:xfrm>
              <a:off x="17932712" y="4560561"/>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 name="Freeform 415">
              <a:extLst>
                <a:ext uri="{FF2B5EF4-FFF2-40B4-BE49-F238E27FC236}">
                  <a16:creationId xmlns:a16="http://schemas.microsoft.com/office/drawing/2014/main" id="{B2F32904-3528-E445-841B-8CAFCA692CEF}"/>
                </a:ext>
              </a:extLst>
            </p:cNvPr>
            <p:cNvSpPr>
              <a:spLocks/>
            </p:cNvSpPr>
            <p:nvPr/>
          </p:nvSpPr>
          <p:spPr bwMode="auto">
            <a:xfrm>
              <a:off x="17932712" y="4700724"/>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 name="Freeform 416">
              <a:extLst>
                <a:ext uri="{FF2B5EF4-FFF2-40B4-BE49-F238E27FC236}">
                  <a16:creationId xmlns:a16="http://schemas.microsoft.com/office/drawing/2014/main" id="{7F41E8F5-3C25-C648-8C01-8702824AA8A0}"/>
                </a:ext>
              </a:extLst>
            </p:cNvPr>
            <p:cNvSpPr>
              <a:spLocks/>
            </p:cNvSpPr>
            <p:nvPr/>
          </p:nvSpPr>
          <p:spPr bwMode="auto">
            <a:xfrm>
              <a:off x="17996407" y="4525521"/>
              <a:ext cx="394906"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 name="Freeform 417">
              <a:extLst>
                <a:ext uri="{FF2B5EF4-FFF2-40B4-BE49-F238E27FC236}">
                  <a16:creationId xmlns:a16="http://schemas.microsoft.com/office/drawing/2014/main" id="{E32B177D-2553-B34A-BE0A-9668E5409E37}"/>
                </a:ext>
              </a:extLst>
            </p:cNvPr>
            <p:cNvSpPr>
              <a:spLocks/>
            </p:cNvSpPr>
            <p:nvPr/>
          </p:nvSpPr>
          <p:spPr bwMode="auto">
            <a:xfrm>
              <a:off x="18222524" y="4570119"/>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 name="Freeform 418">
              <a:extLst>
                <a:ext uri="{FF2B5EF4-FFF2-40B4-BE49-F238E27FC236}">
                  <a16:creationId xmlns:a16="http://schemas.microsoft.com/office/drawing/2014/main" id="{1924ECFF-899A-2C4D-909A-01B1DAC0EAAF}"/>
                </a:ext>
              </a:extLst>
            </p:cNvPr>
            <p:cNvSpPr>
              <a:spLocks/>
            </p:cNvSpPr>
            <p:nvPr/>
          </p:nvSpPr>
          <p:spPr bwMode="auto">
            <a:xfrm>
              <a:off x="19445456" y="5076618"/>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 name="Freeform 419">
              <a:extLst>
                <a:ext uri="{FF2B5EF4-FFF2-40B4-BE49-F238E27FC236}">
                  <a16:creationId xmlns:a16="http://schemas.microsoft.com/office/drawing/2014/main" id="{1400F95A-8AF8-3141-B605-5804B5219CA5}"/>
                </a:ext>
              </a:extLst>
            </p:cNvPr>
            <p:cNvSpPr>
              <a:spLocks/>
            </p:cNvSpPr>
            <p:nvPr/>
          </p:nvSpPr>
          <p:spPr bwMode="auto">
            <a:xfrm>
              <a:off x="19248001" y="5898489"/>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 name="Freeform 420">
              <a:extLst>
                <a:ext uri="{FF2B5EF4-FFF2-40B4-BE49-F238E27FC236}">
                  <a16:creationId xmlns:a16="http://schemas.microsoft.com/office/drawing/2014/main" id="{D10C30D4-711F-CC42-B280-9D05D66DF0A7}"/>
                </a:ext>
              </a:extLst>
            </p:cNvPr>
            <p:cNvSpPr>
              <a:spLocks/>
            </p:cNvSpPr>
            <p:nvPr/>
          </p:nvSpPr>
          <p:spPr bwMode="auto">
            <a:xfrm>
              <a:off x="18005960" y="6172447"/>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 name="Freeform 421">
              <a:extLst>
                <a:ext uri="{FF2B5EF4-FFF2-40B4-BE49-F238E27FC236}">
                  <a16:creationId xmlns:a16="http://schemas.microsoft.com/office/drawing/2014/main" id="{7B1BB266-DF7B-A746-B830-9BD874274BFE}"/>
                </a:ext>
              </a:extLst>
            </p:cNvPr>
            <p:cNvSpPr>
              <a:spLocks/>
            </p:cNvSpPr>
            <p:nvPr/>
          </p:nvSpPr>
          <p:spPr bwMode="auto">
            <a:xfrm>
              <a:off x="18846726" y="6452773"/>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 name="Freeform 422">
              <a:extLst>
                <a:ext uri="{FF2B5EF4-FFF2-40B4-BE49-F238E27FC236}">
                  <a16:creationId xmlns:a16="http://schemas.microsoft.com/office/drawing/2014/main" id="{9FB86009-9549-D946-885A-1ADD464C6093}"/>
                </a:ext>
              </a:extLst>
            </p:cNvPr>
            <p:cNvSpPr>
              <a:spLocks/>
            </p:cNvSpPr>
            <p:nvPr/>
          </p:nvSpPr>
          <p:spPr bwMode="auto">
            <a:xfrm>
              <a:off x="18818065" y="6526040"/>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 name="Freeform 423">
              <a:extLst>
                <a:ext uri="{FF2B5EF4-FFF2-40B4-BE49-F238E27FC236}">
                  <a16:creationId xmlns:a16="http://schemas.microsoft.com/office/drawing/2014/main" id="{48C64C62-AF0C-B440-A3D1-934FCB54AF9B}"/>
                </a:ext>
              </a:extLst>
            </p:cNvPr>
            <p:cNvSpPr>
              <a:spLocks/>
            </p:cNvSpPr>
            <p:nvPr/>
          </p:nvSpPr>
          <p:spPr bwMode="auto">
            <a:xfrm>
              <a:off x="18687493" y="6675761"/>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 name="Freeform 424">
              <a:extLst>
                <a:ext uri="{FF2B5EF4-FFF2-40B4-BE49-F238E27FC236}">
                  <a16:creationId xmlns:a16="http://schemas.microsoft.com/office/drawing/2014/main" id="{0ED6E1A9-77A4-6946-9A2F-4F4D28D3FF33}"/>
                </a:ext>
              </a:extLst>
            </p:cNvPr>
            <p:cNvSpPr>
              <a:spLocks/>
            </p:cNvSpPr>
            <p:nvPr/>
          </p:nvSpPr>
          <p:spPr bwMode="auto">
            <a:xfrm>
              <a:off x="18576026" y="6723544"/>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 name="Freeform 425">
              <a:extLst>
                <a:ext uri="{FF2B5EF4-FFF2-40B4-BE49-F238E27FC236}">
                  <a16:creationId xmlns:a16="http://schemas.microsoft.com/office/drawing/2014/main" id="{06E71A2C-D176-1A42-991C-CB8B310806D0}"/>
                </a:ext>
              </a:extLst>
            </p:cNvPr>
            <p:cNvSpPr>
              <a:spLocks/>
            </p:cNvSpPr>
            <p:nvPr/>
          </p:nvSpPr>
          <p:spPr bwMode="auto">
            <a:xfrm>
              <a:off x="18502777" y="6761771"/>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 name="Freeform 426">
              <a:extLst>
                <a:ext uri="{FF2B5EF4-FFF2-40B4-BE49-F238E27FC236}">
                  <a16:creationId xmlns:a16="http://schemas.microsoft.com/office/drawing/2014/main" id="{0BD80A08-7086-6141-868D-A73E4E2C1433}"/>
                </a:ext>
              </a:extLst>
            </p:cNvPr>
            <p:cNvSpPr>
              <a:spLocks/>
            </p:cNvSpPr>
            <p:nvPr/>
          </p:nvSpPr>
          <p:spPr bwMode="auto">
            <a:xfrm>
              <a:off x="18455007" y="6790440"/>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 name="Freeform 427">
              <a:extLst>
                <a:ext uri="{FF2B5EF4-FFF2-40B4-BE49-F238E27FC236}">
                  <a16:creationId xmlns:a16="http://schemas.microsoft.com/office/drawing/2014/main" id="{8CF829B3-89CC-6442-AF0B-E2E376D57916}"/>
                </a:ext>
              </a:extLst>
            </p:cNvPr>
            <p:cNvSpPr>
              <a:spLocks/>
            </p:cNvSpPr>
            <p:nvPr/>
          </p:nvSpPr>
          <p:spPr bwMode="auto">
            <a:xfrm>
              <a:off x="18445451" y="6854150"/>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 name="Freeform 428">
              <a:extLst>
                <a:ext uri="{FF2B5EF4-FFF2-40B4-BE49-F238E27FC236}">
                  <a16:creationId xmlns:a16="http://schemas.microsoft.com/office/drawing/2014/main" id="{244B1D17-47EB-4042-BCDB-16B88FE94A5A}"/>
                </a:ext>
              </a:extLst>
            </p:cNvPr>
            <p:cNvSpPr>
              <a:spLocks/>
            </p:cNvSpPr>
            <p:nvPr/>
          </p:nvSpPr>
          <p:spPr bwMode="auto">
            <a:xfrm>
              <a:off x="18397681" y="6815924"/>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 name="Freeform 429">
              <a:extLst>
                <a:ext uri="{FF2B5EF4-FFF2-40B4-BE49-F238E27FC236}">
                  <a16:creationId xmlns:a16="http://schemas.microsoft.com/office/drawing/2014/main" id="{C584BFB5-31CA-B64F-8D37-B443C2B1DAFC}"/>
                </a:ext>
              </a:extLst>
            </p:cNvPr>
            <p:cNvSpPr>
              <a:spLocks/>
            </p:cNvSpPr>
            <p:nvPr/>
          </p:nvSpPr>
          <p:spPr bwMode="auto">
            <a:xfrm>
              <a:off x="18053730" y="7163149"/>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44" name="Group 43">
              <a:extLst>
                <a:ext uri="{FF2B5EF4-FFF2-40B4-BE49-F238E27FC236}">
                  <a16:creationId xmlns:a16="http://schemas.microsoft.com/office/drawing/2014/main" id="{B7966F3D-F603-864C-9758-E09731B445F4}"/>
                </a:ext>
              </a:extLst>
            </p:cNvPr>
            <p:cNvGrpSpPr/>
            <p:nvPr/>
          </p:nvGrpSpPr>
          <p:grpSpPr>
            <a:xfrm>
              <a:off x="17709785" y="6761771"/>
              <a:ext cx="697450" cy="662593"/>
              <a:chOff x="5961121" y="2686387"/>
              <a:chExt cx="288233" cy="273757"/>
            </a:xfrm>
            <a:grpFill/>
          </p:grpSpPr>
          <p:sp>
            <p:nvSpPr>
              <p:cNvPr id="409" name="Freeform 430">
                <a:extLst>
                  <a:ext uri="{FF2B5EF4-FFF2-40B4-BE49-F238E27FC236}">
                    <a16:creationId xmlns:a16="http://schemas.microsoft.com/office/drawing/2014/main" id="{0450B158-F451-274B-BE83-054B0A09FFCE}"/>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431">
                <a:extLst>
                  <a:ext uri="{FF2B5EF4-FFF2-40B4-BE49-F238E27FC236}">
                    <a16:creationId xmlns:a16="http://schemas.microsoft.com/office/drawing/2014/main" id="{69FFBE96-F2B2-B840-ACB1-4EC801D86C07}"/>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45" name="Freeform 432">
              <a:extLst>
                <a:ext uri="{FF2B5EF4-FFF2-40B4-BE49-F238E27FC236}">
                  <a16:creationId xmlns:a16="http://schemas.microsoft.com/office/drawing/2014/main" id="{2A8BF60D-9F8B-EA44-B31A-BA0CC510EE72}"/>
                </a:ext>
              </a:extLst>
            </p:cNvPr>
            <p:cNvSpPr>
              <a:spLocks/>
            </p:cNvSpPr>
            <p:nvPr/>
          </p:nvSpPr>
          <p:spPr bwMode="auto">
            <a:xfrm>
              <a:off x="17884940" y="7370208"/>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 name="Freeform 433">
              <a:extLst>
                <a:ext uri="{FF2B5EF4-FFF2-40B4-BE49-F238E27FC236}">
                  <a16:creationId xmlns:a16="http://schemas.microsoft.com/office/drawing/2014/main" id="{B3B0C14D-2EDA-1D44-A467-19050257AF89}"/>
                </a:ext>
              </a:extLst>
            </p:cNvPr>
            <p:cNvSpPr>
              <a:spLocks/>
            </p:cNvSpPr>
            <p:nvPr/>
          </p:nvSpPr>
          <p:spPr bwMode="auto">
            <a:xfrm>
              <a:off x="17773474" y="7370208"/>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 name="Freeform 434">
              <a:extLst>
                <a:ext uri="{FF2B5EF4-FFF2-40B4-BE49-F238E27FC236}">
                  <a16:creationId xmlns:a16="http://schemas.microsoft.com/office/drawing/2014/main" id="{2EF6D670-A5A3-0C43-9A9B-D98C64CEB325}"/>
                </a:ext>
              </a:extLst>
            </p:cNvPr>
            <p:cNvSpPr>
              <a:spLocks/>
            </p:cNvSpPr>
            <p:nvPr/>
          </p:nvSpPr>
          <p:spPr bwMode="auto">
            <a:xfrm>
              <a:off x="17652455" y="7405251"/>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 name="Freeform 435">
              <a:extLst>
                <a:ext uri="{FF2B5EF4-FFF2-40B4-BE49-F238E27FC236}">
                  <a16:creationId xmlns:a16="http://schemas.microsoft.com/office/drawing/2014/main" id="{461DA7A1-B5F0-9B4D-863E-51AAABBD1F43}"/>
                </a:ext>
              </a:extLst>
            </p:cNvPr>
            <p:cNvSpPr>
              <a:spLocks/>
            </p:cNvSpPr>
            <p:nvPr/>
          </p:nvSpPr>
          <p:spPr bwMode="auto">
            <a:xfrm>
              <a:off x="17550546" y="7771591"/>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 name="Freeform 436">
              <a:extLst>
                <a:ext uri="{FF2B5EF4-FFF2-40B4-BE49-F238E27FC236}">
                  <a16:creationId xmlns:a16="http://schemas.microsoft.com/office/drawing/2014/main" id="{FDAF6231-BB85-1D40-A842-D11410521F94}"/>
                </a:ext>
              </a:extLst>
            </p:cNvPr>
            <p:cNvSpPr>
              <a:spLocks/>
            </p:cNvSpPr>
            <p:nvPr/>
          </p:nvSpPr>
          <p:spPr bwMode="auto">
            <a:xfrm>
              <a:off x="17633347" y="7679208"/>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 name="Freeform 437">
              <a:extLst>
                <a:ext uri="{FF2B5EF4-FFF2-40B4-BE49-F238E27FC236}">
                  <a16:creationId xmlns:a16="http://schemas.microsoft.com/office/drawing/2014/main" id="{CF049616-C76C-8347-97DE-5F7CC34CC040}"/>
                </a:ext>
              </a:extLst>
            </p:cNvPr>
            <p:cNvSpPr>
              <a:spLocks/>
            </p:cNvSpPr>
            <p:nvPr/>
          </p:nvSpPr>
          <p:spPr bwMode="auto">
            <a:xfrm>
              <a:off x="17381755" y="7873527"/>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 name="Freeform 438">
              <a:extLst>
                <a:ext uri="{FF2B5EF4-FFF2-40B4-BE49-F238E27FC236}">
                  <a16:creationId xmlns:a16="http://schemas.microsoft.com/office/drawing/2014/main" id="{E3A6AB3E-4181-3447-B0AF-882C3B416507}"/>
                </a:ext>
              </a:extLst>
            </p:cNvPr>
            <p:cNvSpPr>
              <a:spLocks/>
            </p:cNvSpPr>
            <p:nvPr/>
          </p:nvSpPr>
          <p:spPr bwMode="auto">
            <a:xfrm>
              <a:off x="17203414" y="7838485"/>
              <a:ext cx="111465" cy="156091"/>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 name="Freeform 439">
              <a:extLst>
                <a:ext uri="{FF2B5EF4-FFF2-40B4-BE49-F238E27FC236}">
                  <a16:creationId xmlns:a16="http://schemas.microsoft.com/office/drawing/2014/main" id="{5BE571CF-1446-6246-95EA-AF6E650942E2}"/>
                </a:ext>
              </a:extLst>
            </p:cNvPr>
            <p:cNvSpPr>
              <a:spLocks/>
            </p:cNvSpPr>
            <p:nvPr/>
          </p:nvSpPr>
          <p:spPr bwMode="auto">
            <a:xfrm>
              <a:off x="16652456" y="8099699"/>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 name="Freeform 440">
              <a:extLst>
                <a:ext uri="{FF2B5EF4-FFF2-40B4-BE49-F238E27FC236}">
                  <a16:creationId xmlns:a16="http://schemas.microsoft.com/office/drawing/2014/main" id="{BB5D0D70-F331-6645-8781-400365DD8185}"/>
                </a:ext>
              </a:extLst>
            </p:cNvPr>
            <p:cNvSpPr>
              <a:spLocks/>
            </p:cNvSpPr>
            <p:nvPr/>
          </p:nvSpPr>
          <p:spPr bwMode="auto">
            <a:xfrm>
              <a:off x="17184305" y="8163411"/>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 name="Freeform 441">
              <a:extLst>
                <a:ext uri="{FF2B5EF4-FFF2-40B4-BE49-F238E27FC236}">
                  <a16:creationId xmlns:a16="http://schemas.microsoft.com/office/drawing/2014/main" id="{1FD5D117-9894-DE4C-A6A3-96AD087AA1A8}"/>
                </a:ext>
              </a:extLst>
            </p:cNvPr>
            <p:cNvSpPr>
              <a:spLocks/>
            </p:cNvSpPr>
            <p:nvPr/>
          </p:nvSpPr>
          <p:spPr bwMode="auto">
            <a:xfrm>
              <a:off x="17343540" y="8389583"/>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 name="Freeform 442">
              <a:extLst>
                <a:ext uri="{FF2B5EF4-FFF2-40B4-BE49-F238E27FC236}">
                  <a16:creationId xmlns:a16="http://schemas.microsoft.com/office/drawing/2014/main" id="{C908E444-ED55-3847-A28A-454AAA5A76E0}"/>
                </a:ext>
              </a:extLst>
            </p:cNvPr>
            <p:cNvSpPr>
              <a:spLocks/>
            </p:cNvSpPr>
            <p:nvPr/>
          </p:nvSpPr>
          <p:spPr bwMode="auto">
            <a:xfrm>
              <a:off x="17381755" y="8453294"/>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 name="Freeform 443">
              <a:extLst>
                <a:ext uri="{FF2B5EF4-FFF2-40B4-BE49-F238E27FC236}">
                  <a16:creationId xmlns:a16="http://schemas.microsoft.com/office/drawing/2014/main" id="{E4521BCF-BB7E-AF4E-A090-1D146B9CEB7D}"/>
                </a:ext>
              </a:extLst>
            </p:cNvPr>
            <p:cNvSpPr>
              <a:spLocks/>
            </p:cNvSpPr>
            <p:nvPr/>
          </p:nvSpPr>
          <p:spPr bwMode="auto">
            <a:xfrm>
              <a:off x="17212963" y="8399142"/>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 name="Freeform 444">
              <a:extLst>
                <a:ext uri="{FF2B5EF4-FFF2-40B4-BE49-F238E27FC236}">
                  <a16:creationId xmlns:a16="http://schemas.microsoft.com/office/drawing/2014/main" id="{B5FFF4EA-C3F6-3F43-860B-5451C39ACB2B}"/>
                </a:ext>
              </a:extLst>
            </p:cNvPr>
            <p:cNvSpPr>
              <a:spLocks/>
            </p:cNvSpPr>
            <p:nvPr/>
          </p:nvSpPr>
          <p:spPr bwMode="auto">
            <a:xfrm>
              <a:off x="17279846" y="8472408"/>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 name="Freeform 445">
              <a:extLst>
                <a:ext uri="{FF2B5EF4-FFF2-40B4-BE49-F238E27FC236}">
                  <a16:creationId xmlns:a16="http://schemas.microsoft.com/office/drawing/2014/main" id="{A46FC65F-AAFB-F040-AAB5-94509F3DC1A1}"/>
                </a:ext>
              </a:extLst>
            </p:cNvPr>
            <p:cNvSpPr>
              <a:spLocks/>
            </p:cNvSpPr>
            <p:nvPr/>
          </p:nvSpPr>
          <p:spPr bwMode="auto">
            <a:xfrm>
              <a:off x="17298954" y="8529746"/>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 name="Freeform 446">
              <a:extLst>
                <a:ext uri="{FF2B5EF4-FFF2-40B4-BE49-F238E27FC236}">
                  <a16:creationId xmlns:a16="http://schemas.microsoft.com/office/drawing/2014/main" id="{3F4A2169-6352-F242-9955-2AC1B2A8737C}"/>
                </a:ext>
              </a:extLst>
            </p:cNvPr>
            <p:cNvSpPr>
              <a:spLocks/>
            </p:cNvSpPr>
            <p:nvPr/>
          </p:nvSpPr>
          <p:spPr bwMode="auto">
            <a:xfrm>
              <a:off x="17353090" y="8520191"/>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 name="Freeform 447">
              <a:extLst>
                <a:ext uri="{FF2B5EF4-FFF2-40B4-BE49-F238E27FC236}">
                  <a16:creationId xmlns:a16="http://schemas.microsoft.com/office/drawing/2014/main" id="{5F0279A8-2D84-1F44-A885-5FC60BE51623}"/>
                </a:ext>
              </a:extLst>
            </p:cNvPr>
            <p:cNvSpPr>
              <a:spLocks/>
            </p:cNvSpPr>
            <p:nvPr/>
          </p:nvSpPr>
          <p:spPr bwMode="auto">
            <a:xfrm>
              <a:off x="17372202" y="8567975"/>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 name="Freeform 448">
              <a:extLst>
                <a:ext uri="{FF2B5EF4-FFF2-40B4-BE49-F238E27FC236}">
                  <a16:creationId xmlns:a16="http://schemas.microsoft.com/office/drawing/2014/main" id="{ED2CDF72-139E-E748-86A3-E98169E9F2F1}"/>
                </a:ext>
              </a:extLst>
            </p:cNvPr>
            <p:cNvSpPr>
              <a:spLocks/>
            </p:cNvSpPr>
            <p:nvPr/>
          </p:nvSpPr>
          <p:spPr bwMode="auto">
            <a:xfrm>
              <a:off x="17372202" y="8593460"/>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 name="Freeform 449">
              <a:extLst>
                <a:ext uri="{FF2B5EF4-FFF2-40B4-BE49-F238E27FC236}">
                  <a16:creationId xmlns:a16="http://schemas.microsoft.com/office/drawing/2014/main" id="{DDFC263C-F9A9-B34E-AC81-59CC304D1BCE}"/>
                </a:ext>
              </a:extLst>
            </p:cNvPr>
            <p:cNvSpPr>
              <a:spLocks/>
            </p:cNvSpPr>
            <p:nvPr/>
          </p:nvSpPr>
          <p:spPr bwMode="auto">
            <a:xfrm>
              <a:off x="17289398" y="8631685"/>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 name="Freeform 450">
              <a:extLst>
                <a:ext uri="{FF2B5EF4-FFF2-40B4-BE49-F238E27FC236}">
                  <a16:creationId xmlns:a16="http://schemas.microsoft.com/office/drawing/2014/main" id="{72163ACD-DE10-E54B-8E11-C17C39351EEA}"/>
                </a:ext>
              </a:extLst>
            </p:cNvPr>
            <p:cNvSpPr>
              <a:spLocks/>
            </p:cNvSpPr>
            <p:nvPr/>
          </p:nvSpPr>
          <p:spPr bwMode="auto">
            <a:xfrm>
              <a:off x="17063283" y="8539304"/>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 name="Freeform 451">
              <a:extLst>
                <a:ext uri="{FF2B5EF4-FFF2-40B4-BE49-F238E27FC236}">
                  <a16:creationId xmlns:a16="http://schemas.microsoft.com/office/drawing/2014/main" id="{21DC0408-F352-6D49-B634-1D678633CECD}"/>
                </a:ext>
              </a:extLst>
            </p:cNvPr>
            <p:cNvSpPr>
              <a:spLocks/>
            </p:cNvSpPr>
            <p:nvPr/>
          </p:nvSpPr>
          <p:spPr bwMode="auto">
            <a:xfrm>
              <a:off x="17391311" y="8399142"/>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 name="Freeform 452">
              <a:extLst>
                <a:ext uri="{FF2B5EF4-FFF2-40B4-BE49-F238E27FC236}">
                  <a16:creationId xmlns:a16="http://schemas.microsoft.com/office/drawing/2014/main" id="{A07C38DB-98BC-8549-A757-085B527B3D2D}"/>
                </a:ext>
              </a:extLst>
            </p:cNvPr>
            <p:cNvSpPr>
              <a:spLocks/>
            </p:cNvSpPr>
            <p:nvPr/>
          </p:nvSpPr>
          <p:spPr bwMode="auto">
            <a:xfrm>
              <a:off x="16037802" y="8781406"/>
              <a:ext cx="522295"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 name="Freeform 453">
              <a:extLst>
                <a:ext uri="{FF2B5EF4-FFF2-40B4-BE49-F238E27FC236}">
                  <a16:creationId xmlns:a16="http://schemas.microsoft.com/office/drawing/2014/main" id="{DE95A6B7-52A7-6243-8150-155593519A37}"/>
                </a:ext>
              </a:extLst>
            </p:cNvPr>
            <p:cNvSpPr>
              <a:spLocks/>
            </p:cNvSpPr>
            <p:nvPr/>
          </p:nvSpPr>
          <p:spPr bwMode="auto">
            <a:xfrm>
              <a:off x="16130158" y="897891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 name="Freeform 454">
              <a:extLst>
                <a:ext uri="{FF2B5EF4-FFF2-40B4-BE49-F238E27FC236}">
                  <a16:creationId xmlns:a16="http://schemas.microsoft.com/office/drawing/2014/main" id="{6860951B-668D-B04E-AD81-EEEA304396BC}"/>
                </a:ext>
              </a:extLst>
            </p:cNvPr>
            <p:cNvSpPr>
              <a:spLocks/>
            </p:cNvSpPr>
            <p:nvPr/>
          </p:nvSpPr>
          <p:spPr bwMode="auto">
            <a:xfrm>
              <a:off x="16197040" y="909040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 name="Freeform 455">
              <a:extLst>
                <a:ext uri="{FF2B5EF4-FFF2-40B4-BE49-F238E27FC236}">
                  <a16:creationId xmlns:a16="http://schemas.microsoft.com/office/drawing/2014/main" id="{A4CEFC7B-59D2-5F47-B48D-6CA444A10BFE}"/>
                </a:ext>
              </a:extLst>
            </p:cNvPr>
            <p:cNvSpPr>
              <a:spLocks/>
            </p:cNvSpPr>
            <p:nvPr/>
          </p:nvSpPr>
          <p:spPr bwMode="auto">
            <a:xfrm>
              <a:off x="16512327" y="911907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 name="Freeform 456">
              <a:extLst>
                <a:ext uri="{FF2B5EF4-FFF2-40B4-BE49-F238E27FC236}">
                  <a16:creationId xmlns:a16="http://schemas.microsoft.com/office/drawing/2014/main" id="{C0CC68CF-0D4C-4340-88E9-C48F539FF88C}"/>
                </a:ext>
              </a:extLst>
            </p:cNvPr>
            <p:cNvSpPr>
              <a:spLocks/>
            </p:cNvSpPr>
            <p:nvPr/>
          </p:nvSpPr>
          <p:spPr bwMode="auto">
            <a:xfrm>
              <a:off x="16617423" y="9166858"/>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 name="Freeform 457">
              <a:extLst>
                <a:ext uri="{FF2B5EF4-FFF2-40B4-BE49-F238E27FC236}">
                  <a16:creationId xmlns:a16="http://schemas.microsoft.com/office/drawing/2014/main" id="{2F633638-8897-BA49-92B5-A0D066B2EC50}"/>
                </a:ext>
              </a:extLst>
            </p:cNvPr>
            <p:cNvSpPr>
              <a:spLocks/>
            </p:cNvSpPr>
            <p:nvPr/>
          </p:nvSpPr>
          <p:spPr bwMode="auto">
            <a:xfrm>
              <a:off x="16521880" y="932613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 name="Freeform 458">
              <a:extLst>
                <a:ext uri="{FF2B5EF4-FFF2-40B4-BE49-F238E27FC236}">
                  <a16:creationId xmlns:a16="http://schemas.microsoft.com/office/drawing/2014/main" id="{A0EF30D7-1D8B-BD44-AFF7-78AEBF49B4E3}"/>
                </a:ext>
              </a:extLst>
            </p:cNvPr>
            <p:cNvSpPr>
              <a:spLocks/>
            </p:cNvSpPr>
            <p:nvPr/>
          </p:nvSpPr>
          <p:spPr bwMode="auto">
            <a:xfrm>
              <a:off x="16840353" y="936117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 name="Freeform 459">
              <a:extLst>
                <a:ext uri="{FF2B5EF4-FFF2-40B4-BE49-F238E27FC236}">
                  <a16:creationId xmlns:a16="http://schemas.microsoft.com/office/drawing/2014/main" id="{339AC0AE-0B7F-D541-9D6A-05DAAD7C4DA6}"/>
                </a:ext>
              </a:extLst>
            </p:cNvPr>
            <p:cNvSpPr>
              <a:spLocks/>
            </p:cNvSpPr>
            <p:nvPr/>
          </p:nvSpPr>
          <p:spPr bwMode="auto">
            <a:xfrm>
              <a:off x="16942264" y="9428071"/>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 name="Freeform 460">
              <a:extLst>
                <a:ext uri="{FF2B5EF4-FFF2-40B4-BE49-F238E27FC236}">
                  <a16:creationId xmlns:a16="http://schemas.microsoft.com/office/drawing/2014/main" id="{EBB95FE9-324D-6D43-AFDC-B71A1CF98FC5}"/>
                </a:ext>
              </a:extLst>
            </p:cNvPr>
            <p:cNvSpPr>
              <a:spLocks/>
            </p:cNvSpPr>
            <p:nvPr/>
          </p:nvSpPr>
          <p:spPr bwMode="auto">
            <a:xfrm>
              <a:off x="16999590" y="943762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 name="Freeform 461">
              <a:extLst>
                <a:ext uri="{FF2B5EF4-FFF2-40B4-BE49-F238E27FC236}">
                  <a16:creationId xmlns:a16="http://schemas.microsoft.com/office/drawing/2014/main" id="{B7172C76-C040-834C-A916-15EAAE02A043}"/>
                </a:ext>
              </a:extLst>
            </p:cNvPr>
            <p:cNvSpPr>
              <a:spLocks/>
            </p:cNvSpPr>
            <p:nvPr/>
          </p:nvSpPr>
          <p:spPr bwMode="auto">
            <a:xfrm>
              <a:off x="17034619" y="943762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 name="Freeform 462">
              <a:extLst>
                <a:ext uri="{FF2B5EF4-FFF2-40B4-BE49-F238E27FC236}">
                  <a16:creationId xmlns:a16="http://schemas.microsoft.com/office/drawing/2014/main" id="{0FB0803B-7DF6-244B-B879-47937539FA30}"/>
                </a:ext>
              </a:extLst>
            </p:cNvPr>
            <p:cNvSpPr>
              <a:spLocks/>
            </p:cNvSpPr>
            <p:nvPr/>
          </p:nvSpPr>
          <p:spPr bwMode="auto">
            <a:xfrm>
              <a:off x="17082391" y="9428071"/>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 name="Freeform 463">
              <a:extLst>
                <a:ext uri="{FF2B5EF4-FFF2-40B4-BE49-F238E27FC236}">
                  <a16:creationId xmlns:a16="http://schemas.microsoft.com/office/drawing/2014/main" id="{7119A18D-6A45-2847-851E-75B7FBA563A1}"/>
                </a:ext>
              </a:extLst>
            </p:cNvPr>
            <p:cNvSpPr>
              <a:spLocks/>
            </p:cNvSpPr>
            <p:nvPr/>
          </p:nvSpPr>
          <p:spPr bwMode="auto">
            <a:xfrm>
              <a:off x="17184305" y="943762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 name="Freeform 464">
              <a:extLst>
                <a:ext uri="{FF2B5EF4-FFF2-40B4-BE49-F238E27FC236}">
                  <a16:creationId xmlns:a16="http://schemas.microsoft.com/office/drawing/2014/main" id="{5EC1A4AE-FD04-A546-9085-5DB172793DDA}"/>
                </a:ext>
              </a:extLst>
            </p:cNvPr>
            <p:cNvSpPr>
              <a:spLocks/>
            </p:cNvSpPr>
            <p:nvPr/>
          </p:nvSpPr>
          <p:spPr bwMode="auto">
            <a:xfrm>
              <a:off x="17149271" y="949178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 name="Freeform 465">
              <a:extLst>
                <a:ext uri="{FF2B5EF4-FFF2-40B4-BE49-F238E27FC236}">
                  <a16:creationId xmlns:a16="http://schemas.microsoft.com/office/drawing/2014/main" id="{1E81B1E7-D607-5548-9A72-4DF021CCAF75}"/>
                </a:ext>
              </a:extLst>
            </p:cNvPr>
            <p:cNvSpPr>
              <a:spLocks/>
            </p:cNvSpPr>
            <p:nvPr/>
          </p:nvSpPr>
          <p:spPr bwMode="auto">
            <a:xfrm>
              <a:off x="17474111" y="919234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 name="Freeform 466">
              <a:extLst>
                <a:ext uri="{FF2B5EF4-FFF2-40B4-BE49-F238E27FC236}">
                  <a16:creationId xmlns:a16="http://schemas.microsoft.com/office/drawing/2014/main" id="{340E5653-F5BA-3443-9F4E-BC4ACDDA3E9E}"/>
                </a:ext>
              </a:extLst>
            </p:cNvPr>
            <p:cNvSpPr>
              <a:spLocks/>
            </p:cNvSpPr>
            <p:nvPr/>
          </p:nvSpPr>
          <p:spPr bwMode="auto">
            <a:xfrm>
              <a:off x="17569655" y="918597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 name="Freeform 467">
              <a:extLst>
                <a:ext uri="{FF2B5EF4-FFF2-40B4-BE49-F238E27FC236}">
                  <a16:creationId xmlns:a16="http://schemas.microsoft.com/office/drawing/2014/main" id="{1E63F727-D813-3549-8E0D-34FBC77023D1}"/>
                </a:ext>
              </a:extLst>
            </p:cNvPr>
            <p:cNvSpPr>
              <a:spLocks/>
            </p:cNvSpPr>
            <p:nvPr/>
          </p:nvSpPr>
          <p:spPr bwMode="auto">
            <a:xfrm>
              <a:off x="17139717" y="8969352"/>
              <a:ext cx="299365"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 name="Freeform 468">
              <a:extLst>
                <a:ext uri="{FF2B5EF4-FFF2-40B4-BE49-F238E27FC236}">
                  <a16:creationId xmlns:a16="http://schemas.microsoft.com/office/drawing/2014/main" id="{019343F7-C555-F34A-A826-C5380C22DA7A}"/>
                </a:ext>
              </a:extLst>
            </p:cNvPr>
            <p:cNvSpPr>
              <a:spLocks/>
            </p:cNvSpPr>
            <p:nvPr/>
          </p:nvSpPr>
          <p:spPr bwMode="auto">
            <a:xfrm>
              <a:off x="17540990" y="8950238"/>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 name="Freeform 469">
              <a:extLst>
                <a:ext uri="{FF2B5EF4-FFF2-40B4-BE49-F238E27FC236}">
                  <a16:creationId xmlns:a16="http://schemas.microsoft.com/office/drawing/2014/main" id="{EAE45658-1012-3D4C-8F4E-97B0B4BC7183}"/>
                </a:ext>
              </a:extLst>
            </p:cNvPr>
            <p:cNvSpPr>
              <a:spLocks/>
            </p:cNvSpPr>
            <p:nvPr/>
          </p:nvSpPr>
          <p:spPr bwMode="auto">
            <a:xfrm>
              <a:off x="17579210" y="893112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 name="Freeform 470">
              <a:extLst>
                <a:ext uri="{FF2B5EF4-FFF2-40B4-BE49-F238E27FC236}">
                  <a16:creationId xmlns:a16="http://schemas.microsoft.com/office/drawing/2014/main" id="{485EAC19-B801-164A-B5ED-EDEDD1D18ECF}"/>
                </a:ext>
              </a:extLst>
            </p:cNvPr>
            <p:cNvSpPr>
              <a:spLocks/>
            </p:cNvSpPr>
            <p:nvPr/>
          </p:nvSpPr>
          <p:spPr bwMode="auto">
            <a:xfrm>
              <a:off x="17681120" y="9052177"/>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 name="Freeform 471">
              <a:extLst>
                <a:ext uri="{FF2B5EF4-FFF2-40B4-BE49-F238E27FC236}">
                  <a16:creationId xmlns:a16="http://schemas.microsoft.com/office/drawing/2014/main" id="{980BE360-9A2A-444D-A4C3-05A2412C49DE}"/>
                </a:ext>
              </a:extLst>
            </p:cNvPr>
            <p:cNvSpPr>
              <a:spLocks/>
            </p:cNvSpPr>
            <p:nvPr/>
          </p:nvSpPr>
          <p:spPr bwMode="auto">
            <a:xfrm>
              <a:off x="17690676" y="9061732"/>
              <a:ext cx="175161"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 name="Freeform 472">
              <a:extLst>
                <a:ext uri="{FF2B5EF4-FFF2-40B4-BE49-F238E27FC236}">
                  <a16:creationId xmlns:a16="http://schemas.microsoft.com/office/drawing/2014/main" id="{F8DEA372-A5D9-6146-98AA-F4345C13B4DE}"/>
                </a:ext>
              </a:extLst>
            </p:cNvPr>
            <p:cNvSpPr>
              <a:spLocks/>
            </p:cNvSpPr>
            <p:nvPr/>
          </p:nvSpPr>
          <p:spPr bwMode="auto">
            <a:xfrm>
              <a:off x="18521886" y="9240125"/>
              <a:ext cx="194269"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 name="Freeform 473">
              <a:extLst>
                <a:ext uri="{FF2B5EF4-FFF2-40B4-BE49-F238E27FC236}">
                  <a16:creationId xmlns:a16="http://schemas.microsoft.com/office/drawing/2014/main" id="{84CCA218-4758-AA41-ACBE-AD3EBB1B78D7}"/>
                </a:ext>
              </a:extLst>
            </p:cNvPr>
            <p:cNvSpPr>
              <a:spLocks/>
            </p:cNvSpPr>
            <p:nvPr/>
          </p:nvSpPr>
          <p:spPr bwMode="auto">
            <a:xfrm>
              <a:off x="18802143" y="929746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 name="Freeform 474">
              <a:extLst>
                <a:ext uri="{FF2B5EF4-FFF2-40B4-BE49-F238E27FC236}">
                  <a16:creationId xmlns:a16="http://schemas.microsoft.com/office/drawing/2014/main" id="{D9C1EBBE-3962-FE48-9438-3B6C89C9BEB7}"/>
                </a:ext>
              </a:extLst>
            </p:cNvPr>
            <p:cNvSpPr>
              <a:spLocks/>
            </p:cNvSpPr>
            <p:nvPr/>
          </p:nvSpPr>
          <p:spPr bwMode="auto">
            <a:xfrm>
              <a:off x="19044179" y="9485414"/>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8" name="Freeform 475">
              <a:extLst>
                <a:ext uri="{FF2B5EF4-FFF2-40B4-BE49-F238E27FC236}">
                  <a16:creationId xmlns:a16="http://schemas.microsoft.com/office/drawing/2014/main" id="{2F65FC33-24A7-E547-BC1F-3CE3231AA213}"/>
                </a:ext>
              </a:extLst>
            </p:cNvPr>
            <p:cNvSpPr>
              <a:spLocks/>
            </p:cNvSpPr>
            <p:nvPr/>
          </p:nvSpPr>
          <p:spPr bwMode="auto">
            <a:xfrm>
              <a:off x="18986856" y="9399402"/>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9" name="Freeform 476">
              <a:extLst>
                <a:ext uri="{FF2B5EF4-FFF2-40B4-BE49-F238E27FC236}">
                  <a16:creationId xmlns:a16="http://schemas.microsoft.com/office/drawing/2014/main" id="{70CBAA23-67CE-1044-BEF9-DF78EE5E2DA3}"/>
                </a:ext>
              </a:extLst>
            </p:cNvPr>
            <p:cNvSpPr>
              <a:spLocks/>
            </p:cNvSpPr>
            <p:nvPr/>
          </p:nvSpPr>
          <p:spPr bwMode="auto">
            <a:xfrm>
              <a:off x="18904052" y="936117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0" name="Freeform 477">
              <a:extLst>
                <a:ext uri="{FF2B5EF4-FFF2-40B4-BE49-F238E27FC236}">
                  <a16:creationId xmlns:a16="http://schemas.microsoft.com/office/drawing/2014/main" id="{D4AA770E-B96E-BA46-8A04-A3BA24146804}"/>
                </a:ext>
              </a:extLst>
            </p:cNvPr>
            <p:cNvSpPr>
              <a:spLocks/>
            </p:cNvSpPr>
            <p:nvPr/>
          </p:nvSpPr>
          <p:spPr bwMode="auto">
            <a:xfrm>
              <a:off x="19248001" y="1001739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1" name="Freeform 478">
              <a:extLst>
                <a:ext uri="{FF2B5EF4-FFF2-40B4-BE49-F238E27FC236}">
                  <a16:creationId xmlns:a16="http://schemas.microsoft.com/office/drawing/2014/main" id="{57AF68D6-14CA-B74D-A3D3-9C75EEF0A2DC}"/>
                </a:ext>
              </a:extLst>
            </p:cNvPr>
            <p:cNvSpPr>
              <a:spLocks/>
            </p:cNvSpPr>
            <p:nvPr/>
          </p:nvSpPr>
          <p:spPr bwMode="auto">
            <a:xfrm>
              <a:off x="19649276" y="10727771"/>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79">
              <a:extLst>
                <a:ext uri="{FF2B5EF4-FFF2-40B4-BE49-F238E27FC236}">
                  <a16:creationId xmlns:a16="http://schemas.microsoft.com/office/drawing/2014/main" id="{8849A005-67EA-3845-ABC3-23D6DF8BA9A9}"/>
                </a:ext>
              </a:extLst>
            </p:cNvPr>
            <p:cNvSpPr>
              <a:spLocks/>
            </p:cNvSpPr>
            <p:nvPr/>
          </p:nvSpPr>
          <p:spPr bwMode="auto">
            <a:xfrm>
              <a:off x="19677939" y="10848823"/>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80">
              <a:extLst>
                <a:ext uri="{FF2B5EF4-FFF2-40B4-BE49-F238E27FC236}">
                  <a16:creationId xmlns:a16="http://schemas.microsoft.com/office/drawing/2014/main" id="{148BB161-01B5-C341-9DEA-252B81FAE293}"/>
                </a:ext>
              </a:extLst>
            </p:cNvPr>
            <p:cNvSpPr>
              <a:spLocks/>
            </p:cNvSpPr>
            <p:nvPr/>
          </p:nvSpPr>
          <p:spPr bwMode="auto">
            <a:xfrm>
              <a:off x="19359469" y="11055883"/>
              <a:ext cx="366244" cy="356780"/>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81">
              <a:extLst>
                <a:ext uri="{FF2B5EF4-FFF2-40B4-BE49-F238E27FC236}">
                  <a16:creationId xmlns:a16="http://schemas.microsoft.com/office/drawing/2014/main" id="{39941133-678F-8F46-AB7E-624C779870CF}"/>
                </a:ext>
              </a:extLst>
            </p:cNvPr>
            <p:cNvSpPr>
              <a:spLocks/>
            </p:cNvSpPr>
            <p:nvPr/>
          </p:nvSpPr>
          <p:spPr bwMode="auto">
            <a:xfrm>
              <a:off x="19416792" y="11412666"/>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82">
              <a:extLst>
                <a:ext uri="{FF2B5EF4-FFF2-40B4-BE49-F238E27FC236}">
                  <a16:creationId xmlns:a16="http://schemas.microsoft.com/office/drawing/2014/main" id="{02E870C9-EA3F-9946-962B-6280FB661D4F}"/>
                </a:ext>
              </a:extLst>
            </p:cNvPr>
            <p:cNvSpPr>
              <a:spLocks/>
            </p:cNvSpPr>
            <p:nvPr/>
          </p:nvSpPr>
          <p:spPr bwMode="auto">
            <a:xfrm>
              <a:off x="18343542" y="11065441"/>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83">
              <a:extLst>
                <a:ext uri="{FF2B5EF4-FFF2-40B4-BE49-F238E27FC236}">
                  <a16:creationId xmlns:a16="http://schemas.microsoft.com/office/drawing/2014/main" id="{74075F48-0AA1-B04E-B46D-44486B6C5760}"/>
                </a:ext>
              </a:extLst>
            </p:cNvPr>
            <p:cNvSpPr>
              <a:spLocks/>
            </p:cNvSpPr>
            <p:nvPr/>
          </p:nvSpPr>
          <p:spPr bwMode="auto">
            <a:xfrm>
              <a:off x="18483669" y="11017658"/>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84">
              <a:extLst>
                <a:ext uri="{FF2B5EF4-FFF2-40B4-BE49-F238E27FC236}">
                  <a16:creationId xmlns:a16="http://schemas.microsoft.com/office/drawing/2014/main" id="{53D16E88-08AC-2D43-8435-3CA868A560A2}"/>
                </a:ext>
              </a:extLst>
            </p:cNvPr>
            <p:cNvSpPr>
              <a:spLocks/>
            </p:cNvSpPr>
            <p:nvPr/>
          </p:nvSpPr>
          <p:spPr bwMode="auto">
            <a:xfrm>
              <a:off x="18295771" y="1101765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85">
              <a:extLst>
                <a:ext uri="{FF2B5EF4-FFF2-40B4-BE49-F238E27FC236}">
                  <a16:creationId xmlns:a16="http://schemas.microsoft.com/office/drawing/2014/main" id="{579BF3BC-EF48-A247-BE0E-F0622CC625C6}"/>
                </a:ext>
              </a:extLst>
            </p:cNvPr>
            <p:cNvSpPr>
              <a:spLocks/>
            </p:cNvSpPr>
            <p:nvPr/>
          </p:nvSpPr>
          <p:spPr bwMode="auto">
            <a:xfrm>
              <a:off x="15384935" y="8593460"/>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86">
              <a:extLst>
                <a:ext uri="{FF2B5EF4-FFF2-40B4-BE49-F238E27FC236}">
                  <a16:creationId xmlns:a16="http://schemas.microsoft.com/office/drawing/2014/main" id="{FE87AB7C-6EF2-3B41-B2A5-9E731A6A17E9}"/>
                </a:ext>
              </a:extLst>
            </p:cNvPr>
            <p:cNvSpPr>
              <a:spLocks/>
            </p:cNvSpPr>
            <p:nvPr/>
          </p:nvSpPr>
          <p:spPr bwMode="auto">
            <a:xfrm>
              <a:off x="13665188" y="9606463"/>
              <a:ext cx="337580" cy="653034"/>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87">
              <a:extLst>
                <a:ext uri="{FF2B5EF4-FFF2-40B4-BE49-F238E27FC236}">
                  <a16:creationId xmlns:a16="http://schemas.microsoft.com/office/drawing/2014/main" id="{F62B4A66-52AE-0B49-AE6F-E35162585431}"/>
                </a:ext>
              </a:extLst>
            </p:cNvPr>
            <p:cNvSpPr>
              <a:spLocks/>
            </p:cNvSpPr>
            <p:nvPr/>
          </p:nvSpPr>
          <p:spPr bwMode="auto">
            <a:xfrm>
              <a:off x="14413596" y="5028835"/>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88">
              <a:extLst>
                <a:ext uri="{FF2B5EF4-FFF2-40B4-BE49-F238E27FC236}">
                  <a16:creationId xmlns:a16="http://schemas.microsoft.com/office/drawing/2014/main" id="{D63470CF-D973-944B-BCB6-15474A2FAE32}"/>
                </a:ext>
              </a:extLst>
            </p:cNvPr>
            <p:cNvSpPr>
              <a:spLocks/>
            </p:cNvSpPr>
            <p:nvPr/>
          </p:nvSpPr>
          <p:spPr bwMode="auto">
            <a:xfrm>
              <a:off x="13926333" y="5086175"/>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89">
              <a:extLst>
                <a:ext uri="{FF2B5EF4-FFF2-40B4-BE49-F238E27FC236}">
                  <a16:creationId xmlns:a16="http://schemas.microsoft.com/office/drawing/2014/main" id="{16D3387E-7C95-0B4B-817F-3B0888D0CF80}"/>
                </a:ext>
              </a:extLst>
            </p:cNvPr>
            <p:cNvSpPr>
              <a:spLocks/>
            </p:cNvSpPr>
            <p:nvPr/>
          </p:nvSpPr>
          <p:spPr bwMode="auto">
            <a:xfrm>
              <a:off x="14945443" y="4767620"/>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90">
              <a:extLst>
                <a:ext uri="{FF2B5EF4-FFF2-40B4-BE49-F238E27FC236}">
                  <a16:creationId xmlns:a16="http://schemas.microsoft.com/office/drawing/2014/main" id="{7896EA42-6E23-A045-BA35-2D120FF550D0}"/>
                </a:ext>
              </a:extLst>
            </p:cNvPr>
            <p:cNvSpPr>
              <a:spLocks/>
            </p:cNvSpPr>
            <p:nvPr/>
          </p:nvSpPr>
          <p:spPr bwMode="auto">
            <a:xfrm>
              <a:off x="16811689" y="4675240"/>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91">
              <a:extLst>
                <a:ext uri="{FF2B5EF4-FFF2-40B4-BE49-F238E27FC236}">
                  <a16:creationId xmlns:a16="http://schemas.microsoft.com/office/drawing/2014/main" id="{CBFB8C4A-BD57-564F-9465-3B3D44D449B1}"/>
                </a:ext>
              </a:extLst>
            </p:cNvPr>
            <p:cNvSpPr>
              <a:spLocks/>
            </p:cNvSpPr>
            <p:nvPr/>
          </p:nvSpPr>
          <p:spPr bwMode="auto">
            <a:xfrm>
              <a:off x="15869013" y="3999906"/>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92">
              <a:extLst>
                <a:ext uri="{FF2B5EF4-FFF2-40B4-BE49-F238E27FC236}">
                  <a16:creationId xmlns:a16="http://schemas.microsoft.com/office/drawing/2014/main" id="{102834A6-020B-484C-84E2-2C9835E75080}"/>
                </a:ext>
              </a:extLst>
            </p:cNvPr>
            <p:cNvSpPr>
              <a:spLocks/>
            </p:cNvSpPr>
            <p:nvPr/>
          </p:nvSpPr>
          <p:spPr bwMode="auto">
            <a:xfrm>
              <a:off x="15346720" y="4805850"/>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93">
              <a:extLst>
                <a:ext uri="{FF2B5EF4-FFF2-40B4-BE49-F238E27FC236}">
                  <a16:creationId xmlns:a16="http://schemas.microsoft.com/office/drawing/2014/main" id="{A99105C5-2B8D-964D-B1B6-3686F4F73E63}"/>
                </a:ext>
              </a:extLst>
            </p:cNvPr>
            <p:cNvSpPr>
              <a:spLocks/>
            </p:cNvSpPr>
            <p:nvPr/>
          </p:nvSpPr>
          <p:spPr bwMode="auto">
            <a:xfrm>
              <a:off x="12098301" y="6892379"/>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94">
              <a:extLst>
                <a:ext uri="{FF2B5EF4-FFF2-40B4-BE49-F238E27FC236}">
                  <a16:creationId xmlns:a16="http://schemas.microsoft.com/office/drawing/2014/main" id="{25EF90B8-EDFC-6A40-B196-886F3FAD1D74}"/>
                </a:ext>
              </a:extLst>
            </p:cNvPr>
            <p:cNvSpPr>
              <a:spLocks/>
            </p:cNvSpPr>
            <p:nvPr/>
          </p:nvSpPr>
          <p:spPr bwMode="auto">
            <a:xfrm>
              <a:off x="12079192" y="6984761"/>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95">
              <a:extLst>
                <a:ext uri="{FF2B5EF4-FFF2-40B4-BE49-F238E27FC236}">
                  <a16:creationId xmlns:a16="http://schemas.microsoft.com/office/drawing/2014/main" id="{5D43AE8E-4C58-4A46-A7FD-CBB45CA32DBB}"/>
                </a:ext>
              </a:extLst>
            </p:cNvPr>
            <p:cNvSpPr>
              <a:spLocks/>
            </p:cNvSpPr>
            <p:nvPr/>
          </p:nvSpPr>
          <p:spPr bwMode="auto">
            <a:xfrm>
              <a:off x="12273464" y="7153594"/>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96">
              <a:extLst>
                <a:ext uri="{FF2B5EF4-FFF2-40B4-BE49-F238E27FC236}">
                  <a16:creationId xmlns:a16="http://schemas.microsoft.com/office/drawing/2014/main" id="{A9B011A8-93A9-0243-A207-D99236C94029}"/>
                </a:ext>
              </a:extLst>
            </p:cNvPr>
            <p:cNvSpPr>
              <a:spLocks/>
            </p:cNvSpPr>
            <p:nvPr/>
          </p:nvSpPr>
          <p:spPr bwMode="auto">
            <a:xfrm>
              <a:off x="13161999" y="7284201"/>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97">
              <a:extLst>
                <a:ext uri="{FF2B5EF4-FFF2-40B4-BE49-F238E27FC236}">
                  <a16:creationId xmlns:a16="http://schemas.microsoft.com/office/drawing/2014/main" id="{32A552BD-1A3F-2641-AF07-E89B4B599628}"/>
                </a:ext>
              </a:extLst>
            </p:cNvPr>
            <p:cNvSpPr>
              <a:spLocks/>
            </p:cNvSpPr>
            <p:nvPr/>
          </p:nvSpPr>
          <p:spPr bwMode="auto">
            <a:xfrm>
              <a:off x="12760725" y="7293757"/>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98">
              <a:extLst>
                <a:ext uri="{FF2B5EF4-FFF2-40B4-BE49-F238E27FC236}">
                  <a16:creationId xmlns:a16="http://schemas.microsoft.com/office/drawing/2014/main" id="{344DD47C-E148-A346-B6F0-C0027AE043F0}"/>
                </a:ext>
              </a:extLst>
            </p:cNvPr>
            <p:cNvSpPr>
              <a:spLocks/>
            </p:cNvSpPr>
            <p:nvPr/>
          </p:nvSpPr>
          <p:spPr bwMode="auto">
            <a:xfrm>
              <a:off x="12693846" y="5917602"/>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99">
              <a:extLst>
                <a:ext uri="{FF2B5EF4-FFF2-40B4-BE49-F238E27FC236}">
                  <a16:creationId xmlns:a16="http://schemas.microsoft.com/office/drawing/2014/main" id="{5FCCBA1A-1DBA-E84E-B132-A8148FB0C7DE}"/>
                </a:ext>
              </a:extLst>
            </p:cNvPr>
            <p:cNvSpPr>
              <a:spLocks/>
            </p:cNvSpPr>
            <p:nvPr/>
          </p:nvSpPr>
          <p:spPr bwMode="auto">
            <a:xfrm>
              <a:off x="12703401" y="5892119"/>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500">
              <a:extLst>
                <a:ext uri="{FF2B5EF4-FFF2-40B4-BE49-F238E27FC236}">
                  <a16:creationId xmlns:a16="http://schemas.microsoft.com/office/drawing/2014/main" id="{8E7259B6-D8D5-0C4B-9BFA-0F7E97D23FD0}"/>
                </a:ext>
              </a:extLst>
            </p:cNvPr>
            <p:cNvSpPr>
              <a:spLocks/>
            </p:cNvSpPr>
            <p:nvPr/>
          </p:nvSpPr>
          <p:spPr bwMode="auto">
            <a:xfrm>
              <a:off x="12509131" y="5955827"/>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501">
              <a:extLst>
                <a:ext uri="{FF2B5EF4-FFF2-40B4-BE49-F238E27FC236}">
                  <a16:creationId xmlns:a16="http://schemas.microsoft.com/office/drawing/2014/main" id="{7A5DBA21-B206-B443-BCA8-B7D01F63A197}"/>
                </a:ext>
              </a:extLst>
            </p:cNvPr>
            <p:cNvSpPr>
              <a:spLocks/>
            </p:cNvSpPr>
            <p:nvPr/>
          </p:nvSpPr>
          <p:spPr bwMode="auto">
            <a:xfrm>
              <a:off x="12591937" y="5796551"/>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502">
              <a:extLst>
                <a:ext uri="{FF2B5EF4-FFF2-40B4-BE49-F238E27FC236}">
                  <a16:creationId xmlns:a16="http://schemas.microsoft.com/office/drawing/2014/main" id="{171F1304-CC5A-4640-8DED-35DEB4B4D666}"/>
                </a:ext>
              </a:extLst>
            </p:cNvPr>
            <p:cNvSpPr>
              <a:spLocks/>
            </p:cNvSpPr>
            <p:nvPr/>
          </p:nvSpPr>
          <p:spPr bwMode="auto">
            <a:xfrm>
              <a:off x="12219322" y="6086434"/>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503">
              <a:extLst>
                <a:ext uri="{FF2B5EF4-FFF2-40B4-BE49-F238E27FC236}">
                  <a16:creationId xmlns:a16="http://schemas.microsoft.com/office/drawing/2014/main" id="{DC0C81B5-7BE7-914A-93C2-808F16F92C27}"/>
                </a:ext>
              </a:extLst>
            </p:cNvPr>
            <p:cNvSpPr>
              <a:spLocks/>
            </p:cNvSpPr>
            <p:nvPr/>
          </p:nvSpPr>
          <p:spPr bwMode="auto">
            <a:xfrm>
              <a:off x="12152446" y="6105548"/>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504">
              <a:extLst>
                <a:ext uri="{FF2B5EF4-FFF2-40B4-BE49-F238E27FC236}">
                  <a16:creationId xmlns:a16="http://schemas.microsoft.com/office/drawing/2014/main" id="{3C6CA56E-387C-8849-B000-9655A7B37EC9}"/>
                </a:ext>
              </a:extLst>
            </p:cNvPr>
            <p:cNvSpPr>
              <a:spLocks/>
            </p:cNvSpPr>
            <p:nvPr/>
          </p:nvSpPr>
          <p:spPr bwMode="auto">
            <a:xfrm>
              <a:off x="11818047" y="7070769"/>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505">
              <a:extLst>
                <a:ext uri="{FF2B5EF4-FFF2-40B4-BE49-F238E27FC236}">
                  <a16:creationId xmlns:a16="http://schemas.microsoft.com/office/drawing/2014/main" id="{D38E27EC-8E6F-BA48-9906-AE5028680CBE}"/>
                </a:ext>
              </a:extLst>
            </p:cNvPr>
            <p:cNvSpPr>
              <a:spLocks/>
            </p:cNvSpPr>
            <p:nvPr/>
          </p:nvSpPr>
          <p:spPr bwMode="auto">
            <a:xfrm>
              <a:off x="11359444" y="5927158"/>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9" name="Freeform 506">
              <a:extLst>
                <a:ext uri="{FF2B5EF4-FFF2-40B4-BE49-F238E27FC236}">
                  <a16:creationId xmlns:a16="http://schemas.microsoft.com/office/drawing/2014/main" id="{55241AEE-03F2-ED43-8C9F-F248F71D3B56}"/>
                </a:ext>
              </a:extLst>
            </p:cNvPr>
            <p:cNvSpPr>
              <a:spLocks/>
            </p:cNvSpPr>
            <p:nvPr/>
          </p:nvSpPr>
          <p:spPr bwMode="auto">
            <a:xfrm>
              <a:off x="11388111" y="5994055"/>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0" name="Freeform 507">
              <a:extLst>
                <a:ext uri="{FF2B5EF4-FFF2-40B4-BE49-F238E27FC236}">
                  <a16:creationId xmlns:a16="http://schemas.microsoft.com/office/drawing/2014/main" id="{36E4B1D5-4487-DE40-B4A4-AE92E21B8FF1}"/>
                </a:ext>
              </a:extLst>
            </p:cNvPr>
            <p:cNvSpPr>
              <a:spLocks/>
            </p:cNvSpPr>
            <p:nvPr/>
          </p:nvSpPr>
          <p:spPr bwMode="auto">
            <a:xfrm>
              <a:off x="11416772" y="6022726"/>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508">
              <a:extLst>
                <a:ext uri="{FF2B5EF4-FFF2-40B4-BE49-F238E27FC236}">
                  <a16:creationId xmlns:a16="http://schemas.microsoft.com/office/drawing/2014/main" id="{30D3F713-2459-A44F-8B31-C1A57061CA85}"/>
                </a:ext>
              </a:extLst>
            </p:cNvPr>
            <p:cNvSpPr>
              <a:spLocks/>
            </p:cNvSpPr>
            <p:nvPr/>
          </p:nvSpPr>
          <p:spPr bwMode="auto">
            <a:xfrm>
              <a:off x="11416772" y="6048211"/>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509">
              <a:extLst>
                <a:ext uri="{FF2B5EF4-FFF2-40B4-BE49-F238E27FC236}">
                  <a16:creationId xmlns:a16="http://schemas.microsoft.com/office/drawing/2014/main" id="{20196534-DE90-8142-90FC-A08CE3377687}"/>
                </a:ext>
              </a:extLst>
            </p:cNvPr>
            <p:cNvSpPr>
              <a:spLocks/>
            </p:cNvSpPr>
            <p:nvPr/>
          </p:nvSpPr>
          <p:spPr bwMode="auto">
            <a:xfrm>
              <a:off x="11416772" y="6067322"/>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510">
              <a:extLst>
                <a:ext uri="{FF2B5EF4-FFF2-40B4-BE49-F238E27FC236}">
                  <a16:creationId xmlns:a16="http://schemas.microsoft.com/office/drawing/2014/main" id="{0D204CB0-0337-B841-8E07-531CCDC86F38}"/>
                </a:ext>
              </a:extLst>
            </p:cNvPr>
            <p:cNvSpPr>
              <a:spLocks/>
            </p:cNvSpPr>
            <p:nvPr/>
          </p:nvSpPr>
          <p:spPr bwMode="auto">
            <a:xfrm>
              <a:off x="11490020" y="6207485"/>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511">
              <a:extLst>
                <a:ext uri="{FF2B5EF4-FFF2-40B4-BE49-F238E27FC236}">
                  <a16:creationId xmlns:a16="http://schemas.microsoft.com/office/drawing/2014/main" id="{7DCD71CE-43DB-E843-8759-32D4DBA5D1F0}"/>
                </a:ext>
              </a:extLst>
            </p:cNvPr>
            <p:cNvSpPr>
              <a:spLocks/>
            </p:cNvSpPr>
            <p:nvPr/>
          </p:nvSpPr>
          <p:spPr bwMode="auto">
            <a:xfrm>
              <a:off x="11630150" y="5786996"/>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512">
              <a:extLst>
                <a:ext uri="{FF2B5EF4-FFF2-40B4-BE49-F238E27FC236}">
                  <a16:creationId xmlns:a16="http://schemas.microsoft.com/office/drawing/2014/main" id="{A930CAAD-7B38-D446-A62A-0B7E4FC1F13A}"/>
                </a:ext>
              </a:extLst>
            </p:cNvPr>
            <p:cNvSpPr>
              <a:spLocks/>
            </p:cNvSpPr>
            <p:nvPr/>
          </p:nvSpPr>
          <p:spPr bwMode="auto">
            <a:xfrm>
              <a:off x="8260713" y="11747147"/>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513">
              <a:extLst>
                <a:ext uri="{FF2B5EF4-FFF2-40B4-BE49-F238E27FC236}">
                  <a16:creationId xmlns:a16="http://schemas.microsoft.com/office/drawing/2014/main" id="{423EE06E-BC07-BC4C-8014-4729A77C1EAC}"/>
                </a:ext>
              </a:extLst>
            </p:cNvPr>
            <p:cNvSpPr>
              <a:spLocks/>
            </p:cNvSpPr>
            <p:nvPr/>
          </p:nvSpPr>
          <p:spPr bwMode="auto">
            <a:xfrm>
              <a:off x="8251157" y="11804485"/>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514">
              <a:extLst>
                <a:ext uri="{FF2B5EF4-FFF2-40B4-BE49-F238E27FC236}">
                  <a16:creationId xmlns:a16="http://schemas.microsoft.com/office/drawing/2014/main" id="{5666D022-D16D-D84F-8BA0-25E521CF9DDE}"/>
                </a:ext>
              </a:extLst>
            </p:cNvPr>
            <p:cNvSpPr>
              <a:spLocks/>
            </p:cNvSpPr>
            <p:nvPr/>
          </p:nvSpPr>
          <p:spPr bwMode="auto">
            <a:xfrm>
              <a:off x="8241607" y="11731219"/>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515">
              <a:extLst>
                <a:ext uri="{FF2B5EF4-FFF2-40B4-BE49-F238E27FC236}">
                  <a16:creationId xmlns:a16="http://schemas.microsoft.com/office/drawing/2014/main" id="{067AA548-50C4-FA42-BB89-10B73AA4F2A8}"/>
                </a:ext>
              </a:extLst>
            </p:cNvPr>
            <p:cNvSpPr>
              <a:spLocks/>
            </p:cNvSpPr>
            <p:nvPr/>
          </p:nvSpPr>
          <p:spPr bwMode="auto">
            <a:xfrm>
              <a:off x="8203390" y="11766260"/>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516">
              <a:extLst>
                <a:ext uri="{FF2B5EF4-FFF2-40B4-BE49-F238E27FC236}">
                  <a16:creationId xmlns:a16="http://schemas.microsoft.com/office/drawing/2014/main" id="{36BE88E5-E3EE-0049-B4B3-17B48BD3CF79}"/>
                </a:ext>
              </a:extLst>
            </p:cNvPr>
            <p:cNvSpPr>
              <a:spLocks/>
            </p:cNvSpPr>
            <p:nvPr/>
          </p:nvSpPr>
          <p:spPr bwMode="auto">
            <a:xfrm>
              <a:off x="8184281" y="11702547"/>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517">
              <a:extLst>
                <a:ext uri="{FF2B5EF4-FFF2-40B4-BE49-F238E27FC236}">
                  <a16:creationId xmlns:a16="http://schemas.microsoft.com/office/drawing/2014/main" id="{9391CBAE-F39F-9D4D-9358-110C2963A0F0}"/>
                </a:ext>
              </a:extLst>
            </p:cNvPr>
            <p:cNvSpPr>
              <a:spLocks/>
            </p:cNvSpPr>
            <p:nvPr/>
          </p:nvSpPr>
          <p:spPr bwMode="auto">
            <a:xfrm>
              <a:off x="8184281" y="11626095"/>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518">
              <a:extLst>
                <a:ext uri="{FF2B5EF4-FFF2-40B4-BE49-F238E27FC236}">
                  <a16:creationId xmlns:a16="http://schemas.microsoft.com/office/drawing/2014/main" id="{56320BF9-85B1-394E-8183-787B03233E39}"/>
                </a:ext>
              </a:extLst>
            </p:cNvPr>
            <p:cNvSpPr>
              <a:spLocks/>
            </p:cNvSpPr>
            <p:nvPr/>
          </p:nvSpPr>
          <p:spPr bwMode="auto">
            <a:xfrm>
              <a:off x="8174726" y="11505045"/>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519">
              <a:extLst>
                <a:ext uri="{FF2B5EF4-FFF2-40B4-BE49-F238E27FC236}">
                  <a16:creationId xmlns:a16="http://schemas.microsoft.com/office/drawing/2014/main" id="{D4D11604-DE2F-B942-A627-A4A2A77F7E12}"/>
                </a:ext>
              </a:extLst>
            </p:cNvPr>
            <p:cNvSpPr>
              <a:spLocks/>
            </p:cNvSpPr>
            <p:nvPr/>
          </p:nvSpPr>
          <p:spPr bwMode="auto">
            <a:xfrm>
              <a:off x="8165173" y="11587869"/>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520">
              <a:extLst>
                <a:ext uri="{FF2B5EF4-FFF2-40B4-BE49-F238E27FC236}">
                  <a16:creationId xmlns:a16="http://schemas.microsoft.com/office/drawing/2014/main" id="{E1948C15-68DB-D942-BEF7-4B5397462016}"/>
                </a:ext>
              </a:extLst>
            </p:cNvPr>
            <p:cNvSpPr>
              <a:spLocks/>
            </p:cNvSpPr>
            <p:nvPr/>
          </p:nvSpPr>
          <p:spPr bwMode="auto">
            <a:xfrm>
              <a:off x="8165173" y="11466819"/>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521">
              <a:extLst>
                <a:ext uri="{FF2B5EF4-FFF2-40B4-BE49-F238E27FC236}">
                  <a16:creationId xmlns:a16="http://schemas.microsoft.com/office/drawing/2014/main" id="{D19BA796-DD39-9042-BD3F-5F1E03254055}"/>
                </a:ext>
              </a:extLst>
            </p:cNvPr>
            <p:cNvSpPr>
              <a:spLocks/>
            </p:cNvSpPr>
            <p:nvPr/>
          </p:nvSpPr>
          <p:spPr bwMode="auto">
            <a:xfrm>
              <a:off x="8212944" y="11282056"/>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522">
              <a:extLst>
                <a:ext uri="{FF2B5EF4-FFF2-40B4-BE49-F238E27FC236}">
                  <a16:creationId xmlns:a16="http://schemas.microsoft.com/office/drawing/2014/main" id="{E4847826-7C3D-7441-BCB6-8B9680CAA7E9}"/>
                </a:ext>
              </a:extLst>
            </p:cNvPr>
            <p:cNvSpPr>
              <a:spLocks/>
            </p:cNvSpPr>
            <p:nvPr/>
          </p:nvSpPr>
          <p:spPr bwMode="auto">
            <a:xfrm>
              <a:off x="8222499" y="11113223"/>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523">
              <a:extLst>
                <a:ext uri="{FF2B5EF4-FFF2-40B4-BE49-F238E27FC236}">
                  <a16:creationId xmlns:a16="http://schemas.microsoft.com/office/drawing/2014/main" id="{D5798E4E-0253-B04B-B40D-818A3C37FA4C}"/>
                </a:ext>
              </a:extLst>
            </p:cNvPr>
            <p:cNvSpPr>
              <a:spLocks/>
            </p:cNvSpPr>
            <p:nvPr/>
          </p:nvSpPr>
          <p:spPr bwMode="auto">
            <a:xfrm>
              <a:off x="8410396" y="8462850"/>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524">
              <a:extLst>
                <a:ext uri="{FF2B5EF4-FFF2-40B4-BE49-F238E27FC236}">
                  <a16:creationId xmlns:a16="http://schemas.microsoft.com/office/drawing/2014/main" id="{5C1B0A66-5499-B14F-BF50-97AEFBD45114}"/>
                </a:ext>
              </a:extLst>
            </p:cNvPr>
            <p:cNvSpPr>
              <a:spLocks/>
            </p:cNvSpPr>
            <p:nvPr/>
          </p:nvSpPr>
          <p:spPr bwMode="auto">
            <a:xfrm>
              <a:off x="8811671" y="8520191"/>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525">
              <a:extLst>
                <a:ext uri="{FF2B5EF4-FFF2-40B4-BE49-F238E27FC236}">
                  <a16:creationId xmlns:a16="http://schemas.microsoft.com/office/drawing/2014/main" id="{D40A73B2-FFBC-0543-9DBB-0E944CA0C038}"/>
                </a:ext>
              </a:extLst>
            </p:cNvPr>
            <p:cNvSpPr>
              <a:spLocks/>
            </p:cNvSpPr>
            <p:nvPr/>
          </p:nvSpPr>
          <p:spPr bwMode="auto">
            <a:xfrm>
              <a:off x="9324412" y="9026693"/>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526">
              <a:extLst>
                <a:ext uri="{FF2B5EF4-FFF2-40B4-BE49-F238E27FC236}">
                  <a16:creationId xmlns:a16="http://schemas.microsoft.com/office/drawing/2014/main" id="{07E02BCE-71D4-4A4C-90A8-E46678505E33}"/>
                </a:ext>
              </a:extLst>
            </p:cNvPr>
            <p:cNvSpPr>
              <a:spLocks/>
            </p:cNvSpPr>
            <p:nvPr/>
          </p:nvSpPr>
          <p:spPr bwMode="auto">
            <a:xfrm>
              <a:off x="8560078" y="8163411"/>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527">
              <a:extLst>
                <a:ext uri="{FF2B5EF4-FFF2-40B4-BE49-F238E27FC236}">
                  <a16:creationId xmlns:a16="http://schemas.microsoft.com/office/drawing/2014/main" id="{B661A45D-6A34-7A43-B079-8D340645B592}"/>
                </a:ext>
              </a:extLst>
            </p:cNvPr>
            <p:cNvSpPr>
              <a:spLocks/>
            </p:cNvSpPr>
            <p:nvPr/>
          </p:nvSpPr>
          <p:spPr bwMode="auto">
            <a:xfrm>
              <a:off x="8034598" y="8153853"/>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528">
              <a:extLst>
                <a:ext uri="{FF2B5EF4-FFF2-40B4-BE49-F238E27FC236}">
                  <a16:creationId xmlns:a16="http://schemas.microsoft.com/office/drawing/2014/main" id="{474A712F-108D-2147-9496-D6752C526397}"/>
                </a:ext>
              </a:extLst>
            </p:cNvPr>
            <p:cNvSpPr>
              <a:spLocks/>
            </p:cNvSpPr>
            <p:nvPr/>
          </p:nvSpPr>
          <p:spPr bwMode="auto">
            <a:xfrm>
              <a:off x="7747976" y="794042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529">
              <a:extLst>
                <a:ext uri="{FF2B5EF4-FFF2-40B4-BE49-F238E27FC236}">
                  <a16:creationId xmlns:a16="http://schemas.microsoft.com/office/drawing/2014/main" id="{61990D18-81A9-8E4F-AD8C-B58D66F07C4B}"/>
                </a:ext>
              </a:extLst>
            </p:cNvPr>
            <p:cNvSpPr>
              <a:spLocks/>
            </p:cNvSpPr>
            <p:nvPr/>
          </p:nvSpPr>
          <p:spPr bwMode="auto">
            <a:xfrm>
              <a:off x="8034598" y="7838485"/>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530">
              <a:extLst>
                <a:ext uri="{FF2B5EF4-FFF2-40B4-BE49-F238E27FC236}">
                  <a16:creationId xmlns:a16="http://schemas.microsoft.com/office/drawing/2014/main" id="{450DCAF1-8411-EE49-996F-1D1E1CB3B46F}"/>
                </a:ext>
              </a:extLst>
            </p:cNvPr>
            <p:cNvSpPr>
              <a:spLocks/>
            </p:cNvSpPr>
            <p:nvPr/>
          </p:nvSpPr>
          <p:spPr bwMode="auto">
            <a:xfrm>
              <a:off x="8270269" y="8032804"/>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531">
              <a:extLst>
                <a:ext uri="{FF2B5EF4-FFF2-40B4-BE49-F238E27FC236}">
                  <a16:creationId xmlns:a16="http://schemas.microsoft.com/office/drawing/2014/main" id="{A4979A1D-F7A4-924F-A547-F9D865A5A0A7}"/>
                </a:ext>
              </a:extLst>
            </p:cNvPr>
            <p:cNvSpPr>
              <a:spLocks/>
            </p:cNvSpPr>
            <p:nvPr/>
          </p:nvSpPr>
          <p:spPr bwMode="auto">
            <a:xfrm>
              <a:off x="8830779" y="6656650"/>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532">
              <a:extLst>
                <a:ext uri="{FF2B5EF4-FFF2-40B4-BE49-F238E27FC236}">
                  <a16:creationId xmlns:a16="http://schemas.microsoft.com/office/drawing/2014/main" id="{40896A12-1A34-C542-872B-2CD44BFB605F}"/>
                </a:ext>
              </a:extLst>
            </p:cNvPr>
            <p:cNvSpPr>
              <a:spLocks/>
            </p:cNvSpPr>
            <p:nvPr/>
          </p:nvSpPr>
          <p:spPr bwMode="auto">
            <a:xfrm>
              <a:off x="8856256" y="6704433"/>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533">
              <a:extLst>
                <a:ext uri="{FF2B5EF4-FFF2-40B4-BE49-F238E27FC236}">
                  <a16:creationId xmlns:a16="http://schemas.microsoft.com/office/drawing/2014/main" id="{89F1D423-1EDD-8646-84C1-62A33C8B2EF8}"/>
                </a:ext>
              </a:extLst>
            </p:cNvPr>
            <p:cNvSpPr>
              <a:spLocks/>
            </p:cNvSpPr>
            <p:nvPr/>
          </p:nvSpPr>
          <p:spPr bwMode="auto">
            <a:xfrm>
              <a:off x="8671540" y="6666205"/>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534">
              <a:extLst>
                <a:ext uri="{FF2B5EF4-FFF2-40B4-BE49-F238E27FC236}">
                  <a16:creationId xmlns:a16="http://schemas.microsoft.com/office/drawing/2014/main" id="{34E79F40-9A36-1E48-9143-B8B3538C3F7C}"/>
                </a:ext>
              </a:extLst>
            </p:cNvPr>
            <p:cNvSpPr>
              <a:spLocks/>
            </p:cNvSpPr>
            <p:nvPr/>
          </p:nvSpPr>
          <p:spPr bwMode="auto">
            <a:xfrm>
              <a:off x="8700207" y="6481442"/>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535">
              <a:extLst>
                <a:ext uri="{FF2B5EF4-FFF2-40B4-BE49-F238E27FC236}">
                  <a16:creationId xmlns:a16="http://schemas.microsoft.com/office/drawing/2014/main" id="{5E4CB9C0-8AF7-C149-874E-53BEC54D5559}"/>
                </a:ext>
              </a:extLst>
            </p:cNvPr>
            <p:cNvSpPr>
              <a:spLocks/>
            </p:cNvSpPr>
            <p:nvPr/>
          </p:nvSpPr>
          <p:spPr bwMode="auto">
            <a:xfrm>
              <a:off x="8932691" y="6385878"/>
              <a:ext cx="299365"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536">
              <a:extLst>
                <a:ext uri="{FF2B5EF4-FFF2-40B4-BE49-F238E27FC236}">
                  <a16:creationId xmlns:a16="http://schemas.microsoft.com/office/drawing/2014/main" id="{7883FC0E-692E-244B-8967-9EFC07391CB7}"/>
                </a:ext>
              </a:extLst>
            </p:cNvPr>
            <p:cNvSpPr>
              <a:spLocks/>
            </p:cNvSpPr>
            <p:nvPr/>
          </p:nvSpPr>
          <p:spPr bwMode="auto">
            <a:xfrm>
              <a:off x="9174730" y="6592936"/>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537">
              <a:extLst>
                <a:ext uri="{FF2B5EF4-FFF2-40B4-BE49-F238E27FC236}">
                  <a16:creationId xmlns:a16="http://schemas.microsoft.com/office/drawing/2014/main" id="{8FEC8005-C75B-B14A-A436-357B48851B49}"/>
                </a:ext>
              </a:extLst>
            </p:cNvPr>
            <p:cNvSpPr>
              <a:spLocks/>
            </p:cNvSpPr>
            <p:nvPr/>
          </p:nvSpPr>
          <p:spPr bwMode="auto">
            <a:xfrm>
              <a:off x="8652437" y="5694613"/>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538">
              <a:extLst>
                <a:ext uri="{FF2B5EF4-FFF2-40B4-BE49-F238E27FC236}">
                  <a16:creationId xmlns:a16="http://schemas.microsoft.com/office/drawing/2014/main" id="{97AB3120-FABF-FA41-8EFE-A4488E28FEB9}"/>
                </a:ext>
              </a:extLst>
            </p:cNvPr>
            <p:cNvSpPr>
              <a:spLocks/>
            </p:cNvSpPr>
            <p:nvPr/>
          </p:nvSpPr>
          <p:spPr bwMode="auto">
            <a:xfrm>
              <a:off x="8512310" y="5786996"/>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539">
              <a:extLst>
                <a:ext uri="{FF2B5EF4-FFF2-40B4-BE49-F238E27FC236}">
                  <a16:creationId xmlns:a16="http://schemas.microsoft.com/office/drawing/2014/main" id="{08A256DA-CB07-034B-BA56-72D32A723367}"/>
                </a:ext>
              </a:extLst>
            </p:cNvPr>
            <p:cNvSpPr>
              <a:spLocks/>
            </p:cNvSpPr>
            <p:nvPr/>
          </p:nvSpPr>
          <p:spPr bwMode="auto">
            <a:xfrm>
              <a:off x="7868994" y="6283941"/>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540">
              <a:extLst>
                <a:ext uri="{FF2B5EF4-FFF2-40B4-BE49-F238E27FC236}">
                  <a16:creationId xmlns:a16="http://schemas.microsoft.com/office/drawing/2014/main" id="{0AC6A108-2FBD-6B41-98E8-78E209193C0A}"/>
                </a:ext>
              </a:extLst>
            </p:cNvPr>
            <p:cNvSpPr>
              <a:spLocks/>
            </p:cNvSpPr>
            <p:nvPr/>
          </p:nvSpPr>
          <p:spPr bwMode="auto">
            <a:xfrm>
              <a:off x="7970903" y="6057769"/>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541">
              <a:extLst>
                <a:ext uri="{FF2B5EF4-FFF2-40B4-BE49-F238E27FC236}">
                  <a16:creationId xmlns:a16="http://schemas.microsoft.com/office/drawing/2014/main" id="{597AED2F-4A52-5942-8E63-AB4389B6E7FE}"/>
                </a:ext>
              </a:extLst>
            </p:cNvPr>
            <p:cNvSpPr>
              <a:spLocks/>
            </p:cNvSpPr>
            <p:nvPr/>
          </p:nvSpPr>
          <p:spPr bwMode="auto">
            <a:xfrm>
              <a:off x="7942242" y="5656386"/>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542">
              <a:extLst>
                <a:ext uri="{FF2B5EF4-FFF2-40B4-BE49-F238E27FC236}">
                  <a16:creationId xmlns:a16="http://schemas.microsoft.com/office/drawing/2014/main" id="{B075DEED-6637-DB42-8118-8303130B51DB}"/>
                </a:ext>
              </a:extLst>
            </p:cNvPr>
            <p:cNvSpPr>
              <a:spLocks/>
            </p:cNvSpPr>
            <p:nvPr/>
          </p:nvSpPr>
          <p:spPr bwMode="auto">
            <a:xfrm>
              <a:off x="7783006" y="5618161"/>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543">
              <a:extLst>
                <a:ext uri="{FF2B5EF4-FFF2-40B4-BE49-F238E27FC236}">
                  <a16:creationId xmlns:a16="http://schemas.microsoft.com/office/drawing/2014/main" id="{06C8D684-320A-5540-9140-6C615F25F76C}"/>
                </a:ext>
              </a:extLst>
            </p:cNvPr>
            <p:cNvSpPr>
              <a:spLocks/>
            </p:cNvSpPr>
            <p:nvPr/>
          </p:nvSpPr>
          <p:spPr bwMode="auto">
            <a:xfrm>
              <a:off x="8018674" y="5583119"/>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544">
              <a:extLst>
                <a:ext uri="{FF2B5EF4-FFF2-40B4-BE49-F238E27FC236}">
                  <a16:creationId xmlns:a16="http://schemas.microsoft.com/office/drawing/2014/main" id="{27F0FA8C-B6C9-304C-86B2-378A776B202B}"/>
                </a:ext>
              </a:extLst>
            </p:cNvPr>
            <p:cNvSpPr>
              <a:spLocks/>
            </p:cNvSpPr>
            <p:nvPr/>
          </p:nvSpPr>
          <p:spPr bwMode="auto">
            <a:xfrm>
              <a:off x="7623769" y="5395174"/>
              <a:ext cx="318474"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545">
              <a:extLst>
                <a:ext uri="{FF2B5EF4-FFF2-40B4-BE49-F238E27FC236}">
                  <a16:creationId xmlns:a16="http://schemas.microsoft.com/office/drawing/2014/main" id="{04CA2DED-07DF-814A-B2A4-4F9F29B21026}"/>
                </a:ext>
              </a:extLst>
            </p:cNvPr>
            <p:cNvSpPr>
              <a:spLocks/>
            </p:cNvSpPr>
            <p:nvPr/>
          </p:nvSpPr>
          <p:spPr bwMode="auto">
            <a:xfrm>
              <a:off x="7747976" y="5376057"/>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546">
              <a:extLst>
                <a:ext uri="{FF2B5EF4-FFF2-40B4-BE49-F238E27FC236}">
                  <a16:creationId xmlns:a16="http://schemas.microsoft.com/office/drawing/2014/main" id="{A33EB4B9-2D1D-CE4C-BDDD-08DD9C260F70}"/>
                </a:ext>
              </a:extLst>
            </p:cNvPr>
            <p:cNvSpPr>
              <a:spLocks/>
            </p:cNvSpPr>
            <p:nvPr/>
          </p:nvSpPr>
          <p:spPr bwMode="auto">
            <a:xfrm>
              <a:off x="7728865" y="5385615"/>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547">
              <a:extLst>
                <a:ext uri="{FF2B5EF4-FFF2-40B4-BE49-F238E27FC236}">
                  <a16:creationId xmlns:a16="http://schemas.microsoft.com/office/drawing/2014/main" id="{852BF731-2F75-5249-BE7D-82D6EB72DAE5}"/>
                </a:ext>
              </a:extLst>
            </p:cNvPr>
            <p:cNvSpPr>
              <a:spLocks/>
            </p:cNvSpPr>
            <p:nvPr/>
          </p:nvSpPr>
          <p:spPr bwMode="auto">
            <a:xfrm>
              <a:off x="7642876" y="5207228"/>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548">
              <a:extLst>
                <a:ext uri="{FF2B5EF4-FFF2-40B4-BE49-F238E27FC236}">
                  <a16:creationId xmlns:a16="http://schemas.microsoft.com/office/drawing/2014/main" id="{7E41C9DA-A329-324C-85A2-E8E126FFFD15}"/>
                </a:ext>
              </a:extLst>
            </p:cNvPr>
            <p:cNvSpPr>
              <a:spLocks/>
            </p:cNvSpPr>
            <p:nvPr/>
          </p:nvSpPr>
          <p:spPr bwMode="auto">
            <a:xfrm>
              <a:off x="7502749" y="4719840"/>
              <a:ext cx="1343953" cy="984331"/>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549">
              <a:extLst>
                <a:ext uri="{FF2B5EF4-FFF2-40B4-BE49-F238E27FC236}">
                  <a16:creationId xmlns:a16="http://schemas.microsoft.com/office/drawing/2014/main" id="{746720AA-3D7C-E842-8898-0AAC45DB1B82}"/>
                </a:ext>
              </a:extLst>
            </p:cNvPr>
            <p:cNvSpPr>
              <a:spLocks/>
            </p:cNvSpPr>
            <p:nvPr/>
          </p:nvSpPr>
          <p:spPr bwMode="auto">
            <a:xfrm>
              <a:off x="8372178" y="5637277"/>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550">
              <a:extLst>
                <a:ext uri="{FF2B5EF4-FFF2-40B4-BE49-F238E27FC236}">
                  <a16:creationId xmlns:a16="http://schemas.microsoft.com/office/drawing/2014/main" id="{F47F62C0-935F-8245-92B3-E35930B3A996}"/>
                </a:ext>
              </a:extLst>
            </p:cNvPr>
            <p:cNvSpPr>
              <a:spLocks/>
            </p:cNvSpPr>
            <p:nvPr/>
          </p:nvSpPr>
          <p:spPr bwMode="auto">
            <a:xfrm>
              <a:off x="8203390" y="5226341"/>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551">
              <a:extLst>
                <a:ext uri="{FF2B5EF4-FFF2-40B4-BE49-F238E27FC236}">
                  <a16:creationId xmlns:a16="http://schemas.microsoft.com/office/drawing/2014/main" id="{6BDE3304-549A-294D-B1C1-A73893734DC2}"/>
                </a:ext>
              </a:extLst>
            </p:cNvPr>
            <p:cNvSpPr>
              <a:spLocks/>
            </p:cNvSpPr>
            <p:nvPr/>
          </p:nvSpPr>
          <p:spPr bwMode="auto">
            <a:xfrm>
              <a:off x="8091925" y="5207228"/>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552">
              <a:extLst>
                <a:ext uri="{FF2B5EF4-FFF2-40B4-BE49-F238E27FC236}">
                  <a16:creationId xmlns:a16="http://schemas.microsoft.com/office/drawing/2014/main" id="{21A00569-1823-814E-B18B-308E6D8015C0}"/>
                </a:ext>
              </a:extLst>
            </p:cNvPr>
            <p:cNvSpPr>
              <a:spLocks/>
            </p:cNvSpPr>
            <p:nvPr/>
          </p:nvSpPr>
          <p:spPr bwMode="auto">
            <a:xfrm>
              <a:off x="7990012" y="5124403"/>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553">
              <a:extLst>
                <a:ext uri="{FF2B5EF4-FFF2-40B4-BE49-F238E27FC236}">
                  <a16:creationId xmlns:a16="http://schemas.microsoft.com/office/drawing/2014/main" id="{F65FC7C9-A0BD-6347-961A-E6CEFCC4116E}"/>
                </a:ext>
              </a:extLst>
            </p:cNvPr>
            <p:cNvSpPr>
              <a:spLocks/>
            </p:cNvSpPr>
            <p:nvPr/>
          </p:nvSpPr>
          <p:spPr bwMode="auto">
            <a:xfrm>
              <a:off x="8082372" y="5114844"/>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554">
              <a:extLst>
                <a:ext uri="{FF2B5EF4-FFF2-40B4-BE49-F238E27FC236}">
                  <a16:creationId xmlns:a16="http://schemas.microsoft.com/office/drawing/2014/main" id="{74E88921-9E0A-9147-B007-BD07F17B6A65}"/>
                </a:ext>
              </a:extLst>
            </p:cNvPr>
            <p:cNvSpPr>
              <a:spLocks/>
            </p:cNvSpPr>
            <p:nvPr/>
          </p:nvSpPr>
          <p:spPr bwMode="auto">
            <a:xfrm>
              <a:off x="8028229" y="5095734"/>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555">
              <a:extLst>
                <a:ext uri="{FF2B5EF4-FFF2-40B4-BE49-F238E27FC236}">
                  <a16:creationId xmlns:a16="http://schemas.microsoft.com/office/drawing/2014/main" id="{BF8CBE96-6271-BA4A-8A98-6B4B99B2214B}"/>
                </a:ext>
              </a:extLst>
            </p:cNvPr>
            <p:cNvSpPr>
              <a:spLocks/>
            </p:cNvSpPr>
            <p:nvPr/>
          </p:nvSpPr>
          <p:spPr bwMode="auto">
            <a:xfrm>
              <a:off x="7913580" y="4738951"/>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556">
              <a:extLst>
                <a:ext uri="{FF2B5EF4-FFF2-40B4-BE49-F238E27FC236}">
                  <a16:creationId xmlns:a16="http://schemas.microsoft.com/office/drawing/2014/main" id="{F123961C-BC55-A04F-9109-7141E17C87C1}"/>
                </a:ext>
              </a:extLst>
            </p:cNvPr>
            <p:cNvSpPr>
              <a:spLocks/>
            </p:cNvSpPr>
            <p:nvPr/>
          </p:nvSpPr>
          <p:spPr bwMode="auto">
            <a:xfrm>
              <a:off x="5709752" y="6433662"/>
              <a:ext cx="270701"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557">
              <a:extLst>
                <a:ext uri="{FF2B5EF4-FFF2-40B4-BE49-F238E27FC236}">
                  <a16:creationId xmlns:a16="http://schemas.microsoft.com/office/drawing/2014/main" id="{4FAB99A8-04FD-AE4C-93DA-1CB13B7CA8C4}"/>
                </a:ext>
              </a:extLst>
            </p:cNvPr>
            <p:cNvSpPr>
              <a:spLocks/>
            </p:cNvSpPr>
            <p:nvPr/>
          </p:nvSpPr>
          <p:spPr bwMode="auto">
            <a:xfrm>
              <a:off x="5496378" y="6226601"/>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558">
              <a:extLst>
                <a:ext uri="{FF2B5EF4-FFF2-40B4-BE49-F238E27FC236}">
                  <a16:creationId xmlns:a16="http://schemas.microsoft.com/office/drawing/2014/main" id="{FD444E9E-33EA-944B-97E8-227448FAE0B5}"/>
                </a:ext>
              </a:extLst>
            </p:cNvPr>
            <p:cNvSpPr>
              <a:spLocks/>
            </p:cNvSpPr>
            <p:nvPr/>
          </p:nvSpPr>
          <p:spPr bwMode="auto">
            <a:xfrm>
              <a:off x="5505932" y="6076879"/>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559">
              <a:extLst>
                <a:ext uri="{FF2B5EF4-FFF2-40B4-BE49-F238E27FC236}">
                  <a16:creationId xmlns:a16="http://schemas.microsoft.com/office/drawing/2014/main" id="{369DF7F7-C263-4046-8512-5F7D85778241}"/>
                </a:ext>
              </a:extLst>
            </p:cNvPr>
            <p:cNvSpPr>
              <a:spLocks/>
            </p:cNvSpPr>
            <p:nvPr/>
          </p:nvSpPr>
          <p:spPr bwMode="auto">
            <a:xfrm>
              <a:off x="5458160" y="6032285"/>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560">
              <a:extLst>
                <a:ext uri="{FF2B5EF4-FFF2-40B4-BE49-F238E27FC236}">
                  <a16:creationId xmlns:a16="http://schemas.microsoft.com/office/drawing/2014/main" id="{E67ACC9E-C71F-D741-8415-14CF878123E1}"/>
                </a:ext>
              </a:extLst>
            </p:cNvPr>
            <p:cNvSpPr>
              <a:spLocks/>
            </p:cNvSpPr>
            <p:nvPr/>
          </p:nvSpPr>
          <p:spPr bwMode="auto">
            <a:xfrm>
              <a:off x="5432682" y="6048211"/>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561">
              <a:extLst>
                <a:ext uri="{FF2B5EF4-FFF2-40B4-BE49-F238E27FC236}">
                  <a16:creationId xmlns:a16="http://schemas.microsoft.com/office/drawing/2014/main" id="{BB189C1F-5695-0C44-8A93-27FB03774F31}"/>
                </a:ext>
              </a:extLst>
            </p:cNvPr>
            <p:cNvSpPr>
              <a:spLocks/>
            </p:cNvSpPr>
            <p:nvPr/>
          </p:nvSpPr>
          <p:spPr bwMode="auto">
            <a:xfrm>
              <a:off x="5375356" y="5994055"/>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562">
              <a:extLst>
                <a:ext uri="{FF2B5EF4-FFF2-40B4-BE49-F238E27FC236}">
                  <a16:creationId xmlns:a16="http://schemas.microsoft.com/office/drawing/2014/main" id="{F80B618D-8442-4C45-9836-AB8453D51F2A}"/>
                </a:ext>
              </a:extLst>
            </p:cNvPr>
            <p:cNvSpPr>
              <a:spLocks/>
            </p:cNvSpPr>
            <p:nvPr/>
          </p:nvSpPr>
          <p:spPr bwMode="auto">
            <a:xfrm>
              <a:off x="5337139" y="5955827"/>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563">
              <a:extLst>
                <a:ext uri="{FF2B5EF4-FFF2-40B4-BE49-F238E27FC236}">
                  <a16:creationId xmlns:a16="http://schemas.microsoft.com/office/drawing/2014/main" id="{77D9FE3E-32D6-A840-8378-6DA08D606494}"/>
                </a:ext>
              </a:extLst>
            </p:cNvPr>
            <p:cNvSpPr>
              <a:spLocks/>
            </p:cNvSpPr>
            <p:nvPr/>
          </p:nvSpPr>
          <p:spPr bwMode="auto">
            <a:xfrm>
              <a:off x="5404018" y="5955827"/>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564">
              <a:extLst>
                <a:ext uri="{FF2B5EF4-FFF2-40B4-BE49-F238E27FC236}">
                  <a16:creationId xmlns:a16="http://schemas.microsoft.com/office/drawing/2014/main" id="{04B3D6FD-53B9-3347-B1C6-10E3EC634C27}"/>
                </a:ext>
              </a:extLst>
            </p:cNvPr>
            <p:cNvSpPr>
              <a:spLocks/>
            </p:cNvSpPr>
            <p:nvPr/>
          </p:nvSpPr>
          <p:spPr bwMode="auto">
            <a:xfrm>
              <a:off x="5384909" y="5974942"/>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565">
              <a:extLst>
                <a:ext uri="{FF2B5EF4-FFF2-40B4-BE49-F238E27FC236}">
                  <a16:creationId xmlns:a16="http://schemas.microsoft.com/office/drawing/2014/main" id="{E129630B-1F49-4B4A-9046-3FA02C00B588}"/>
                </a:ext>
              </a:extLst>
            </p:cNvPr>
            <p:cNvSpPr>
              <a:spLocks/>
            </p:cNvSpPr>
            <p:nvPr/>
          </p:nvSpPr>
          <p:spPr bwMode="auto">
            <a:xfrm>
              <a:off x="4486820" y="5984500"/>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566">
              <a:extLst>
                <a:ext uri="{FF2B5EF4-FFF2-40B4-BE49-F238E27FC236}">
                  <a16:creationId xmlns:a16="http://schemas.microsoft.com/office/drawing/2014/main" id="{9111BC86-265F-9446-AA48-AF38579E4F88}"/>
                </a:ext>
              </a:extLst>
            </p:cNvPr>
            <p:cNvSpPr>
              <a:spLocks/>
            </p:cNvSpPr>
            <p:nvPr/>
          </p:nvSpPr>
          <p:spPr bwMode="auto">
            <a:xfrm>
              <a:off x="4534590" y="5927158"/>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567">
              <a:extLst>
                <a:ext uri="{FF2B5EF4-FFF2-40B4-BE49-F238E27FC236}">
                  <a16:creationId xmlns:a16="http://schemas.microsoft.com/office/drawing/2014/main" id="{EB3C8FBB-CCB2-CB4D-A1C4-DECCE08FC94C}"/>
                </a:ext>
              </a:extLst>
            </p:cNvPr>
            <p:cNvSpPr>
              <a:spLocks/>
            </p:cNvSpPr>
            <p:nvPr/>
          </p:nvSpPr>
          <p:spPr bwMode="auto">
            <a:xfrm>
              <a:off x="4002741" y="6182000"/>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568">
              <a:extLst>
                <a:ext uri="{FF2B5EF4-FFF2-40B4-BE49-F238E27FC236}">
                  <a16:creationId xmlns:a16="http://schemas.microsoft.com/office/drawing/2014/main" id="{84677EC4-8338-A941-A27F-F9F11A5C5FE9}"/>
                </a:ext>
              </a:extLst>
            </p:cNvPr>
            <p:cNvSpPr>
              <a:spLocks/>
            </p:cNvSpPr>
            <p:nvPr/>
          </p:nvSpPr>
          <p:spPr bwMode="auto">
            <a:xfrm>
              <a:off x="3891276" y="6236156"/>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569">
              <a:extLst>
                <a:ext uri="{FF2B5EF4-FFF2-40B4-BE49-F238E27FC236}">
                  <a16:creationId xmlns:a16="http://schemas.microsoft.com/office/drawing/2014/main" id="{3EF946FB-4AFB-2E41-A460-2A4E899DDAF7}"/>
                </a:ext>
              </a:extLst>
            </p:cNvPr>
            <p:cNvSpPr>
              <a:spLocks/>
            </p:cNvSpPr>
            <p:nvPr/>
          </p:nvSpPr>
          <p:spPr bwMode="auto">
            <a:xfrm>
              <a:off x="7066443" y="5076618"/>
              <a:ext cx="194269"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570">
              <a:extLst>
                <a:ext uri="{FF2B5EF4-FFF2-40B4-BE49-F238E27FC236}">
                  <a16:creationId xmlns:a16="http://schemas.microsoft.com/office/drawing/2014/main" id="{3A83FFCF-41F4-6740-A12D-F5EE42094A69}"/>
                </a:ext>
              </a:extLst>
            </p:cNvPr>
            <p:cNvSpPr>
              <a:spLocks/>
            </p:cNvSpPr>
            <p:nvPr/>
          </p:nvSpPr>
          <p:spPr bwMode="auto">
            <a:xfrm>
              <a:off x="6999566" y="5133959"/>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571">
              <a:extLst>
                <a:ext uri="{FF2B5EF4-FFF2-40B4-BE49-F238E27FC236}">
                  <a16:creationId xmlns:a16="http://schemas.microsoft.com/office/drawing/2014/main" id="{9E4BCF94-E1C8-6442-8360-4FF41CE84B14}"/>
                </a:ext>
              </a:extLst>
            </p:cNvPr>
            <p:cNvSpPr>
              <a:spLocks/>
            </p:cNvSpPr>
            <p:nvPr/>
          </p:nvSpPr>
          <p:spPr bwMode="auto">
            <a:xfrm>
              <a:off x="6942240" y="516899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572">
              <a:extLst>
                <a:ext uri="{FF2B5EF4-FFF2-40B4-BE49-F238E27FC236}">
                  <a16:creationId xmlns:a16="http://schemas.microsoft.com/office/drawing/2014/main" id="{6DF7628C-A633-EB48-A0FA-B01FB38DDA86}"/>
                </a:ext>
              </a:extLst>
            </p:cNvPr>
            <p:cNvSpPr>
              <a:spLocks/>
            </p:cNvSpPr>
            <p:nvPr/>
          </p:nvSpPr>
          <p:spPr bwMode="auto">
            <a:xfrm>
              <a:off x="6139689" y="4777178"/>
              <a:ext cx="859875"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573">
              <a:extLst>
                <a:ext uri="{FF2B5EF4-FFF2-40B4-BE49-F238E27FC236}">
                  <a16:creationId xmlns:a16="http://schemas.microsoft.com/office/drawing/2014/main" id="{C91BF2A6-F573-E641-AA7C-F935FE5F3474}"/>
                </a:ext>
              </a:extLst>
            </p:cNvPr>
            <p:cNvSpPr>
              <a:spLocks/>
            </p:cNvSpPr>
            <p:nvPr/>
          </p:nvSpPr>
          <p:spPr bwMode="auto">
            <a:xfrm>
              <a:off x="6709757" y="4738951"/>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574">
              <a:extLst>
                <a:ext uri="{FF2B5EF4-FFF2-40B4-BE49-F238E27FC236}">
                  <a16:creationId xmlns:a16="http://schemas.microsoft.com/office/drawing/2014/main" id="{93603764-F402-014E-9529-5006C0EAA03B}"/>
                </a:ext>
              </a:extLst>
            </p:cNvPr>
            <p:cNvSpPr>
              <a:spLocks/>
            </p:cNvSpPr>
            <p:nvPr/>
          </p:nvSpPr>
          <p:spPr bwMode="auto">
            <a:xfrm>
              <a:off x="6916763" y="4700724"/>
              <a:ext cx="296179"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75">
              <a:extLst>
                <a:ext uri="{FF2B5EF4-FFF2-40B4-BE49-F238E27FC236}">
                  <a16:creationId xmlns:a16="http://schemas.microsoft.com/office/drawing/2014/main" id="{4DA428BC-D0E1-AA46-BFDD-C3D27BBB0B8E}"/>
                </a:ext>
              </a:extLst>
            </p:cNvPr>
            <p:cNvSpPr>
              <a:spLocks/>
            </p:cNvSpPr>
            <p:nvPr/>
          </p:nvSpPr>
          <p:spPr bwMode="auto">
            <a:xfrm>
              <a:off x="7232049" y="4700724"/>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76">
              <a:extLst>
                <a:ext uri="{FF2B5EF4-FFF2-40B4-BE49-F238E27FC236}">
                  <a16:creationId xmlns:a16="http://schemas.microsoft.com/office/drawing/2014/main" id="{D2440E94-BDAA-6E48-A2B4-FBC00B39D78E}"/>
                </a:ext>
              </a:extLst>
            </p:cNvPr>
            <p:cNvSpPr>
              <a:spLocks/>
            </p:cNvSpPr>
            <p:nvPr/>
          </p:nvSpPr>
          <p:spPr bwMode="auto">
            <a:xfrm>
              <a:off x="5833957" y="4675240"/>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77">
              <a:extLst>
                <a:ext uri="{FF2B5EF4-FFF2-40B4-BE49-F238E27FC236}">
                  <a16:creationId xmlns:a16="http://schemas.microsoft.com/office/drawing/2014/main" id="{93DE2C4B-C10A-1E4C-862F-7B0F89020A07}"/>
                </a:ext>
              </a:extLst>
            </p:cNvPr>
            <p:cNvSpPr>
              <a:spLocks/>
            </p:cNvSpPr>
            <p:nvPr/>
          </p:nvSpPr>
          <p:spPr bwMode="auto">
            <a:xfrm>
              <a:off x="6811667" y="4589230"/>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78">
              <a:extLst>
                <a:ext uri="{FF2B5EF4-FFF2-40B4-BE49-F238E27FC236}">
                  <a16:creationId xmlns:a16="http://schemas.microsoft.com/office/drawing/2014/main" id="{9E8AE926-CC8B-D840-BFD6-3C9C8919043C}"/>
                </a:ext>
              </a:extLst>
            </p:cNvPr>
            <p:cNvSpPr>
              <a:spLocks/>
            </p:cNvSpPr>
            <p:nvPr/>
          </p:nvSpPr>
          <p:spPr bwMode="auto">
            <a:xfrm>
              <a:off x="6235231" y="4420398"/>
              <a:ext cx="560510"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79">
              <a:extLst>
                <a:ext uri="{FF2B5EF4-FFF2-40B4-BE49-F238E27FC236}">
                  <a16:creationId xmlns:a16="http://schemas.microsoft.com/office/drawing/2014/main" id="{41A05531-0BB0-474A-9FD5-DAC3320DCDEA}"/>
                </a:ext>
              </a:extLst>
            </p:cNvPr>
            <p:cNvSpPr>
              <a:spLocks/>
            </p:cNvSpPr>
            <p:nvPr/>
          </p:nvSpPr>
          <p:spPr bwMode="auto">
            <a:xfrm>
              <a:off x="6139689" y="4525521"/>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80">
              <a:extLst>
                <a:ext uri="{FF2B5EF4-FFF2-40B4-BE49-F238E27FC236}">
                  <a16:creationId xmlns:a16="http://schemas.microsoft.com/office/drawing/2014/main" id="{CF1BB020-B6D9-6341-A8C0-FF3FFDB06E5B}"/>
                </a:ext>
              </a:extLst>
            </p:cNvPr>
            <p:cNvSpPr>
              <a:spLocks/>
            </p:cNvSpPr>
            <p:nvPr/>
          </p:nvSpPr>
          <p:spPr bwMode="auto">
            <a:xfrm>
              <a:off x="5974084" y="4385358"/>
              <a:ext cx="343950" cy="159278"/>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81">
              <a:extLst>
                <a:ext uri="{FF2B5EF4-FFF2-40B4-BE49-F238E27FC236}">
                  <a16:creationId xmlns:a16="http://schemas.microsoft.com/office/drawing/2014/main" id="{50129166-7D9A-CA4B-A26A-07D419C6DE74}"/>
                </a:ext>
              </a:extLst>
            </p:cNvPr>
            <p:cNvSpPr>
              <a:spLocks/>
            </p:cNvSpPr>
            <p:nvPr/>
          </p:nvSpPr>
          <p:spPr bwMode="auto">
            <a:xfrm>
              <a:off x="6346696" y="4449064"/>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82">
              <a:extLst>
                <a:ext uri="{FF2B5EF4-FFF2-40B4-BE49-F238E27FC236}">
                  <a16:creationId xmlns:a16="http://schemas.microsoft.com/office/drawing/2014/main" id="{69DBD9B3-3A57-0F4F-BEA7-8AD62562940B}"/>
                </a:ext>
              </a:extLst>
            </p:cNvPr>
            <p:cNvSpPr>
              <a:spLocks/>
            </p:cNvSpPr>
            <p:nvPr/>
          </p:nvSpPr>
          <p:spPr bwMode="auto">
            <a:xfrm>
              <a:off x="6410392" y="4318462"/>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83">
              <a:extLst>
                <a:ext uri="{FF2B5EF4-FFF2-40B4-BE49-F238E27FC236}">
                  <a16:creationId xmlns:a16="http://schemas.microsoft.com/office/drawing/2014/main" id="{7EDDB940-719E-0240-BA87-18ABCE5DF5EF}"/>
                </a:ext>
              </a:extLst>
            </p:cNvPr>
            <p:cNvSpPr>
              <a:spLocks/>
            </p:cNvSpPr>
            <p:nvPr/>
          </p:nvSpPr>
          <p:spPr bwMode="auto">
            <a:xfrm>
              <a:off x="6327587" y="4337573"/>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84">
              <a:extLst>
                <a:ext uri="{FF2B5EF4-FFF2-40B4-BE49-F238E27FC236}">
                  <a16:creationId xmlns:a16="http://schemas.microsoft.com/office/drawing/2014/main" id="{4E42A946-1948-DE4C-98C9-6966C470F3AB}"/>
                </a:ext>
              </a:extLst>
            </p:cNvPr>
            <p:cNvSpPr>
              <a:spLocks/>
            </p:cNvSpPr>
            <p:nvPr/>
          </p:nvSpPr>
          <p:spPr bwMode="auto">
            <a:xfrm>
              <a:off x="6429500" y="4251563"/>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85">
              <a:extLst>
                <a:ext uri="{FF2B5EF4-FFF2-40B4-BE49-F238E27FC236}">
                  <a16:creationId xmlns:a16="http://schemas.microsoft.com/office/drawing/2014/main" id="{A32090AC-9393-8C4B-ADF8-A866070A3603}"/>
                </a:ext>
              </a:extLst>
            </p:cNvPr>
            <p:cNvSpPr>
              <a:spLocks/>
            </p:cNvSpPr>
            <p:nvPr/>
          </p:nvSpPr>
          <p:spPr bwMode="auto">
            <a:xfrm>
              <a:off x="6907207" y="4449064"/>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86">
              <a:extLst>
                <a:ext uri="{FF2B5EF4-FFF2-40B4-BE49-F238E27FC236}">
                  <a16:creationId xmlns:a16="http://schemas.microsoft.com/office/drawing/2014/main" id="{83B4358B-2745-6448-BDFD-9D4B43B543BC}"/>
                </a:ext>
              </a:extLst>
            </p:cNvPr>
            <p:cNvSpPr>
              <a:spLocks/>
            </p:cNvSpPr>
            <p:nvPr/>
          </p:nvSpPr>
          <p:spPr bwMode="auto">
            <a:xfrm>
              <a:off x="6878546" y="4535077"/>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87">
              <a:extLst>
                <a:ext uri="{FF2B5EF4-FFF2-40B4-BE49-F238E27FC236}">
                  <a16:creationId xmlns:a16="http://schemas.microsoft.com/office/drawing/2014/main" id="{F1C9261D-5A1B-2C4D-BA47-94467ECFB3A7}"/>
                </a:ext>
              </a:extLst>
            </p:cNvPr>
            <p:cNvSpPr>
              <a:spLocks/>
            </p:cNvSpPr>
            <p:nvPr/>
          </p:nvSpPr>
          <p:spPr bwMode="auto">
            <a:xfrm>
              <a:off x="6859437" y="4525521"/>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88">
              <a:extLst>
                <a:ext uri="{FF2B5EF4-FFF2-40B4-BE49-F238E27FC236}">
                  <a16:creationId xmlns:a16="http://schemas.microsoft.com/office/drawing/2014/main" id="{E958CFE1-A76F-7847-AF89-33B865ADCBAB}"/>
                </a:ext>
              </a:extLst>
            </p:cNvPr>
            <p:cNvSpPr>
              <a:spLocks/>
            </p:cNvSpPr>
            <p:nvPr/>
          </p:nvSpPr>
          <p:spPr bwMode="auto">
            <a:xfrm>
              <a:off x="6821219" y="4496849"/>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89">
              <a:extLst>
                <a:ext uri="{FF2B5EF4-FFF2-40B4-BE49-F238E27FC236}">
                  <a16:creationId xmlns:a16="http://schemas.microsoft.com/office/drawing/2014/main" id="{A9394620-0536-C940-BAAB-0AD26E2194CD}"/>
                </a:ext>
              </a:extLst>
            </p:cNvPr>
            <p:cNvSpPr>
              <a:spLocks/>
            </p:cNvSpPr>
            <p:nvPr/>
          </p:nvSpPr>
          <p:spPr bwMode="auto">
            <a:xfrm>
              <a:off x="6830775" y="4458625"/>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90">
              <a:extLst>
                <a:ext uri="{FF2B5EF4-FFF2-40B4-BE49-F238E27FC236}">
                  <a16:creationId xmlns:a16="http://schemas.microsoft.com/office/drawing/2014/main" id="{ED7D9A15-6F94-A240-823E-E35761FEC3D4}"/>
                </a:ext>
              </a:extLst>
            </p:cNvPr>
            <p:cNvSpPr>
              <a:spLocks/>
            </p:cNvSpPr>
            <p:nvPr/>
          </p:nvSpPr>
          <p:spPr bwMode="auto">
            <a:xfrm>
              <a:off x="6738418" y="4347128"/>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91">
              <a:extLst>
                <a:ext uri="{FF2B5EF4-FFF2-40B4-BE49-F238E27FC236}">
                  <a16:creationId xmlns:a16="http://schemas.microsoft.com/office/drawing/2014/main" id="{514F3028-F9CD-704E-A385-C7867CE0084C}"/>
                </a:ext>
              </a:extLst>
            </p:cNvPr>
            <p:cNvSpPr>
              <a:spLocks/>
            </p:cNvSpPr>
            <p:nvPr/>
          </p:nvSpPr>
          <p:spPr bwMode="auto">
            <a:xfrm>
              <a:off x="6916763" y="4337573"/>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92">
              <a:extLst>
                <a:ext uri="{FF2B5EF4-FFF2-40B4-BE49-F238E27FC236}">
                  <a16:creationId xmlns:a16="http://schemas.microsoft.com/office/drawing/2014/main" id="{5A3D6B13-6122-7A4D-8FDB-6F61552DA8FB}"/>
                </a:ext>
              </a:extLst>
            </p:cNvPr>
            <p:cNvSpPr>
              <a:spLocks/>
            </p:cNvSpPr>
            <p:nvPr/>
          </p:nvSpPr>
          <p:spPr bwMode="auto">
            <a:xfrm>
              <a:off x="6757524" y="4187852"/>
              <a:ext cx="334396"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93">
              <a:extLst>
                <a:ext uri="{FF2B5EF4-FFF2-40B4-BE49-F238E27FC236}">
                  <a16:creationId xmlns:a16="http://schemas.microsoft.com/office/drawing/2014/main" id="{783B7D86-5877-3E49-8751-17D237DA87F5}"/>
                </a:ext>
              </a:extLst>
            </p:cNvPr>
            <p:cNvSpPr>
              <a:spLocks/>
            </p:cNvSpPr>
            <p:nvPr/>
          </p:nvSpPr>
          <p:spPr bwMode="auto">
            <a:xfrm>
              <a:off x="7018672" y="4101843"/>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94">
              <a:extLst>
                <a:ext uri="{FF2B5EF4-FFF2-40B4-BE49-F238E27FC236}">
                  <a16:creationId xmlns:a16="http://schemas.microsoft.com/office/drawing/2014/main" id="{DFA5B713-CE81-DA4F-84E5-3572E1BA6144}"/>
                </a:ext>
              </a:extLst>
            </p:cNvPr>
            <p:cNvSpPr>
              <a:spLocks/>
            </p:cNvSpPr>
            <p:nvPr/>
          </p:nvSpPr>
          <p:spPr bwMode="auto">
            <a:xfrm>
              <a:off x="7101474" y="4251563"/>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95">
              <a:extLst>
                <a:ext uri="{FF2B5EF4-FFF2-40B4-BE49-F238E27FC236}">
                  <a16:creationId xmlns:a16="http://schemas.microsoft.com/office/drawing/2014/main" id="{4B04A91E-56A6-5142-B5C6-E8E0283A93C4}"/>
                </a:ext>
              </a:extLst>
            </p:cNvPr>
            <p:cNvSpPr>
              <a:spLocks/>
            </p:cNvSpPr>
            <p:nvPr/>
          </p:nvSpPr>
          <p:spPr bwMode="auto">
            <a:xfrm>
              <a:off x="7206572" y="4347128"/>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96">
              <a:extLst>
                <a:ext uri="{FF2B5EF4-FFF2-40B4-BE49-F238E27FC236}">
                  <a16:creationId xmlns:a16="http://schemas.microsoft.com/office/drawing/2014/main" id="{89C70228-9692-374D-BB6F-0AC236D82CC2}"/>
                </a:ext>
              </a:extLst>
            </p:cNvPr>
            <p:cNvSpPr>
              <a:spLocks/>
            </p:cNvSpPr>
            <p:nvPr/>
          </p:nvSpPr>
          <p:spPr bwMode="auto">
            <a:xfrm>
              <a:off x="7197019" y="4560561"/>
              <a:ext cx="156052"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97">
              <a:extLst>
                <a:ext uri="{FF2B5EF4-FFF2-40B4-BE49-F238E27FC236}">
                  <a16:creationId xmlns:a16="http://schemas.microsoft.com/office/drawing/2014/main" id="{F5C6D545-F213-2748-9582-B487D3E4DBC4}"/>
                </a:ext>
              </a:extLst>
            </p:cNvPr>
            <p:cNvSpPr>
              <a:spLocks/>
            </p:cNvSpPr>
            <p:nvPr/>
          </p:nvSpPr>
          <p:spPr bwMode="auto">
            <a:xfrm>
              <a:off x="7270266" y="4535077"/>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98">
              <a:extLst>
                <a:ext uri="{FF2B5EF4-FFF2-40B4-BE49-F238E27FC236}">
                  <a16:creationId xmlns:a16="http://schemas.microsoft.com/office/drawing/2014/main" id="{AF2B0670-DCC1-9740-95B4-8FE5F41D0AE8}"/>
                </a:ext>
              </a:extLst>
            </p:cNvPr>
            <p:cNvSpPr>
              <a:spLocks/>
            </p:cNvSpPr>
            <p:nvPr/>
          </p:nvSpPr>
          <p:spPr bwMode="auto">
            <a:xfrm>
              <a:off x="7439056" y="4366242"/>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99">
              <a:extLst>
                <a:ext uri="{FF2B5EF4-FFF2-40B4-BE49-F238E27FC236}">
                  <a16:creationId xmlns:a16="http://schemas.microsoft.com/office/drawing/2014/main" id="{1343A188-3FBD-0648-9122-C1ADD3D02E3D}"/>
                </a:ext>
              </a:extLst>
            </p:cNvPr>
            <p:cNvSpPr>
              <a:spLocks/>
            </p:cNvSpPr>
            <p:nvPr/>
          </p:nvSpPr>
          <p:spPr bwMode="auto">
            <a:xfrm>
              <a:off x="7483641" y="4449064"/>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600">
              <a:extLst>
                <a:ext uri="{FF2B5EF4-FFF2-40B4-BE49-F238E27FC236}">
                  <a16:creationId xmlns:a16="http://schemas.microsoft.com/office/drawing/2014/main" id="{56947595-060D-DB4D-BB01-9FD96A480C1F}"/>
                </a:ext>
              </a:extLst>
            </p:cNvPr>
            <p:cNvSpPr>
              <a:spLocks/>
            </p:cNvSpPr>
            <p:nvPr/>
          </p:nvSpPr>
          <p:spPr bwMode="auto">
            <a:xfrm>
              <a:off x="7177908" y="4420398"/>
              <a:ext cx="831213"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601">
              <a:extLst>
                <a:ext uri="{FF2B5EF4-FFF2-40B4-BE49-F238E27FC236}">
                  <a16:creationId xmlns:a16="http://schemas.microsoft.com/office/drawing/2014/main" id="{70DD43A8-0170-5940-B24C-4C6A317D2FAA}"/>
                </a:ext>
              </a:extLst>
            </p:cNvPr>
            <p:cNvSpPr>
              <a:spLocks/>
            </p:cNvSpPr>
            <p:nvPr/>
          </p:nvSpPr>
          <p:spPr bwMode="auto">
            <a:xfrm>
              <a:off x="7197019" y="3980793"/>
              <a:ext cx="550957" cy="347224"/>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602">
              <a:extLst>
                <a:ext uri="{FF2B5EF4-FFF2-40B4-BE49-F238E27FC236}">
                  <a16:creationId xmlns:a16="http://schemas.microsoft.com/office/drawing/2014/main" id="{4A2D3309-7BBF-6D44-8BDC-C7D2A04CA09F}"/>
                </a:ext>
              </a:extLst>
            </p:cNvPr>
            <p:cNvSpPr>
              <a:spLocks/>
            </p:cNvSpPr>
            <p:nvPr/>
          </p:nvSpPr>
          <p:spPr bwMode="auto">
            <a:xfrm>
              <a:off x="7419947" y="3767363"/>
              <a:ext cx="1455419" cy="758158"/>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604">
              <a:extLst>
                <a:ext uri="{FF2B5EF4-FFF2-40B4-BE49-F238E27FC236}">
                  <a16:creationId xmlns:a16="http://schemas.microsoft.com/office/drawing/2014/main" id="{782D568B-0DC4-1948-B9D9-034C8CC78FCE}"/>
                </a:ext>
              </a:extLst>
            </p:cNvPr>
            <p:cNvSpPr>
              <a:spLocks/>
            </p:cNvSpPr>
            <p:nvPr/>
          </p:nvSpPr>
          <p:spPr bwMode="auto">
            <a:xfrm>
              <a:off x="8101480" y="4187852"/>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605">
              <a:extLst>
                <a:ext uri="{FF2B5EF4-FFF2-40B4-BE49-F238E27FC236}">
                  <a16:creationId xmlns:a16="http://schemas.microsoft.com/office/drawing/2014/main" id="{3F58273A-71AA-A34D-8A95-39D45CD28AC3}"/>
                </a:ext>
              </a:extLst>
            </p:cNvPr>
            <p:cNvSpPr>
              <a:spLocks/>
            </p:cNvSpPr>
            <p:nvPr/>
          </p:nvSpPr>
          <p:spPr bwMode="auto">
            <a:xfrm>
              <a:off x="7738420" y="4226077"/>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606">
              <a:extLst>
                <a:ext uri="{FF2B5EF4-FFF2-40B4-BE49-F238E27FC236}">
                  <a16:creationId xmlns:a16="http://schemas.microsoft.com/office/drawing/2014/main" id="{3BC0F36E-9FA6-B741-AC37-D27ACC21145E}"/>
                </a:ext>
              </a:extLst>
            </p:cNvPr>
            <p:cNvSpPr>
              <a:spLocks/>
            </p:cNvSpPr>
            <p:nvPr/>
          </p:nvSpPr>
          <p:spPr bwMode="auto">
            <a:xfrm>
              <a:off x="7980459" y="4515963"/>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607">
              <a:extLst>
                <a:ext uri="{FF2B5EF4-FFF2-40B4-BE49-F238E27FC236}">
                  <a16:creationId xmlns:a16="http://schemas.microsoft.com/office/drawing/2014/main" id="{3159FF57-ED90-C241-B137-7BF036F760A4}"/>
                </a:ext>
              </a:extLst>
            </p:cNvPr>
            <p:cNvSpPr>
              <a:spLocks/>
            </p:cNvSpPr>
            <p:nvPr/>
          </p:nvSpPr>
          <p:spPr bwMode="auto">
            <a:xfrm>
              <a:off x="4805290" y="5815664"/>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608">
              <a:extLst>
                <a:ext uri="{FF2B5EF4-FFF2-40B4-BE49-F238E27FC236}">
                  <a16:creationId xmlns:a16="http://schemas.microsoft.com/office/drawing/2014/main" id="{4D992408-5FEB-B74F-A737-D0DD12EA9BED}"/>
                </a:ext>
              </a:extLst>
            </p:cNvPr>
            <p:cNvSpPr>
              <a:spLocks/>
            </p:cNvSpPr>
            <p:nvPr/>
          </p:nvSpPr>
          <p:spPr bwMode="auto">
            <a:xfrm>
              <a:off x="4872172" y="5806107"/>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609">
              <a:extLst>
                <a:ext uri="{FF2B5EF4-FFF2-40B4-BE49-F238E27FC236}">
                  <a16:creationId xmlns:a16="http://schemas.microsoft.com/office/drawing/2014/main" id="{ACE2CD45-2D93-764F-8FDE-3231E5EC9721}"/>
                </a:ext>
              </a:extLst>
            </p:cNvPr>
            <p:cNvSpPr>
              <a:spLocks/>
            </p:cNvSpPr>
            <p:nvPr/>
          </p:nvSpPr>
          <p:spPr bwMode="auto">
            <a:xfrm>
              <a:off x="3919938" y="5815664"/>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610">
              <a:extLst>
                <a:ext uri="{FF2B5EF4-FFF2-40B4-BE49-F238E27FC236}">
                  <a16:creationId xmlns:a16="http://schemas.microsoft.com/office/drawing/2014/main" id="{92EFF36D-5166-184B-8A40-56BBA44D9D0C}"/>
                </a:ext>
              </a:extLst>
            </p:cNvPr>
            <p:cNvSpPr>
              <a:spLocks/>
            </p:cNvSpPr>
            <p:nvPr/>
          </p:nvSpPr>
          <p:spPr bwMode="auto">
            <a:xfrm>
              <a:off x="17662009" y="9138184"/>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611">
              <a:extLst>
                <a:ext uri="{FF2B5EF4-FFF2-40B4-BE49-F238E27FC236}">
                  <a16:creationId xmlns:a16="http://schemas.microsoft.com/office/drawing/2014/main" id="{0D435FDC-5BDA-274B-B0FB-7780A0015E3C}"/>
                </a:ext>
              </a:extLst>
            </p:cNvPr>
            <p:cNvSpPr>
              <a:spLocks/>
            </p:cNvSpPr>
            <p:nvPr/>
          </p:nvSpPr>
          <p:spPr bwMode="auto">
            <a:xfrm>
              <a:off x="17540990" y="9119070"/>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612">
              <a:extLst>
                <a:ext uri="{FF2B5EF4-FFF2-40B4-BE49-F238E27FC236}">
                  <a16:creationId xmlns:a16="http://schemas.microsoft.com/office/drawing/2014/main" id="{04BEA0E8-C117-B545-B552-747D19ED7A34}"/>
                </a:ext>
              </a:extLst>
            </p:cNvPr>
            <p:cNvSpPr>
              <a:spLocks/>
            </p:cNvSpPr>
            <p:nvPr/>
          </p:nvSpPr>
          <p:spPr bwMode="auto">
            <a:xfrm>
              <a:off x="17961374" y="10785110"/>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Rectangle 613">
              <a:extLst>
                <a:ext uri="{FF2B5EF4-FFF2-40B4-BE49-F238E27FC236}">
                  <a16:creationId xmlns:a16="http://schemas.microsoft.com/office/drawing/2014/main" id="{82D12DDC-907D-C141-A1D7-BA77D2FB4A0D}"/>
                </a:ext>
              </a:extLst>
            </p:cNvPr>
            <p:cNvSpPr>
              <a:spLocks noChangeArrowheads="1"/>
            </p:cNvSpPr>
            <p:nvPr/>
          </p:nvSpPr>
          <p:spPr bwMode="auto">
            <a:xfrm>
              <a:off x="12451809" y="5197669"/>
              <a:ext cx="3187" cy="3188"/>
            </a:xfrm>
            <a:prstGeom prst="rect">
              <a:avLst/>
            </a:pr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614">
              <a:extLst>
                <a:ext uri="{FF2B5EF4-FFF2-40B4-BE49-F238E27FC236}">
                  <a16:creationId xmlns:a16="http://schemas.microsoft.com/office/drawing/2014/main" id="{8F7F9C13-7797-C142-B21B-390603748F05}"/>
                </a:ext>
              </a:extLst>
            </p:cNvPr>
            <p:cNvSpPr>
              <a:spLocks/>
            </p:cNvSpPr>
            <p:nvPr/>
          </p:nvSpPr>
          <p:spPr bwMode="auto">
            <a:xfrm>
              <a:off x="9257531" y="10504784"/>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615">
              <a:extLst>
                <a:ext uri="{FF2B5EF4-FFF2-40B4-BE49-F238E27FC236}">
                  <a16:creationId xmlns:a16="http://schemas.microsoft.com/office/drawing/2014/main" id="{94F0B8F0-2736-604F-9723-1BB97F86B459}"/>
                </a:ext>
              </a:extLst>
            </p:cNvPr>
            <p:cNvSpPr>
              <a:spLocks/>
            </p:cNvSpPr>
            <p:nvPr/>
          </p:nvSpPr>
          <p:spPr bwMode="auto">
            <a:xfrm>
              <a:off x="7821224" y="6733102"/>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616">
              <a:extLst>
                <a:ext uri="{FF2B5EF4-FFF2-40B4-BE49-F238E27FC236}">
                  <a16:creationId xmlns:a16="http://schemas.microsoft.com/office/drawing/2014/main" id="{69137388-792B-2A4D-8EF8-8785D92A79A0}"/>
                </a:ext>
              </a:extLst>
            </p:cNvPr>
            <p:cNvSpPr>
              <a:spLocks/>
            </p:cNvSpPr>
            <p:nvPr/>
          </p:nvSpPr>
          <p:spPr bwMode="auto">
            <a:xfrm>
              <a:off x="8483643" y="11766256"/>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617">
              <a:extLst>
                <a:ext uri="{FF2B5EF4-FFF2-40B4-BE49-F238E27FC236}">
                  <a16:creationId xmlns:a16="http://schemas.microsoft.com/office/drawing/2014/main" id="{DF124631-2DA6-CE4D-9159-D6D6C9115DB7}"/>
                </a:ext>
              </a:extLst>
            </p:cNvPr>
            <p:cNvSpPr>
              <a:spLocks/>
            </p:cNvSpPr>
            <p:nvPr/>
          </p:nvSpPr>
          <p:spPr bwMode="auto">
            <a:xfrm>
              <a:off x="8305301" y="11747147"/>
              <a:ext cx="280257"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618">
              <a:extLst>
                <a:ext uri="{FF2B5EF4-FFF2-40B4-BE49-F238E27FC236}">
                  <a16:creationId xmlns:a16="http://schemas.microsoft.com/office/drawing/2014/main" id="{1BB6F5D9-E043-5E45-B193-EEE9254F6F9A}"/>
                </a:ext>
              </a:extLst>
            </p:cNvPr>
            <p:cNvSpPr>
              <a:spLocks/>
            </p:cNvSpPr>
            <p:nvPr/>
          </p:nvSpPr>
          <p:spPr bwMode="auto">
            <a:xfrm>
              <a:off x="8260713" y="8501075"/>
              <a:ext cx="710195" cy="516056"/>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619">
              <a:extLst>
                <a:ext uri="{FF2B5EF4-FFF2-40B4-BE49-F238E27FC236}">
                  <a16:creationId xmlns:a16="http://schemas.microsoft.com/office/drawing/2014/main" id="{51523193-FD1A-794B-8251-BC1BCEC29D69}"/>
                </a:ext>
              </a:extLst>
            </p:cNvPr>
            <p:cNvSpPr>
              <a:spLocks/>
            </p:cNvSpPr>
            <p:nvPr/>
          </p:nvSpPr>
          <p:spPr bwMode="auto">
            <a:xfrm>
              <a:off x="8830779" y="8641240"/>
              <a:ext cx="242036" cy="35678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620">
              <a:extLst>
                <a:ext uri="{FF2B5EF4-FFF2-40B4-BE49-F238E27FC236}">
                  <a16:creationId xmlns:a16="http://schemas.microsoft.com/office/drawing/2014/main" id="{C66B1A94-FFF8-B24C-8589-8FA0F5DC71D9}"/>
                </a:ext>
              </a:extLst>
            </p:cNvPr>
            <p:cNvSpPr>
              <a:spLocks/>
            </p:cNvSpPr>
            <p:nvPr/>
          </p:nvSpPr>
          <p:spPr bwMode="auto">
            <a:xfrm>
              <a:off x="8986830" y="8752734"/>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621">
              <a:extLst>
                <a:ext uri="{FF2B5EF4-FFF2-40B4-BE49-F238E27FC236}">
                  <a16:creationId xmlns:a16="http://schemas.microsoft.com/office/drawing/2014/main" id="{4BC82A53-389C-764C-908B-FAD9A7A07722}"/>
                </a:ext>
              </a:extLst>
            </p:cNvPr>
            <p:cNvSpPr>
              <a:spLocks/>
            </p:cNvSpPr>
            <p:nvPr/>
          </p:nvSpPr>
          <p:spPr bwMode="auto">
            <a:xfrm>
              <a:off x="9155621" y="877184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622">
              <a:extLst>
                <a:ext uri="{FF2B5EF4-FFF2-40B4-BE49-F238E27FC236}">
                  <a16:creationId xmlns:a16="http://schemas.microsoft.com/office/drawing/2014/main" id="{E8F7E7F3-E408-4F4F-B362-1BEDEA3C5D1C}"/>
                </a:ext>
              </a:extLst>
            </p:cNvPr>
            <p:cNvSpPr>
              <a:spLocks/>
            </p:cNvSpPr>
            <p:nvPr/>
          </p:nvSpPr>
          <p:spPr bwMode="auto">
            <a:xfrm>
              <a:off x="7821224" y="8453294"/>
              <a:ext cx="754781" cy="786830"/>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623">
              <a:extLst>
                <a:ext uri="{FF2B5EF4-FFF2-40B4-BE49-F238E27FC236}">
                  <a16:creationId xmlns:a16="http://schemas.microsoft.com/office/drawing/2014/main" id="{E1DFCB07-0C06-B645-9C37-7E605CB91760}"/>
                </a:ext>
              </a:extLst>
            </p:cNvPr>
            <p:cNvSpPr>
              <a:spLocks/>
            </p:cNvSpPr>
            <p:nvPr/>
          </p:nvSpPr>
          <p:spPr bwMode="auto">
            <a:xfrm>
              <a:off x="7923133" y="897890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624">
              <a:extLst>
                <a:ext uri="{FF2B5EF4-FFF2-40B4-BE49-F238E27FC236}">
                  <a16:creationId xmlns:a16="http://schemas.microsoft.com/office/drawing/2014/main" id="{BCFA68B3-6B9D-CF49-8D22-CC90ED483ACF}"/>
                </a:ext>
              </a:extLst>
            </p:cNvPr>
            <p:cNvSpPr>
              <a:spLocks/>
            </p:cNvSpPr>
            <p:nvPr/>
          </p:nvSpPr>
          <p:spPr bwMode="auto">
            <a:xfrm>
              <a:off x="7894471" y="9036247"/>
              <a:ext cx="598728" cy="888768"/>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625">
              <a:extLst>
                <a:ext uri="{FF2B5EF4-FFF2-40B4-BE49-F238E27FC236}">
                  <a16:creationId xmlns:a16="http://schemas.microsoft.com/office/drawing/2014/main" id="{13F2489A-FD31-7644-9B81-31661326667B}"/>
                </a:ext>
              </a:extLst>
            </p:cNvPr>
            <p:cNvSpPr>
              <a:spLocks/>
            </p:cNvSpPr>
            <p:nvPr/>
          </p:nvSpPr>
          <p:spPr bwMode="auto">
            <a:xfrm>
              <a:off x="8158804" y="9867675"/>
              <a:ext cx="407644" cy="1984595"/>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626">
              <a:extLst>
                <a:ext uri="{FF2B5EF4-FFF2-40B4-BE49-F238E27FC236}">
                  <a16:creationId xmlns:a16="http://schemas.microsoft.com/office/drawing/2014/main" id="{7E61DFA7-3DB6-8C4B-B87D-851846700025}"/>
                </a:ext>
              </a:extLst>
            </p:cNvPr>
            <p:cNvSpPr>
              <a:spLocks/>
            </p:cNvSpPr>
            <p:nvPr/>
          </p:nvSpPr>
          <p:spPr bwMode="auto">
            <a:xfrm>
              <a:off x="8435873" y="9485408"/>
              <a:ext cx="598728" cy="653037"/>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627">
              <a:extLst>
                <a:ext uri="{FF2B5EF4-FFF2-40B4-BE49-F238E27FC236}">
                  <a16:creationId xmlns:a16="http://schemas.microsoft.com/office/drawing/2014/main" id="{BF6C1BD5-C54A-044C-9134-86F5D5E236B4}"/>
                </a:ext>
              </a:extLst>
            </p:cNvPr>
            <p:cNvSpPr>
              <a:spLocks/>
            </p:cNvSpPr>
            <p:nvPr/>
          </p:nvSpPr>
          <p:spPr bwMode="auto">
            <a:xfrm>
              <a:off x="8773455" y="9950498"/>
              <a:ext cx="420384"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628">
              <a:extLst>
                <a:ext uri="{FF2B5EF4-FFF2-40B4-BE49-F238E27FC236}">
                  <a16:creationId xmlns:a16="http://schemas.microsoft.com/office/drawing/2014/main" id="{FAF312AA-88C4-AF42-BB16-0ACDB41E3731}"/>
                </a:ext>
              </a:extLst>
            </p:cNvPr>
            <p:cNvSpPr>
              <a:spLocks noEditPoints="1"/>
            </p:cNvSpPr>
            <p:nvPr/>
          </p:nvSpPr>
          <p:spPr bwMode="auto">
            <a:xfrm>
              <a:off x="8241607" y="8800517"/>
              <a:ext cx="1856691" cy="18826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629">
              <a:extLst>
                <a:ext uri="{FF2B5EF4-FFF2-40B4-BE49-F238E27FC236}">
                  <a16:creationId xmlns:a16="http://schemas.microsoft.com/office/drawing/2014/main" id="{95276023-2E2D-7B4F-BC03-6E3A7D1DA193}"/>
                </a:ext>
              </a:extLst>
            </p:cNvPr>
            <p:cNvSpPr>
              <a:spLocks/>
            </p:cNvSpPr>
            <p:nvPr/>
          </p:nvSpPr>
          <p:spPr bwMode="auto">
            <a:xfrm>
              <a:off x="8961352" y="10485670"/>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630">
              <a:extLst>
                <a:ext uri="{FF2B5EF4-FFF2-40B4-BE49-F238E27FC236}">
                  <a16:creationId xmlns:a16="http://schemas.microsoft.com/office/drawing/2014/main" id="{84DEF84C-DA9E-724A-B278-65C50583153B}"/>
                </a:ext>
              </a:extLst>
            </p:cNvPr>
            <p:cNvSpPr>
              <a:spLocks/>
            </p:cNvSpPr>
            <p:nvPr/>
          </p:nvSpPr>
          <p:spPr bwMode="auto">
            <a:xfrm>
              <a:off x="8241607" y="10074735"/>
              <a:ext cx="961784" cy="1672410"/>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631">
              <a:extLst>
                <a:ext uri="{FF2B5EF4-FFF2-40B4-BE49-F238E27FC236}">
                  <a16:creationId xmlns:a16="http://schemas.microsoft.com/office/drawing/2014/main" id="{1F17FAFC-7C48-CA40-8070-E7AD6E011957}"/>
                </a:ext>
              </a:extLst>
            </p:cNvPr>
            <p:cNvSpPr>
              <a:spLocks/>
            </p:cNvSpPr>
            <p:nvPr/>
          </p:nvSpPr>
          <p:spPr bwMode="auto">
            <a:xfrm>
              <a:off x="7617400" y="8313131"/>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Freeform 632">
              <a:extLst>
                <a:ext uri="{FF2B5EF4-FFF2-40B4-BE49-F238E27FC236}">
                  <a16:creationId xmlns:a16="http://schemas.microsoft.com/office/drawing/2014/main" id="{77D2E573-FD8D-3F4E-AD56-FA077352405C}"/>
                </a:ext>
              </a:extLst>
            </p:cNvPr>
            <p:cNvSpPr>
              <a:spLocks/>
            </p:cNvSpPr>
            <p:nvPr/>
          </p:nvSpPr>
          <p:spPr bwMode="auto">
            <a:xfrm>
              <a:off x="7681097" y="8520188"/>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633">
              <a:extLst>
                <a:ext uri="{FF2B5EF4-FFF2-40B4-BE49-F238E27FC236}">
                  <a16:creationId xmlns:a16="http://schemas.microsoft.com/office/drawing/2014/main" id="{EBF3FB9E-52FB-FF49-9080-CEBFCB4AE29A}"/>
                </a:ext>
              </a:extLst>
            </p:cNvPr>
            <p:cNvSpPr>
              <a:spLocks/>
            </p:cNvSpPr>
            <p:nvPr/>
          </p:nvSpPr>
          <p:spPr bwMode="auto">
            <a:xfrm>
              <a:off x="7502749" y="836091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634">
              <a:extLst>
                <a:ext uri="{FF2B5EF4-FFF2-40B4-BE49-F238E27FC236}">
                  <a16:creationId xmlns:a16="http://schemas.microsoft.com/office/drawing/2014/main" id="{C4F37D6E-B8E8-B84E-9B60-F5D253AA1F5B}"/>
                </a:ext>
              </a:extLst>
            </p:cNvPr>
            <p:cNvSpPr>
              <a:spLocks/>
            </p:cNvSpPr>
            <p:nvPr/>
          </p:nvSpPr>
          <p:spPr bwMode="auto">
            <a:xfrm>
              <a:off x="7391284" y="8192083"/>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635">
              <a:extLst>
                <a:ext uri="{FF2B5EF4-FFF2-40B4-BE49-F238E27FC236}">
                  <a16:creationId xmlns:a16="http://schemas.microsoft.com/office/drawing/2014/main" id="{56576030-ABF7-DB49-A97C-D8A259274A22}"/>
                </a:ext>
              </a:extLst>
            </p:cNvPr>
            <p:cNvSpPr>
              <a:spLocks/>
            </p:cNvSpPr>
            <p:nvPr/>
          </p:nvSpPr>
          <p:spPr bwMode="auto">
            <a:xfrm>
              <a:off x="6254340" y="7453035"/>
              <a:ext cx="1398095" cy="898323"/>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636">
              <a:extLst>
                <a:ext uri="{FF2B5EF4-FFF2-40B4-BE49-F238E27FC236}">
                  <a16:creationId xmlns:a16="http://schemas.microsoft.com/office/drawing/2014/main" id="{11249BE9-D069-F745-BA3C-5B325B525B40}"/>
                </a:ext>
              </a:extLst>
            </p:cNvPr>
            <p:cNvSpPr>
              <a:spLocks/>
            </p:cNvSpPr>
            <p:nvPr/>
          </p:nvSpPr>
          <p:spPr bwMode="auto">
            <a:xfrm>
              <a:off x="7531414" y="8287648"/>
              <a:ext cx="280257"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637">
              <a:extLst>
                <a:ext uri="{FF2B5EF4-FFF2-40B4-BE49-F238E27FC236}">
                  <a16:creationId xmlns:a16="http://schemas.microsoft.com/office/drawing/2014/main" id="{4895710B-381C-D04E-BBEC-C7EE37F471CA}"/>
                </a:ext>
              </a:extLst>
            </p:cNvPr>
            <p:cNvSpPr>
              <a:spLocks/>
            </p:cNvSpPr>
            <p:nvPr/>
          </p:nvSpPr>
          <p:spPr bwMode="auto">
            <a:xfrm>
              <a:off x="7531414" y="8163411"/>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638">
              <a:extLst>
                <a:ext uri="{FF2B5EF4-FFF2-40B4-BE49-F238E27FC236}">
                  <a16:creationId xmlns:a16="http://schemas.microsoft.com/office/drawing/2014/main" id="{C05C7636-7465-5842-9E67-A9CFFBEE1BD3}"/>
                </a:ext>
              </a:extLst>
            </p:cNvPr>
            <p:cNvSpPr>
              <a:spLocks/>
            </p:cNvSpPr>
            <p:nvPr/>
          </p:nvSpPr>
          <p:spPr bwMode="auto">
            <a:xfrm>
              <a:off x="8232048" y="8080584"/>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639">
              <a:extLst>
                <a:ext uri="{FF2B5EF4-FFF2-40B4-BE49-F238E27FC236}">
                  <a16:creationId xmlns:a16="http://schemas.microsoft.com/office/drawing/2014/main" id="{5A736556-3383-774E-B552-F258684CEF8A}"/>
                </a:ext>
              </a:extLst>
            </p:cNvPr>
            <p:cNvSpPr>
              <a:spLocks/>
            </p:cNvSpPr>
            <p:nvPr/>
          </p:nvSpPr>
          <p:spPr bwMode="auto">
            <a:xfrm>
              <a:off x="8343517" y="8080584"/>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640">
              <a:extLst>
                <a:ext uri="{FF2B5EF4-FFF2-40B4-BE49-F238E27FC236}">
                  <a16:creationId xmlns:a16="http://schemas.microsoft.com/office/drawing/2014/main" id="{BB41FE71-73BB-A04B-A3EB-6084906C13E8}"/>
                </a:ext>
              </a:extLst>
            </p:cNvPr>
            <p:cNvSpPr>
              <a:spLocks/>
            </p:cNvSpPr>
            <p:nvPr/>
          </p:nvSpPr>
          <p:spPr bwMode="auto">
            <a:xfrm>
              <a:off x="3843505" y="4965123"/>
              <a:ext cx="1812109" cy="121687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641">
              <a:extLst>
                <a:ext uri="{FF2B5EF4-FFF2-40B4-BE49-F238E27FC236}">
                  <a16:creationId xmlns:a16="http://schemas.microsoft.com/office/drawing/2014/main" id="{9DFD2387-F8B5-D24B-AD96-53C75DEF2259}"/>
                </a:ext>
              </a:extLst>
            </p:cNvPr>
            <p:cNvSpPr>
              <a:spLocks/>
            </p:cNvSpPr>
            <p:nvPr/>
          </p:nvSpPr>
          <p:spPr bwMode="auto">
            <a:xfrm>
              <a:off x="5888096" y="6516482"/>
              <a:ext cx="2697459" cy="133792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642">
              <a:extLst>
                <a:ext uri="{FF2B5EF4-FFF2-40B4-BE49-F238E27FC236}">
                  <a16:creationId xmlns:a16="http://schemas.microsoft.com/office/drawing/2014/main" id="{3ECEF3EE-C9EB-2343-BEB4-4512F6F55AA0}"/>
                </a:ext>
              </a:extLst>
            </p:cNvPr>
            <p:cNvSpPr>
              <a:spLocks noEditPoints="1"/>
            </p:cNvSpPr>
            <p:nvPr/>
          </p:nvSpPr>
          <p:spPr bwMode="auto">
            <a:xfrm>
              <a:off x="5133317" y="4907785"/>
              <a:ext cx="3984086" cy="2048306"/>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643">
              <a:extLst>
                <a:ext uri="{FF2B5EF4-FFF2-40B4-BE49-F238E27FC236}">
                  <a16:creationId xmlns:a16="http://schemas.microsoft.com/office/drawing/2014/main" id="{52802E58-0337-BB44-B7D5-677FC9DBDA81}"/>
                </a:ext>
              </a:extLst>
            </p:cNvPr>
            <p:cNvSpPr>
              <a:spLocks/>
            </p:cNvSpPr>
            <p:nvPr/>
          </p:nvSpPr>
          <p:spPr bwMode="auto">
            <a:xfrm>
              <a:off x="17343540" y="946629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644">
              <a:extLst>
                <a:ext uri="{FF2B5EF4-FFF2-40B4-BE49-F238E27FC236}">
                  <a16:creationId xmlns:a16="http://schemas.microsoft.com/office/drawing/2014/main" id="{D5021714-4F84-7B4E-886B-BE1AB85F2F96}"/>
                </a:ext>
              </a:extLst>
            </p:cNvPr>
            <p:cNvSpPr>
              <a:spLocks/>
            </p:cNvSpPr>
            <p:nvPr/>
          </p:nvSpPr>
          <p:spPr bwMode="auto">
            <a:xfrm>
              <a:off x="17419972" y="9447184"/>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645">
              <a:extLst>
                <a:ext uri="{FF2B5EF4-FFF2-40B4-BE49-F238E27FC236}">
                  <a16:creationId xmlns:a16="http://schemas.microsoft.com/office/drawing/2014/main" id="{96073961-7E83-334C-9539-CC745C9DE6A1}"/>
                </a:ext>
              </a:extLst>
            </p:cNvPr>
            <p:cNvSpPr>
              <a:spLocks/>
            </p:cNvSpPr>
            <p:nvPr/>
          </p:nvSpPr>
          <p:spPr bwMode="auto">
            <a:xfrm>
              <a:off x="12273464" y="6414547"/>
              <a:ext cx="289811" cy="159278"/>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646">
              <a:extLst>
                <a:ext uri="{FF2B5EF4-FFF2-40B4-BE49-F238E27FC236}">
                  <a16:creationId xmlns:a16="http://schemas.microsoft.com/office/drawing/2014/main" id="{B66C4B95-38D2-4345-BB74-6B3A4D36A988}"/>
                </a:ext>
              </a:extLst>
            </p:cNvPr>
            <p:cNvSpPr>
              <a:spLocks/>
            </p:cNvSpPr>
            <p:nvPr/>
          </p:nvSpPr>
          <p:spPr bwMode="auto">
            <a:xfrm>
              <a:off x="12142890" y="6545153"/>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647">
              <a:extLst>
                <a:ext uri="{FF2B5EF4-FFF2-40B4-BE49-F238E27FC236}">
                  <a16:creationId xmlns:a16="http://schemas.microsoft.com/office/drawing/2014/main" id="{43DF35C8-0736-DD43-93FE-D8DB5F098394}"/>
                </a:ext>
              </a:extLst>
            </p:cNvPr>
            <p:cNvSpPr>
              <a:spLocks/>
            </p:cNvSpPr>
            <p:nvPr/>
          </p:nvSpPr>
          <p:spPr bwMode="auto">
            <a:xfrm>
              <a:off x="12021869" y="6656647"/>
              <a:ext cx="531849" cy="516056"/>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648">
              <a:extLst>
                <a:ext uri="{FF2B5EF4-FFF2-40B4-BE49-F238E27FC236}">
                  <a16:creationId xmlns:a16="http://schemas.microsoft.com/office/drawing/2014/main" id="{84430BCB-74C6-E44F-BACD-2970C06A2BB0}"/>
                </a:ext>
              </a:extLst>
            </p:cNvPr>
            <p:cNvSpPr>
              <a:spLocks/>
            </p:cNvSpPr>
            <p:nvPr/>
          </p:nvSpPr>
          <p:spPr bwMode="auto">
            <a:xfrm>
              <a:off x="12330787" y="6685317"/>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649">
              <a:extLst>
                <a:ext uri="{FF2B5EF4-FFF2-40B4-BE49-F238E27FC236}">
                  <a16:creationId xmlns:a16="http://schemas.microsoft.com/office/drawing/2014/main" id="{60A629C5-4CBD-294C-A293-C61D3117FAD9}"/>
                </a:ext>
              </a:extLst>
            </p:cNvPr>
            <p:cNvSpPr>
              <a:spLocks/>
            </p:cNvSpPr>
            <p:nvPr/>
          </p:nvSpPr>
          <p:spPr bwMode="auto">
            <a:xfrm>
              <a:off x="11470911" y="6414547"/>
              <a:ext cx="617836"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650">
              <a:extLst>
                <a:ext uri="{FF2B5EF4-FFF2-40B4-BE49-F238E27FC236}">
                  <a16:creationId xmlns:a16="http://schemas.microsoft.com/office/drawing/2014/main" id="{7252EACA-EC6D-204A-A2BD-6885604C2C60}"/>
                </a:ext>
              </a:extLst>
            </p:cNvPr>
            <p:cNvSpPr>
              <a:spLocks/>
            </p:cNvSpPr>
            <p:nvPr/>
          </p:nvSpPr>
          <p:spPr bwMode="auto">
            <a:xfrm>
              <a:off x="11983651" y="6621608"/>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651">
              <a:extLst>
                <a:ext uri="{FF2B5EF4-FFF2-40B4-BE49-F238E27FC236}">
                  <a16:creationId xmlns:a16="http://schemas.microsoft.com/office/drawing/2014/main" id="{D49D880B-472F-AD4E-A6CA-B7171B8DA098}"/>
                </a:ext>
              </a:extLst>
            </p:cNvPr>
            <p:cNvSpPr>
              <a:spLocks/>
            </p:cNvSpPr>
            <p:nvPr/>
          </p:nvSpPr>
          <p:spPr bwMode="auto">
            <a:xfrm>
              <a:off x="11808494" y="6395432"/>
              <a:ext cx="194269"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652">
              <a:extLst>
                <a:ext uri="{FF2B5EF4-FFF2-40B4-BE49-F238E27FC236}">
                  <a16:creationId xmlns:a16="http://schemas.microsoft.com/office/drawing/2014/main" id="{CBF21612-5E8F-704D-8A61-CC58C6B15AD7}"/>
                </a:ext>
              </a:extLst>
            </p:cNvPr>
            <p:cNvSpPr>
              <a:spLocks/>
            </p:cNvSpPr>
            <p:nvPr/>
          </p:nvSpPr>
          <p:spPr bwMode="auto">
            <a:xfrm>
              <a:off x="11967730" y="6481442"/>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653">
              <a:extLst>
                <a:ext uri="{FF2B5EF4-FFF2-40B4-BE49-F238E27FC236}">
                  <a16:creationId xmlns:a16="http://schemas.microsoft.com/office/drawing/2014/main" id="{7325C6E8-0343-584D-8265-E25843C63D7E}"/>
                </a:ext>
              </a:extLst>
            </p:cNvPr>
            <p:cNvSpPr>
              <a:spLocks/>
            </p:cNvSpPr>
            <p:nvPr/>
          </p:nvSpPr>
          <p:spPr bwMode="auto">
            <a:xfrm>
              <a:off x="11853080" y="6264825"/>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654">
              <a:extLst>
                <a:ext uri="{FF2B5EF4-FFF2-40B4-BE49-F238E27FC236}">
                  <a16:creationId xmlns:a16="http://schemas.microsoft.com/office/drawing/2014/main" id="{EAF7BFC1-379C-2F4A-8B1A-5F331EA98D11}"/>
                </a:ext>
              </a:extLst>
            </p:cNvPr>
            <p:cNvSpPr>
              <a:spLocks/>
            </p:cNvSpPr>
            <p:nvPr/>
          </p:nvSpPr>
          <p:spPr bwMode="auto">
            <a:xfrm>
              <a:off x="12079192" y="5984497"/>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655">
              <a:extLst>
                <a:ext uri="{FF2B5EF4-FFF2-40B4-BE49-F238E27FC236}">
                  <a16:creationId xmlns:a16="http://schemas.microsoft.com/office/drawing/2014/main" id="{376E869A-C05B-2A4D-B534-33CFE93CAD05}"/>
                </a:ext>
              </a:extLst>
            </p:cNvPr>
            <p:cNvSpPr>
              <a:spLocks/>
            </p:cNvSpPr>
            <p:nvPr/>
          </p:nvSpPr>
          <p:spPr bwMode="auto">
            <a:xfrm>
              <a:off x="11977283" y="6172447"/>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656">
              <a:extLst>
                <a:ext uri="{FF2B5EF4-FFF2-40B4-BE49-F238E27FC236}">
                  <a16:creationId xmlns:a16="http://schemas.microsoft.com/office/drawing/2014/main" id="{65B5FEE6-5B03-3B48-B6A4-6E40F55E1710}"/>
                </a:ext>
              </a:extLst>
            </p:cNvPr>
            <p:cNvSpPr>
              <a:spLocks/>
            </p:cNvSpPr>
            <p:nvPr/>
          </p:nvSpPr>
          <p:spPr bwMode="auto">
            <a:xfrm>
              <a:off x="12712955" y="6322166"/>
              <a:ext cx="831213"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657">
              <a:extLst>
                <a:ext uri="{FF2B5EF4-FFF2-40B4-BE49-F238E27FC236}">
                  <a16:creationId xmlns:a16="http://schemas.microsoft.com/office/drawing/2014/main" id="{3B419CB2-2B47-4B4D-B77E-87F982528C7D}"/>
                </a:ext>
              </a:extLst>
            </p:cNvPr>
            <p:cNvSpPr>
              <a:spLocks/>
            </p:cNvSpPr>
            <p:nvPr/>
          </p:nvSpPr>
          <p:spPr bwMode="auto">
            <a:xfrm>
              <a:off x="12451809" y="6506926"/>
              <a:ext cx="280257"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658">
              <a:extLst>
                <a:ext uri="{FF2B5EF4-FFF2-40B4-BE49-F238E27FC236}">
                  <a16:creationId xmlns:a16="http://schemas.microsoft.com/office/drawing/2014/main" id="{A154DDD0-FFE4-E544-855D-D9FE1E129E15}"/>
                </a:ext>
              </a:extLst>
            </p:cNvPr>
            <p:cNvSpPr>
              <a:spLocks/>
            </p:cNvSpPr>
            <p:nvPr/>
          </p:nvSpPr>
          <p:spPr bwMode="auto">
            <a:xfrm>
              <a:off x="12760724" y="6086434"/>
              <a:ext cx="439492"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659">
              <a:extLst>
                <a:ext uri="{FF2B5EF4-FFF2-40B4-BE49-F238E27FC236}">
                  <a16:creationId xmlns:a16="http://schemas.microsoft.com/office/drawing/2014/main" id="{6CD123A1-0FD5-224F-831D-4D4C3D163E2E}"/>
                </a:ext>
              </a:extLst>
            </p:cNvPr>
            <p:cNvSpPr>
              <a:spLocks/>
            </p:cNvSpPr>
            <p:nvPr/>
          </p:nvSpPr>
          <p:spPr bwMode="auto">
            <a:xfrm>
              <a:off x="12658815" y="6067321"/>
              <a:ext cx="270701"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660">
              <a:extLst>
                <a:ext uri="{FF2B5EF4-FFF2-40B4-BE49-F238E27FC236}">
                  <a16:creationId xmlns:a16="http://schemas.microsoft.com/office/drawing/2014/main" id="{AB8B6E58-83AC-DB46-95F3-74C07C0A821B}"/>
                </a:ext>
              </a:extLst>
            </p:cNvPr>
            <p:cNvSpPr>
              <a:spLocks/>
            </p:cNvSpPr>
            <p:nvPr/>
          </p:nvSpPr>
          <p:spPr bwMode="auto">
            <a:xfrm>
              <a:off x="12658815" y="5955827"/>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661">
              <a:extLst>
                <a:ext uri="{FF2B5EF4-FFF2-40B4-BE49-F238E27FC236}">
                  <a16:creationId xmlns:a16="http://schemas.microsoft.com/office/drawing/2014/main" id="{98963B51-18BC-9C48-AE9C-FFC729FDCA1E}"/>
                </a:ext>
              </a:extLst>
            </p:cNvPr>
            <p:cNvSpPr>
              <a:spLocks/>
            </p:cNvSpPr>
            <p:nvPr/>
          </p:nvSpPr>
          <p:spPr bwMode="auto">
            <a:xfrm>
              <a:off x="12760724" y="5853892"/>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662">
              <a:extLst>
                <a:ext uri="{FF2B5EF4-FFF2-40B4-BE49-F238E27FC236}">
                  <a16:creationId xmlns:a16="http://schemas.microsoft.com/office/drawing/2014/main" id="{01CD33D3-1CBD-0A4B-A5BC-DD055357A59B}"/>
                </a:ext>
              </a:extLst>
            </p:cNvPr>
            <p:cNvSpPr>
              <a:spLocks/>
            </p:cNvSpPr>
            <p:nvPr/>
          </p:nvSpPr>
          <p:spPr bwMode="auto">
            <a:xfrm>
              <a:off x="12591937" y="6143776"/>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663">
              <a:extLst>
                <a:ext uri="{FF2B5EF4-FFF2-40B4-BE49-F238E27FC236}">
                  <a16:creationId xmlns:a16="http://schemas.microsoft.com/office/drawing/2014/main" id="{F62E50D5-EF0B-FF4B-B0A7-3744C5D8999A}"/>
                </a:ext>
              </a:extLst>
            </p:cNvPr>
            <p:cNvSpPr>
              <a:spLocks/>
            </p:cNvSpPr>
            <p:nvPr/>
          </p:nvSpPr>
          <p:spPr bwMode="auto">
            <a:xfrm>
              <a:off x="12359449" y="6162886"/>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664">
              <a:extLst>
                <a:ext uri="{FF2B5EF4-FFF2-40B4-BE49-F238E27FC236}">
                  <a16:creationId xmlns:a16="http://schemas.microsoft.com/office/drawing/2014/main" id="{D4491E7E-AAA1-0045-A0EA-633DC137D9DC}"/>
                </a:ext>
              </a:extLst>
            </p:cNvPr>
            <p:cNvSpPr>
              <a:spLocks/>
            </p:cNvSpPr>
            <p:nvPr/>
          </p:nvSpPr>
          <p:spPr bwMode="auto">
            <a:xfrm>
              <a:off x="12630150" y="6573825"/>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665">
              <a:extLst>
                <a:ext uri="{FF2B5EF4-FFF2-40B4-BE49-F238E27FC236}">
                  <a16:creationId xmlns:a16="http://schemas.microsoft.com/office/drawing/2014/main" id="{65771C71-CE5A-874A-9B03-42A5DA370BB1}"/>
                </a:ext>
              </a:extLst>
            </p:cNvPr>
            <p:cNvSpPr>
              <a:spLocks/>
            </p:cNvSpPr>
            <p:nvPr/>
          </p:nvSpPr>
          <p:spPr bwMode="auto">
            <a:xfrm>
              <a:off x="12929515" y="6564267"/>
              <a:ext cx="156052"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666">
              <a:extLst>
                <a:ext uri="{FF2B5EF4-FFF2-40B4-BE49-F238E27FC236}">
                  <a16:creationId xmlns:a16="http://schemas.microsoft.com/office/drawing/2014/main" id="{CB57ACAA-B11E-9F48-B7B2-A2216C4F6DF8}"/>
                </a:ext>
              </a:extLst>
            </p:cNvPr>
            <p:cNvSpPr>
              <a:spLocks/>
            </p:cNvSpPr>
            <p:nvPr/>
          </p:nvSpPr>
          <p:spPr bwMode="auto">
            <a:xfrm>
              <a:off x="12993210" y="6666203"/>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667">
              <a:extLst>
                <a:ext uri="{FF2B5EF4-FFF2-40B4-BE49-F238E27FC236}">
                  <a16:creationId xmlns:a16="http://schemas.microsoft.com/office/drawing/2014/main" id="{837D78D1-602A-A84D-978D-40BAE646B547}"/>
                </a:ext>
              </a:extLst>
            </p:cNvPr>
            <p:cNvSpPr>
              <a:spLocks/>
            </p:cNvSpPr>
            <p:nvPr/>
          </p:nvSpPr>
          <p:spPr bwMode="auto">
            <a:xfrm>
              <a:off x="12712955" y="6815924"/>
              <a:ext cx="299365"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668">
              <a:extLst>
                <a:ext uri="{FF2B5EF4-FFF2-40B4-BE49-F238E27FC236}">
                  <a16:creationId xmlns:a16="http://schemas.microsoft.com/office/drawing/2014/main" id="{BF61F284-15A2-924A-B33A-2EA7F5D838AC}"/>
                </a:ext>
              </a:extLst>
            </p:cNvPr>
            <p:cNvSpPr>
              <a:spLocks/>
            </p:cNvSpPr>
            <p:nvPr/>
          </p:nvSpPr>
          <p:spPr bwMode="auto">
            <a:xfrm>
              <a:off x="12423144" y="6771327"/>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669">
              <a:extLst>
                <a:ext uri="{FF2B5EF4-FFF2-40B4-BE49-F238E27FC236}">
                  <a16:creationId xmlns:a16="http://schemas.microsoft.com/office/drawing/2014/main" id="{86D0CC45-83C4-4148-9EED-3DF1431BBC38}"/>
                </a:ext>
              </a:extLst>
            </p:cNvPr>
            <p:cNvSpPr>
              <a:spLocks/>
            </p:cNvSpPr>
            <p:nvPr/>
          </p:nvSpPr>
          <p:spPr bwMode="auto">
            <a:xfrm>
              <a:off x="12544162" y="6704430"/>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670">
              <a:extLst>
                <a:ext uri="{FF2B5EF4-FFF2-40B4-BE49-F238E27FC236}">
                  <a16:creationId xmlns:a16="http://schemas.microsoft.com/office/drawing/2014/main" id="{1133A424-1E14-1E48-88DE-FB612D96A8CB}"/>
                </a:ext>
              </a:extLst>
            </p:cNvPr>
            <p:cNvSpPr>
              <a:spLocks/>
            </p:cNvSpPr>
            <p:nvPr/>
          </p:nvSpPr>
          <p:spPr bwMode="auto">
            <a:xfrm>
              <a:off x="12432700" y="6554712"/>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671">
              <a:extLst>
                <a:ext uri="{FF2B5EF4-FFF2-40B4-BE49-F238E27FC236}">
                  <a16:creationId xmlns:a16="http://schemas.microsoft.com/office/drawing/2014/main" id="{3D03C91C-9380-E644-AE53-7B13D5D32917}"/>
                </a:ext>
              </a:extLst>
            </p:cNvPr>
            <p:cNvSpPr>
              <a:spLocks/>
            </p:cNvSpPr>
            <p:nvPr/>
          </p:nvSpPr>
          <p:spPr bwMode="auto">
            <a:xfrm>
              <a:off x="12620594" y="6956090"/>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672">
              <a:extLst>
                <a:ext uri="{FF2B5EF4-FFF2-40B4-BE49-F238E27FC236}">
                  <a16:creationId xmlns:a16="http://schemas.microsoft.com/office/drawing/2014/main" id="{C0835BD6-252A-B44A-B017-EE4BFEE227EA}"/>
                </a:ext>
              </a:extLst>
            </p:cNvPr>
            <p:cNvSpPr>
              <a:spLocks/>
            </p:cNvSpPr>
            <p:nvPr/>
          </p:nvSpPr>
          <p:spPr bwMode="auto">
            <a:xfrm>
              <a:off x="12881745" y="6940158"/>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673">
              <a:extLst>
                <a:ext uri="{FF2B5EF4-FFF2-40B4-BE49-F238E27FC236}">
                  <a16:creationId xmlns:a16="http://schemas.microsoft.com/office/drawing/2014/main" id="{7F4614D6-838B-3043-B325-480229C851DE}"/>
                </a:ext>
              </a:extLst>
            </p:cNvPr>
            <p:cNvSpPr>
              <a:spLocks/>
            </p:cNvSpPr>
            <p:nvPr/>
          </p:nvSpPr>
          <p:spPr bwMode="auto">
            <a:xfrm>
              <a:off x="12582381" y="6911492"/>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674">
              <a:extLst>
                <a:ext uri="{FF2B5EF4-FFF2-40B4-BE49-F238E27FC236}">
                  <a16:creationId xmlns:a16="http://schemas.microsoft.com/office/drawing/2014/main" id="{A224C2A0-053D-C74B-B5B1-53226347A26B}"/>
                </a:ext>
              </a:extLst>
            </p:cNvPr>
            <p:cNvSpPr>
              <a:spLocks/>
            </p:cNvSpPr>
            <p:nvPr/>
          </p:nvSpPr>
          <p:spPr bwMode="auto">
            <a:xfrm>
              <a:off x="12630150" y="6930605"/>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675">
              <a:extLst>
                <a:ext uri="{FF2B5EF4-FFF2-40B4-BE49-F238E27FC236}">
                  <a16:creationId xmlns:a16="http://schemas.microsoft.com/office/drawing/2014/main" id="{31B74B6D-CD81-4B42-91EE-C72458E19CA9}"/>
                </a:ext>
              </a:extLst>
            </p:cNvPr>
            <p:cNvSpPr>
              <a:spLocks/>
            </p:cNvSpPr>
            <p:nvPr/>
          </p:nvSpPr>
          <p:spPr bwMode="auto">
            <a:xfrm>
              <a:off x="13655632" y="6984757"/>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76">
              <a:extLst>
                <a:ext uri="{FF2B5EF4-FFF2-40B4-BE49-F238E27FC236}">
                  <a16:creationId xmlns:a16="http://schemas.microsoft.com/office/drawing/2014/main" id="{D99EB688-E393-9D44-A8F5-2ED5C298DD4D}"/>
                </a:ext>
              </a:extLst>
            </p:cNvPr>
            <p:cNvSpPr>
              <a:spLocks/>
            </p:cNvSpPr>
            <p:nvPr/>
          </p:nvSpPr>
          <p:spPr bwMode="auto">
            <a:xfrm>
              <a:off x="13722511" y="7061211"/>
              <a:ext cx="923569" cy="783642"/>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77">
              <a:extLst>
                <a:ext uri="{FF2B5EF4-FFF2-40B4-BE49-F238E27FC236}">
                  <a16:creationId xmlns:a16="http://schemas.microsoft.com/office/drawing/2014/main" id="{1C38CC5E-FFB5-B945-8C30-956D99B98627}"/>
                </a:ext>
              </a:extLst>
            </p:cNvPr>
            <p:cNvSpPr>
              <a:spLocks/>
            </p:cNvSpPr>
            <p:nvPr/>
          </p:nvSpPr>
          <p:spPr bwMode="auto">
            <a:xfrm>
              <a:off x="13741619" y="7070769"/>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78">
              <a:extLst>
                <a:ext uri="{FF2B5EF4-FFF2-40B4-BE49-F238E27FC236}">
                  <a16:creationId xmlns:a16="http://schemas.microsoft.com/office/drawing/2014/main" id="{91F93975-39B1-8D48-A860-AE8AC6D27304}"/>
                </a:ext>
              </a:extLst>
            </p:cNvPr>
            <p:cNvSpPr>
              <a:spLocks/>
            </p:cNvSpPr>
            <p:nvPr/>
          </p:nvSpPr>
          <p:spPr bwMode="auto">
            <a:xfrm>
              <a:off x="13525056" y="6844593"/>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79">
              <a:extLst>
                <a:ext uri="{FF2B5EF4-FFF2-40B4-BE49-F238E27FC236}">
                  <a16:creationId xmlns:a16="http://schemas.microsoft.com/office/drawing/2014/main" id="{7AAC504D-9CE0-8C44-9F86-BBEA904FBE58}"/>
                </a:ext>
              </a:extLst>
            </p:cNvPr>
            <p:cNvSpPr>
              <a:spLocks/>
            </p:cNvSpPr>
            <p:nvPr/>
          </p:nvSpPr>
          <p:spPr bwMode="auto">
            <a:xfrm>
              <a:off x="13751176" y="6956090"/>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80">
              <a:extLst>
                <a:ext uri="{FF2B5EF4-FFF2-40B4-BE49-F238E27FC236}">
                  <a16:creationId xmlns:a16="http://schemas.microsoft.com/office/drawing/2014/main" id="{F3572971-7B26-C24D-88C3-E2F9E5CC1F59}"/>
                </a:ext>
              </a:extLst>
            </p:cNvPr>
            <p:cNvSpPr>
              <a:spLocks/>
            </p:cNvSpPr>
            <p:nvPr/>
          </p:nvSpPr>
          <p:spPr bwMode="auto">
            <a:xfrm>
              <a:off x="13833977" y="7574085"/>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81">
              <a:extLst>
                <a:ext uri="{FF2B5EF4-FFF2-40B4-BE49-F238E27FC236}">
                  <a16:creationId xmlns:a16="http://schemas.microsoft.com/office/drawing/2014/main" id="{8FAB5E5A-C2C9-7B4A-BFBB-DC520256FCF6}"/>
                </a:ext>
              </a:extLst>
            </p:cNvPr>
            <p:cNvSpPr>
              <a:spLocks/>
            </p:cNvSpPr>
            <p:nvPr/>
          </p:nvSpPr>
          <p:spPr bwMode="auto">
            <a:xfrm>
              <a:off x="13311684" y="7220488"/>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82">
              <a:extLst>
                <a:ext uri="{FF2B5EF4-FFF2-40B4-BE49-F238E27FC236}">
                  <a16:creationId xmlns:a16="http://schemas.microsoft.com/office/drawing/2014/main" id="{867F3B5D-9F02-B545-A980-CDB8A97074F5}"/>
                </a:ext>
              </a:extLst>
            </p:cNvPr>
            <p:cNvSpPr>
              <a:spLocks/>
            </p:cNvSpPr>
            <p:nvPr/>
          </p:nvSpPr>
          <p:spPr bwMode="auto">
            <a:xfrm>
              <a:off x="13461363" y="7201376"/>
              <a:ext cx="464970"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83">
              <a:extLst>
                <a:ext uri="{FF2B5EF4-FFF2-40B4-BE49-F238E27FC236}">
                  <a16:creationId xmlns:a16="http://schemas.microsoft.com/office/drawing/2014/main" id="{CC04A7F0-D580-B14B-B1D6-E343F3B94086}"/>
                </a:ext>
              </a:extLst>
            </p:cNvPr>
            <p:cNvSpPr>
              <a:spLocks/>
            </p:cNvSpPr>
            <p:nvPr/>
          </p:nvSpPr>
          <p:spPr bwMode="auto">
            <a:xfrm>
              <a:off x="12872189" y="6946534"/>
              <a:ext cx="885352"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84">
              <a:extLst>
                <a:ext uri="{FF2B5EF4-FFF2-40B4-BE49-F238E27FC236}">
                  <a16:creationId xmlns:a16="http://schemas.microsoft.com/office/drawing/2014/main" id="{5624ADA0-68F2-0446-8824-430BBE8D735F}"/>
                </a:ext>
              </a:extLst>
            </p:cNvPr>
            <p:cNvSpPr>
              <a:spLocks/>
            </p:cNvSpPr>
            <p:nvPr/>
          </p:nvSpPr>
          <p:spPr bwMode="auto">
            <a:xfrm>
              <a:off x="13273463" y="7481704"/>
              <a:ext cx="980893"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85">
              <a:extLst>
                <a:ext uri="{FF2B5EF4-FFF2-40B4-BE49-F238E27FC236}">
                  <a16:creationId xmlns:a16="http://schemas.microsoft.com/office/drawing/2014/main" id="{C79E1CED-B281-554A-A0A5-15A9CDCF079A}"/>
                </a:ext>
              </a:extLst>
            </p:cNvPr>
            <p:cNvSpPr>
              <a:spLocks/>
            </p:cNvSpPr>
            <p:nvPr/>
          </p:nvSpPr>
          <p:spPr bwMode="auto">
            <a:xfrm>
              <a:off x="13292573" y="7424361"/>
              <a:ext cx="194269"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86">
              <a:extLst>
                <a:ext uri="{FF2B5EF4-FFF2-40B4-BE49-F238E27FC236}">
                  <a16:creationId xmlns:a16="http://schemas.microsoft.com/office/drawing/2014/main" id="{95710658-CCF4-724A-A326-4823234CFE1B}"/>
                </a:ext>
              </a:extLst>
            </p:cNvPr>
            <p:cNvSpPr>
              <a:spLocks/>
            </p:cNvSpPr>
            <p:nvPr/>
          </p:nvSpPr>
          <p:spPr bwMode="auto">
            <a:xfrm>
              <a:off x="13302127" y="7351097"/>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87">
              <a:extLst>
                <a:ext uri="{FF2B5EF4-FFF2-40B4-BE49-F238E27FC236}">
                  <a16:creationId xmlns:a16="http://schemas.microsoft.com/office/drawing/2014/main" id="{180AC523-7E2C-B94A-94E8-6046E8592FCC}"/>
                </a:ext>
              </a:extLst>
            </p:cNvPr>
            <p:cNvSpPr>
              <a:spLocks/>
            </p:cNvSpPr>
            <p:nvPr/>
          </p:nvSpPr>
          <p:spPr bwMode="auto">
            <a:xfrm>
              <a:off x="13292573" y="7462591"/>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688">
              <a:extLst>
                <a:ext uri="{FF2B5EF4-FFF2-40B4-BE49-F238E27FC236}">
                  <a16:creationId xmlns:a16="http://schemas.microsoft.com/office/drawing/2014/main" id="{4613DC1F-4E3B-7849-AEF7-CBBB78BB710C}"/>
                </a:ext>
              </a:extLst>
            </p:cNvPr>
            <p:cNvSpPr>
              <a:spLocks/>
            </p:cNvSpPr>
            <p:nvPr/>
          </p:nvSpPr>
          <p:spPr bwMode="auto">
            <a:xfrm>
              <a:off x="13254357" y="7424361"/>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89">
              <a:extLst>
                <a:ext uri="{FF2B5EF4-FFF2-40B4-BE49-F238E27FC236}">
                  <a16:creationId xmlns:a16="http://schemas.microsoft.com/office/drawing/2014/main" id="{3E041B18-2E67-D742-956F-E3F8FFF394F5}"/>
                </a:ext>
              </a:extLst>
            </p:cNvPr>
            <p:cNvSpPr>
              <a:spLocks/>
            </p:cNvSpPr>
            <p:nvPr/>
          </p:nvSpPr>
          <p:spPr bwMode="auto">
            <a:xfrm>
              <a:off x="14028243" y="7790700"/>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90">
              <a:extLst>
                <a:ext uri="{FF2B5EF4-FFF2-40B4-BE49-F238E27FC236}">
                  <a16:creationId xmlns:a16="http://schemas.microsoft.com/office/drawing/2014/main" id="{988B5027-9CCD-EF4B-9091-08238E9F750A}"/>
                </a:ext>
              </a:extLst>
            </p:cNvPr>
            <p:cNvSpPr>
              <a:spLocks/>
            </p:cNvSpPr>
            <p:nvPr/>
          </p:nvSpPr>
          <p:spPr bwMode="auto">
            <a:xfrm>
              <a:off x="13646079" y="8137927"/>
              <a:ext cx="496816"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91">
              <a:extLst>
                <a:ext uri="{FF2B5EF4-FFF2-40B4-BE49-F238E27FC236}">
                  <a16:creationId xmlns:a16="http://schemas.microsoft.com/office/drawing/2014/main" id="{281E0A05-CB89-E04D-8A1F-CF957E11BAE4}"/>
                </a:ext>
              </a:extLst>
            </p:cNvPr>
            <p:cNvSpPr>
              <a:spLocks/>
            </p:cNvSpPr>
            <p:nvPr/>
          </p:nvSpPr>
          <p:spPr bwMode="auto">
            <a:xfrm>
              <a:off x="14085568" y="7790700"/>
              <a:ext cx="382166" cy="458718"/>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92">
              <a:extLst>
                <a:ext uri="{FF2B5EF4-FFF2-40B4-BE49-F238E27FC236}">
                  <a16:creationId xmlns:a16="http://schemas.microsoft.com/office/drawing/2014/main" id="{903AF400-5E84-5D4C-9F7F-95BB6723E0B0}"/>
                </a:ext>
              </a:extLst>
            </p:cNvPr>
            <p:cNvSpPr>
              <a:spLocks/>
            </p:cNvSpPr>
            <p:nvPr/>
          </p:nvSpPr>
          <p:spPr bwMode="auto">
            <a:xfrm>
              <a:off x="14897670" y="6892379"/>
              <a:ext cx="512742"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93">
              <a:extLst>
                <a:ext uri="{FF2B5EF4-FFF2-40B4-BE49-F238E27FC236}">
                  <a16:creationId xmlns:a16="http://schemas.microsoft.com/office/drawing/2014/main" id="{0965CC57-758C-C349-99F1-62F38419897E}"/>
                </a:ext>
              </a:extLst>
            </p:cNvPr>
            <p:cNvSpPr>
              <a:spLocks/>
            </p:cNvSpPr>
            <p:nvPr/>
          </p:nvSpPr>
          <p:spPr bwMode="auto">
            <a:xfrm>
              <a:off x="14273468" y="6752215"/>
              <a:ext cx="831213" cy="487387"/>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94">
              <a:extLst>
                <a:ext uri="{FF2B5EF4-FFF2-40B4-BE49-F238E27FC236}">
                  <a16:creationId xmlns:a16="http://schemas.microsoft.com/office/drawing/2014/main" id="{D780E851-4D8F-FB44-8115-DFD064AECC79}"/>
                </a:ext>
              </a:extLst>
            </p:cNvPr>
            <p:cNvSpPr>
              <a:spLocks/>
            </p:cNvSpPr>
            <p:nvPr/>
          </p:nvSpPr>
          <p:spPr bwMode="auto">
            <a:xfrm>
              <a:off x="14525060" y="7293757"/>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95">
              <a:extLst>
                <a:ext uri="{FF2B5EF4-FFF2-40B4-BE49-F238E27FC236}">
                  <a16:creationId xmlns:a16="http://schemas.microsoft.com/office/drawing/2014/main" id="{08558D14-421E-BD4F-9F7E-CB2201D0B542}"/>
                </a:ext>
              </a:extLst>
            </p:cNvPr>
            <p:cNvSpPr>
              <a:spLocks/>
            </p:cNvSpPr>
            <p:nvPr/>
          </p:nvSpPr>
          <p:spPr bwMode="auto">
            <a:xfrm>
              <a:off x="14095122" y="6921048"/>
              <a:ext cx="681528"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96">
              <a:extLst>
                <a:ext uri="{FF2B5EF4-FFF2-40B4-BE49-F238E27FC236}">
                  <a16:creationId xmlns:a16="http://schemas.microsoft.com/office/drawing/2014/main" id="{689F18CE-B59B-E84A-A086-7ADCA766619C}"/>
                </a:ext>
              </a:extLst>
            </p:cNvPr>
            <p:cNvSpPr>
              <a:spLocks/>
            </p:cNvSpPr>
            <p:nvPr/>
          </p:nvSpPr>
          <p:spPr bwMode="auto">
            <a:xfrm>
              <a:off x="14814870" y="7013428"/>
              <a:ext cx="372611"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97">
              <a:extLst>
                <a:ext uri="{FF2B5EF4-FFF2-40B4-BE49-F238E27FC236}">
                  <a16:creationId xmlns:a16="http://schemas.microsoft.com/office/drawing/2014/main" id="{4E45E89E-7463-1B49-98C4-2566303F4E45}"/>
                </a:ext>
              </a:extLst>
            </p:cNvPr>
            <p:cNvSpPr>
              <a:spLocks/>
            </p:cNvSpPr>
            <p:nvPr/>
          </p:nvSpPr>
          <p:spPr bwMode="auto">
            <a:xfrm>
              <a:off x="14515507" y="7230045"/>
              <a:ext cx="773890" cy="691264"/>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98">
              <a:extLst>
                <a:ext uri="{FF2B5EF4-FFF2-40B4-BE49-F238E27FC236}">
                  <a16:creationId xmlns:a16="http://schemas.microsoft.com/office/drawing/2014/main" id="{C3028BCC-F3BA-7F4B-BF7B-BD8903EA787E}"/>
                </a:ext>
              </a:extLst>
            </p:cNvPr>
            <p:cNvSpPr>
              <a:spLocks/>
            </p:cNvSpPr>
            <p:nvPr/>
          </p:nvSpPr>
          <p:spPr bwMode="auto">
            <a:xfrm>
              <a:off x="14477289" y="7144036"/>
              <a:ext cx="700639" cy="496943"/>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99">
              <a:extLst>
                <a:ext uri="{FF2B5EF4-FFF2-40B4-BE49-F238E27FC236}">
                  <a16:creationId xmlns:a16="http://schemas.microsoft.com/office/drawing/2014/main" id="{4945F0AC-4794-CF40-AF59-4356FE5EBC19}"/>
                </a:ext>
              </a:extLst>
            </p:cNvPr>
            <p:cNvSpPr>
              <a:spLocks/>
            </p:cNvSpPr>
            <p:nvPr/>
          </p:nvSpPr>
          <p:spPr bwMode="auto">
            <a:xfrm>
              <a:off x="14413596" y="6742657"/>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700">
              <a:extLst>
                <a:ext uri="{FF2B5EF4-FFF2-40B4-BE49-F238E27FC236}">
                  <a16:creationId xmlns:a16="http://schemas.microsoft.com/office/drawing/2014/main" id="{E47172EE-6EDF-D34D-B086-32C3AAEA6506}"/>
                </a:ext>
              </a:extLst>
            </p:cNvPr>
            <p:cNvSpPr>
              <a:spLocks noEditPoints="1"/>
            </p:cNvSpPr>
            <p:nvPr/>
          </p:nvSpPr>
          <p:spPr bwMode="auto">
            <a:xfrm>
              <a:off x="13824420" y="6153333"/>
              <a:ext cx="1894910" cy="90788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701">
              <a:extLst>
                <a:ext uri="{FF2B5EF4-FFF2-40B4-BE49-F238E27FC236}">
                  <a16:creationId xmlns:a16="http://schemas.microsoft.com/office/drawing/2014/main" id="{DE9AE97E-BD9B-3B42-801D-BCDFBBC2695C}"/>
                </a:ext>
              </a:extLst>
            </p:cNvPr>
            <p:cNvSpPr>
              <a:spLocks/>
            </p:cNvSpPr>
            <p:nvPr/>
          </p:nvSpPr>
          <p:spPr bwMode="auto">
            <a:xfrm>
              <a:off x="14849902" y="7284198"/>
              <a:ext cx="1308920" cy="139526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702">
              <a:extLst>
                <a:ext uri="{FF2B5EF4-FFF2-40B4-BE49-F238E27FC236}">
                  <a16:creationId xmlns:a16="http://schemas.microsoft.com/office/drawing/2014/main" id="{53F558FB-A261-B34C-940D-684ACA8DAE16}"/>
                </a:ext>
              </a:extLst>
            </p:cNvPr>
            <p:cNvSpPr>
              <a:spLocks/>
            </p:cNvSpPr>
            <p:nvPr/>
          </p:nvSpPr>
          <p:spPr bwMode="auto">
            <a:xfrm>
              <a:off x="15926337" y="7669650"/>
              <a:ext cx="382166"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703">
              <a:extLst>
                <a:ext uri="{FF2B5EF4-FFF2-40B4-BE49-F238E27FC236}">
                  <a16:creationId xmlns:a16="http://schemas.microsoft.com/office/drawing/2014/main" id="{0524677F-1AA1-7F48-8337-84915CFB176F}"/>
                </a:ext>
              </a:extLst>
            </p:cNvPr>
            <p:cNvSpPr>
              <a:spLocks/>
            </p:cNvSpPr>
            <p:nvPr/>
          </p:nvSpPr>
          <p:spPr bwMode="auto">
            <a:xfrm>
              <a:off x="15747993" y="7781142"/>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704">
              <a:extLst>
                <a:ext uri="{FF2B5EF4-FFF2-40B4-BE49-F238E27FC236}">
                  <a16:creationId xmlns:a16="http://schemas.microsoft.com/office/drawing/2014/main" id="{5CB9EE36-9452-3043-8ECA-C339702C0410}"/>
                </a:ext>
              </a:extLst>
            </p:cNvPr>
            <p:cNvSpPr>
              <a:spLocks/>
            </p:cNvSpPr>
            <p:nvPr/>
          </p:nvSpPr>
          <p:spPr bwMode="auto">
            <a:xfrm>
              <a:off x="16149267" y="8071028"/>
              <a:ext cx="391722" cy="719933"/>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705">
              <a:extLst>
                <a:ext uri="{FF2B5EF4-FFF2-40B4-BE49-F238E27FC236}">
                  <a16:creationId xmlns:a16="http://schemas.microsoft.com/office/drawing/2014/main" id="{1F33AF21-3E58-994A-8B16-E33CEFAFBBFD}"/>
                </a:ext>
              </a:extLst>
            </p:cNvPr>
            <p:cNvSpPr>
              <a:spLocks/>
            </p:cNvSpPr>
            <p:nvPr/>
          </p:nvSpPr>
          <p:spPr bwMode="auto">
            <a:xfrm>
              <a:off x="16362644" y="7921307"/>
              <a:ext cx="356689"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706">
              <a:extLst>
                <a:ext uri="{FF2B5EF4-FFF2-40B4-BE49-F238E27FC236}">
                  <a16:creationId xmlns:a16="http://schemas.microsoft.com/office/drawing/2014/main" id="{C7581DD1-A9F6-DF41-A534-7349378AF674}"/>
                </a:ext>
              </a:extLst>
            </p:cNvPr>
            <p:cNvSpPr>
              <a:spLocks/>
            </p:cNvSpPr>
            <p:nvPr/>
          </p:nvSpPr>
          <p:spPr bwMode="auto">
            <a:xfrm>
              <a:off x="16279841" y="7978648"/>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707">
              <a:extLst>
                <a:ext uri="{FF2B5EF4-FFF2-40B4-BE49-F238E27FC236}">
                  <a16:creationId xmlns:a16="http://schemas.microsoft.com/office/drawing/2014/main" id="{7088B324-7044-0F4B-AE98-60FE06B9BCED}"/>
                </a:ext>
              </a:extLst>
            </p:cNvPr>
            <p:cNvSpPr>
              <a:spLocks/>
            </p:cNvSpPr>
            <p:nvPr/>
          </p:nvSpPr>
          <p:spPr bwMode="auto">
            <a:xfrm>
              <a:off x="17754365" y="9119070"/>
              <a:ext cx="420384" cy="35678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708">
              <a:extLst>
                <a:ext uri="{FF2B5EF4-FFF2-40B4-BE49-F238E27FC236}">
                  <a16:creationId xmlns:a16="http://schemas.microsoft.com/office/drawing/2014/main" id="{B199F047-C93F-F544-B613-6433FB62E79A}"/>
                </a:ext>
              </a:extLst>
            </p:cNvPr>
            <p:cNvSpPr>
              <a:spLocks/>
            </p:cNvSpPr>
            <p:nvPr/>
          </p:nvSpPr>
          <p:spPr bwMode="auto">
            <a:xfrm>
              <a:off x="18165195" y="9176414"/>
              <a:ext cx="477709"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709">
              <a:extLst>
                <a:ext uri="{FF2B5EF4-FFF2-40B4-BE49-F238E27FC236}">
                  <a16:creationId xmlns:a16="http://schemas.microsoft.com/office/drawing/2014/main" id="{0332E47A-172F-984B-8763-6B7C68C691EC}"/>
                </a:ext>
              </a:extLst>
            </p:cNvPr>
            <p:cNvSpPr>
              <a:spLocks/>
            </p:cNvSpPr>
            <p:nvPr/>
          </p:nvSpPr>
          <p:spPr bwMode="auto">
            <a:xfrm>
              <a:off x="16681116" y="8829189"/>
              <a:ext cx="477709"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710">
              <a:extLst>
                <a:ext uri="{FF2B5EF4-FFF2-40B4-BE49-F238E27FC236}">
                  <a16:creationId xmlns:a16="http://schemas.microsoft.com/office/drawing/2014/main" id="{704BDF2E-6084-D848-9B16-E1D932D534AA}"/>
                </a:ext>
              </a:extLst>
            </p:cNvPr>
            <p:cNvSpPr>
              <a:spLocks/>
            </p:cNvSpPr>
            <p:nvPr/>
          </p:nvSpPr>
          <p:spPr bwMode="auto">
            <a:xfrm>
              <a:off x="16709777" y="8717692"/>
              <a:ext cx="458601"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711">
              <a:extLst>
                <a:ext uri="{FF2B5EF4-FFF2-40B4-BE49-F238E27FC236}">
                  <a16:creationId xmlns:a16="http://schemas.microsoft.com/office/drawing/2014/main" id="{0534F5AD-9803-AD49-BDEB-E598875D82EA}"/>
                </a:ext>
              </a:extLst>
            </p:cNvPr>
            <p:cNvSpPr>
              <a:spLocks/>
            </p:cNvSpPr>
            <p:nvPr/>
          </p:nvSpPr>
          <p:spPr bwMode="auto">
            <a:xfrm>
              <a:off x="15776656" y="7679206"/>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712">
              <a:extLst>
                <a:ext uri="{FF2B5EF4-FFF2-40B4-BE49-F238E27FC236}">
                  <a16:creationId xmlns:a16="http://schemas.microsoft.com/office/drawing/2014/main" id="{01C53237-84D4-EC4A-927E-762FF1F329C9}"/>
                </a:ext>
              </a:extLst>
            </p:cNvPr>
            <p:cNvSpPr>
              <a:spLocks/>
            </p:cNvSpPr>
            <p:nvPr/>
          </p:nvSpPr>
          <p:spPr bwMode="auto">
            <a:xfrm>
              <a:off x="15410413" y="7574085"/>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713">
              <a:extLst>
                <a:ext uri="{FF2B5EF4-FFF2-40B4-BE49-F238E27FC236}">
                  <a16:creationId xmlns:a16="http://schemas.microsoft.com/office/drawing/2014/main" id="{2FCE0D20-4DC8-ED4A-BF57-C3551F77BD71}"/>
                </a:ext>
              </a:extLst>
            </p:cNvPr>
            <p:cNvSpPr>
              <a:spLocks/>
            </p:cNvSpPr>
            <p:nvPr/>
          </p:nvSpPr>
          <p:spPr bwMode="auto">
            <a:xfrm>
              <a:off x="16372197" y="836091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714">
              <a:extLst>
                <a:ext uri="{FF2B5EF4-FFF2-40B4-BE49-F238E27FC236}">
                  <a16:creationId xmlns:a16="http://schemas.microsoft.com/office/drawing/2014/main" id="{02050117-4824-A84F-ADDE-BE70125E22FE}"/>
                </a:ext>
              </a:extLst>
            </p:cNvPr>
            <p:cNvSpPr>
              <a:spLocks/>
            </p:cNvSpPr>
            <p:nvPr/>
          </p:nvSpPr>
          <p:spPr bwMode="auto">
            <a:xfrm>
              <a:off x="16270285" y="8743176"/>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715">
              <a:extLst>
                <a:ext uri="{FF2B5EF4-FFF2-40B4-BE49-F238E27FC236}">
                  <a16:creationId xmlns:a16="http://schemas.microsoft.com/office/drawing/2014/main" id="{C4C9F6F1-8EA0-1B45-B0FC-F92E3AA7ED71}"/>
                </a:ext>
              </a:extLst>
            </p:cNvPr>
            <p:cNvSpPr>
              <a:spLocks/>
            </p:cNvSpPr>
            <p:nvPr/>
          </p:nvSpPr>
          <p:spPr bwMode="auto">
            <a:xfrm>
              <a:off x="15104679" y="6264825"/>
              <a:ext cx="2799372" cy="1825317"/>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716">
              <a:extLst>
                <a:ext uri="{FF2B5EF4-FFF2-40B4-BE49-F238E27FC236}">
                  <a16:creationId xmlns:a16="http://schemas.microsoft.com/office/drawing/2014/main" id="{F244A9B8-C5D5-6B40-BBE0-78CB3D046385}"/>
                </a:ext>
              </a:extLst>
            </p:cNvPr>
            <p:cNvSpPr>
              <a:spLocks/>
            </p:cNvSpPr>
            <p:nvPr/>
          </p:nvSpPr>
          <p:spPr bwMode="auto">
            <a:xfrm>
              <a:off x="15747993" y="6357209"/>
              <a:ext cx="1464971"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717">
              <a:extLst>
                <a:ext uri="{FF2B5EF4-FFF2-40B4-BE49-F238E27FC236}">
                  <a16:creationId xmlns:a16="http://schemas.microsoft.com/office/drawing/2014/main" id="{467430C7-1607-8147-AF21-9D8A6E4C81FD}"/>
                </a:ext>
              </a:extLst>
            </p:cNvPr>
            <p:cNvSpPr>
              <a:spLocks/>
            </p:cNvSpPr>
            <p:nvPr/>
          </p:nvSpPr>
          <p:spPr bwMode="auto">
            <a:xfrm>
              <a:off x="12219322" y="5133959"/>
              <a:ext cx="585988" cy="100982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718">
              <a:extLst>
                <a:ext uri="{FF2B5EF4-FFF2-40B4-BE49-F238E27FC236}">
                  <a16:creationId xmlns:a16="http://schemas.microsoft.com/office/drawing/2014/main" id="{CAB8F2C7-CB86-DB43-B32C-7071770E78C7}"/>
                </a:ext>
              </a:extLst>
            </p:cNvPr>
            <p:cNvSpPr>
              <a:spLocks/>
            </p:cNvSpPr>
            <p:nvPr/>
          </p:nvSpPr>
          <p:spPr bwMode="auto">
            <a:xfrm>
              <a:off x="12649260" y="5057506"/>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719">
              <a:extLst>
                <a:ext uri="{FF2B5EF4-FFF2-40B4-BE49-F238E27FC236}">
                  <a16:creationId xmlns:a16="http://schemas.microsoft.com/office/drawing/2014/main" id="{7E1B6DA7-5A40-D04B-AE80-1C97939FEA8F}"/>
                </a:ext>
              </a:extLst>
            </p:cNvPr>
            <p:cNvSpPr>
              <a:spLocks/>
            </p:cNvSpPr>
            <p:nvPr/>
          </p:nvSpPr>
          <p:spPr bwMode="auto">
            <a:xfrm>
              <a:off x="11929512" y="4965123"/>
              <a:ext cx="1194271" cy="100026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720">
              <a:extLst>
                <a:ext uri="{FF2B5EF4-FFF2-40B4-BE49-F238E27FC236}">
                  <a16:creationId xmlns:a16="http://schemas.microsoft.com/office/drawing/2014/main" id="{419D22FF-17BF-5644-8EFA-82A81EBD0603}"/>
                </a:ext>
              </a:extLst>
            </p:cNvPr>
            <p:cNvSpPr>
              <a:spLocks noEditPoints="1"/>
            </p:cNvSpPr>
            <p:nvPr/>
          </p:nvSpPr>
          <p:spPr bwMode="auto">
            <a:xfrm>
              <a:off x="12945437" y="4366242"/>
              <a:ext cx="7563713" cy="2637631"/>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721">
              <a:extLst>
                <a:ext uri="{FF2B5EF4-FFF2-40B4-BE49-F238E27FC236}">
                  <a16:creationId xmlns:a16="http://schemas.microsoft.com/office/drawing/2014/main" id="{2CACA193-609E-3342-A9A1-68941C5A04F7}"/>
                </a:ext>
              </a:extLst>
            </p:cNvPr>
            <p:cNvSpPr>
              <a:spLocks/>
            </p:cNvSpPr>
            <p:nvPr/>
          </p:nvSpPr>
          <p:spPr bwMode="auto">
            <a:xfrm>
              <a:off x="18193857" y="6226601"/>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722">
              <a:extLst>
                <a:ext uri="{FF2B5EF4-FFF2-40B4-BE49-F238E27FC236}">
                  <a16:creationId xmlns:a16="http://schemas.microsoft.com/office/drawing/2014/main" id="{67EC84BB-779A-A54D-AFEE-76BFE94F38CB}"/>
                </a:ext>
              </a:extLst>
            </p:cNvPr>
            <p:cNvSpPr>
              <a:spLocks/>
            </p:cNvSpPr>
            <p:nvPr/>
          </p:nvSpPr>
          <p:spPr bwMode="auto">
            <a:xfrm>
              <a:off x="18222519" y="6516482"/>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723">
              <a:extLst>
                <a:ext uri="{FF2B5EF4-FFF2-40B4-BE49-F238E27FC236}">
                  <a16:creationId xmlns:a16="http://schemas.microsoft.com/office/drawing/2014/main" id="{58E0A038-CFBD-0D4C-824C-F6950FEABEB7}"/>
                </a:ext>
              </a:extLst>
            </p:cNvPr>
            <p:cNvSpPr>
              <a:spLocks/>
            </p:cNvSpPr>
            <p:nvPr/>
          </p:nvSpPr>
          <p:spPr bwMode="auto">
            <a:xfrm>
              <a:off x="17483664" y="7153594"/>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724">
              <a:extLst>
                <a:ext uri="{FF2B5EF4-FFF2-40B4-BE49-F238E27FC236}">
                  <a16:creationId xmlns:a16="http://schemas.microsoft.com/office/drawing/2014/main" id="{5430A6E5-C0CA-A146-99ED-7BABCF07B760}"/>
                </a:ext>
              </a:extLst>
            </p:cNvPr>
            <p:cNvSpPr>
              <a:spLocks/>
            </p:cNvSpPr>
            <p:nvPr/>
          </p:nvSpPr>
          <p:spPr bwMode="auto">
            <a:xfrm>
              <a:off x="17400863" y="6901934"/>
              <a:ext cx="299365"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725">
              <a:extLst>
                <a:ext uri="{FF2B5EF4-FFF2-40B4-BE49-F238E27FC236}">
                  <a16:creationId xmlns:a16="http://schemas.microsoft.com/office/drawing/2014/main" id="{F3435E3E-B0D8-934F-8690-0E0A5FC37F05}"/>
                </a:ext>
              </a:extLst>
            </p:cNvPr>
            <p:cNvSpPr>
              <a:spLocks/>
            </p:cNvSpPr>
            <p:nvPr/>
          </p:nvSpPr>
          <p:spPr bwMode="auto">
            <a:xfrm>
              <a:off x="11209767" y="6162886"/>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726">
              <a:extLst>
                <a:ext uri="{FF2B5EF4-FFF2-40B4-BE49-F238E27FC236}">
                  <a16:creationId xmlns:a16="http://schemas.microsoft.com/office/drawing/2014/main" id="{9445A83D-9F2B-3D4B-A0C6-EB1C9F28489A}"/>
                </a:ext>
              </a:extLst>
            </p:cNvPr>
            <p:cNvSpPr>
              <a:spLocks/>
            </p:cNvSpPr>
            <p:nvPr/>
          </p:nvSpPr>
          <p:spPr bwMode="auto">
            <a:xfrm>
              <a:off x="11321229" y="6153333"/>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727">
              <a:extLst>
                <a:ext uri="{FF2B5EF4-FFF2-40B4-BE49-F238E27FC236}">
                  <a16:creationId xmlns:a16="http://schemas.microsoft.com/office/drawing/2014/main" id="{9969B988-4C99-3C42-AB5B-F33471EA88FD}"/>
                </a:ext>
              </a:extLst>
            </p:cNvPr>
            <p:cNvSpPr>
              <a:spLocks/>
            </p:cNvSpPr>
            <p:nvPr/>
          </p:nvSpPr>
          <p:spPr bwMode="auto">
            <a:xfrm>
              <a:off x="11267090" y="6854150"/>
              <a:ext cx="585988" cy="430049"/>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728">
              <a:extLst>
                <a:ext uri="{FF2B5EF4-FFF2-40B4-BE49-F238E27FC236}">
                  <a16:creationId xmlns:a16="http://schemas.microsoft.com/office/drawing/2014/main" id="{93E6D5A5-4FDC-6B4C-B6C2-523AFD7D2EAE}"/>
                </a:ext>
              </a:extLst>
            </p:cNvPr>
            <p:cNvSpPr>
              <a:spLocks/>
            </p:cNvSpPr>
            <p:nvPr/>
          </p:nvSpPr>
          <p:spPr bwMode="auto">
            <a:xfrm>
              <a:off x="11267090" y="6946534"/>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729">
              <a:extLst>
                <a:ext uri="{FF2B5EF4-FFF2-40B4-BE49-F238E27FC236}">
                  <a16:creationId xmlns:a16="http://schemas.microsoft.com/office/drawing/2014/main" id="{902267B5-CF3D-FF4B-8D61-CA878244934A}"/>
                </a:ext>
              </a:extLst>
            </p:cNvPr>
            <p:cNvSpPr>
              <a:spLocks/>
            </p:cNvSpPr>
            <p:nvPr/>
          </p:nvSpPr>
          <p:spPr bwMode="auto">
            <a:xfrm>
              <a:off x="13069642" y="9510893"/>
              <a:ext cx="493634" cy="82505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730">
              <a:extLst>
                <a:ext uri="{FF2B5EF4-FFF2-40B4-BE49-F238E27FC236}">
                  <a16:creationId xmlns:a16="http://schemas.microsoft.com/office/drawing/2014/main" id="{CD687373-5010-E541-810A-B35589DA4A04}"/>
                </a:ext>
              </a:extLst>
            </p:cNvPr>
            <p:cNvSpPr>
              <a:spLocks/>
            </p:cNvSpPr>
            <p:nvPr/>
          </p:nvSpPr>
          <p:spPr bwMode="auto">
            <a:xfrm>
              <a:off x="13181107" y="9485408"/>
              <a:ext cx="149682" cy="353597"/>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731">
              <a:extLst>
                <a:ext uri="{FF2B5EF4-FFF2-40B4-BE49-F238E27FC236}">
                  <a16:creationId xmlns:a16="http://schemas.microsoft.com/office/drawing/2014/main" id="{AAC6A3C9-1843-A644-80B1-55A5D983FB5F}"/>
                </a:ext>
              </a:extLst>
            </p:cNvPr>
            <p:cNvSpPr>
              <a:spLocks/>
            </p:cNvSpPr>
            <p:nvPr/>
          </p:nvSpPr>
          <p:spPr bwMode="auto">
            <a:xfrm>
              <a:off x="12674735" y="9418512"/>
              <a:ext cx="560510"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732">
              <a:extLst>
                <a:ext uri="{FF2B5EF4-FFF2-40B4-BE49-F238E27FC236}">
                  <a16:creationId xmlns:a16="http://schemas.microsoft.com/office/drawing/2014/main" id="{9F94F0BE-0FF8-6449-AE83-9EB824083CF4}"/>
                </a:ext>
              </a:extLst>
            </p:cNvPr>
            <p:cNvSpPr>
              <a:spLocks/>
            </p:cNvSpPr>
            <p:nvPr/>
          </p:nvSpPr>
          <p:spPr bwMode="auto">
            <a:xfrm>
              <a:off x="12247986" y="9839004"/>
              <a:ext cx="595543"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733">
              <a:extLst>
                <a:ext uri="{FF2B5EF4-FFF2-40B4-BE49-F238E27FC236}">
                  <a16:creationId xmlns:a16="http://schemas.microsoft.com/office/drawing/2014/main" id="{B41C91A0-791E-A141-AD6D-2FA1ABF59939}"/>
                </a:ext>
              </a:extLst>
            </p:cNvPr>
            <p:cNvSpPr>
              <a:spLocks/>
            </p:cNvSpPr>
            <p:nvPr/>
          </p:nvSpPr>
          <p:spPr bwMode="auto">
            <a:xfrm>
              <a:off x="12263908" y="8781406"/>
              <a:ext cx="850322" cy="888768"/>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734">
              <a:extLst>
                <a:ext uri="{FF2B5EF4-FFF2-40B4-BE49-F238E27FC236}">
                  <a16:creationId xmlns:a16="http://schemas.microsoft.com/office/drawing/2014/main" id="{FCEC4AB5-A0E6-BB4A-9293-C49726C4D010}"/>
                </a:ext>
              </a:extLst>
            </p:cNvPr>
            <p:cNvSpPr>
              <a:spLocks/>
            </p:cNvSpPr>
            <p:nvPr/>
          </p:nvSpPr>
          <p:spPr bwMode="auto">
            <a:xfrm>
              <a:off x="12254352" y="9307021"/>
              <a:ext cx="525480"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735">
              <a:extLst>
                <a:ext uri="{FF2B5EF4-FFF2-40B4-BE49-F238E27FC236}">
                  <a16:creationId xmlns:a16="http://schemas.microsoft.com/office/drawing/2014/main" id="{B92C70AB-8195-0247-9924-F1D234D8C7F0}"/>
                </a:ext>
              </a:extLst>
            </p:cNvPr>
            <p:cNvSpPr>
              <a:spLocks/>
            </p:cNvSpPr>
            <p:nvPr/>
          </p:nvSpPr>
          <p:spPr bwMode="auto">
            <a:xfrm>
              <a:off x="12591935" y="9867675"/>
              <a:ext cx="429938" cy="44916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736">
              <a:extLst>
                <a:ext uri="{FF2B5EF4-FFF2-40B4-BE49-F238E27FC236}">
                  <a16:creationId xmlns:a16="http://schemas.microsoft.com/office/drawing/2014/main" id="{E36A96EF-0309-9344-998E-31A851CE6156}"/>
                </a:ext>
              </a:extLst>
            </p:cNvPr>
            <p:cNvSpPr>
              <a:spLocks/>
            </p:cNvSpPr>
            <p:nvPr/>
          </p:nvSpPr>
          <p:spPr bwMode="auto">
            <a:xfrm>
              <a:off x="12824419" y="9775292"/>
              <a:ext cx="366244"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737">
              <a:extLst>
                <a:ext uri="{FF2B5EF4-FFF2-40B4-BE49-F238E27FC236}">
                  <a16:creationId xmlns:a16="http://schemas.microsoft.com/office/drawing/2014/main" id="{EE2287C2-32FE-804B-8D88-1AE6308E36A5}"/>
                </a:ext>
              </a:extLst>
            </p:cNvPr>
            <p:cNvSpPr>
              <a:spLocks/>
            </p:cNvSpPr>
            <p:nvPr/>
          </p:nvSpPr>
          <p:spPr bwMode="auto">
            <a:xfrm>
              <a:off x="13069642" y="1025949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738">
              <a:extLst>
                <a:ext uri="{FF2B5EF4-FFF2-40B4-BE49-F238E27FC236}">
                  <a16:creationId xmlns:a16="http://schemas.microsoft.com/office/drawing/2014/main" id="{964514C6-AEA7-D74F-A0CE-35CEBE0E02D3}"/>
                </a:ext>
              </a:extLst>
            </p:cNvPr>
            <p:cNvSpPr>
              <a:spLocks noEditPoints="1"/>
            </p:cNvSpPr>
            <p:nvPr/>
          </p:nvSpPr>
          <p:spPr bwMode="auto">
            <a:xfrm>
              <a:off x="12442252" y="10090662"/>
              <a:ext cx="738854" cy="646664"/>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739">
              <a:extLst>
                <a:ext uri="{FF2B5EF4-FFF2-40B4-BE49-F238E27FC236}">
                  <a16:creationId xmlns:a16="http://schemas.microsoft.com/office/drawing/2014/main" id="{12965F73-3F11-E941-AB4C-C54F397DBDA6}"/>
                </a:ext>
              </a:extLst>
            </p:cNvPr>
            <p:cNvSpPr>
              <a:spLocks/>
            </p:cNvSpPr>
            <p:nvPr/>
          </p:nvSpPr>
          <p:spPr bwMode="auto">
            <a:xfrm>
              <a:off x="12919959" y="10399660"/>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740">
              <a:extLst>
                <a:ext uri="{FF2B5EF4-FFF2-40B4-BE49-F238E27FC236}">
                  <a16:creationId xmlns:a16="http://schemas.microsoft.com/office/drawing/2014/main" id="{537AA45D-2EF7-B84C-8ECB-46F144157E5C}"/>
                </a:ext>
              </a:extLst>
            </p:cNvPr>
            <p:cNvSpPr>
              <a:spLocks/>
            </p:cNvSpPr>
            <p:nvPr/>
          </p:nvSpPr>
          <p:spPr bwMode="auto">
            <a:xfrm>
              <a:off x="12263908" y="924011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741">
              <a:extLst>
                <a:ext uri="{FF2B5EF4-FFF2-40B4-BE49-F238E27FC236}">
                  <a16:creationId xmlns:a16="http://schemas.microsoft.com/office/drawing/2014/main" id="{DC364F5F-59AE-9146-AA2B-FBD79ECC5E9F}"/>
                </a:ext>
              </a:extLst>
            </p:cNvPr>
            <p:cNvSpPr>
              <a:spLocks/>
            </p:cNvSpPr>
            <p:nvPr/>
          </p:nvSpPr>
          <p:spPr bwMode="auto">
            <a:xfrm>
              <a:off x="12219319" y="885785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742">
              <a:extLst>
                <a:ext uri="{FF2B5EF4-FFF2-40B4-BE49-F238E27FC236}">
                  <a16:creationId xmlns:a16="http://schemas.microsoft.com/office/drawing/2014/main" id="{610FD87E-076F-5246-93B8-039D462259C5}"/>
                </a:ext>
              </a:extLst>
            </p:cNvPr>
            <p:cNvSpPr>
              <a:spLocks/>
            </p:cNvSpPr>
            <p:nvPr/>
          </p:nvSpPr>
          <p:spPr bwMode="auto">
            <a:xfrm>
              <a:off x="12359449" y="8520188"/>
              <a:ext cx="595543"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743">
              <a:extLst>
                <a:ext uri="{FF2B5EF4-FFF2-40B4-BE49-F238E27FC236}">
                  <a16:creationId xmlns:a16="http://schemas.microsoft.com/office/drawing/2014/main" id="{00B3ABAD-76ED-EC46-AF99-1B6AD3D6A8FC}"/>
                </a:ext>
              </a:extLst>
            </p:cNvPr>
            <p:cNvSpPr>
              <a:spLocks/>
            </p:cNvSpPr>
            <p:nvPr/>
          </p:nvSpPr>
          <p:spPr bwMode="auto">
            <a:xfrm>
              <a:off x="11697027" y="7921307"/>
              <a:ext cx="1092361" cy="767716"/>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744">
              <a:extLst>
                <a:ext uri="{FF2B5EF4-FFF2-40B4-BE49-F238E27FC236}">
                  <a16:creationId xmlns:a16="http://schemas.microsoft.com/office/drawing/2014/main" id="{F237FB43-1C6E-0546-B2E9-535544C5BFA3}"/>
                </a:ext>
              </a:extLst>
            </p:cNvPr>
            <p:cNvSpPr>
              <a:spLocks/>
            </p:cNvSpPr>
            <p:nvPr/>
          </p:nvSpPr>
          <p:spPr bwMode="auto">
            <a:xfrm>
              <a:off x="12684288" y="7940421"/>
              <a:ext cx="767518" cy="946106"/>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745">
              <a:extLst>
                <a:ext uri="{FF2B5EF4-FFF2-40B4-BE49-F238E27FC236}">
                  <a16:creationId xmlns:a16="http://schemas.microsoft.com/office/drawing/2014/main" id="{505A512F-796E-B840-9200-E09E05E51F9A}"/>
                </a:ext>
              </a:extLst>
            </p:cNvPr>
            <p:cNvSpPr>
              <a:spLocks/>
            </p:cNvSpPr>
            <p:nvPr/>
          </p:nvSpPr>
          <p:spPr bwMode="auto">
            <a:xfrm>
              <a:off x="13356269" y="8182522"/>
              <a:ext cx="299365" cy="270772"/>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746">
              <a:extLst>
                <a:ext uri="{FF2B5EF4-FFF2-40B4-BE49-F238E27FC236}">
                  <a16:creationId xmlns:a16="http://schemas.microsoft.com/office/drawing/2014/main" id="{7CF93002-BC77-5C42-9DE1-E14B2D046C9B}"/>
                </a:ext>
              </a:extLst>
            </p:cNvPr>
            <p:cNvSpPr>
              <a:spLocks/>
            </p:cNvSpPr>
            <p:nvPr/>
          </p:nvSpPr>
          <p:spPr bwMode="auto">
            <a:xfrm>
              <a:off x="13200215" y="8313131"/>
              <a:ext cx="691084"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747">
              <a:extLst>
                <a:ext uri="{FF2B5EF4-FFF2-40B4-BE49-F238E27FC236}">
                  <a16:creationId xmlns:a16="http://schemas.microsoft.com/office/drawing/2014/main" id="{CBE579D7-639C-3B47-8C7E-ECDCEF0B7880}"/>
                </a:ext>
              </a:extLst>
            </p:cNvPr>
            <p:cNvSpPr>
              <a:spLocks/>
            </p:cNvSpPr>
            <p:nvPr/>
          </p:nvSpPr>
          <p:spPr bwMode="auto">
            <a:xfrm>
              <a:off x="13235248" y="8481964"/>
              <a:ext cx="812104" cy="777271"/>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748">
              <a:extLst>
                <a:ext uri="{FF2B5EF4-FFF2-40B4-BE49-F238E27FC236}">
                  <a16:creationId xmlns:a16="http://schemas.microsoft.com/office/drawing/2014/main" id="{0C3CA05C-3ABF-1244-9F38-121955EFF3FC}"/>
                </a:ext>
              </a:extLst>
            </p:cNvPr>
            <p:cNvSpPr>
              <a:spLocks/>
            </p:cNvSpPr>
            <p:nvPr/>
          </p:nvSpPr>
          <p:spPr bwMode="auto">
            <a:xfrm>
              <a:off x="13601493" y="8437366"/>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749">
              <a:extLst>
                <a:ext uri="{FF2B5EF4-FFF2-40B4-BE49-F238E27FC236}">
                  <a16:creationId xmlns:a16="http://schemas.microsoft.com/office/drawing/2014/main" id="{D79FA7AA-933B-344C-92A5-31E095C50E54}"/>
                </a:ext>
              </a:extLst>
            </p:cNvPr>
            <p:cNvSpPr>
              <a:spLocks/>
            </p:cNvSpPr>
            <p:nvPr/>
          </p:nvSpPr>
          <p:spPr bwMode="auto">
            <a:xfrm>
              <a:off x="13040982" y="884830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750">
              <a:extLst>
                <a:ext uri="{FF2B5EF4-FFF2-40B4-BE49-F238E27FC236}">
                  <a16:creationId xmlns:a16="http://schemas.microsoft.com/office/drawing/2014/main" id="{D940DCED-15DA-8E4A-85D5-04F168C3DBF2}"/>
                </a:ext>
              </a:extLst>
            </p:cNvPr>
            <p:cNvSpPr>
              <a:spLocks/>
            </p:cNvSpPr>
            <p:nvPr/>
          </p:nvSpPr>
          <p:spPr bwMode="auto">
            <a:xfrm>
              <a:off x="13012318" y="914774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751">
              <a:extLst>
                <a:ext uri="{FF2B5EF4-FFF2-40B4-BE49-F238E27FC236}">
                  <a16:creationId xmlns:a16="http://schemas.microsoft.com/office/drawing/2014/main" id="{5655446F-19DE-E448-9AAB-CDFC2ECB2C74}"/>
                </a:ext>
              </a:extLst>
            </p:cNvPr>
            <p:cNvSpPr>
              <a:spLocks/>
            </p:cNvSpPr>
            <p:nvPr/>
          </p:nvSpPr>
          <p:spPr bwMode="auto">
            <a:xfrm>
              <a:off x="13012318" y="909040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752">
              <a:extLst>
                <a:ext uri="{FF2B5EF4-FFF2-40B4-BE49-F238E27FC236}">
                  <a16:creationId xmlns:a16="http://schemas.microsoft.com/office/drawing/2014/main" id="{4B2C1692-7791-8649-945B-55276B5E02D3}"/>
                </a:ext>
              </a:extLst>
            </p:cNvPr>
            <p:cNvSpPr>
              <a:spLocks/>
            </p:cNvSpPr>
            <p:nvPr/>
          </p:nvSpPr>
          <p:spPr bwMode="auto">
            <a:xfrm>
              <a:off x="13031427" y="9061732"/>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753">
              <a:extLst>
                <a:ext uri="{FF2B5EF4-FFF2-40B4-BE49-F238E27FC236}">
                  <a16:creationId xmlns:a16="http://schemas.microsoft.com/office/drawing/2014/main" id="{8A5FE296-CF25-6B44-854F-8835AFD28869}"/>
                </a:ext>
              </a:extLst>
            </p:cNvPr>
            <p:cNvSpPr>
              <a:spLocks/>
            </p:cNvSpPr>
            <p:nvPr/>
          </p:nvSpPr>
          <p:spPr bwMode="auto">
            <a:xfrm>
              <a:off x="12117413" y="893112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754">
              <a:extLst>
                <a:ext uri="{FF2B5EF4-FFF2-40B4-BE49-F238E27FC236}">
                  <a16:creationId xmlns:a16="http://schemas.microsoft.com/office/drawing/2014/main" id="{DBE56C78-ECDE-5C48-B94B-DC9920299995}"/>
                </a:ext>
              </a:extLst>
            </p:cNvPr>
            <p:cNvSpPr>
              <a:spLocks/>
            </p:cNvSpPr>
            <p:nvPr/>
          </p:nvSpPr>
          <p:spPr bwMode="auto">
            <a:xfrm>
              <a:off x="12133335" y="8931125"/>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755">
              <a:extLst>
                <a:ext uri="{FF2B5EF4-FFF2-40B4-BE49-F238E27FC236}">
                  <a16:creationId xmlns:a16="http://schemas.microsoft.com/office/drawing/2014/main" id="{3523DD70-0107-4142-B15D-D46A49D0BF1C}"/>
                </a:ext>
              </a:extLst>
            </p:cNvPr>
            <p:cNvSpPr>
              <a:spLocks/>
            </p:cNvSpPr>
            <p:nvPr/>
          </p:nvSpPr>
          <p:spPr bwMode="auto">
            <a:xfrm>
              <a:off x="12098301" y="8427811"/>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756">
              <a:extLst>
                <a:ext uri="{FF2B5EF4-FFF2-40B4-BE49-F238E27FC236}">
                  <a16:creationId xmlns:a16="http://schemas.microsoft.com/office/drawing/2014/main" id="{7F357F3A-A929-014C-B4DF-049714492A97}"/>
                </a:ext>
              </a:extLst>
            </p:cNvPr>
            <p:cNvSpPr>
              <a:spLocks/>
            </p:cNvSpPr>
            <p:nvPr/>
          </p:nvSpPr>
          <p:spPr bwMode="auto">
            <a:xfrm>
              <a:off x="11732062" y="845329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757">
              <a:extLst>
                <a:ext uri="{FF2B5EF4-FFF2-40B4-BE49-F238E27FC236}">
                  <a16:creationId xmlns:a16="http://schemas.microsoft.com/office/drawing/2014/main" id="{764B6638-1065-D34F-B63A-F61004667B5C}"/>
                </a:ext>
              </a:extLst>
            </p:cNvPr>
            <p:cNvSpPr>
              <a:spLocks/>
            </p:cNvSpPr>
            <p:nvPr/>
          </p:nvSpPr>
          <p:spPr bwMode="auto">
            <a:xfrm>
              <a:off x="11827603" y="8380023"/>
              <a:ext cx="550957"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758">
              <a:extLst>
                <a:ext uri="{FF2B5EF4-FFF2-40B4-BE49-F238E27FC236}">
                  <a16:creationId xmlns:a16="http://schemas.microsoft.com/office/drawing/2014/main" id="{010BD7A0-1448-404A-9F45-62F84C2956D7}"/>
                </a:ext>
              </a:extLst>
            </p:cNvPr>
            <p:cNvSpPr>
              <a:spLocks/>
            </p:cNvSpPr>
            <p:nvPr/>
          </p:nvSpPr>
          <p:spPr bwMode="auto">
            <a:xfrm>
              <a:off x="11432697" y="8322682"/>
              <a:ext cx="394906"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759">
              <a:extLst>
                <a:ext uri="{FF2B5EF4-FFF2-40B4-BE49-F238E27FC236}">
                  <a16:creationId xmlns:a16="http://schemas.microsoft.com/office/drawing/2014/main" id="{EDDFF13B-888F-804F-8846-F17F0CE3EED3}"/>
                </a:ext>
              </a:extLst>
            </p:cNvPr>
            <p:cNvSpPr>
              <a:spLocks/>
            </p:cNvSpPr>
            <p:nvPr/>
          </p:nvSpPr>
          <p:spPr bwMode="auto">
            <a:xfrm>
              <a:off x="11697029" y="8529744"/>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760">
              <a:extLst>
                <a:ext uri="{FF2B5EF4-FFF2-40B4-BE49-F238E27FC236}">
                  <a16:creationId xmlns:a16="http://schemas.microsoft.com/office/drawing/2014/main" id="{6CC1D126-883B-0641-9A60-EF9190930E68}"/>
                </a:ext>
              </a:extLst>
            </p:cNvPr>
            <p:cNvSpPr>
              <a:spLocks/>
            </p:cNvSpPr>
            <p:nvPr/>
          </p:nvSpPr>
          <p:spPr bwMode="auto">
            <a:xfrm>
              <a:off x="11295752" y="8539302"/>
              <a:ext cx="296179"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761">
              <a:extLst>
                <a:ext uri="{FF2B5EF4-FFF2-40B4-BE49-F238E27FC236}">
                  <a16:creationId xmlns:a16="http://schemas.microsoft.com/office/drawing/2014/main" id="{CA56EF43-0E59-A441-A022-875B5832E631}"/>
                </a:ext>
              </a:extLst>
            </p:cNvPr>
            <p:cNvSpPr>
              <a:spLocks/>
            </p:cNvSpPr>
            <p:nvPr/>
          </p:nvSpPr>
          <p:spPr bwMode="auto">
            <a:xfrm>
              <a:off x="11547346" y="8529744"/>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762">
              <a:extLst>
                <a:ext uri="{FF2B5EF4-FFF2-40B4-BE49-F238E27FC236}">
                  <a16:creationId xmlns:a16="http://schemas.microsoft.com/office/drawing/2014/main" id="{ED027775-EFC2-A945-B24E-328079EF48ED}"/>
                </a:ext>
              </a:extLst>
            </p:cNvPr>
            <p:cNvSpPr>
              <a:spLocks/>
            </p:cNvSpPr>
            <p:nvPr/>
          </p:nvSpPr>
          <p:spPr bwMode="auto">
            <a:xfrm>
              <a:off x="11079193" y="855841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763">
              <a:extLst>
                <a:ext uri="{FF2B5EF4-FFF2-40B4-BE49-F238E27FC236}">
                  <a16:creationId xmlns:a16="http://schemas.microsoft.com/office/drawing/2014/main" id="{34A6BDCF-66BE-C84D-927C-A1468B1CE9BE}"/>
                </a:ext>
              </a:extLst>
            </p:cNvPr>
            <p:cNvSpPr>
              <a:spLocks/>
            </p:cNvSpPr>
            <p:nvPr/>
          </p:nvSpPr>
          <p:spPr bwMode="auto">
            <a:xfrm>
              <a:off x="11161994" y="863168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764">
              <a:extLst>
                <a:ext uri="{FF2B5EF4-FFF2-40B4-BE49-F238E27FC236}">
                  <a16:creationId xmlns:a16="http://schemas.microsoft.com/office/drawing/2014/main" id="{2C476487-4F90-0549-A418-FDDBCFEE1C57}"/>
                </a:ext>
              </a:extLst>
            </p:cNvPr>
            <p:cNvSpPr>
              <a:spLocks/>
            </p:cNvSpPr>
            <p:nvPr/>
          </p:nvSpPr>
          <p:spPr bwMode="auto">
            <a:xfrm>
              <a:off x="11015496" y="8443736"/>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765">
              <a:extLst>
                <a:ext uri="{FF2B5EF4-FFF2-40B4-BE49-F238E27FC236}">
                  <a16:creationId xmlns:a16="http://schemas.microsoft.com/office/drawing/2014/main" id="{5A43251D-CBA8-1545-8C09-4830E650A22D}"/>
                </a:ext>
              </a:extLst>
            </p:cNvPr>
            <p:cNvSpPr>
              <a:spLocks/>
            </p:cNvSpPr>
            <p:nvPr/>
          </p:nvSpPr>
          <p:spPr bwMode="auto">
            <a:xfrm>
              <a:off x="10929511" y="8453294"/>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766">
              <a:extLst>
                <a:ext uri="{FF2B5EF4-FFF2-40B4-BE49-F238E27FC236}">
                  <a16:creationId xmlns:a16="http://schemas.microsoft.com/office/drawing/2014/main" id="{06031603-64CF-0F43-9707-AB76C5FF7F51}"/>
                </a:ext>
              </a:extLst>
            </p:cNvPr>
            <p:cNvSpPr>
              <a:spLocks/>
            </p:cNvSpPr>
            <p:nvPr/>
          </p:nvSpPr>
          <p:spPr bwMode="auto">
            <a:xfrm>
              <a:off x="10919955" y="8389581"/>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767">
              <a:extLst>
                <a:ext uri="{FF2B5EF4-FFF2-40B4-BE49-F238E27FC236}">
                  <a16:creationId xmlns:a16="http://schemas.microsoft.com/office/drawing/2014/main" id="{2CA70427-E196-644F-8282-8CFCD96A3F05}"/>
                </a:ext>
              </a:extLst>
            </p:cNvPr>
            <p:cNvSpPr>
              <a:spLocks/>
            </p:cNvSpPr>
            <p:nvPr/>
          </p:nvSpPr>
          <p:spPr bwMode="auto">
            <a:xfrm>
              <a:off x="10900847" y="7733361"/>
              <a:ext cx="560510" cy="637106"/>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768">
              <a:extLst>
                <a:ext uri="{FF2B5EF4-FFF2-40B4-BE49-F238E27FC236}">
                  <a16:creationId xmlns:a16="http://schemas.microsoft.com/office/drawing/2014/main" id="{E4F4E294-0D26-1E4A-AFD9-515102B54C3F}"/>
                </a:ext>
              </a:extLst>
            </p:cNvPr>
            <p:cNvSpPr>
              <a:spLocks/>
            </p:cNvSpPr>
            <p:nvPr/>
          </p:nvSpPr>
          <p:spPr bwMode="auto">
            <a:xfrm>
              <a:off x="10900847" y="8258973"/>
              <a:ext cx="270701"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769">
              <a:extLst>
                <a:ext uri="{FF2B5EF4-FFF2-40B4-BE49-F238E27FC236}">
                  <a16:creationId xmlns:a16="http://schemas.microsoft.com/office/drawing/2014/main" id="{DB840601-2211-CD43-A1C7-E1567FB7F7EA}"/>
                </a:ext>
              </a:extLst>
            </p:cNvPr>
            <p:cNvSpPr>
              <a:spLocks/>
            </p:cNvSpPr>
            <p:nvPr/>
          </p:nvSpPr>
          <p:spPr bwMode="auto">
            <a:xfrm>
              <a:off x="11136517" y="7838482"/>
              <a:ext cx="783440"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770">
              <a:extLst>
                <a:ext uri="{FF2B5EF4-FFF2-40B4-BE49-F238E27FC236}">
                  <a16:creationId xmlns:a16="http://schemas.microsoft.com/office/drawing/2014/main" id="{BA4FE9C3-0B58-6A4B-B1B2-7D083447F90C}"/>
                </a:ext>
              </a:extLst>
            </p:cNvPr>
            <p:cNvSpPr>
              <a:spLocks/>
            </p:cNvSpPr>
            <p:nvPr/>
          </p:nvSpPr>
          <p:spPr bwMode="auto">
            <a:xfrm>
              <a:off x="12814866" y="7500813"/>
              <a:ext cx="515924"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771">
              <a:extLst>
                <a:ext uri="{FF2B5EF4-FFF2-40B4-BE49-F238E27FC236}">
                  <a16:creationId xmlns:a16="http://schemas.microsoft.com/office/drawing/2014/main" id="{15058AFC-7B9E-734A-9DC1-1DD43A737B0D}"/>
                </a:ext>
              </a:extLst>
            </p:cNvPr>
            <p:cNvSpPr>
              <a:spLocks/>
            </p:cNvSpPr>
            <p:nvPr/>
          </p:nvSpPr>
          <p:spPr bwMode="auto">
            <a:xfrm>
              <a:off x="12050531" y="7210931"/>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772">
              <a:extLst>
                <a:ext uri="{FF2B5EF4-FFF2-40B4-BE49-F238E27FC236}">
                  <a16:creationId xmlns:a16="http://schemas.microsoft.com/office/drawing/2014/main" id="{BCA017B4-436C-AF49-B120-BF666FACE35C}"/>
                </a:ext>
              </a:extLst>
            </p:cNvPr>
            <p:cNvSpPr>
              <a:spLocks/>
            </p:cNvSpPr>
            <p:nvPr/>
          </p:nvSpPr>
          <p:spPr bwMode="auto">
            <a:xfrm>
              <a:off x="12133338" y="7424361"/>
              <a:ext cx="710195" cy="684894"/>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773">
              <a:extLst>
                <a:ext uri="{FF2B5EF4-FFF2-40B4-BE49-F238E27FC236}">
                  <a16:creationId xmlns:a16="http://schemas.microsoft.com/office/drawing/2014/main" id="{08F56340-C6B7-954E-8A00-B939CB457256}"/>
                </a:ext>
              </a:extLst>
            </p:cNvPr>
            <p:cNvSpPr>
              <a:spLocks/>
            </p:cNvSpPr>
            <p:nvPr/>
          </p:nvSpPr>
          <p:spPr bwMode="auto">
            <a:xfrm>
              <a:off x="10910402" y="7714248"/>
              <a:ext cx="391722"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774">
              <a:extLst>
                <a:ext uri="{FF2B5EF4-FFF2-40B4-BE49-F238E27FC236}">
                  <a16:creationId xmlns:a16="http://schemas.microsoft.com/office/drawing/2014/main" id="{74A2815F-8F2F-2E42-8833-C5B8EC8A507C}"/>
                </a:ext>
              </a:extLst>
            </p:cNvPr>
            <p:cNvSpPr>
              <a:spLocks/>
            </p:cNvSpPr>
            <p:nvPr/>
          </p:nvSpPr>
          <p:spPr bwMode="auto">
            <a:xfrm>
              <a:off x="11098300" y="7265084"/>
              <a:ext cx="560510" cy="44916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75">
              <a:extLst>
                <a:ext uri="{FF2B5EF4-FFF2-40B4-BE49-F238E27FC236}">
                  <a16:creationId xmlns:a16="http://schemas.microsoft.com/office/drawing/2014/main" id="{359602FD-EA05-3646-851D-A95C7099F8DE}"/>
                </a:ext>
              </a:extLst>
            </p:cNvPr>
            <p:cNvSpPr>
              <a:spLocks/>
            </p:cNvSpPr>
            <p:nvPr/>
          </p:nvSpPr>
          <p:spPr bwMode="auto">
            <a:xfrm>
              <a:off x="11295755" y="7220487"/>
              <a:ext cx="968156" cy="923807"/>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76">
              <a:extLst>
                <a:ext uri="{FF2B5EF4-FFF2-40B4-BE49-F238E27FC236}">
                  <a16:creationId xmlns:a16="http://schemas.microsoft.com/office/drawing/2014/main" id="{44E29F6B-9AD3-A749-B1A1-22E573361882}"/>
                </a:ext>
              </a:extLst>
            </p:cNvPr>
            <p:cNvSpPr>
              <a:spLocks/>
            </p:cNvSpPr>
            <p:nvPr/>
          </p:nvSpPr>
          <p:spPr bwMode="auto">
            <a:xfrm>
              <a:off x="8295746" y="3719577"/>
              <a:ext cx="2850327" cy="2124757"/>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77">
              <a:extLst>
                <a:ext uri="{FF2B5EF4-FFF2-40B4-BE49-F238E27FC236}">
                  <a16:creationId xmlns:a16="http://schemas.microsoft.com/office/drawing/2014/main" id="{838A2FC4-89A6-0841-B8C5-EF2E68CE5E11}"/>
                </a:ext>
              </a:extLst>
            </p:cNvPr>
            <p:cNvSpPr>
              <a:spLocks/>
            </p:cNvSpPr>
            <p:nvPr/>
          </p:nvSpPr>
          <p:spPr bwMode="auto">
            <a:xfrm>
              <a:off x="9136513" y="5038392"/>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78">
              <a:extLst>
                <a:ext uri="{FF2B5EF4-FFF2-40B4-BE49-F238E27FC236}">
                  <a16:creationId xmlns:a16="http://schemas.microsoft.com/office/drawing/2014/main" id="{05038819-FF70-4142-B0F6-B048EA2956A8}"/>
                </a:ext>
              </a:extLst>
            </p:cNvPr>
            <p:cNvSpPr>
              <a:spLocks/>
            </p:cNvSpPr>
            <p:nvPr/>
          </p:nvSpPr>
          <p:spPr bwMode="auto">
            <a:xfrm>
              <a:off x="9184286" y="4965123"/>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79">
              <a:extLst>
                <a:ext uri="{FF2B5EF4-FFF2-40B4-BE49-F238E27FC236}">
                  <a16:creationId xmlns:a16="http://schemas.microsoft.com/office/drawing/2014/main" id="{470E166D-A72B-A94A-A115-F82F2D34A215}"/>
                </a:ext>
              </a:extLst>
            </p:cNvPr>
            <p:cNvSpPr>
              <a:spLocks/>
            </p:cNvSpPr>
            <p:nvPr/>
          </p:nvSpPr>
          <p:spPr bwMode="auto">
            <a:xfrm>
              <a:off x="9212948" y="3859740"/>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80">
              <a:extLst>
                <a:ext uri="{FF2B5EF4-FFF2-40B4-BE49-F238E27FC236}">
                  <a16:creationId xmlns:a16="http://schemas.microsoft.com/office/drawing/2014/main" id="{8DAE56C9-4FD7-2D47-9C7C-50D150942531}"/>
                </a:ext>
              </a:extLst>
            </p:cNvPr>
            <p:cNvSpPr>
              <a:spLocks/>
            </p:cNvSpPr>
            <p:nvPr/>
          </p:nvSpPr>
          <p:spPr bwMode="auto">
            <a:xfrm>
              <a:off x="9528235" y="3776913"/>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82">
              <a:extLst>
                <a:ext uri="{FF2B5EF4-FFF2-40B4-BE49-F238E27FC236}">
                  <a16:creationId xmlns:a16="http://schemas.microsoft.com/office/drawing/2014/main" id="{12399C30-CDEE-9D4C-B8E1-175BA5DB92D1}"/>
                </a:ext>
              </a:extLst>
            </p:cNvPr>
            <p:cNvSpPr>
              <a:spLocks/>
            </p:cNvSpPr>
            <p:nvPr/>
          </p:nvSpPr>
          <p:spPr bwMode="auto">
            <a:xfrm>
              <a:off x="10735243" y="3897968"/>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83">
              <a:extLst>
                <a:ext uri="{FF2B5EF4-FFF2-40B4-BE49-F238E27FC236}">
                  <a16:creationId xmlns:a16="http://schemas.microsoft.com/office/drawing/2014/main" id="{534FEF27-C9BF-E14E-902D-C74A4F8858E7}"/>
                </a:ext>
              </a:extLst>
            </p:cNvPr>
            <p:cNvSpPr>
              <a:spLocks/>
            </p:cNvSpPr>
            <p:nvPr/>
          </p:nvSpPr>
          <p:spPr bwMode="auto">
            <a:xfrm>
              <a:off x="10808494" y="3936193"/>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84">
              <a:extLst>
                <a:ext uri="{FF2B5EF4-FFF2-40B4-BE49-F238E27FC236}">
                  <a16:creationId xmlns:a16="http://schemas.microsoft.com/office/drawing/2014/main" id="{C939150C-CDD1-CD4A-BA59-9FA9D2AEE4FE}"/>
                </a:ext>
              </a:extLst>
            </p:cNvPr>
            <p:cNvSpPr>
              <a:spLocks/>
            </p:cNvSpPr>
            <p:nvPr/>
          </p:nvSpPr>
          <p:spPr bwMode="auto">
            <a:xfrm>
              <a:off x="10808494" y="4468178"/>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85">
              <a:extLst>
                <a:ext uri="{FF2B5EF4-FFF2-40B4-BE49-F238E27FC236}">
                  <a16:creationId xmlns:a16="http://schemas.microsoft.com/office/drawing/2014/main" id="{9ABBA5C0-A35A-8D46-932C-CAB6F4324B37}"/>
                </a:ext>
              </a:extLst>
            </p:cNvPr>
            <p:cNvSpPr>
              <a:spLocks/>
            </p:cNvSpPr>
            <p:nvPr/>
          </p:nvSpPr>
          <p:spPr bwMode="auto">
            <a:xfrm>
              <a:off x="10827602" y="4589227"/>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86">
              <a:extLst>
                <a:ext uri="{FF2B5EF4-FFF2-40B4-BE49-F238E27FC236}">
                  <a16:creationId xmlns:a16="http://schemas.microsoft.com/office/drawing/2014/main" id="{B696CDA0-131A-F144-9140-4545A63DF450}"/>
                </a:ext>
              </a:extLst>
            </p:cNvPr>
            <p:cNvSpPr>
              <a:spLocks/>
            </p:cNvSpPr>
            <p:nvPr/>
          </p:nvSpPr>
          <p:spPr bwMode="auto">
            <a:xfrm>
              <a:off x="10566452" y="4796289"/>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87">
              <a:extLst>
                <a:ext uri="{FF2B5EF4-FFF2-40B4-BE49-F238E27FC236}">
                  <a16:creationId xmlns:a16="http://schemas.microsoft.com/office/drawing/2014/main" id="{7B6A2A51-78BB-C64F-8D6D-A888B847B23B}"/>
                </a:ext>
              </a:extLst>
            </p:cNvPr>
            <p:cNvSpPr>
              <a:spLocks/>
            </p:cNvSpPr>
            <p:nvPr/>
          </p:nvSpPr>
          <p:spPr bwMode="auto">
            <a:xfrm>
              <a:off x="10537792" y="4777177"/>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88">
              <a:extLst>
                <a:ext uri="{FF2B5EF4-FFF2-40B4-BE49-F238E27FC236}">
                  <a16:creationId xmlns:a16="http://schemas.microsoft.com/office/drawing/2014/main" id="{F19BBF69-2FA8-C64E-B396-A27A8335CB2C}"/>
                </a:ext>
              </a:extLst>
            </p:cNvPr>
            <p:cNvSpPr>
              <a:spLocks/>
            </p:cNvSpPr>
            <p:nvPr/>
          </p:nvSpPr>
          <p:spPr bwMode="auto">
            <a:xfrm>
              <a:off x="10407219" y="4974679"/>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89">
              <a:extLst>
                <a:ext uri="{FF2B5EF4-FFF2-40B4-BE49-F238E27FC236}">
                  <a16:creationId xmlns:a16="http://schemas.microsoft.com/office/drawing/2014/main" id="{A1D5E1C7-419E-AF4E-BE48-57E862AB7CE1}"/>
                </a:ext>
              </a:extLst>
            </p:cNvPr>
            <p:cNvSpPr>
              <a:spLocks/>
            </p:cNvSpPr>
            <p:nvPr/>
          </p:nvSpPr>
          <p:spPr bwMode="auto">
            <a:xfrm>
              <a:off x="9305304" y="5067061"/>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90">
              <a:extLst>
                <a:ext uri="{FF2B5EF4-FFF2-40B4-BE49-F238E27FC236}">
                  <a16:creationId xmlns:a16="http://schemas.microsoft.com/office/drawing/2014/main" id="{7E1D2AFA-8360-3940-B3BA-5EFA3EE13E6F}"/>
                </a:ext>
              </a:extLst>
            </p:cNvPr>
            <p:cNvSpPr>
              <a:spLocks/>
            </p:cNvSpPr>
            <p:nvPr/>
          </p:nvSpPr>
          <p:spPr bwMode="auto">
            <a:xfrm>
              <a:off x="9222501" y="4946010"/>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91">
              <a:extLst>
                <a:ext uri="{FF2B5EF4-FFF2-40B4-BE49-F238E27FC236}">
                  <a16:creationId xmlns:a16="http://schemas.microsoft.com/office/drawing/2014/main" id="{FA496DE1-BC63-C44B-A5C7-CFBA0722E1C1}"/>
                </a:ext>
              </a:extLst>
            </p:cNvPr>
            <p:cNvSpPr>
              <a:spLocks/>
            </p:cNvSpPr>
            <p:nvPr/>
          </p:nvSpPr>
          <p:spPr bwMode="auto">
            <a:xfrm>
              <a:off x="10865817" y="4347128"/>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92">
              <a:extLst>
                <a:ext uri="{FF2B5EF4-FFF2-40B4-BE49-F238E27FC236}">
                  <a16:creationId xmlns:a16="http://schemas.microsoft.com/office/drawing/2014/main" id="{4187387A-C48B-5C45-B356-313EA7F0932F}"/>
                </a:ext>
              </a:extLst>
            </p:cNvPr>
            <p:cNvSpPr>
              <a:spLocks/>
            </p:cNvSpPr>
            <p:nvPr/>
          </p:nvSpPr>
          <p:spPr bwMode="auto">
            <a:xfrm>
              <a:off x="10789385" y="4245190"/>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93">
              <a:extLst>
                <a:ext uri="{FF2B5EF4-FFF2-40B4-BE49-F238E27FC236}">
                  <a16:creationId xmlns:a16="http://schemas.microsoft.com/office/drawing/2014/main" id="{765B8137-9EEB-8F45-BF8E-6AC9E9AC606F}"/>
                </a:ext>
              </a:extLst>
            </p:cNvPr>
            <p:cNvSpPr>
              <a:spLocks/>
            </p:cNvSpPr>
            <p:nvPr/>
          </p:nvSpPr>
          <p:spPr bwMode="auto">
            <a:xfrm>
              <a:off x="10865817" y="4206964"/>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94">
              <a:extLst>
                <a:ext uri="{FF2B5EF4-FFF2-40B4-BE49-F238E27FC236}">
                  <a16:creationId xmlns:a16="http://schemas.microsoft.com/office/drawing/2014/main" id="{477DBA79-0667-3641-BD01-553939CA2198}"/>
                </a:ext>
              </a:extLst>
            </p:cNvPr>
            <p:cNvSpPr>
              <a:spLocks/>
            </p:cNvSpPr>
            <p:nvPr/>
          </p:nvSpPr>
          <p:spPr bwMode="auto">
            <a:xfrm>
              <a:off x="8314856" y="4394911"/>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95">
              <a:extLst>
                <a:ext uri="{FF2B5EF4-FFF2-40B4-BE49-F238E27FC236}">
                  <a16:creationId xmlns:a16="http://schemas.microsoft.com/office/drawing/2014/main" id="{13A3BF58-9677-EE49-B900-292EE268C5A3}"/>
                </a:ext>
              </a:extLst>
            </p:cNvPr>
            <p:cNvSpPr>
              <a:spLocks/>
            </p:cNvSpPr>
            <p:nvPr/>
          </p:nvSpPr>
          <p:spPr bwMode="auto">
            <a:xfrm>
              <a:off x="8372178" y="4394911"/>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96">
              <a:extLst>
                <a:ext uri="{FF2B5EF4-FFF2-40B4-BE49-F238E27FC236}">
                  <a16:creationId xmlns:a16="http://schemas.microsoft.com/office/drawing/2014/main" id="{2DB4C4E3-9FF8-5A48-B1B2-AFE7B8EABD2B}"/>
                </a:ext>
              </a:extLst>
            </p:cNvPr>
            <p:cNvSpPr>
              <a:spLocks/>
            </p:cNvSpPr>
            <p:nvPr/>
          </p:nvSpPr>
          <p:spPr bwMode="auto">
            <a:xfrm>
              <a:off x="9445433" y="3802402"/>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97">
              <a:extLst>
                <a:ext uri="{FF2B5EF4-FFF2-40B4-BE49-F238E27FC236}">
                  <a16:creationId xmlns:a16="http://schemas.microsoft.com/office/drawing/2014/main" id="{68539D86-3CF9-8240-8249-E1911A1E8653}"/>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11" name="Group 410">
            <a:extLst>
              <a:ext uri="{FF2B5EF4-FFF2-40B4-BE49-F238E27FC236}">
                <a16:creationId xmlns:a16="http://schemas.microsoft.com/office/drawing/2014/main" id="{46925D1B-279E-4B47-A857-3D70C1563E97}"/>
              </a:ext>
            </a:extLst>
          </p:cNvPr>
          <p:cNvGrpSpPr/>
          <p:nvPr/>
        </p:nvGrpSpPr>
        <p:grpSpPr>
          <a:xfrm>
            <a:off x="1836331" y="1217135"/>
            <a:ext cx="6020736" cy="2214464"/>
            <a:chOff x="7861505" y="1407238"/>
            <a:chExt cx="6020736" cy="2214464"/>
          </a:xfrm>
        </p:grpSpPr>
        <p:sp>
          <p:nvSpPr>
            <p:cNvPr id="412" name="TextBox 411">
              <a:extLst>
                <a:ext uri="{FF2B5EF4-FFF2-40B4-BE49-F238E27FC236}">
                  <a16:creationId xmlns:a16="http://schemas.microsoft.com/office/drawing/2014/main" id="{5DBDACC7-60C0-3F40-9FBF-287F964FA480}"/>
                </a:ext>
              </a:extLst>
            </p:cNvPr>
            <p:cNvSpPr txBox="1"/>
            <p:nvPr/>
          </p:nvSpPr>
          <p:spPr>
            <a:xfrm>
              <a:off x="7861505" y="1867376"/>
              <a:ext cx="60207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GLOBAL REACH</a:t>
              </a:r>
            </a:p>
          </p:txBody>
        </p:sp>
        <p:sp>
          <p:nvSpPr>
            <p:cNvPr id="413" name="TextBox 412">
              <a:extLst>
                <a:ext uri="{FF2B5EF4-FFF2-40B4-BE49-F238E27FC236}">
                  <a16:creationId xmlns:a16="http://schemas.microsoft.com/office/drawing/2014/main" id="{D879B256-4E79-6642-A5C1-CAB446F4DCC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14" name="TextBox 413">
            <a:extLst>
              <a:ext uri="{FF2B5EF4-FFF2-40B4-BE49-F238E27FC236}">
                <a16:creationId xmlns:a16="http://schemas.microsoft.com/office/drawing/2014/main" id="{DCB21EC2-5D7D-1644-86D0-67AD8FDFDC72}"/>
              </a:ext>
            </a:extLst>
          </p:cNvPr>
          <p:cNvSpPr txBox="1"/>
          <p:nvPr/>
        </p:nvSpPr>
        <p:spPr>
          <a:xfrm>
            <a:off x="1836331" y="8319730"/>
            <a:ext cx="5243013"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415" name="Straight Connector 414">
            <a:extLst>
              <a:ext uri="{FF2B5EF4-FFF2-40B4-BE49-F238E27FC236}">
                <a16:creationId xmlns:a16="http://schemas.microsoft.com/office/drawing/2014/main" id="{A41DFAB3-CE5C-2945-A90C-02D6F4BA0C6B}"/>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714E174-02AE-224A-9971-FECF86701D24}"/>
              </a:ext>
            </a:extLst>
          </p:cNvPr>
          <p:cNvSpPr/>
          <p:nvPr/>
        </p:nvSpPr>
        <p:spPr>
          <a:xfrm>
            <a:off x="10735733" y="4233333"/>
            <a:ext cx="11253108" cy="51816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a:extLst>
              <a:ext uri="{FF2B5EF4-FFF2-40B4-BE49-F238E27FC236}">
                <a16:creationId xmlns:a16="http://schemas.microsoft.com/office/drawing/2014/main" id="{B370AEAE-36F2-8E41-9BE8-A660C967B204}"/>
              </a:ext>
            </a:extLst>
          </p:cNvPr>
          <p:cNvSpPr txBox="1"/>
          <p:nvPr/>
        </p:nvSpPr>
        <p:spPr>
          <a:xfrm>
            <a:off x="11720913" y="5491011"/>
            <a:ext cx="9282748" cy="266624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Tree>
    <p:extLst>
      <p:ext uri="{BB962C8B-B14F-4D97-AF65-F5344CB8AC3E}">
        <p14:creationId xmlns:p14="http://schemas.microsoft.com/office/powerpoint/2010/main" val="331178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OUR PORTFOLIO</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DE04900-6265-2941-BD4D-6E06F482D5F7}"/>
              </a:ext>
            </a:extLst>
          </p:cNvPr>
          <p:cNvSpPr>
            <a:spLocks noGrp="1"/>
          </p:cNvSpPr>
          <p:nvPr>
            <p:ph type="pic" sz="quarter" idx="14"/>
          </p:nvPr>
        </p:nvSpPr>
        <p:spPr/>
      </p:sp>
    </p:spTree>
    <p:extLst>
      <p:ext uri="{BB962C8B-B14F-4D97-AF65-F5344CB8AC3E}">
        <p14:creationId xmlns:p14="http://schemas.microsoft.com/office/powerpoint/2010/main" val="94892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3284ABC-06E7-FA42-A553-FAD899580855}"/>
              </a:ext>
            </a:extLst>
          </p:cNvPr>
          <p:cNvGrpSpPr/>
          <p:nvPr/>
        </p:nvGrpSpPr>
        <p:grpSpPr>
          <a:xfrm>
            <a:off x="15739957" y="4943399"/>
            <a:ext cx="6894836" cy="3829201"/>
            <a:chOff x="1380491" y="6499198"/>
            <a:chExt cx="6894836" cy="3829201"/>
          </a:xfrm>
        </p:grpSpPr>
        <p:sp>
          <p:nvSpPr>
            <p:cNvPr id="36" name="TextBox 35">
              <a:extLst>
                <a:ext uri="{FF2B5EF4-FFF2-40B4-BE49-F238E27FC236}">
                  <a16:creationId xmlns:a16="http://schemas.microsoft.com/office/drawing/2014/main" id="{B38AE2BC-7B74-6A40-8D90-4C964B116C97}"/>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1380491" y="6499198"/>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3" name="Picture Placeholder 2">
            <a:extLst>
              <a:ext uri="{FF2B5EF4-FFF2-40B4-BE49-F238E27FC236}">
                <a16:creationId xmlns:a16="http://schemas.microsoft.com/office/drawing/2014/main" id="{5B0228A5-18D9-D64E-BFAE-90B8196349FE}"/>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1B88BAD8-2977-7B4D-ABEF-A2D579E8127E}"/>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9E4DE43F-A803-DA41-A012-2D6BA17A8905}"/>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756AD688-D3C9-FE40-A94B-05F5A2179683}"/>
              </a:ext>
            </a:extLst>
          </p:cNvPr>
          <p:cNvSpPr>
            <a:spLocks noGrp="1"/>
          </p:cNvSpPr>
          <p:nvPr>
            <p:ph type="pic" sz="quarter" idx="17"/>
          </p:nvPr>
        </p:nvSpPr>
        <p:spPr/>
      </p:sp>
    </p:spTree>
    <p:extLst>
      <p:ext uri="{BB962C8B-B14F-4D97-AF65-F5344CB8AC3E}">
        <p14:creationId xmlns:p14="http://schemas.microsoft.com/office/powerpoint/2010/main" val="390030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F8DD4D-6E75-E04B-902B-1018EC10436C}"/>
              </a:ext>
            </a:extLst>
          </p:cNvPr>
          <p:cNvSpPr/>
          <p:nvPr/>
        </p:nvSpPr>
        <p:spPr>
          <a:xfrm>
            <a:off x="12122804" y="0"/>
            <a:ext cx="122548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38AE2BC-7B74-6A40-8D90-4C964B116C97}"/>
              </a:ext>
            </a:extLst>
          </p:cNvPr>
          <p:cNvSpPr txBox="1"/>
          <p:nvPr/>
        </p:nvSpPr>
        <p:spPr>
          <a:xfrm>
            <a:off x="2023957" y="3598239"/>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2023957" y="1383775"/>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18491876-0EBD-254D-9B4B-6226B328F431}"/>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E6F9458F-7F87-5D44-BCBA-A634AF61D7F1}"/>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A2F8CF28-D5A3-614F-93C7-B9E062EE416F}"/>
              </a:ext>
            </a:extLst>
          </p:cNvPr>
          <p:cNvSpPr>
            <a:spLocks noGrp="1"/>
          </p:cNvSpPr>
          <p:nvPr>
            <p:ph type="pic" sz="quarter" idx="18"/>
          </p:nvPr>
        </p:nvSpPr>
        <p:spPr/>
      </p:sp>
    </p:spTree>
    <p:extLst>
      <p:ext uri="{BB962C8B-B14F-4D97-AF65-F5344CB8AC3E}">
        <p14:creationId xmlns:p14="http://schemas.microsoft.com/office/powerpoint/2010/main" val="23498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1694207" y="3237679"/>
            <a:ext cx="9715499" cy="2214464"/>
            <a:chOff x="3400426" y="3237679"/>
            <a:chExt cx="971549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3400426" y="3697817"/>
              <a:ext cx="971549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1694207" y="6485272"/>
            <a:ext cx="6992408" cy="1379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5A0241-8999-F848-8DBC-F1759085D938}"/>
              </a:ext>
            </a:extLst>
          </p:cNvPr>
          <p:cNvSpPr/>
          <p:nvPr/>
        </p:nvSpPr>
        <p:spPr>
          <a:xfrm>
            <a:off x="15679022" y="6485272"/>
            <a:ext cx="8698627" cy="1379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2012</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2013</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2014</a:t>
            </a:r>
          </a:p>
        </p:txBody>
      </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D11F536-7554-A641-BF71-72AADC91F95E}"/>
              </a:ext>
            </a:extLst>
          </p:cNvPr>
          <p:cNvGrpSpPr/>
          <p:nvPr/>
        </p:nvGrpSpPr>
        <p:grpSpPr>
          <a:xfrm>
            <a:off x="11513713" y="10088096"/>
            <a:ext cx="10436509" cy="1383468"/>
            <a:chOff x="7861505" y="1407238"/>
            <a:chExt cx="10436509" cy="1383468"/>
          </a:xfrm>
        </p:grpSpPr>
        <p:sp>
          <p:nvSpPr>
            <p:cNvPr id="20" name="TextBox 19">
              <a:extLst>
                <a:ext uri="{FF2B5EF4-FFF2-40B4-BE49-F238E27FC236}">
                  <a16:creationId xmlns:a16="http://schemas.microsoft.com/office/drawing/2014/main" id="{56559877-89E2-6242-9BB2-92F7B82A8860}"/>
                </a:ext>
              </a:extLst>
            </p:cNvPr>
            <p:cNvSpPr txBox="1"/>
            <p:nvPr/>
          </p:nvSpPr>
          <p:spPr>
            <a:xfrm>
              <a:off x="7861505" y="1867376"/>
              <a:ext cx="1043650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ACDC2611-579C-2A42-B2E2-911E5633151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7F7CC979-133A-7342-AEC8-44512A98A60F}"/>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E60C90F8-0953-EB4F-8061-68DB094136B2}"/>
              </a:ext>
            </a:extLst>
          </p:cNvPr>
          <p:cNvSpPr>
            <a:spLocks noGrp="1"/>
          </p:cNvSpPr>
          <p:nvPr>
            <p:ph type="pic" sz="quarter" idx="17"/>
          </p:nvPr>
        </p:nvSpPr>
        <p:spPr/>
      </p:sp>
    </p:spTree>
    <p:extLst>
      <p:ext uri="{BB962C8B-B14F-4D97-AF65-F5344CB8AC3E}">
        <p14:creationId xmlns:p14="http://schemas.microsoft.com/office/powerpoint/2010/main" val="3281744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DEVICES SAMPLES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9E53CD32-AEB9-314D-AAC2-A59784814C88}"/>
              </a:ext>
            </a:extLst>
          </p:cNvPr>
          <p:cNvSpPr>
            <a:spLocks noGrp="1"/>
          </p:cNvSpPr>
          <p:nvPr>
            <p:ph type="pic" sz="quarter" idx="14"/>
          </p:nvPr>
        </p:nvSpPr>
        <p:spPr/>
      </p:sp>
    </p:spTree>
    <p:extLst>
      <p:ext uri="{BB962C8B-B14F-4D97-AF65-F5344CB8AC3E}">
        <p14:creationId xmlns:p14="http://schemas.microsoft.com/office/powerpoint/2010/main" val="72285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grpSp>
        <p:nvGrpSpPr>
          <p:cNvPr id="15" name="Group 14">
            <a:extLst>
              <a:ext uri="{FF2B5EF4-FFF2-40B4-BE49-F238E27FC236}">
                <a16:creationId xmlns:a16="http://schemas.microsoft.com/office/drawing/2014/main" id="{5173A90E-9D81-DB49-A50A-0ADF96D05600}"/>
              </a:ext>
            </a:extLst>
          </p:cNvPr>
          <p:cNvGrpSpPr/>
          <p:nvPr/>
        </p:nvGrpSpPr>
        <p:grpSpPr>
          <a:xfrm>
            <a:off x="1773072" y="1383775"/>
            <a:ext cx="8023607" cy="2214464"/>
            <a:chOff x="7861505" y="1407238"/>
            <a:chExt cx="8023607"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802360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F3046ED2-C8AE-A948-A333-DB6D902C1D80}"/>
              </a:ext>
            </a:extLst>
          </p:cNvPr>
          <p:cNvGrpSpPr/>
          <p:nvPr/>
        </p:nvGrpSpPr>
        <p:grpSpPr>
          <a:xfrm>
            <a:off x="1833711" y="5154653"/>
            <a:ext cx="9881088" cy="1594564"/>
            <a:chOff x="1833711" y="5154653"/>
            <a:chExt cx="9881088" cy="1594564"/>
          </a:xfrm>
        </p:grpSpPr>
        <p:sp>
          <p:nvSpPr>
            <p:cNvPr id="40" name="Rectangle 39">
              <a:extLst>
                <a:ext uri="{FF2B5EF4-FFF2-40B4-BE49-F238E27FC236}">
                  <a16:creationId xmlns:a16="http://schemas.microsoft.com/office/drawing/2014/main" id="{93788ED2-E865-A543-9725-0316F8E5EB2F}"/>
                </a:ext>
              </a:extLst>
            </p:cNvPr>
            <p:cNvSpPr/>
            <p:nvPr/>
          </p:nvSpPr>
          <p:spPr>
            <a:xfrm>
              <a:off x="1833711" y="5233290"/>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4A05EC-03CB-A149-AB63-33043A3C4D0D}"/>
                </a:ext>
              </a:extLst>
            </p:cNvPr>
            <p:cNvGrpSpPr/>
            <p:nvPr/>
          </p:nvGrpSpPr>
          <p:grpSpPr>
            <a:xfrm>
              <a:off x="2369523" y="5939903"/>
              <a:ext cx="562886" cy="299716"/>
              <a:chOff x="3082436" y="1989275"/>
              <a:chExt cx="3644331" cy="1940468"/>
            </a:xfrm>
            <a:solidFill>
              <a:schemeClr val="accent1"/>
            </a:solidFill>
          </p:grpSpPr>
          <p:sp>
            <p:nvSpPr>
              <p:cNvPr id="43" name="Rectangle 42">
                <a:extLst>
                  <a:ext uri="{FF2B5EF4-FFF2-40B4-BE49-F238E27FC236}">
                    <a16:creationId xmlns:a16="http://schemas.microsoft.com/office/drawing/2014/main" id="{C73E726B-7549-7349-9515-E97C93D34AC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4" name="Rectangle 43">
                <a:extLst>
                  <a:ext uri="{FF2B5EF4-FFF2-40B4-BE49-F238E27FC236}">
                    <a16:creationId xmlns:a16="http://schemas.microsoft.com/office/drawing/2014/main" id="{D75368B6-585F-754F-B044-7F789110D1E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48" name="TextBox 47">
              <a:extLst>
                <a:ext uri="{FF2B5EF4-FFF2-40B4-BE49-F238E27FC236}">
                  <a16:creationId xmlns:a16="http://schemas.microsoft.com/office/drawing/2014/main" id="{9ED194E7-2AFC-0240-8B9B-814730157611}"/>
                </a:ext>
              </a:extLst>
            </p:cNvPr>
            <p:cNvSpPr txBox="1"/>
            <p:nvPr/>
          </p:nvSpPr>
          <p:spPr>
            <a:xfrm>
              <a:off x="3914519" y="5660265"/>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9" name="Rectangle 48">
              <a:extLst>
                <a:ext uri="{FF2B5EF4-FFF2-40B4-BE49-F238E27FC236}">
                  <a16:creationId xmlns:a16="http://schemas.microsoft.com/office/drawing/2014/main" id="{891280D5-A507-1243-9EDF-85A898AA92B2}"/>
                </a:ext>
              </a:extLst>
            </p:cNvPr>
            <p:cNvSpPr/>
            <p:nvPr/>
          </p:nvSpPr>
          <p:spPr>
            <a:xfrm>
              <a:off x="3914518" y="5154653"/>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79B71BB4-851D-C24C-AA33-2A4CE39B8A1E}"/>
              </a:ext>
            </a:extLst>
          </p:cNvPr>
          <p:cNvGrpSpPr/>
          <p:nvPr/>
        </p:nvGrpSpPr>
        <p:grpSpPr>
          <a:xfrm>
            <a:off x="1833711" y="7561192"/>
            <a:ext cx="9881088" cy="1594564"/>
            <a:chOff x="1833711" y="8115971"/>
            <a:chExt cx="9881088" cy="1594564"/>
          </a:xfrm>
        </p:grpSpPr>
        <p:sp>
          <p:nvSpPr>
            <p:cNvPr id="41" name="Rectangle 40">
              <a:extLst>
                <a:ext uri="{FF2B5EF4-FFF2-40B4-BE49-F238E27FC236}">
                  <a16:creationId xmlns:a16="http://schemas.microsoft.com/office/drawing/2014/main" id="{44C0173A-382E-C44E-8F1F-54F28F2B2A2C}"/>
                </a:ext>
              </a:extLst>
            </p:cNvPr>
            <p:cNvSpPr/>
            <p:nvPr/>
          </p:nvSpPr>
          <p:spPr>
            <a:xfrm>
              <a:off x="1833711" y="8145824"/>
              <a:ext cx="1490133" cy="1490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9C99FBB-CEFB-C44E-8F64-13B921E92C85}"/>
                </a:ext>
              </a:extLst>
            </p:cNvPr>
            <p:cNvGrpSpPr/>
            <p:nvPr/>
          </p:nvGrpSpPr>
          <p:grpSpPr>
            <a:xfrm>
              <a:off x="2369523" y="8854794"/>
              <a:ext cx="562886" cy="299716"/>
              <a:chOff x="3082436" y="1989275"/>
              <a:chExt cx="3644331" cy="1940468"/>
            </a:xfrm>
            <a:solidFill>
              <a:schemeClr val="bg1"/>
            </a:solidFill>
          </p:grpSpPr>
          <p:sp>
            <p:nvSpPr>
              <p:cNvPr id="46" name="Rectangle 45">
                <a:extLst>
                  <a:ext uri="{FF2B5EF4-FFF2-40B4-BE49-F238E27FC236}">
                    <a16:creationId xmlns:a16="http://schemas.microsoft.com/office/drawing/2014/main" id="{4817C3A9-87D8-E140-AA1F-85A49BC001A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EB86F1E2-91E9-F747-9D32-9FB1DA2BF36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50" name="TextBox 49">
              <a:extLst>
                <a:ext uri="{FF2B5EF4-FFF2-40B4-BE49-F238E27FC236}">
                  <a16:creationId xmlns:a16="http://schemas.microsoft.com/office/drawing/2014/main" id="{A7787434-9126-C743-96E4-AA0BEF4845BF}"/>
                </a:ext>
              </a:extLst>
            </p:cNvPr>
            <p:cNvSpPr txBox="1"/>
            <p:nvPr/>
          </p:nvSpPr>
          <p:spPr>
            <a:xfrm>
              <a:off x="3914519" y="8621583"/>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1" name="Rectangle 50">
              <a:extLst>
                <a:ext uri="{FF2B5EF4-FFF2-40B4-BE49-F238E27FC236}">
                  <a16:creationId xmlns:a16="http://schemas.microsoft.com/office/drawing/2014/main" id="{2A699FCF-71AA-E746-A3EC-F7677AF152BC}"/>
                </a:ext>
              </a:extLst>
            </p:cNvPr>
            <p:cNvSpPr/>
            <p:nvPr/>
          </p:nvSpPr>
          <p:spPr>
            <a:xfrm>
              <a:off x="3914518" y="8115971"/>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cxnSp>
        <p:nvCxnSpPr>
          <p:cNvPr id="52" name="Straight Connector 51">
            <a:extLst>
              <a:ext uri="{FF2B5EF4-FFF2-40B4-BE49-F238E27FC236}">
                <a16:creationId xmlns:a16="http://schemas.microsoft.com/office/drawing/2014/main" id="{14D2F926-E12C-A34A-A4A4-61EB583D52BA}"/>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8FC403BE-7486-E742-BB82-1F278B4082DA}"/>
              </a:ext>
            </a:extLst>
          </p:cNvPr>
          <p:cNvSpPr>
            <a:spLocks noGrp="1"/>
          </p:cNvSpPr>
          <p:nvPr>
            <p:ph type="pic" sz="quarter" idx="17"/>
          </p:nvPr>
        </p:nvSpPr>
        <p:spPr/>
      </p:sp>
    </p:spTree>
    <p:extLst>
      <p:ext uri="{BB962C8B-B14F-4D97-AF65-F5344CB8AC3E}">
        <p14:creationId xmlns:p14="http://schemas.microsoft.com/office/powerpoint/2010/main" val="164555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13C3C0-0C6E-2247-813C-E67A0BFECD21}"/>
              </a:ext>
            </a:extLst>
          </p:cNvPr>
          <p:cNvGrpSpPr/>
          <p:nvPr/>
        </p:nvGrpSpPr>
        <p:grpSpPr>
          <a:xfrm>
            <a:off x="15808930" y="2817399"/>
            <a:ext cx="6432250" cy="9023229"/>
            <a:chOff x="16764614" y="2817399"/>
            <a:chExt cx="6432250" cy="9023229"/>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34" name="Group 133">
            <a:extLst>
              <a:ext uri="{FF2B5EF4-FFF2-40B4-BE49-F238E27FC236}">
                <a16:creationId xmlns:a16="http://schemas.microsoft.com/office/drawing/2014/main" id="{C2062194-BCA5-3442-B1A7-A065D61BC598}"/>
              </a:ext>
            </a:extLst>
          </p:cNvPr>
          <p:cNvGrpSpPr/>
          <p:nvPr/>
        </p:nvGrpSpPr>
        <p:grpSpPr>
          <a:xfrm>
            <a:off x="1809648" y="1215288"/>
            <a:ext cx="11939270" cy="1383468"/>
            <a:chOff x="7861505" y="1407238"/>
            <a:chExt cx="11939270"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119392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104">
            <a:extLst>
              <a:ext uri="{FF2B5EF4-FFF2-40B4-BE49-F238E27FC236}">
                <a16:creationId xmlns:a16="http://schemas.microsoft.com/office/drawing/2014/main" id="{3B5DAA92-9965-8844-A406-038F42E13D81}"/>
              </a:ext>
            </a:extLst>
          </p:cNvPr>
          <p:cNvGrpSpPr>
            <a:grpSpLocks noChangeAspect="1"/>
          </p:cNvGrpSpPr>
          <p:nvPr/>
        </p:nvGrpSpPr>
        <p:grpSpPr>
          <a:xfrm>
            <a:off x="1846224" y="4916734"/>
            <a:ext cx="11365414" cy="16836894"/>
            <a:chOff x="0" y="0"/>
            <a:chExt cx="6591305" cy="9765731"/>
          </a:xfrm>
        </p:grpSpPr>
        <p:grpSp>
          <p:nvGrpSpPr>
            <p:cNvPr id="112" name="Group 1102">
              <a:extLst>
                <a:ext uri="{FF2B5EF4-FFF2-40B4-BE49-F238E27FC236}">
                  <a16:creationId xmlns:a16="http://schemas.microsoft.com/office/drawing/2014/main" id="{9586335A-863B-D948-9189-2F3AB81627C3}"/>
                </a:ext>
              </a:extLst>
            </p:cNvPr>
            <p:cNvGrpSpPr/>
            <p:nvPr/>
          </p:nvGrpSpPr>
          <p:grpSpPr>
            <a:xfrm>
              <a:off x="0" y="0"/>
              <a:ext cx="6591305" cy="9765731"/>
              <a:chOff x="0" y="0"/>
              <a:chExt cx="6591304" cy="9765730"/>
            </a:xfrm>
          </p:grpSpPr>
          <p:pic>
            <p:nvPicPr>
              <p:cNvPr id="114" name="Mini-iPad-B&amp;W-Mockup.png">
                <a:extLst>
                  <a:ext uri="{FF2B5EF4-FFF2-40B4-BE49-F238E27FC236}">
                    <a16:creationId xmlns:a16="http://schemas.microsoft.com/office/drawing/2014/main" id="{140361F6-AC0D-8241-9939-DE4A78AF6719}"/>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15" name="Shape 1101">
                <a:extLst>
                  <a:ext uri="{FF2B5EF4-FFF2-40B4-BE49-F238E27FC236}">
                    <a16:creationId xmlns:a16="http://schemas.microsoft.com/office/drawing/2014/main" id="{D7222FA4-9663-2345-BE55-F1C214D15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13" name="placeholder.png">
              <a:extLst>
                <a:ext uri="{FF2B5EF4-FFF2-40B4-BE49-F238E27FC236}">
                  <a16:creationId xmlns:a16="http://schemas.microsoft.com/office/drawing/2014/main" id="{210B80C2-D421-5A4F-9656-2B6E192215EE}"/>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1EE0B6DB-9A24-1E45-81D1-266C8AC64D13}"/>
              </a:ext>
            </a:extLst>
          </p:cNvPr>
          <p:cNvSpPr>
            <a:spLocks noGrp="1"/>
          </p:cNvSpPr>
          <p:nvPr>
            <p:ph type="pic" sz="quarter" idx="17"/>
          </p:nvPr>
        </p:nvSpPr>
        <p:spPr/>
      </p:sp>
    </p:spTree>
    <p:extLst>
      <p:ext uri="{BB962C8B-B14F-4D97-AF65-F5344CB8AC3E}">
        <p14:creationId xmlns:p14="http://schemas.microsoft.com/office/powerpoint/2010/main" val="384452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576392-4E20-A14B-969E-43DF180521A4}"/>
              </a:ext>
            </a:extLst>
          </p:cNvPr>
          <p:cNvSpPr>
            <a:spLocks noGrp="1"/>
          </p:cNvSpPr>
          <p:nvPr>
            <p:ph type="pic" sz="quarter" idx="14"/>
          </p:nvPr>
        </p:nvSpPr>
        <p:spPr/>
      </p:sp>
      <p:sp>
        <p:nvSpPr>
          <p:cNvPr id="9" name="Rectangle 8">
            <a:extLst>
              <a:ext uri="{FF2B5EF4-FFF2-40B4-BE49-F238E27FC236}">
                <a16:creationId xmlns:a16="http://schemas.microsoft.com/office/drawing/2014/main" id="{3EE18EA0-882F-8649-B6DF-F57558994A9E}"/>
              </a:ext>
            </a:extLst>
          </p:cNvPr>
          <p:cNvSpPr/>
          <p:nvPr/>
        </p:nvSpPr>
        <p:spPr>
          <a:xfrm>
            <a:off x="0" y="5066207"/>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1811618" y="10257350"/>
            <a:ext cx="693004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0789920" y="1230642"/>
            <a:ext cx="18784676" cy="11965728"/>
          </a:xfrm>
          <a:prstGeom prst="rect">
            <a:avLst/>
          </a:prstGeom>
        </p:spPr>
      </p:pic>
      <p:grpSp>
        <p:nvGrpSpPr>
          <p:cNvPr id="11" name="Group 10">
            <a:extLst>
              <a:ext uri="{FF2B5EF4-FFF2-40B4-BE49-F238E27FC236}">
                <a16:creationId xmlns:a16="http://schemas.microsoft.com/office/drawing/2014/main" id="{6445F574-5377-314C-B8E6-33D902BD2A06}"/>
              </a:ext>
            </a:extLst>
          </p:cNvPr>
          <p:cNvGrpSpPr/>
          <p:nvPr/>
        </p:nvGrpSpPr>
        <p:grpSpPr>
          <a:xfrm>
            <a:off x="1773072" y="1383775"/>
            <a:ext cx="8023607" cy="2214464"/>
            <a:chOff x="7861505" y="1407238"/>
            <a:chExt cx="8023607" cy="2214464"/>
          </a:xfrm>
        </p:grpSpPr>
        <p:sp>
          <p:nvSpPr>
            <p:cNvPr id="12" name="TextBox 11">
              <a:extLst>
                <a:ext uri="{FF2B5EF4-FFF2-40B4-BE49-F238E27FC236}">
                  <a16:creationId xmlns:a16="http://schemas.microsoft.com/office/drawing/2014/main" id="{D9FCBCEE-11D1-9444-9882-38DA883A24F7}"/>
                </a:ext>
              </a:extLst>
            </p:cNvPr>
            <p:cNvSpPr txBox="1"/>
            <p:nvPr/>
          </p:nvSpPr>
          <p:spPr>
            <a:xfrm>
              <a:off x="7861505" y="1867376"/>
              <a:ext cx="802360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3" name="TextBox 12">
              <a:extLst>
                <a:ext uri="{FF2B5EF4-FFF2-40B4-BE49-F238E27FC236}">
                  <a16:creationId xmlns:a16="http://schemas.microsoft.com/office/drawing/2014/main" id="{2B42DD04-90D7-D746-BC12-445CE75EAA8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8BC85EA1-906A-674E-B558-07B58ECFCC03}"/>
              </a:ext>
            </a:extLst>
          </p:cNvPr>
          <p:cNvSpPr>
            <a:spLocks noGrp="1"/>
          </p:cNvSpPr>
          <p:nvPr>
            <p:ph type="pic" sz="quarter" idx="17"/>
          </p:nvPr>
        </p:nvSpPr>
        <p:spPr/>
      </p:sp>
    </p:spTree>
    <p:extLst>
      <p:ext uri="{BB962C8B-B14F-4D97-AF65-F5344CB8AC3E}">
        <p14:creationId xmlns:p14="http://schemas.microsoft.com/office/powerpoint/2010/main" val="996280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1107996"/>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MAPS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9D143BA4-4299-2340-8D50-42C0D539E436}"/>
              </a:ext>
            </a:extLst>
          </p:cNvPr>
          <p:cNvSpPr>
            <a:spLocks noGrp="1"/>
          </p:cNvSpPr>
          <p:nvPr>
            <p:ph type="pic" sz="quarter" idx="14"/>
          </p:nvPr>
        </p:nvSpPr>
        <p:spPr/>
      </p:sp>
    </p:spTree>
    <p:extLst>
      <p:ext uri="{BB962C8B-B14F-4D97-AF65-F5344CB8AC3E}">
        <p14:creationId xmlns:p14="http://schemas.microsoft.com/office/powerpoint/2010/main" val="2490270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467866" y="4330674"/>
            <a:ext cx="11980882" cy="7832567"/>
            <a:chOff x="5157993" y="1665630"/>
            <a:chExt cx="2936367" cy="1919171"/>
          </a:xfrm>
          <a:solidFill>
            <a:srgbClr val="F2F2F2"/>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7115662" y="8770050"/>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0" name="Group 9">
            <a:extLst>
              <a:ext uri="{FF2B5EF4-FFF2-40B4-BE49-F238E27FC236}">
                <a16:creationId xmlns:a16="http://schemas.microsoft.com/office/drawing/2014/main" id="{AA713654-1863-AD4B-B5C8-094FEF7D9B5A}"/>
              </a:ext>
            </a:extLst>
          </p:cNvPr>
          <p:cNvGrpSpPr/>
          <p:nvPr/>
        </p:nvGrpSpPr>
        <p:grpSpPr>
          <a:xfrm>
            <a:off x="3815119" y="5127880"/>
            <a:ext cx="1775823" cy="1783822"/>
            <a:chOff x="4255762" y="4631973"/>
            <a:chExt cx="1775823" cy="1783822"/>
          </a:xfrm>
        </p:grpSpPr>
        <p:grpSp>
          <p:nvGrpSpPr>
            <p:cNvPr id="2" name="Group 1">
              <a:extLst>
                <a:ext uri="{FF2B5EF4-FFF2-40B4-BE49-F238E27FC236}">
                  <a16:creationId xmlns:a16="http://schemas.microsoft.com/office/drawing/2014/main" id="{E6BFC123-9952-704A-A5AF-A8122C844E9A}"/>
                </a:ext>
              </a:extLst>
            </p:cNvPr>
            <p:cNvGrpSpPr/>
            <p:nvPr/>
          </p:nvGrpSpPr>
          <p:grpSpPr>
            <a:xfrm>
              <a:off x="4255762" y="4631973"/>
              <a:ext cx="1482472" cy="1482472"/>
              <a:chOff x="16764614" y="4972967"/>
              <a:chExt cx="1482472" cy="1482472"/>
            </a:xfrm>
          </p:grpSpPr>
          <p:sp>
            <p:nvSpPr>
              <p:cNvPr id="120" name="Rectangle 119">
                <a:extLst>
                  <a:ext uri="{FF2B5EF4-FFF2-40B4-BE49-F238E27FC236}">
                    <a16:creationId xmlns:a16="http://schemas.microsoft.com/office/drawing/2014/main" id="{7A051788-0877-054B-BC45-E852C4AD4EF0}"/>
                  </a:ext>
                </a:extLst>
              </p:cNvPr>
              <p:cNvSpPr/>
              <p:nvPr/>
            </p:nvSpPr>
            <p:spPr>
              <a:xfrm>
                <a:off x="16764614" y="4972967"/>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0" name="Rectangle 109">
              <a:extLst>
                <a:ext uri="{FF2B5EF4-FFF2-40B4-BE49-F238E27FC236}">
                  <a16:creationId xmlns:a16="http://schemas.microsoft.com/office/drawing/2014/main" id="{80258742-8A9C-BA4B-9D3E-B66F67ECF2D6}"/>
                </a:ext>
              </a:extLst>
            </p:cNvPr>
            <p:cNvSpPr/>
            <p:nvPr/>
          </p:nvSpPr>
          <p:spPr>
            <a:xfrm>
              <a:off x="5738079" y="6122289"/>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0447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4">
            <a:extLst>
              <a:ext uri="{FF2B5EF4-FFF2-40B4-BE49-F238E27FC236}">
                <a16:creationId xmlns:a16="http://schemas.microsoft.com/office/drawing/2014/main" id="{301B390F-8982-9E49-BDD7-CDBEE2C21DAA}"/>
              </a:ext>
            </a:extLst>
          </p:cNvPr>
          <p:cNvGrpSpPr>
            <a:grpSpLocks noChangeAspect="1"/>
          </p:cNvGrpSpPr>
          <p:nvPr/>
        </p:nvGrpSpPr>
        <p:grpSpPr bwMode="auto">
          <a:xfrm>
            <a:off x="1275891" y="3522133"/>
            <a:ext cx="11925055" cy="8576349"/>
            <a:chOff x="-9" y="5"/>
            <a:chExt cx="5769" cy="4314"/>
          </a:xfrm>
          <a:solidFill>
            <a:srgbClr val="F2F2F2"/>
          </a:solidFill>
        </p:grpSpPr>
        <p:sp>
          <p:nvSpPr>
            <p:cNvPr id="112" name="Freeform 5">
              <a:extLst>
                <a:ext uri="{FF2B5EF4-FFF2-40B4-BE49-F238E27FC236}">
                  <a16:creationId xmlns:a16="http://schemas.microsoft.com/office/drawing/2014/main" id="{1EEA64A4-D9BC-3E4F-9B4F-2569D145BF23}"/>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6">
              <a:extLst>
                <a:ext uri="{FF2B5EF4-FFF2-40B4-BE49-F238E27FC236}">
                  <a16:creationId xmlns:a16="http://schemas.microsoft.com/office/drawing/2014/main" id="{8F53DF62-E06F-9B45-89D6-60D31652C8C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7">
              <a:extLst>
                <a:ext uri="{FF2B5EF4-FFF2-40B4-BE49-F238E27FC236}">
                  <a16:creationId xmlns:a16="http://schemas.microsoft.com/office/drawing/2014/main" id="{EFE072BA-1A71-794E-828D-0853C605F0BE}"/>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8">
              <a:extLst>
                <a:ext uri="{FF2B5EF4-FFF2-40B4-BE49-F238E27FC236}">
                  <a16:creationId xmlns:a16="http://schemas.microsoft.com/office/drawing/2014/main" id="{9EE7D917-859C-544B-BA52-3AF311E8BCC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9">
              <a:extLst>
                <a:ext uri="{FF2B5EF4-FFF2-40B4-BE49-F238E27FC236}">
                  <a16:creationId xmlns:a16="http://schemas.microsoft.com/office/drawing/2014/main" id="{66D3527A-47BC-DB4C-9173-E48FF0D80C9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0">
              <a:extLst>
                <a:ext uri="{FF2B5EF4-FFF2-40B4-BE49-F238E27FC236}">
                  <a16:creationId xmlns:a16="http://schemas.microsoft.com/office/drawing/2014/main" id="{2EC30919-8F46-A34B-A0A0-7478AD043B5C}"/>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
              <a:extLst>
                <a:ext uri="{FF2B5EF4-FFF2-40B4-BE49-F238E27FC236}">
                  <a16:creationId xmlns:a16="http://schemas.microsoft.com/office/drawing/2014/main" id="{D899629E-8944-9848-BD0E-DC760A61075C}"/>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2">
              <a:extLst>
                <a:ext uri="{FF2B5EF4-FFF2-40B4-BE49-F238E27FC236}">
                  <a16:creationId xmlns:a16="http://schemas.microsoft.com/office/drawing/2014/main" id="{D752BA27-D93A-CD40-985E-AF0CA16226DD}"/>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3">
              <a:extLst>
                <a:ext uri="{FF2B5EF4-FFF2-40B4-BE49-F238E27FC236}">
                  <a16:creationId xmlns:a16="http://schemas.microsoft.com/office/drawing/2014/main" id="{31447BFB-F77F-A443-99E5-4EC1A3611360}"/>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4">
              <a:extLst>
                <a:ext uri="{FF2B5EF4-FFF2-40B4-BE49-F238E27FC236}">
                  <a16:creationId xmlns:a16="http://schemas.microsoft.com/office/drawing/2014/main" id="{0B659481-E7A9-394F-87D0-7C40B6953779}"/>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5">
              <a:extLst>
                <a:ext uri="{FF2B5EF4-FFF2-40B4-BE49-F238E27FC236}">
                  <a16:creationId xmlns:a16="http://schemas.microsoft.com/office/drawing/2014/main" id="{1C03A083-4A76-FF41-B973-D95A4CAB5E6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6">
              <a:extLst>
                <a:ext uri="{FF2B5EF4-FFF2-40B4-BE49-F238E27FC236}">
                  <a16:creationId xmlns:a16="http://schemas.microsoft.com/office/drawing/2014/main" id="{8D35DFD0-77FA-9146-B68A-5CDCB7D46FD5}"/>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7">
              <a:extLst>
                <a:ext uri="{FF2B5EF4-FFF2-40B4-BE49-F238E27FC236}">
                  <a16:creationId xmlns:a16="http://schemas.microsoft.com/office/drawing/2014/main" id="{6DA00B05-DDE6-924D-9666-63BDCD16729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8">
              <a:extLst>
                <a:ext uri="{FF2B5EF4-FFF2-40B4-BE49-F238E27FC236}">
                  <a16:creationId xmlns:a16="http://schemas.microsoft.com/office/drawing/2014/main" id="{DC99035F-592A-9341-88FD-89794950DDD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9">
              <a:extLst>
                <a:ext uri="{FF2B5EF4-FFF2-40B4-BE49-F238E27FC236}">
                  <a16:creationId xmlns:a16="http://schemas.microsoft.com/office/drawing/2014/main" id="{96412FB0-5ACC-E94A-AB1E-539E2A419E6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20">
              <a:extLst>
                <a:ext uri="{FF2B5EF4-FFF2-40B4-BE49-F238E27FC236}">
                  <a16:creationId xmlns:a16="http://schemas.microsoft.com/office/drawing/2014/main" id="{DC62F0C2-54B8-554B-942D-2E6C06C21801}"/>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21">
              <a:extLst>
                <a:ext uri="{FF2B5EF4-FFF2-40B4-BE49-F238E27FC236}">
                  <a16:creationId xmlns:a16="http://schemas.microsoft.com/office/drawing/2014/main" id="{20D29C98-D44C-344E-8B22-D5F1809B63EF}"/>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22">
              <a:extLst>
                <a:ext uri="{FF2B5EF4-FFF2-40B4-BE49-F238E27FC236}">
                  <a16:creationId xmlns:a16="http://schemas.microsoft.com/office/drawing/2014/main" id="{EAE1FEC8-6001-0A40-B77A-C68999CCF7F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23">
              <a:extLst>
                <a:ext uri="{FF2B5EF4-FFF2-40B4-BE49-F238E27FC236}">
                  <a16:creationId xmlns:a16="http://schemas.microsoft.com/office/drawing/2014/main" id="{8DD46B2D-CE80-FC45-BEAA-A8B9896FE4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24">
              <a:extLst>
                <a:ext uri="{FF2B5EF4-FFF2-40B4-BE49-F238E27FC236}">
                  <a16:creationId xmlns:a16="http://schemas.microsoft.com/office/drawing/2014/main" id="{86AB661E-51BD-8E48-BF12-F9516F18DAB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25">
              <a:extLst>
                <a:ext uri="{FF2B5EF4-FFF2-40B4-BE49-F238E27FC236}">
                  <a16:creationId xmlns:a16="http://schemas.microsoft.com/office/drawing/2014/main" id="{9C26EC98-7C6F-A040-B455-73E90F40BFCC}"/>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26">
              <a:extLst>
                <a:ext uri="{FF2B5EF4-FFF2-40B4-BE49-F238E27FC236}">
                  <a16:creationId xmlns:a16="http://schemas.microsoft.com/office/drawing/2014/main" id="{357342D2-3B62-834D-9121-B75842AD4855}"/>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27">
              <a:extLst>
                <a:ext uri="{FF2B5EF4-FFF2-40B4-BE49-F238E27FC236}">
                  <a16:creationId xmlns:a16="http://schemas.microsoft.com/office/drawing/2014/main" id="{7829C355-1365-454B-9E52-553BE8CEB809}"/>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28">
              <a:extLst>
                <a:ext uri="{FF2B5EF4-FFF2-40B4-BE49-F238E27FC236}">
                  <a16:creationId xmlns:a16="http://schemas.microsoft.com/office/drawing/2014/main" id="{B81A777C-4FB0-7740-87DE-E49C6C6FD846}"/>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29">
              <a:extLst>
                <a:ext uri="{FF2B5EF4-FFF2-40B4-BE49-F238E27FC236}">
                  <a16:creationId xmlns:a16="http://schemas.microsoft.com/office/drawing/2014/main" id="{C6CA90AD-9099-1D49-939C-7638EF762D0D}"/>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30">
              <a:extLst>
                <a:ext uri="{FF2B5EF4-FFF2-40B4-BE49-F238E27FC236}">
                  <a16:creationId xmlns:a16="http://schemas.microsoft.com/office/drawing/2014/main" id="{81A45EBD-2F95-864E-8134-8C832AEB39A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31">
              <a:extLst>
                <a:ext uri="{FF2B5EF4-FFF2-40B4-BE49-F238E27FC236}">
                  <a16:creationId xmlns:a16="http://schemas.microsoft.com/office/drawing/2014/main" id="{41538AAB-9CAD-D94F-A803-2CFAEC7D933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32">
              <a:extLst>
                <a:ext uri="{FF2B5EF4-FFF2-40B4-BE49-F238E27FC236}">
                  <a16:creationId xmlns:a16="http://schemas.microsoft.com/office/drawing/2014/main" id="{868A25EB-1A33-1D4F-88B7-492DEA1EE61B}"/>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33">
              <a:extLst>
                <a:ext uri="{FF2B5EF4-FFF2-40B4-BE49-F238E27FC236}">
                  <a16:creationId xmlns:a16="http://schemas.microsoft.com/office/drawing/2014/main" id="{1040B38A-2F17-9D48-9A9F-8AB8354C7AAD}"/>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34">
              <a:extLst>
                <a:ext uri="{FF2B5EF4-FFF2-40B4-BE49-F238E27FC236}">
                  <a16:creationId xmlns:a16="http://schemas.microsoft.com/office/drawing/2014/main" id="{B47A9301-7032-A142-A6C4-2714531892D8}"/>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35">
              <a:extLst>
                <a:ext uri="{FF2B5EF4-FFF2-40B4-BE49-F238E27FC236}">
                  <a16:creationId xmlns:a16="http://schemas.microsoft.com/office/drawing/2014/main" id="{4CAE5A33-339B-EF40-B910-CA13F0024D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36">
              <a:extLst>
                <a:ext uri="{FF2B5EF4-FFF2-40B4-BE49-F238E27FC236}">
                  <a16:creationId xmlns:a16="http://schemas.microsoft.com/office/drawing/2014/main" id="{51DA59C8-4F5A-C14A-B230-BF379CC719C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37">
              <a:extLst>
                <a:ext uri="{FF2B5EF4-FFF2-40B4-BE49-F238E27FC236}">
                  <a16:creationId xmlns:a16="http://schemas.microsoft.com/office/drawing/2014/main" id="{21CEB14E-4892-EC42-9AF2-3DD0C2D3E2D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38">
              <a:extLst>
                <a:ext uri="{FF2B5EF4-FFF2-40B4-BE49-F238E27FC236}">
                  <a16:creationId xmlns:a16="http://schemas.microsoft.com/office/drawing/2014/main" id="{4D62887D-B702-A94A-8F5B-F9C3F293517D}"/>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5602143" y="621259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9432129" y="8134854"/>
            <a:ext cx="1775977" cy="1775978"/>
            <a:chOff x="5202629" y="8121078"/>
            <a:chExt cx="177597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02629" y="9603550"/>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40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AAD18E6-DC8D-AF41-A8AD-0AB9CC493A40}"/>
              </a:ext>
            </a:extLst>
          </p:cNvPr>
          <p:cNvGrpSpPr/>
          <p:nvPr/>
        </p:nvGrpSpPr>
        <p:grpSpPr>
          <a:xfrm>
            <a:off x="1267074" y="3554148"/>
            <a:ext cx="12078562" cy="8569901"/>
            <a:chOff x="9708784" y="2997891"/>
            <a:chExt cx="13564358" cy="9624094"/>
          </a:xfrm>
          <a:solidFill>
            <a:srgbClr val="F2F2F2"/>
          </a:solidFill>
        </p:grpSpPr>
        <p:sp>
          <p:nvSpPr>
            <p:cNvPr id="54" name="Freeform 149">
              <a:extLst>
                <a:ext uri="{FF2B5EF4-FFF2-40B4-BE49-F238E27FC236}">
                  <a16:creationId xmlns:a16="http://schemas.microsoft.com/office/drawing/2014/main" id="{119C19F9-6895-624D-9664-71BEEC61CDAB}"/>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150">
              <a:extLst>
                <a:ext uri="{FF2B5EF4-FFF2-40B4-BE49-F238E27FC236}">
                  <a16:creationId xmlns:a16="http://schemas.microsoft.com/office/drawing/2014/main" id="{9E147E4E-E267-1541-87E6-95E927CA6A12}"/>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51">
              <a:extLst>
                <a:ext uri="{FF2B5EF4-FFF2-40B4-BE49-F238E27FC236}">
                  <a16:creationId xmlns:a16="http://schemas.microsoft.com/office/drawing/2014/main" id="{CE846224-39FA-D145-BB3C-36DFB81A92D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2">
              <a:extLst>
                <a:ext uri="{FF2B5EF4-FFF2-40B4-BE49-F238E27FC236}">
                  <a16:creationId xmlns:a16="http://schemas.microsoft.com/office/drawing/2014/main" id="{634EDBFE-98E9-FA42-946A-51F4C13FFA59}"/>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153">
              <a:extLst>
                <a:ext uri="{FF2B5EF4-FFF2-40B4-BE49-F238E27FC236}">
                  <a16:creationId xmlns:a16="http://schemas.microsoft.com/office/drawing/2014/main" id="{39D4D4B7-160D-4643-9B32-48D61B7CBB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4">
              <a:extLst>
                <a:ext uri="{FF2B5EF4-FFF2-40B4-BE49-F238E27FC236}">
                  <a16:creationId xmlns:a16="http://schemas.microsoft.com/office/drawing/2014/main" id="{7D88BF3E-7221-2545-A755-683524D8C136}"/>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5">
              <a:extLst>
                <a:ext uri="{FF2B5EF4-FFF2-40B4-BE49-F238E27FC236}">
                  <a16:creationId xmlns:a16="http://schemas.microsoft.com/office/drawing/2014/main" id="{8DB0B217-9FCD-8B4B-8BB5-1CDB3E57E5E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6">
              <a:extLst>
                <a:ext uri="{FF2B5EF4-FFF2-40B4-BE49-F238E27FC236}">
                  <a16:creationId xmlns:a16="http://schemas.microsoft.com/office/drawing/2014/main" id="{77E2EBD9-7B36-BB4E-B52A-338C2A39B6A8}"/>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157">
              <a:extLst>
                <a:ext uri="{FF2B5EF4-FFF2-40B4-BE49-F238E27FC236}">
                  <a16:creationId xmlns:a16="http://schemas.microsoft.com/office/drawing/2014/main" id="{EE5BF9F5-DE4D-6147-98C1-71F612649F6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158">
              <a:extLst>
                <a:ext uri="{FF2B5EF4-FFF2-40B4-BE49-F238E27FC236}">
                  <a16:creationId xmlns:a16="http://schemas.microsoft.com/office/drawing/2014/main" id="{B8239B45-C7D9-284F-80E1-3354AA3F8EE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9">
              <a:extLst>
                <a:ext uri="{FF2B5EF4-FFF2-40B4-BE49-F238E27FC236}">
                  <a16:creationId xmlns:a16="http://schemas.microsoft.com/office/drawing/2014/main" id="{74C7A848-2F45-4142-85D5-28367D38FB42}"/>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0">
              <a:extLst>
                <a:ext uri="{FF2B5EF4-FFF2-40B4-BE49-F238E27FC236}">
                  <a16:creationId xmlns:a16="http://schemas.microsoft.com/office/drawing/2014/main" id="{1C8D0A67-2CBF-334D-81EC-03506E7BEB3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61">
              <a:extLst>
                <a:ext uri="{FF2B5EF4-FFF2-40B4-BE49-F238E27FC236}">
                  <a16:creationId xmlns:a16="http://schemas.microsoft.com/office/drawing/2014/main" id="{154C1B8B-4EF0-9245-B925-E53CF488A04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62">
              <a:extLst>
                <a:ext uri="{FF2B5EF4-FFF2-40B4-BE49-F238E27FC236}">
                  <a16:creationId xmlns:a16="http://schemas.microsoft.com/office/drawing/2014/main" id="{6961CC5E-1F67-9E4C-8253-5BCC0BD1F10A}"/>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63">
              <a:extLst>
                <a:ext uri="{FF2B5EF4-FFF2-40B4-BE49-F238E27FC236}">
                  <a16:creationId xmlns:a16="http://schemas.microsoft.com/office/drawing/2014/main" id="{3D9A5294-91DA-D74B-AD43-A85A8676A822}"/>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64">
              <a:extLst>
                <a:ext uri="{FF2B5EF4-FFF2-40B4-BE49-F238E27FC236}">
                  <a16:creationId xmlns:a16="http://schemas.microsoft.com/office/drawing/2014/main" id="{37896BE7-4D7D-C140-BC12-16A97533F70F}"/>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165">
              <a:extLst>
                <a:ext uri="{FF2B5EF4-FFF2-40B4-BE49-F238E27FC236}">
                  <a16:creationId xmlns:a16="http://schemas.microsoft.com/office/drawing/2014/main" id="{08556483-88ED-9C47-9689-631706BAC62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9648318" y="3901369"/>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241285" y="9698683"/>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2011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767E008-EFF3-4447-A1BF-566FEA32E18A}"/>
              </a:ext>
            </a:extLst>
          </p:cNvPr>
          <p:cNvGrpSpPr/>
          <p:nvPr/>
        </p:nvGrpSpPr>
        <p:grpSpPr>
          <a:xfrm>
            <a:off x="2804843" y="3501131"/>
            <a:ext cx="8931758" cy="9083056"/>
            <a:chOff x="3342265" y="3367081"/>
            <a:chExt cx="7055977" cy="7175501"/>
          </a:xfrm>
          <a:solidFill>
            <a:srgbClr val="F2F2F2"/>
          </a:solidFill>
        </p:grpSpPr>
        <p:sp>
          <p:nvSpPr>
            <p:cNvPr id="37" name="Freeform 18">
              <a:extLst>
                <a:ext uri="{FF2B5EF4-FFF2-40B4-BE49-F238E27FC236}">
                  <a16:creationId xmlns:a16="http://schemas.microsoft.com/office/drawing/2014/main" id="{26FAC871-4F7B-E24F-988E-26F6137D0B1B}"/>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9">
              <a:extLst>
                <a:ext uri="{FF2B5EF4-FFF2-40B4-BE49-F238E27FC236}">
                  <a16:creationId xmlns:a16="http://schemas.microsoft.com/office/drawing/2014/main" id="{2F37A6E9-7FB8-644F-B02C-F519DD154976}"/>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20">
              <a:extLst>
                <a:ext uri="{FF2B5EF4-FFF2-40B4-BE49-F238E27FC236}">
                  <a16:creationId xmlns:a16="http://schemas.microsoft.com/office/drawing/2014/main" id="{4178319C-C4D8-E64B-B905-28AC180564F0}"/>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21">
              <a:extLst>
                <a:ext uri="{FF2B5EF4-FFF2-40B4-BE49-F238E27FC236}">
                  <a16:creationId xmlns:a16="http://schemas.microsoft.com/office/drawing/2014/main" id="{BA18BA5B-AB2F-D241-8465-284D517C1241}"/>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22">
              <a:extLst>
                <a:ext uri="{FF2B5EF4-FFF2-40B4-BE49-F238E27FC236}">
                  <a16:creationId xmlns:a16="http://schemas.microsoft.com/office/drawing/2014/main" id="{B5E0B00C-7CDC-254F-9E7E-B193B89C9DAA}"/>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3">
              <a:extLst>
                <a:ext uri="{FF2B5EF4-FFF2-40B4-BE49-F238E27FC236}">
                  <a16:creationId xmlns:a16="http://schemas.microsoft.com/office/drawing/2014/main" id="{6131D27E-A72C-7A49-B6B0-3D6390147BBC}"/>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4">
              <a:extLst>
                <a:ext uri="{FF2B5EF4-FFF2-40B4-BE49-F238E27FC236}">
                  <a16:creationId xmlns:a16="http://schemas.microsoft.com/office/drawing/2014/main" id="{36C7D506-A4A0-7D46-8BBF-4E4F0E9F0906}"/>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5">
              <a:extLst>
                <a:ext uri="{FF2B5EF4-FFF2-40B4-BE49-F238E27FC236}">
                  <a16:creationId xmlns:a16="http://schemas.microsoft.com/office/drawing/2014/main" id="{B99DA406-B765-2643-B1D3-ACEB4BAF8FAB}"/>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6">
              <a:extLst>
                <a:ext uri="{FF2B5EF4-FFF2-40B4-BE49-F238E27FC236}">
                  <a16:creationId xmlns:a16="http://schemas.microsoft.com/office/drawing/2014/main" id="{B0604F6C-B9AB-3741-8057-A96015382C65}"/>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7">
              <a:extLst>
                <a:ext uri="{FF2B5EF4-FFF2-40B4-BE49-F238E27FC236}">
                  <a16:creationId xmlns:a16="http://schemas.microsoft.com/office/drawing/2014/main" id="{E1C65A7A-A920-FA4F-ABB1-F8FE587EF6F4}"/>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8">
              <a:extLst>
                <a:ext uri="{FF2B5EF4-FFF2-40B4-BE49-F238E27FC236}">
                  <a16:creationId xmlns:a16="http://schemas.microsoft.com/office/drawing/2014/main" id="{5D51712B-3384-0341-912B-EA7B5E8A142B}"/>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9">
              <a:extLst>
                <a:ext uri="{FF2B5EF4-FFF2-40B4-BE49-F238E27FC236}">
                  <a16:creationId xmlns:a16="http://schemas.microsoft.com/office/drawing/2014/main" id="{EDA43B3B-F32F-A74D-9E20-6AC038C55B9D}"/>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30">
              <a:extLst>
                <a:ext uri="{FF2B5EF4-FFF2-40B4-BE49-F238E27FC236}">
                  <a16:creationId xmlns:a16="http://schemas.microsoft.com/office/drawing/2014/main" id="{7902029D-F7F5-9848-B343-429985C14616}"/>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1">
              <a:extLst>
                <a:ext uri="{FF2B5EF4-FFF2-40B4-BE49-F238E27FC236}">
                  <a16:creationId xmlns:a16="http://schemas.microsoft.com/office/drawing/2014/main" id="{75DF2046-0A0A-224D-9FB0-6E3D8ED76170}"/>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32">
              <a:extLst>
                <a:ext uri="{FF2B5EF4-FFF2-40B4-BE49-F238E27FC236}">
                  <a16:creationId xmlns:a16="http://schemas.microsoft.com/office/drawing/2014/main" id="{12E4FECB-B1E7-3C49-B0F9-702ADF2C6CD7}"/>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3">
              <a:extLst>
                <a:ext uri="{FF2B5EF4-FFF2-40B4-BE49-F238E27FC236}">
                  <a16:creationId xmlns:a16="http://schemas.microsoft.com/office/drawing/2014/main" id="{C3DA0BF6-7A1D-EC42-B986-D89B3510019E}"/>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4">
              <a:extLst>
                <a:ext uri="{FF2B5EF4-FFF2-40B4-BE49-F238E27FC236}">
                  <a16:creationId xmlns:a16="http://schemas.microsoft.com/office/drawing/2014/main" id="{201FA8B6-5200-3F46-8BDB-08447D58B367}"/>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5">
              <a:extLst>
                <a:ext uri="{FF2B5EF4-FFF2-40B4-BE49-F238E27FC236}">
                  <a16:creationId xmlns:a16="http://schemas.microsoft.com/office/drawing/2014/main" id="{C273F9B7-7891-204D-B454-CCE624695B53}"/>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6">
              <a:extLst>
                <a:ext uri="{FF2B5EF4-FFF2-40B4-BE49-F238E27FC236}">
                  <a16:creationId xmlns:a16="http://schemas.microsoft.com/office/drawing/2014/main" id="{4A6DAAF3-B9D0-C541-BBE4-8078FC2949A2}"/>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7">
              <a:extLst>
                <a:ext uri="{FF2B5EF4-FFF2-40B4-BE49-F238E27FC236}">
                  <a16:creationId xmlns:a16="http://schemas.microsoft.com/office/drawing/2014/main" id="{1A2CFC56-7B5D-2742-B298-C5F1A2F373F9}"/>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8">
              <a:extLst>
                <a:ext uri="{FF2B5EF4-FFF2-40B4-BE49-F238E27FC236}">
                  <a16:creationId xmlns:a16="http://schemas.microsoft.com/office/drawing/2014/main" id="{6BA1441B-CD8A-7949-80E4-4EC7D9B15184}"/>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9">
              <a:extLst>
                <a:ext uri="{FF2B5EF4-FFF2-40B4-BE49-F238E27FC236}">
                  <a16:creationId xmlns:a16="http://schemas.microsoft.com/office/drawing/2014/main" id="{24FD4FF8-2FE2-5F41-8DBE-E01D497E7FA5}"/>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40">
              <a:extLst>
                <a:ext uri="{FF2B5EF4-FFF2-40B4-BE49-F238E27FC236}">
                  <a16:creationId xmlns:a16="http://schemas.microsoft.com/office/drawing/2014/main" id="{565C4839-04FB-E840-826D-674B35E36250}"/>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1">
              <a:extLst>
                <a:ext uri="{FF2B5EF4-FFF2-40B4-BE49-F238E27FC236}">
                  <a16:creationId xmlns:a16="http://schemas.microsoft.com/office/drawing/2014/main" id="{1535BF64-CF3D-384B-A780-A7ACF40D0335}"/>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42">
              <a:extLst>
                <a:ext uri="{FF2B5EF4-FFF2-40B4-BE49-F238E27FC236}">
                  <a16:creationId xmlns:a16="http://schemas.microsoft.com/office/drawing/2014/main" id="{985D8BED-C920-6440-ADF2-45F20356E836}"/>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43">
              <a:extLst>
                <a:ext uri="{FF2B5EF4-FFF2-40B4-BE49-F238E27FC236}">
                  <a16:creationId xmlns:a16="http://schemas.microsoft.com/office/drawing/2014/main" id="{19BBE2BB-007E-1A43-987E-2F08B1883421}"/>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4">
              <a:extLst>
                <a:ext uri="{FF2B5EF4-FFF2-40B4-BE49-F238E27FC236}">
                  <a16:creationId xmlns:a16="http://schemas.microsoft.com/office/drawing/2014/main" id="{A238D3F7-ECF7-A546-99A6-D1669AEE4212}"/>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5">
              <a:extLst>
                <a:ext uri="{FF2B5EF4-FFF2-40B4-BE49-F238E27FC236}">
                  <a16:creationId xmlns:a16="http://schemas.microsoft.com/office/drawing/2014/main" id="{6FE7063E-619F-DE40-BC08-8C686B1668C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9361383" y="440608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048004" y="6017058"/>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065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0" y="6485272"/>
            <a:ext cx="8686615" cy="13793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5A0241-8999-F848-8DBC-F1759085D938}"/>
              </a:ext>
            </a:extLst>
          </p:cNvPr>
          <p:cNvSpPr/>
          <p:nvPr/>
        </p:nvSpPr>
        <p:spPr>
          <a:xfrm>
            <a:off x="15679022" y="6485272"/>
            <a:ext cx="8698627" cy="1379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2015</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2017</a:t>
            </a:r>
          </a:p>
        </p:txBody>
      </p:sp>
      <p:sp>
        <p:nvSpPr>
          <p:cNvPr id="20" name="TextBox 19">
            <a:extLst>
              <a:ext uri="{FF2B5EF4-FFF2-40B4-BE49-F238E27FC236}">
                <a16:creationId xmlns:a16="http://schemas.microsoft.com/office/drawing/2014/main" id="{28C5E58E-F10C-6146-85E5-E1AF0BFFBFCA}"/>
              </a:ext>
            </a:extLst>
          </p:cNvPr>
          <p:cNvSpPr txBox="1"/>
          <p:nvPr/>
        </p:nvSpPr>
        <p:spPr>
          <a:xfrm>
            <a:off x="1694207" y="3237679"/>
            <a:ext cx="1750819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326791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968D523-AFE4-024F-8CF1-8970C53D7ADE}"/>
              </a:ext>
            </a:extLst>
          </p:cNvPr>
          <p:cNvGrpSpPr/>
          <p:nvPr/>
        </p:nvGrpSpPr>
        <p:grpSpPr>
          <a:xfrm>
            <a:off x="3499389" y="3420600"/>
            <a:ext cx="6799644" cy="9103264"/>
            <a:chOff x="3366645" y="2581680"/>
            <a:chExt cx="7359460" cy="9852739"/>
          </a:xfrm>
          <a:solidFill>
            <a:srgbClr val="F2F2F2"/>
          </a:solidFill>
        </p:grpSpPr>
        <p:sp>
          <p:nvSpPr>
            <p:cNvPr id="54" name="Freeform 53">
              <a:extLst>
                <a:ext uri="{FF2B5EF4-FFF2-40B4-BE49-F238E27FC236}">
                  <a16:creationId xmlns:a16="http://schemas.microsoft.com/office/drawing/2014/main" id="{CCF3ECBB-D29E-3147-A656-CEEA60D22A91}"/>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5" name="Freeform 54">
              <a:extLst>
                <a:ext uri="{FF2B5EF4-FFF2-40B4-BE49-F238E27FC236}">
                  <a16:creationId xmlns:a16="http://schemas.microsoft.com/office/drawing/2014/main" id="{4C2E8F2C-4847-264D-8CC8-127D28D2DE00}"/>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6" name="Freeform 55">
              <a:extLst>
                <a:ext uri="{FF2B5EF4-FFF2-40B4-BE49-F238E27FC236}">
                  <a16:creationId xmlns:a16="http://schemas.microsoft.com/office/drawing/2014/main" id="{122B1B52-9445-EF4B-B974-B2FEDE618A5C}"/>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7" name="Freeform 56">
              <a:extLst>
                <a:ext uri="{FF2B5EF4-FFF2-40B4-BE49-F238E27FC236}">
                  <a16:creationId xmlns:a16="http://schemas.microsoft.com/office/drawing/2014/main" id="{C48D695E-59B1-1D45-ACCC-9D2B6352F59E}"/>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8" name="Freeform 57">
              <a:extLst>
                <a:ext uri="{FF2B5EF4-FFF2-40B4-BE49-F238E27FC236}">
                  <a16:creationId xmlns:a16="http://schemas.microsoft.com/office/drawing/2014/main" id="{7137398A-D575-8145-BB94-3DE9AD7F2B7B}"/>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9" name="Freeform 58">
              <a:extLst>
                <a:ext uri="{FF2B5EF4-FFF2-40B4-BE49-F238E27FC236}">
                  <a16:creationId xmlns:a16="http://schemas.microsoft.com/office/drawing/2014/main" id="{CD380294-C948-994F-80F9-8FD9CFB4447A}"/>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0" name="Freeform 59">
              <a:extLst>
                <a:ext uri="{FF2B5EF4-FFF2-40B4-BE49-F238E27FC236}">
                  <a16:creationId xmlns:a16="http://schemas.microsoft.com/office/drawing/2014/main" id="{FE5D5FC6-9731-074E-8DBE-5B8430DDBD12}"/>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254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1" name="Freeform 60">
              <a:extLst>
                <a:ext uri="{FF2B5EF4-FFF2-40B4-BE49-F238E27FC236}">
                  <a16:creationId xmlns:a16="http://schemas.microsoft.com/office/drawing/2014/main" id="{56E04A87-96AF-0C42-8F58-C8E15CCB86E1}"/>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2" name="Freeform 61">
              <a:extLst>
                <a:ext uri="{FF2B5EF4-FFF2-40B4-BE49-F238E27FC236}">
                  <a16:creationId xmlns:a16="http://schemas.microsoft.com/office/drawing/2014/main" id="{F20A7CE2-0D47-484C-8CD0-0C32E33D5C8E}"/>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254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3" name="Freeform 62">
              <a:extLst>
                <a:ext uri="{FF2B5EF4-FFF2-40B4-BE49-F238E27FC236}">
                  <a16:creationId xmlns:a16="http://schemas.microsoft.com/office/drawing/2014/main" id="{3FF7E9DD-55D2-7B42-8B68-8C817B86B31E}"/>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4" name="Freeform 63">
              <a:extLst>
                <a:ext uri="{FF2B5EF4-FFF2-40B4-BE49-F238E27FC236}">
                  <a16:creationId xmlns:a16="http://schemas.microsoft.com/office/drawing/2014/main" id="{D13F6678-07A7-A24D-8970-E36544BB3762}"/>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5" name="Freeform 64">
              <a:extLst>
                <a:ext uri="{FF2B5EF4-FFF2-40B4-BE49-F238E27FC236}">
                  <a16:creationId xmlns:a16="http://schemas.microsoft.com/office/drawing/2014/main" id="{4363C735-17EF-D04F-B12F-1D00830CEEA1}"/>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6" name="Freeform 65">
              <a:extLst>
                <a:ext uri="{FF2B5EF4-FFF2-40B4-BE49-F238E27FC236}">
                  <a16:creationId xmlns:a16="http://schemas.microsoft.com/office/drawing/2014/main" id="{B4EF690B-39E2-FE48-A435-BB3A17B6046B}"/>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7" name="Freeform 66">
              <a:extLst>
                <a:ext uri="{FF2B5EF4-FFF2-40B4-BE49-F238E27FC236}">
                  <a16:creationId xmlns:a16="http://schemas.microsoft.com/office/drawing/2014/main" id="{8D1E2547-7E3F-6D42-9F4E-0DE482737FA7}"/>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8" name="Freeform 67">
              <a:extLst>
                <a:ext uri="{FF2B5EF4-FFF2-40B4-BE49-F238E27FC236}">
                  <a16:creationId xmlns:a16="http://schemas.microsoft.com/office/drawing/2014/main" id="{8C8AC197-2C2C-784F-BB0C-3BD803653726}"/>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9" name="Freeform 16">
              <a:extLst>
                <a:ext uri="{FF2B5EF4-FFF2-40B4-BE49-F238E27FC236}">
                  <a16:creationId xmlns:a16="http://schemas.microsoft.com/office/drawing/2014/main" id="{7E0AC907-E529-D746-B1F6-DDE496679CC2}"/>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25400" cap="flat" cmpd="sng">
              <a:solidFill>
                <a:schemeClr val="bg1"/>
              </a:solidFill>
              <a:bevel/>
              <a:headEnd/>
              <a:tailEnd/>
            </a:ln>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44CDD357-7C65-4945-A0DF-88C105D6EDCA}"/>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3" name="Freeform 82">
              <a:extLst>
                <a:ext uri="{FF2B5EF4-FFF2-40B4-BE49-F238E27FC236}">
                  <a16:creationId xmlns:a16="http://schemas.microsoft.com/office/drawing/2014/main" id="{484929F8-E1B6-EE4E-9DBE-21A32E348649}"/>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4" name="Freeform 19">
              <a:extLst>
                <a:ext uri="{FF2B5EF4-FFF2-40B4-BE49-F238E27FC236}">
                  <a16:creationId xmlns:a16="http://schemas.microsoft.com/office/drawing/2014/main" id="{2E5FC8C0-F19C-D64A-BC8A-9347944FE440}"/>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25400" cmpd="sng">
              <a:solidFill>
                <a:schemeClr val="bg1"/>
              </a:solidFill>
              <a:round/>
              <a:headEnd/>
              <a:tailEnd/>
            </a:ln>
          </p:spPr>
          <p:txBody>
            <a:bodyPr wrap="none" anchor="ctr"/>
            <a:lstStyle/>
            <a:p>
              <a:endParaRPr lang="en-US" dirty="0">
                <a:latin typeface="Lato Regular" charset="0"/>
              </a:endParaRPr>
            </a:p>
          </p:txBody>
        </p:sp>
        <p:sp>
          <p:nvSpPr>
            <p:cNvPr id="85" name="Freeform 84">
              <a:extLst>
                <a:ext uri="{FF2B5EF4-FFF2-40B4-BE49-F238E27FC236}">
                  <a16:creationId xmlns:a16="http://schemas.microsoft.com/office/drawing/2014/main" id="{37CB7E2E-AC2C-5743-B983-BE0827BC1D11}"/>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0850C058-A227-1841-9205-33A4021D587F}"/>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380A391C-C84D-B440-896B-8DC3581DE7E6}"/>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8" name="Freeform 87">
              <a:extLst>
                <a:ext uri="{FF2B5EF4-FFF2-40B4-BE49-F238E27FC236}">
                  <a16:creationId xmlns:a16="http://schemas.microsoft.com/office/drawing/2014/main" id="{1DF59952-EA84-0942-9FB5-8C76DC261D43}"/>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9C6DA034-6562-FE4B-88FA-A3F613E00B5F}"/>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0" name="Freeform 89">
              <a:extLst>
                <a:ext uri="{FF2B5EF4-FFF2-40B4-BE49-F238E27FC236}">
                  <a16:creationId xmlns:a16="http://schemas.microsoft.com/office/drawing/2014/main" id="{BA6E85BB-BBA2-2349-A1CB-4EF37DD2F27E}"/>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1" name="Freeform 90">
              <a:extLst>
                <a:ext uri="{FF2B5EF4-FFF2-40B4-BE49-F238E27FC236}">
                  <a16:creationId xmlns:a16="http://schemas.microsoft.com/office/drawing/2014/main" id="{C1A612FC-1C6B-0747-88F5-8A28C9313E1C}"/>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254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5260482" y="5982545"/>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GERMANY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8192947" y="10790089"/>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7481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54DC36D5-FA5D-1943-A5CB-31DA4A1BAB94}"/>
              </a:ext>
            </a:extLst>
          </p:cNvPr>
          <p:cNvGrpSpPr/>
          <p:nvPr/>
        </p:nvGrpSpPr>
        <p:grpSpPr>
          <a:xfrm>
            <a:off x="2475847" y="3347534"/>
            <a:ext cx="9712978" cy="9162545"/>
            <a:chOff x="12898875" y="3276917"/>
            <a:chExt cx="8617982" cy="8129603"/>
          </a:xfrm>
          <a:solidFill>
            <a:srgbClr val="F2F2F2"/>
          </a:solidFill>
        </p:grpSpPr>
        <p:sp>
          <p:nvSpPr>
            <p:cNvPr id="46" name="Freeform 45">
              <a:extLst>
                <a:ext uri="{FF2B5EF4-FFF2-40B4-BE49-F238E27FC236}">
                  <a16:creationId xmlns:a16="http://schemas.microsoft.com/office/drawing/2014/main" id="{8AC3D21C-903C-5B42-8461-C6BA8CD2C48C}"/>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7" name="Freeform 46">
              <a:extLst>
                <a:ext uri="{FF2B5EF4-FFF2-40B4-BE49-F238E27FC236}">
                  <a16:creationId xmlns:a16="http://schemas.microsoft.com/office/drawing/2014/main" id="{51E9A2AF-7ECB-5E4B-9632-21064702D184}"/>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47">
              <a:extLst>
                <a:ext uri="{FF2B5EF4-FFF2-40B4-BE49-F238E27FC236}">
                  <a16:creationId xmlns:a16="http://schemas.microsoft.com/office/drawing/2014/main" id="{0FCE3FCF-3AEE-6E42-9C5D-1D2E7CCE0515}"/>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
              <a:extLst>
                <a:ext uri="{FF2B5EF4-FFF2-40B4-BE49-F238E27FC236}">
                  <a16:creationId xmlns:a16="http://schemas.microsoft.com/office/drawing/2014/main" id="{FE795E83-7F4F-D64A-80DA-9F442E0749C8}"/>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49">
              <a:extLst>
                <a:ext uri="{FF2B5EF4-FFF2-40B4-BE49-F238E27FC236}">
                  <a16:creationId xmlns:a16="http://schemas.microsoft.com/office/drawing/2014/main" id="{EA4882F6-3E42-414D-830C-C553AC2E6D5E}"/>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50">
              <a:extLst>
                <a:ext uri="{FF2B5EF4-FFF2-40B4-BE49-F238E27FC236}">
                  <a16:creationId xmlns:a16="http://schemas.microsoft.com/office/drawing/2014/main" id="{73867BC4-651F-A947-88E4-B1150ED64AB7}"/>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51">
              <a:extLst>
                <a:ext uri="{FF2B5EF4-FFF2-40B4-BE49-F238E27FC236}">
                  <a16:creationId xmlns:a16="http://schemas.microsoft.com/office/drawing/2014/main" id="{C42F170B-0E80-6147-9BC6-87875CB422AC}"/>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4317427" y="644820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10076260" y="7127920"/>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773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B26C2BB-E256-7D40-A407-0A8F854092C7}"/>
              </a:ext>
            </a:extLst>
          </p:cNvPr>
          <p:cNvGrpSpPr/>
          <p:nvPr/>
        </p:nvGrpSpPr>
        <p:grpSpPr>
          <a:xfrm>
            <a:off x="1267074" y="4057058"/>
            <a:ext cx="12364804" cy="7960656"/>
            <a:chOff x="1289912" y="4078363"/>
            <a:chExt cx="10444353" cy="6724240"/>
          </a:xfrm>
          <a:solidFill>
            <a:srgbClr val="F2F2F2"/>
          </a:solidFill>
        </p:grpSpPr>
        <p:sp>
          <p:nvSpPr>
            <p:cNvPr id="27" name="Freeform 119">
              <a:extLst>
                <a:ext uri="{FF2B5EF4-FFF2-40B4-BE49-F238E27FC236}">
                  <a16:creationId xmlns:a16="http://schemas.microsoft.com/office/drawing/2014/main" id="{37F0DEE6-4194-4746-A565-A1316D7BAF5F}"/>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120">
              <a:extLst>
                <a:ext uri="{FF2B5EF4-FFF2-40B4-BE49-F238E27FC236}">
                  <a16:creationId xmlns:a16="http://schemas.microsoft.com/office/drawing/2014/main" id="{7AFAE6B2-5372-F641-BC78-4AB45B39A251}"/>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121">
              <a:extLst>
                <a:ext uri="{FF2B5EF4-FFF2-40B4-BE49-F238E27FC236}">
                  <a16:creationId xmlns:a16="http://schemas.microsoft.com/office/drawing/2014/main" id="{7044B953-F577-4143-A2E7-550FFE21D520}"/>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122">
              <a:extLst>
                <a:ext uri="{FF2B5EF4-FFF2-40B4-BE49-F238E27FC236}">
                  <a16:creationId xmlns:a16="http://schemas.microsoft.com/office/drawing/2014/main" id="{C8165FEC-79A9-F343-B5C8-138CD005A727}"/>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123">
              <a:extLst>
                <a:ext uri="{FF2B5EF4-FFF2-40B4-BE49-F238E27FC236}">
                  <a16:creationId xmlns:a16="http://schemas.microsoft.com/office/drawing/2014/main" id="{071E832D-8A90-A648-8945-781425AFD510}"/>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2" name="Freeform 124">
              <a:extLst>
                <a:ext uri="{FF2B5EF4-FFF2-40B4-BE49-F238E27FC236}">
                  <a16:creationId xmlns:a16="http://schemas.microsoft.com/office/drawing/2014/main" id="{C0921A3C-8E5C-2546-81C8-27D74A009AAB}"/>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125">
              <a:extLst>
                <a:ext uri="{FF2B5EF4-FFF2-40B4-BE49-F238E27FC236}">
                  <a16:creationId xmlns:a16="http://schemas.microsoft.com/office/drawing/2014/main" id="{6F067695-079C-3C4A-9C93-625DF6E1D751}"/>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126">
              <a:extLst>
                <a:ext uri="{FF2B5EF4-FFF2-40B4-BE49-F238E27FC236}">
                  <a16:creationId xmlns:a16="http://schemas.microsoft.com/office/drawing/2014/main" id="{3A4C9735-AA12-1140-95B7-B4204C168C72}"/>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127">
              <a:extLst>
                <a:ext uri="{FF2B5EF4-FFF2-40B4-BE49-F238E27FC236}">
                  <a16:creationId xmlns:a16="http://schemas.microsoft.com/office/drawing/2014/main" id="{67AB2E43-F152-C848-B56D-632FFDFFB0C3}"/>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128">
              <a:extLst>
                <a:ext uri="{FF2B5EF4-FFF2-40B4-BE49-F238E27FC236}">
                  <a16:creationId xmlns:a16="http://schemas.microsoft.com/office/drawing/2014/main" id="{BC3C415C-9189-3F4C-81B6-AE3E1427B0C7}"/>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129">
              <a:extLst>
                <a:ext uri="{FF2B5EF4-FFF2-40B4-BE49-F238E27FC236}">
                  <a16:creationId xmlns:a16="http://schemas.microsoft.com/office/drawing/2014/main" id="{8A2D39E4-D145-414E-81B1-0C1ACD32D42F}"/>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30">
              <a:extLst>
                <a:ext uri="{FF2B5EF4-FFF2-40B4-BE49-F238E27FC236}">
                  <a16:creationId xmlns:a16="http://schemas.microsoft.com/office/drawing/2014/main" id="{931FA1E2-4D94-6A4F-8CF2-ABC777F310BB}"/>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9" name="Freeform 131">
              <a:extLst>
                <a:ext uri="{FF2B5EF4-FFF2-40B4-BE49-F238E27FC236}">
                  <a16:creationId xmlns:a16="http://schemas.microsoft.com/office/drawing/2014/main" id="{78432631-7D88-DE49-9905-A35844954E0B}"/>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32">
              <a:extLst>
                <a:ext uri="{FF2B5EF4-FFF2-40B4-BE49-F238E27FC236}">
                  <a16:creationId xmlns:a16="http://schemas.microsoft.com/office/drawing/2014/main" id="{460AF1A0-0BC2-604D-8AFC-CE200AE90443}"/>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33">
              <a:extLst>
                <a:ext uri="{FF2B5EF4-FFF2-40B4-BE49-F238E27FC236}">
                  <a16:creationId xmlns:a16="http://schemas.microsoft.com/office/drawing/2014/main" id="{3A53BF28-4DEA-E845-8BE2-69C1A53F9D5A}"/>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34">
              <a:extLst>
                <a:ext uri="{FF2B5EF4-FFF2-40B4-BE49-F238E27FC236}">
                  <a16:creationId xmlns:a16="http://schemas.microsoft.com/office/drawing/2014/main" id="{87E8A5F1-2D2F-414F-99C2-9EBD92AD652F}"/>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35">
              <a:extLst>
                <a:ext uri="{FF2B5EF4-FFF2-40B4-BE49-F238E27FC236}">
                  <a16:creationId xmlns:a16="http://schemas.microsoft.com/office/drawing/2014/main" id="{4C150FEF-D42A-8B4E-8FB7-B0F12F677081}"/>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36">
              <a:extLst>
                <a:ext uri="{FF2B5EF4-FFF2-40B4-BE49-F238E27FC236}">
                  <a16:creationId xmlns:a16="http://schemas.microsoft.com/office/drawing/2014/main" id="{D943FA31-95CA-0441-AE99-8182AC3C0D58}"/>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7">
              <a:extLst>
                <a:ext uri="{FF2B5EF4-FFF2-40B4-BE49-F238E27FC236}">
                  <a16:creationId xmlns:a16="http://schemas.microsoft.com/office/drawing/2014/main" id="{10908E6B-A570-D54D-9CE2-B79965210180}"/>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138">
              <a:extLst>
                <a:ext uri="{FF2B5EF4-FFF2-40B4-BE49-F238E27FC236}">
                  <a16:creationId xmlns:a16="http://schemas.microsoft.com/office/drawing/2014/main" id="{6CB89AC9-03DD-D146-9425-517AE3465CA2}"/>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9">
              <a:extLst>
                <a:ext uri="{FF2B5EF4-FFF2-40B4-BE49-F238E27FC236}">
                  <a16:creationId xmlns:a16="http://schemas.microsoft.com/office/drawing/2014/main" id="{D6DB5B29-8863-0F4E-B7D1-EED49258927C}"/>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40">
              <a:extLst>
                <a:ext uri="{FF2B5EF4-FFF2-40B4-BE49-F238E27FC236}">
                  <a16:creationId xmlns:a16="http://schemas.microsoft.com/office/drawing/2014/main" id="{C6EDCE83-D37C-6942-ABA4-C44CCCD9DC7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141">
              <a:extLst>
                <a:ext uri="{FF2B5EF4-FFF2-40B4-BE49-F238E27FC236}">
                  <a16:creationId xmlns:a16="http://schemas.microsoft.com/office/drawing/2014/main" id="{224ACCD6-72D9-A94A-8291-08B0834CFCAD}"/>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142">
              <a:extLst>
                <a:ext uri="{FF2B5EF4-FFF2-40B4-BE49-F238E27FC236}">
                  <a16:creationId xmlns:a16="http://schemas.microsoft.com/office/drawing/2014/main" id="{8E4493CA-A36E-334D-B9C7-110EA99FFEC8}"/>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43">
              <a:extLst>
                <a:ext uri="{FF2B5EF4-FFF2-40B4-BE49-F238E27FC236}">
                  <a16:creationId xmlns:a16="http://schemas.microsoft.com/office/drawing/2014/main" id="{DD8E478F-B2A0-F840-9228-85FDFE6FC064}"/>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44">
              <a:extLst>
                <a:ext uri="{FF2B5EF4-FFF2-40B4-BE49-F238E27FC236}">
                  <a16:creationId xmlns:a16="http://schemas.microsoft.com/office/drawing/2014/main" id="{F2BE47B1-34F7-F646-AEA6-E0557D0D170D}"/>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45">
              <a:extLst>
                <a:ext uri="{FF2B5EF4-FFF2-40B4-BE49-F238E27FC236}">
                  <a16:creationId xmlns:a16="http://schemas.microsoft.com/office/drawing/2014/main" id="{7AFCE42E-7E41-684D-B54F-16C68A172D1C}"/>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46">
              <a:extLst>
                <a:ext uri="{FF2B5EF4-FFF2-40B4-BE49-F238E27FC236}">
                  <a16:creationId xmlns:a16="http://schemas.microsoft.com/office/drawing/2014/main" id="{594D3DE1-832C-3146-8F5B-A75F47504D80}"/>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47">
              <a:extLst>
                <a:ext uri="{FF2B5EF4-FFF2-40B4-BE49-F238E27FC236}">
                  <a16:creationId xmlns:a16="http://schemas.microsoft.com/office/drawing/2014/main" id="{0423DAF9-2E76-6444-B4C9-4DF498681686}"/>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4095763" y="7015049"/>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SWITZERLAND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10356533" y="8504552"/>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5997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0E8D812-FC3C-8F40-840D-6CDD26CAF763}"/>
              </a:ext>
            </a:extLst>
          </p:cNvPr>
          <p:cNvGrpSpPr/>
          <p:nvPr/>
        </p:nvGrpSpPr>
        <p:grpSpPr>
          <a:xfrm>
            <a:off x="2348462" y="3890461"/>
            <a:ext cx="11139303" cy="7509910"/>
            <a:chOff x="1601788" y="1089025"/>
            <a:chExt cx="6932612" cy="4672013"/>
          </a:xfrm>
          <a:solidFill>
            <a:srgbClr val="F2F2F2"/>
          </a:solidFill>
        </p:grpSpPr>
        <p:sp>
          <p:nvSpPr>
            <p:cNvPr id="19" name="Freeform 1">
              <a:extLst>
                <a:ext uri="{FF2B5EF4-FFF2-40B4-BE49-F238E27FC236}">
                  <a16:creationId xmlns:a16="http://schemas.microsoft.com/office/drawing/2014/main" id="{B53BE8E6-DAEF-3749-84AA-7BE42168AC07}"/>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2">
              <a:extLst>
                <a:ext uri="{FF2B5EF4-FFF2-40B4-BE49-F238E27FC236}">
                  <a16:creationId xmlns:a16="http://schemas.microsoft.com/office/drawing/2014/main" id="{FDC2AE9A-4F3E-704C-B005-7081CADF881B}"/>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 name="Freeform 3">
              <a:extLst>
                <a:ext uri="{FF2B5EF4-FFF2-40B4-BE49-F238E27FC236}">
                  <a16:creationId xmlns:a16="http://schemas.microsoft.com/office/drawing/2014/main" id="{B7E67235-4B46-3148-B979-70004648F5A2}"/>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 name="Freeform 4">
              <a:extLst>
                <a:ext uri="{FF2B5EF4-FFF2-40B4-BE49-F238E27FC236}">
                  <a16:creationId xmlns:a16="http://schemas.microsoft.com/office/drawing/2014/main" id="{ECCA0366-DEA4-0B4C-A957-BEE1710AA440}"/>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5">
              <a:extLst>
                <a:ext uri="{FF2B5EF4-FFF2-40B4-BE49-F238E27FC236}">
                  <a16:creationId xmlns:a16="http://schemas.microsoft.com/office/drawing/2014/main" id="{FA9B1F82-3F11-0C42-8677-7572905221B2}"/>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6">
              <a:extLst>
                <a:ext uri="{FF2B5EF4-FFF2-40B4-BE49-F238E27FC236}">
                  <a16:creationId xmlns:a16="http://schemas.microsoft.com/office/drawing/2014/main" id="{CE8C4705-F312-1846-8AF7-92C35501F5FE}"/>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24">
              <a:extLst>
                <a:ext uri="{FF2B5EF4-FFF2-40B4-BE49-F238E27FC236}">
                  <a16:creationId xmlns:a16="http://schemas.microsoft.com/office/drawing/2014/main" id="{9A4B908D-118A-1146-A559-8BFD3961352F}"/>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25">
              <a:extLst>
                <a:ext uri="{FF2B5EF4-FFF2-40B4-BE49-F238E27FC236}">
                  <a16:creationId xmlns:a16="http://schemas.microsoft.com/office/drawing/2014/main" id="{A9C8F4C4-476B-2F4F-8A2C-18B4524E7F2A}"/>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A3FC0A0B-F9C5-E94F-8D50-3589C31E3CC3}"/>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51F8C2E2-1263-D94C-B16A-1EA3F129023F}"/>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18E3F7D6-BF86-1A49-876D-F7A285D6A604}"/>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E9477AE1-EE8F-C447-8831-513E3086E1D0}"/>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DA234637-5E86-A846-8E20-346C76127DD1}"/>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6C0BEEA0-F2E4-F244-8872-51EE133DE5C0}"/>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32">
              <a:extLst>
                <a:ext uri="{FF2B5EF4-FFF2-40B4-BE49-F238E27FC236}">
                  <a16:creationId xmlns:a16="http://schemas.microsoft.com/office/drawing/2014/main" id="{038DCA55-ED1D-6644-A5D8-7F5F9532A096}"/>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33">
              <a:extLst>
                <a:ext uri="{FF2B5EF4-FFF2-40B4-BE49-F238E27FC236}">
                  <a16:creationId xmlns:a16="http://schemas.microsoft.com/office/drawing/2014/main" id="{F959B50A-BA00-3741-9022-637BD56A0B28}"/>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34">
              <a:extLst>
                <a:ext uri="{FF2B5EF4-FFF2-40B4-BE49-F238E27FC236}">
                  <a16:creationId xmlns:a16="http://schemas.microsoft.com/office/drawing/2014/main" id="{A0C1D979-5C15-C54A-A3C6-AB976A6F2BB9}"/>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5">
              <a:extLst>
                <a:ext uri="{FF2B5EF4-FFF2-40B4-BE49-F238E27FC236}">
                  <a16:creationId xmlns:a16="http://schemas.microsoft.com/office/drawing/2014/main" id="{ABF3AF66-9798-0F45-9FF7-305B3FC745C0}"/>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36">
              <a:extLst>
                <a:ext uri="{FF2B5EF4-FFF2-40B4-BE49-F238E27FC236}">
                  <a16:creationId xmlns:a16="http://schemas.microsoft.com/office/drawing/2014/main" id="{51D4ACBE-8804-194E-9950-689729EC0FCA}"/>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37">
              <a:extLst>
                <a:ext uri="{FF2B5EF4-FFF2-40B4-BE49-F238E27FC236}">
                  <a16:creationId xmlns:a16="http://schemas.microsoft.com/office/drawing/2014/main" id="{873E825C-26EB-2646-BF12-CAFE451DDCAA}"/>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8">
              <a:extLst>
                <a:ext uri="{FF2B5EF4-FFF2-40B4-BE49-F238E27FC236}">
                  <a16:creationId xmlns:a16="http://schemas.microsoft.com/office/drawing/2014/main" id="{AB892191-BD5B-A44D-8EC8-35398516DFB6}"/>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9">
              <a:extLst>
                <a:ext uri="{FF2B5EF4-FFF2-40B4-BE49-F238E27FC236}">
                  <a16:creationId xmlns:a16="http://schemas.microsoft.com/office/drawing/2014/main" id="{1180DE88-1CC2-0940-997D-2D6CE8478515}"/>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25">
              <a:extLst>
                <a:ext uri="{FF2B5EF4-FFF2-40B4-BE49-F238E27FC236}">
                  <a16:creationId xmlns:a16="http://schemas.microsoft.com/office/drawing/2014/main" id="{77E2A55E-D94E-F140-B465-C02D20209D83}"/>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6">
              <a:extLst>
                <a:ext uri="{FF2B5EF4-FFF2-40B4-BE49-F238E27FC236}">
                  <a16:creationId xmlns:a16="http://schemas.microsoft.com/office/drawing/2014/main" id="{5B039245-B2C1-A144-BD23-662A117BBCBB}"/>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7">
              <a:extLst>
                <a:ext uri="{FF2B5EF4-FFF2-40B4-BE49-F238E27FC236}">
                  <a16:creationId xmlns:a16="http://schemas.microsoft.com/office/drawing/2014/main" id="{CBA3F5E8-5E28-D647-A842-250845F727CF}"/>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8">
              <a:extLst>
                <a:ext uri="{FF2B5EF4-FFF2-40B4-BE49-F238E27FC236}">
                  <a16:creationId xmlns:a16="http://schemas.microsoft.com/office/drawing/2014/main" id="{26E2923B-AE60-2C41-8091-72EA642EBB73}"/>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9">
              <a:extLst>
                <a:ext uri="{FF2B5EF4-FFF2-40B4-BE49-F238E27FC236}">
                  <a16:creationId xmlns:a16="http://schemas.microsoft.com/office/drawing/2014/main" id="{AF3287E0-DAEC-9C49-AD76-C5741180F9D2}"/>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30">
              <a:extLst>
                <a:ext uri="{FF2B5EF4-FFF2-40B4-BE49-F238E27FC236}">
                  <a16:creationId xmlns:a16="http://schemas.microsoft.com/office/drawing/2014/main" id="{B821D749-10B6-8047-B403-E15910769BEA}"/>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31">
              <a:extLst>
                <a:ext uri="{FF2B5EF4-FFF2-40B4-BE49-F238E27FC236}">
                  <a16:creationId xmlns:a16="http://schemas.microsoft.com/office/drawing/2014/main" id="{460E421E-AB52-D448-AF3D-F6F123A91C94}"/>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32">
              <a:extLst>
                <a:ext uri="{FF2B5EF4-FFF2-40B4-BE49-F238E27FC236}">
                  <a16:creationId xmlns:a16="http://schemas.microsoft.com/office/drawing/2014/main" id="{F2287A16-6DBC-CF4C-B826-C58DFBCB3DF7}"/>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33">
              <a:extLst>
                <a:ext uri="{FF2B5EF4-FFF2-40B4-BE49-F238E27FC236}">
                  <a16:creationId xmlns:a16="http://schemas.microsoft.com/office/drawing/2014/main" id="{2224B180-8D98-5046-8076-544C31A5CC63}"/>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4">
              <a:extLst>
                <a:ext uri="{FF2B5EF4-FFF2-40B4-BE49-F238E27FC236}">
                  <a16:creationId xmlns:a16="http://schemas.microsoft.com/office/drawing/2014/main" id="{A19909FB-CAEC-0442-8A82-515DC808D271}"/>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35">
              <a:extLst>
                <a:ext uri="{FF2B5EF4-FFF2-40B4-BE49-F238E27FC236}">
                  <a16:creationId xmlns:a16="http://schemas.microsoft.com/office/drawing/2014/main" id="{407F24EF-EAE9-3B4B-9EAD-EFD352B04364}"/>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6">
              <a:extLst>
                <a:ext uri="{FF2B5EF4-FFF2-40B4-BE49-F238E27FC236}">
                  <a16:creationId xmlns:a16="http://schemas.microsoft.com/office/drawing/2014/main" id="{2A549947-28F8-6A49-8688-63753D1EDAFE}"/>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37">
              <a:extLst>
                <a:ext uri="{FF2B5EF4-FFF2-40B4-BE49-F238E27FC236}">
                  <a16:creationId xmlns:a16="http://schemas.microsoft.com/office/drawing/2014/main" id="{90E2DC85-AF12-A34A-96D4-10467EB142AC}"/>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8">
              <a:extLst>
                <a:ext uri="{FF2B5EF4-FFF2-40B4-BE49-F238E27FC236}">
                  <a16:creationId xmlns:a16="http://schemas.microsoft.com/office/drawing/2014/main" id="{27915C30-F34D-B84C-BAAE-CBB04DE66564}"/>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39">
              <a:extLst>
                <a:ext uri="{FF2B5EF4-FFF2-40B4-BE49-F238E27FC236}">
                  <a16:creationId xmlns:a16="http://schemas.microsoft.com/office/drawing/2014/main" id="{0400D404-8000-BF46-AE27-096C97E7866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40">
              <a:extLst>
                <a:ext uri="{FF2B5EF4-FFF2-40B4-BE49-F238E27FC236}">
                  <a16:creationId xmlns:a16="http://schemas.microsoft.com/office/drawing/2014/main" id="{82A99ECB-A142-1846-BA8A-E72E8E51ECAA}"/>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41">
              <a:extLst>
                <a:ext uri="{FF2B5EF4-FFF2-40B4-BE49-F238E27FC236}">
                  <a16:creationId xmlns:a16="http://schemas.microsoft.com/office/drawing/2014/main" id="{F9CF6B18-6A29-2B4F-B353-E268D69B60A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42">
              <a:extLst>
                <a:ext uri="{FF2B5EF4-FFF2-40B4-BE49-F238E27FC236}">
                  <a16:creationId xmlns:a16="http://schemas.microsoft.com/office/drawing/2014/main" id="{68566F01-9044-7644-896D-F0FEF521BD8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43">
              <a:extLst>
                <a:ext uri="{FF2B5EF4-FFF2-40B4-BE49-F238E27FC236}">
                  <a16:creationId xmlns:a16="http://schemas.microsoft.com/office/drawing/2014/main" id="{9C07D3B7-2B6A-0240-93AE-4CA31CA332EC}"/>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44">
              <a:extLst>
                <a:ext uri="{FF2B5EF4-FFF2-40B4-BE49-F238E27FC236}">
                  <a16:creationId xmlns:a16="http://schemas.microsoft.com/office/drawing/2014/main" id="{80712B28-DAC9-F447-963A-F5152D345316}"/>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45">
              <a:extLst>
                <a:ext uri="{FF2B5EF4-FFF2-40B4-BE49-F238E27FC236}">
                  <a16:creationId xmlns:a16="http://schemas.microsoft.com/office/drawing/2014/main" id="{13096C49-DEA3-AC43-A3BF-98AB6F22823F}"/>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46">
              <a:extLst>
                <a:ext uri="{FF2B5EF4-FFF2-40B4-BE49-F238E27FC236}">
                  <a16:creationId xmlns:a16="http://schemas.microsoft.com/office/drawing/2014/main" id="{71A17F6E-0FCD-2F4E-BC4E-A0557CA907D1}"/>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47">
              <a:extLst>
                <a:ext uri="{FF2B5EF4-FFF2-40B4-BE49-F238E27FC236}">
                  <a16:creationId xmlns:a16="http://schemas.microsoft.com/office/drawing/2014/main" id="{84F89CC4-4A1E-CE46-A0CA-4CB324B0C90C}"/>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48">
              <a:extLst>
                <a:ext uri="{FF2B5EF4-FFF2-40B4-BE49-F238E27FC236}">
                  <a16:creationId xmlns:a16="http://schemas.microsoft.com/office/drawing/2014/main" id="{CA209BC6-1179-5441-AE70-15384A87BEF3}"/>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49">
              <a:extLst>
                <a:ext uri="{FF2B5EF4-FFF2-40B4-BE49-F238E27FC236}">
                  <a16:creationId xmlns:a16="http://schemas.microsoft.com/office/drawing/2014/main" id="{0A81D5E1-A2D9-3843-9056-637F0AA6A232}"/>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50">
              <a:extLst>
                <a:ext uri="{FF2B5EF4-FFF2-40B4-BE49-F238E27FC236}">
                  <a16:creationId xmlns:a16="http://schemas.microsoft.com/office/drawing/2014/main" id="{3189D6F7-34E5-5C4A-A8BF-2FDC96B952E5}"/>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51">
              <a:extLst>
                <a:ext uri="{FF2B5EF4-FFF2-40B4-BE49-F238E27FC236}">
                  <a16:creationId xmlns:a16="http://schemas.microsoft.com/office/drawing/2014/main" id="{970D65FC-8AD9-034D-82A3-92614919E9DC}"/>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52">
              <a:extLst>
                <a:ext uri="{FF2B5EF4-FFF2-40B4-BE49-F238E27FC236}">
                  <a16:creationId xmlns:a16="http://schemas.microsoft.com/office/drawing/2014/main" id="{E52EE7E4-3E90-0547-8DA4-DE01AEC456EF}"/>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53">
              <a:extLst>
                <a:ext uri="{FF2B5EF4-FFF2-40B4-BE49-F238E27FC236}">
                  <a16:creationId xmlns:a16="http://schemas.microsoft.com/office/drawing/2014/main" id="{1245CE89-C2A7-B249-B12F-865AE9BDA8AF}"/>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54">
              <a:extLst>
                <a:ext uri="{FF2B5EF4-FFF2-40B4-BE49-F238E27FC236}">
                  <a16:creationId xmlns:a16="http://schemas.microsoft.com/office/drawing/2014/main" id="{1125F10F-B82C-B648-A308-8B1A37D1536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55">
              <a:extLst>
                <a:ext uri="{FF2B5EF4-FFF2-40B4-BE49-F238E27FC236}">
                  <a16:creationId xmlns:a16="http://schemas.microsoft.com/office/drawing/2014/main" id="{54B4BAC1-665C-FB4F-8515-B848D5C43F1E}"/>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56">
              <a:extLst>
                <a:ext uri="{FF2B5EF4-FFF2-40B4-BE49-F238E27FC236}">
                  <a16:creationId xmlns:a16="http://schemas.microsoft.com/office/drawing/2014/main" id="{B4880CFC-4E1B-8647-9E03-00E9A5F07A6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57">
              <a:extLst>
                <a:ext uri="{FF2B5EF4-FFF2-40B4-BE49-F238E27FC236}">
                  <a16:creationId xmlns:a16="http://schemas.microsoft.com/office/drawing/2014/main" id="{DBDCDD5C-7D8E-B442-B8B0-1D31918C6C4E}"/>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58">
              <a:extLst>
                <a:ext uri="{FF2B5EF4-FFF2-40B4-BE49-F238E27FC236}">
                  <a16:creationId xmlns:a16="http://schemas.microsoft.com/office/drawing/2014/main" id="{0D236C29-CCAB-9744-83CF-D1976AB77A2A}"/>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59">
              <a:extLst>
                <a:ext uri="{FF2B5EF4-FFF2-40B4-BE49-F238E27FC236}">
                  <a16:creationId xmlns:a16="http://schemas.microsoft.com/office/drawing/2014/main" id="{42A765E9-2BFD-B14A-9F7C-1FCB6CD821D1}"/>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60">
              <a:extLst>
                <a:ext uri="{FF2B5EF4-FFF2-40B4-BE49-F238E27FC236}">
                  <a16:creationId xmlns:a16="http://schemas.microsoft.com/office/drawing/2014/main" id="{3739FBEA-A1F3-0A45-99FB-3A94357E8BBC}"/>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61">
              <a:extLst>
                <a:ext uri="{FF2B5EF4-FFF2-40B4-BE49-F238E27FC236}">
                  <a16:creationId xmlns:a16="http://schemas.microsoft.com/office/drawing/2014/main" id="{7AF8B3C1-7449-8945-A99A-D5F9171D47F7}"/>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62">
              <a:extLst>
                <a:ext uri="{FF2B5EF4-FFF2-40B4-BE49-F238E27FC236}">
                  <a16:creationId xmlns:a16="http://schemas.microsoft.com/office/drawing/2014/main" id="{9AFA02AC-B24B-3C4B-9805-BD53BC52EDFB}"/>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63">
              <a:extLst>
                <a:ext uri="{FF2B5EF4-FFF2-40B4-BE49-F238E27FC236}">
                  <a16:creationId xmlns:a16="http://schemas.microsoft.com/office/drawing/2014/main" id="{C7FAABA8-F124-F641-9518-641767096DFC}"/>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64">
              <a:extLst>
                <a:ext uri="{FF2B5EF4-FFF2-40B4-BE49-F238E27FC236}">
                  <a16:creationId xmlns:a16="http://schemas.microsoft.com/office/drawing/2014/main" id="{376C73F9-A393-C548-9778-2DCAEFBDE2F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65">
              <a:extLst>
                <a:ext uri="{FF2B5EF4-FFF2-40B4-BE49-F238E27FC236}">
                  <a16:creationId xmlns:a16="http://schemas.microsoft.com/office/drawing/2014/main" id="{F3FC14A6-70DF-A441-8C30-A200AAF3034C}"/>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66">
              <a:extLst>
                <a:ext uri="{FF2B5EF4-FFF2-40B4-BE49-F238E27FC236}">
                  <a16:creationId xmlns:a16="http://schemas.microsoft.com/office/drawing/2014/main" id="{208354E6-BB0A-C149-84E8-5843FD5C5494}"/>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67">
              <a:extLst>
                <a:ext uri="{FF2B5EF4-FFF2-40B4-BE49-F238E27FC236}">
                  <a16:creationId xmlns:a16="http://schemas.microsoft.com/office/drawing/2014/main" id="{336A9A6E-57F3-624E-8587-B0D1037C322D}"/>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68">
              <a:extLst>
                <a:ext uri="{FF2B5EF4-FFF2-40B4-BE49-F238E27FC236}">
                  <a16:creationId xmlns:a16="http://schemas.microsoft.com/office/drawing/2014/main" id="{E3160523-F677-BF41-BDB6-34F4E03F5CE0}"/>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69">
              <a:extLst>
                <a:ext uri="{FF2B5EF4-FFF2-40B4-BE49-F238E27FC236}">
                  <a16:creationId xmlns:a16="http://schemas.microsoft.com/office/drawing/2014/main" id="{726542AA-5AB9-BD4C-965D-403AACD7F1EC}"/>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70">
              <a:extLst>
                <a:ext uri="{FF2B5EF4-FFF2-40B4-BE49-F238E27FC236}">
                  <a16:creationId xmlns:a16="http://schemas.microsoft.com/office/drawing/2014/main" id="{CD1EAE01-4C77-1048-861A-49BC23107B17}"/>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71">
              <a:extLst>
                <a:ext uri="{FF2B5EF4-FFF2-40B4-BE49-F238E27FC236}">
                  <a16:creationId xmlns:a16="http://schemas.microsoft.com/office/drawing/2014/main" id="{287CC3ED-CEE5-6443-BD26-542219B8A8A3}"/>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72">
              <a:extLst>
                <a:ext uri="{FF2B5EF4-FFF2-40B4-BE49-F238E27FC236}">
                  <a16:creationId xmlns:a16="http://schemas.microsoft.com/office/drawing/2014/main" id="{A6A517C1-91CF-1049-8E83-EF348A33BD31}"/>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73">
              <a:extLst>
                <a:ext uri="{FF2B5EF4-FFF2-40B4-BE49-F238E27FC236}">
                  <a16:creationId xmlns:a16="http://schemas.microsoft.com/office/drawing/2014/main" id="{7DE1E0F6-78A2-CA46-9798-BBB148C75535}"/>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74">
              <a:extLst>
                <a:ext uri="{FF2B5EF4-FFF2-40B4-BE49-F238E27FC236}">
                  <a16:creationId xmlns:a16="http://schemas.microsoft.com/office/drawing/2014/main" id="{721C5CC4-4CC8-8F4E-96B5-926D031C56C4}"/>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75">
              <a:extLst>
                <a:ext uri="{FF2B5EF4-FFF2-40B4-BE49-F238E27FC236}">
                  <a16:creationId xmlns:a16="http://schemas.microsoft.com/office/drawing/2014/main" id="{6DD3E321-A649-8240-96FF-7E2F445EF40B}"/>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76">
              <a:extLst>
                <a:ext uri="{FF2B5EF4-FFF2-40B4-BE49-F238E27FC236}">
                  <a16:creationId xmlns:a16="http://schemas.microsoft.com/office/drawing/2014/main" id="{73AD39BE-1574-D84F-815F-8250161CEBB2}"/>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77">
              <a:extLst>
                <a:ext uri="{FF2B5EF4-FFF2-40B4-BE49-F238E27FC236}">
                  <a16:creationId xmlns:a16="http://schemas.microsoft.com/office/drawing/2014/main" id="{601DD705-EB01-CC4B-B1D9-E32DF9A3204D}"/>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78">
              <a:extLst>
                <a:ext uri="{FF2B5EF4-FFF2-40B4-BE49-F238E27FC236}">
                  <a16:creationId xmlns:a16="http://schemas.microsoft.com/office/drawing/2014/main" id="{81E3318C-55D3-C345-A71F-471044DB8E81}"/>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79">
              <a:extLst>
                <a:ext uri="{FF2B5EF4-FFF2-40B4-BE49-F238E27FC236}">
                  <a16:creationId xmlns:a16="http://schemas.microsoft.com/office/drawing/2014/main" id="{123537F3-8C66-FB4F-BBCB-E1E67E1FF91A}"/>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80">
              <a:extLst>
                <a:ext uri="{FF2B5EF4-FFF2-40B4-BE49-F238E27FC236}">
                  <a16:creationId xmlns:a16="http://schemas.microsoft.com/office/drawing/2014/main" id="{75AF2BF2-FD74-EB4F-8F45-6F1B5A91B328}"/>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81">
              <a:extLst>
                <a:ext uri="{FF2B5EF4-FFF2-40B4-BE49-F238E27FC236}">
                  <a16:creationId xmlns:a16="http://schemas.microsoft.com/office/drawing/2014/main" id="{F8B8D0C5-B57A-2B46-8CA1-106ED1E49DB1}"/>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82">
              <a:extLst>
                <a:ext uri="{FF2B5EF4-FFF2-40B4-BE49-F238E27FC236}">
                  <a16:creationId xmlns:a16="http://schemas.microsoft.com/office/drawing/2014/main" id="{EA33E632-30A8-7B40-B16F-A941416374D8}"/>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83">
              <a:extLst>
                <a:ext uri="{FF2B5EF4-FFF2-40B4-BE49-F238E27FC236}">
                  <a16:creationId xmlns:a16="http://schemas.microsoft.com/office/drawing/2014/main" id="{F2DFB13E-D3FF-244C-ACDC-C48F46B2EBE0}"/>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84">
              <a:extLst>
                <a:ext uri="{FF2B5EF4-FFF2-40B4-BE49-F238E27FC236}">
                  <a16:creationId xmlns:a16="http://schemas.microsoft.com/office/drawing/2014/main" id="{B4F12DB6-4BDE-3E4B-B292-6B54E6121171}"/>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85">
              <a:extLst>
                <a:ext uri="{FF2B5EF4-FFF2-40B4-BE49-F238E27FC236}">
                  <a16:creationId xmlns:a16="http://schemas.microsoft.com/office/drawing/2014/main" id="{9674FC5C-13C1-1D44-94F3-9779AD34B1F9}"/>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86">
              <a:extLst>
                <a:ext uri="{FF2B5EF4-FFF2-40B4-BE49-F238E27FC236}">
                  <a16:creationId xmlns:a16="http://schemas.microsoft.com/office/drawing/2014/main" id="{0CDD7BC2-F2BE-7B45-A7BE-0B11F4FBDA4C}"/>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7">
              <a:extLst>
                <a:ext uri="{FF2B5EF4-FFF2-40B4-BE49-F238E27FC236}">
                  <a16:creationId xmlns:a16="http://schemas.microsoft.com/office/drawing/2014/main" id="{DE3545FC-336E-2F46-9A0F-5FE937AC1CE7}"/>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88">
              <a:extLst>
                <a:ext uri="{FF2B5EF4-FFF2-40B4-BE49-F238E27FC236}">
                  <a16:creationId xmlns:a16="http://schemas.microsoft.com/office/drawing/2014/main" id="{405D68A3-360A-B742-882D-CA31532AE981}"/>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89">
              <a:extLst>
                <a:ext uri="{FF2B5EF4-FFF2-40B4-BE49-F238E27FC236}">
                  <a16:creationId xmlns:a16="http://schemas.microsoft.com/office/drawing/2014/main" id="{75195FD5-9D9E-5049-B1D0-BDA9BB6B94F7}"/>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90">
              <a:extLst>
                <a:ext uri="{FF2B5EF4-FFF2-40B4-BE49-F238E27FC236}">
                  <a16:creationId xmlns:a16="http://schemas.microsoft.com/office/drawing/2014/main" id="{7DE10045-31EC-864B-BF73-15E0956E028E}"/>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91">
              <a:extLst>
                <a:ext uri="{FF2B5EF4-FFF2-40B4-BE49-F238E27FC236}">
                  <a16:creationId xmlns:a16="http://schemas.microsoft.com/office/drawing/2014/main" id="{95CBEC5C-B262-FA45-8E1E-FF81A63BA635}"/>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92">
              <a:extLst>
                <a:ext uri="{FF2B5EF4-FFF2-40B4-BE49-F238E27FC236}">
                  <a16:creationId xmlns:a16="http://schemas.microsoft.com/office/drawing/2014/main" id="{8E465B10-BD00-AB4C-A84C-7AE02EA01E43}"/>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93">
              <a:extLst>
                <a:ext uri="{FF2B5EF4-FFF2-40B4-BE49-F238E27FC236}">
                  <a16:creationId xmlns:a16="http://schemas.microsoft.com/office/drawing/2014/main" id="{E9F7789D-5EBA-7A47-A274-A84CAD410FAE}"/>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94">
              <a:extLst>
                <a:ext uri="{FF2B5EF4-FFF2-40B4-BE49-F238E27FC236}">
                  <a16:creationId xmlns:a16="http://schemas.microsoft.com/office/drawing/2014/main" id="{6EA67712-DCD9-0249-9A75-C59B9FB15EB1}"/>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95">
              <a:extLst>
                <a:ext uri="{FF2B5EF4-FFF2-40B4-BE49-F238E27FC236}">
                  <a16:creationId xmlns:a16="http://schemas.microsoft.com/office/drawing/2014/main" id="{EA40E6C0-D82D-6042-A713-234049E30114}"/>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96">
              <a:extLst>
                <a:ext uri="{FF2B5EF4-FFF2-40B4-BE49-F238E27FC236}">
                  <a16:creationId xmlns:a16="http://schemas.microsoft.com/office/drawing/2014/main" id="{82FC543B-B092-994D-A80E-5D8A071EC181}"/>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97">
              <a:extLst>
                <a:ext uri="{FF2B5EF4-FFF2-40B4-BE49-F238E27FC236}">
                  <a16:creationId xmlns:a16="http://schemas.microsoft.com/office/drawing/2014/main" id="{862B391E-A03E-3A48-A4D7-DE0115169EF3}"/>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98">
              <a:extLst>
                <a:ext uri="{FF2B5EF4-FFF2-40B4-BE49-F238E27FC236}">
                  <a16:creationId xmlns:a16="http://schemas.microsoft.com/office/drawing/2014/main" id="{06B28A73-9158-0844-B70D-43B15AF6ECF0}"/>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99">
              <a:extLst>
                <a:ext uri="{FF2B5EF4-FFF2-40B4-BE49-F238E27FC236}">
                  <a16:creationId xmlns:a16="http://schemas.microsoft.com/office/drawing/2014/main" id="{724D1903-7DB0-2A4B-B58F-DCBC7370C038}"/>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00">
              <a:extLst>
                <a:ext uri="{FF2B5EF4-FFF2-40B4-BE49-F238E27FC236}">
                  <a16:creationId xmlns:a16="http://schemas.microsoft.com/office/drawing/2014/main" id="{168C6EED-BBD7-024F-8AAA-5063D243BCB3}"/>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01">
              <a:extLst>
                <a:ext uri="{FF2B5EF4-FFF2-40B4-BE49-F238E27FC236}">
                  <a16:creationId xmlns:a16="http://schemas.microsoft.com/office/drawing/2014/main" id="{7A0B2970-118E-5C42-9809-228D2D5C3569}"/>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02">
              <a:extLst>
                <a:ext uri="{FF2B5EF4-FFF2-40B4-BE49-F238E27FC236}">
                  <a16:creationId xmlns:a16="http://schemas.microsoft.com/office/drawing/2014/main" id="{097BDB21-49EA-BE4E-8C6B-C7CE8A32C5F2}"/>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03">
              <a:extLst>
                <a:ext uri="{FF2B5EF4-FFF2-40B4-BE49-F238E27FC236}">
                  <a16:creationId xmlns:a16="http://schemas.microsoft.com/office/drawing/2014/main" id="{B10D67C3-84F7-CB4A-8427-2B3700E6A1C5}"/>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04">
              <a:extLst>
                <a:ext uri="{FF2B5EF4-FFF2-40B4-BE49-F238E27FC236}">
                  <a16:creationId xmlns:a16="http://schemas.microsoft.com/office/drawing/2014/main" id="{FC452A4B-1198-6D43-9428-77D37E5332A7}"/>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05">
              <a:extLst>
                <a:ext uri="{FF2B5EF4-FFF2-40B4-BE49-F238E27FC236}">
                  <a16:creationId xmlns:a16="http://schemas.microsoft.com/office/drawing/2014/main" id="{39901B72-00DC-2848-BD25-1876D1E3B147}"/>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06">
              <a:extLst>
                <a:ext uri="{FF2B5EF4-FFF2-40B4-BE49-F238E27FC236}">
                  <a16:creationId xmlns:a16="http://schemas.microsoft.com/office/drawing/2014/main" id="{59EBEC85-1871-CF43-BD22-A65C4B5E1342}"/>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07">
              <a:extLst>
                <a:ext uri="{FF2B5EF4-FFF2-40B4-BE49-F238E27FC236}">
                  <a16:creationId xmlns:a16="http://schemas.microsoft.com/office/drawing/2014/main" id="{5C263612-BAB8-134E-B836-40E1B822190F}"/>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08">
              <a:extLst>
                <a:ext uri="{FF2B5EF4-FFF2-40B4-BE49-F238E27FC236}">
                  <a16:creationId xmlns:a16="http://schemas.microsoft.com/office/drawing/2014/main" id="{2843ED0A-130A-254B-BCD5-4F9FD863C54A}"/>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09">
              <a:extLst>
                <a:ext uri="{FF2B5EF4-FFF2-40B4-BE49-F238E27FC236}">
                  <a16:creationId xmlns:a16="http://schemas.microsoft.com/office/drawing/2014/main" id="{9E11E7CD-2672-1E42-8126-68A8D583AAC0}"/>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10">
              <a:extLst>
                <a:ext uri="{FF2B5EF4-FFF2-40B4-BE49-F238E27FC236}">
                  <a16:creationId xmlns:a16="http://schemas.microsoft.com/office/drawing/2014/main" id="{A5B8053D-2B41-DD4C-94C2-9C692B86E710}"/>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11">
              <a:extLst>
                <a:ext uri="{FF2B5EF4-FFF2-40B4-BE49-F238E27FC236}">
                  <a16:creationId xmlns:a16="http://schemas.microsoft.com/office/drawing/2014/main" id="{1EB2EF37-69CA-3A49-9395-5AEAC2BCEA7B}"/>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12">
              <a:extLst>
                <a:ext uri="{FF2B5EF4-FFF2-40B4-BE49-F238E27FC236}">
                  <a16:creationId xmlns:a16="http://schemas.microsoft.com/office/drawing/2014/main" id="{2B31111B-1B76-C34B-850F-4EB6C0F0AA5B}"/>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13">
              <a:extLst>
                <a:ext uri="{FF2B5EF4-FFF2-40B4-BE49-F238E27FC236}">
                  <a16:creationId xmlns:a16="http://schemas.microsoft.com/office/drawing/2014/main" id="{4FDFE510-551C-C541-AE26-449BA5ACDF5A}"/>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14">
              <a:extLst>
                <a:ext uri="{FF2B5EF4-FFF2-40B4-BE49-F238E27FC236}">
                  <a16:creationId xmlns:a16="http://schemas.microsoft.com/office/drawing/2014/main" id="{285200C1-AADE-D442-BE72-95A99419F511}"/>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15">
              <a:extLst>
                <a:ext uri="{FF2B5EF4-FFF2-40B4-BE49-F238E27FC236}">
                  <a16:creationId xmlns:a16="http://schemas.microsoft.com/office/drawing/2014/main" id="{F8F71B06-E612-434A-8BDD-98D8AB54AF02}"/>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16">
              <a:extLst>
                <a:ext uri="{FF2B5EF4-FFF2-40B4-BE49-F238E27FC236}">
                  <a16:creationId xmlns:a16="http://schemas.microsoft.com/office/drawing/2014/main" id="{32C50827-827E-8345-BD4D-80BA24CAE0BB}"/>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17">
              <a:extLst>
                <a:ext uri="{FF2B5EF4-FFF2-40B4-BE49-F238E27FC236}">
                  <a16:creationId xmlns:a16="http://schemas.microsoft.com/office/drawing/2014/main" id="{5AC17483-2CD1-D74E-BD63-E1CBC5BF9B49}"/>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18">
              <a:extLst>
                <a:ext uri="{FF2B5EF4-FFF2-40B4-BE49-F238E27FC236}">
                  <a16:creationId xmlns:a16="http://schemas.microsoft.com/office/drawing/2014/main" id="{FAE6F89F-B8C1-9D47-9E9B-A012FBB3C1C5}"/>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19">
              <a:extLst>
                <a:ext uri="{FF2B5EF4-FFF2-40B4-BE49-F238E27FC236}">
                  <a16:creationId xmlns:a16="http://schemas.microsoft.com/office/drawing/2014/main" id="{61D48A5E-F2C4-594B-AFC8-7FA5D8AB3785}"/>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20">
              <a:extLst>
                <a:ext uri="{FF2B5EF4-FFF2-40B4-BE49-F238E27FC236}">
                  <a16:creationId xmlns:a16="http://schemas.microsoft.com/office/drawing/2014/main" id="{91745C39-C223-3F4E-8424-6DB820B6144A}"/>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21">
              <a:extLst>
                <a:ext uri="{FF2B5EF4-FFF2-40B4-BE49-F238E27FC236}">
                  <a16:creationId xmlns:a16="http://schemas.microsoft.com/office/drawing/2014/main" id="{F632F921-D148-7241-AC8E-F8A5A3F263F9}"/>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22">
              <a:extLst>
                <a:ext uri="{FF2B5EF4-FFF2-40B4-BE49-F238E27FC236}">
                  <a16:creationId xmlns:a16="http://schemas.microsoft.com/office/drawing/2014/main" id="{18DF9699-E005-DB47-8726-F539BE6EFC2E}"/>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23">
              <a:extLst>
                <a:ext uri="{FF2B5EF4-FFF2-40B4-BE49-F238E27FC236}">
                  <a16:creationId xmlns:a16="http://schemas.microsoft.com/office/drawing/2014/main" id="{AE9A6C24-C337-C943-BE40-DAB398B3B132}"/>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24">
              <a:extLst>
                <a:ext uri="{FF2B5EF4-FFF2-40B4-BE49-F238E27FC236}">
                  <a16:creationId xmlns:a16="http://schemas.microsoft.com/office/drawing/2014/main" id="{838E8C61-7F20-AB4A-B8B5-4552B0F44659}"/>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125">
              <a:extLst>
                <a:ext uri="{FF2B5EF4-FFF2-40B4-BE49-F238E27FC236}">
                  <a16:creationId xmlns:a16="http://schemas.microsoft.com/office/drawing/2014/main" id="{EC60CB3B-EA18-6A40-9A9B-3C8CE2E12423}"/>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26">
              <a:extLst>
                <a:ext uri="{FF2B5EF4-FFF2-40B4-BE49-F238E27FC236}">
                  <a16:creationId xmlns:a16="http://schemas.microsoft.com/office/drawing/2014/main" id="{1E0EC704-92F4-1A4A-958A-95D6EF348509}"/>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127">
              <a:extLst>
                <a:ext uri="{FF2B5EF4-FFF2-40B4-BE49-F238E27FC236}">
                  <a16:creationId xmlns:a16="http://schemas.microsoft.com/office/drawing/2014/main" id="{23C01D2E-D4B6-A742-A98E-90CC167E62BD}"/>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128">
              <a:extLst>
                <a:ext uri="{FF2B5EF4-FFF2-40B4-BE49-F238E27FC236}">
                  <a16:creationId xmlns:a16="http://schemas.microsoft.com/office/drawing/2014/main" id="{64F4648C-3580-2E40-912D-DA4E6B3CC65E}"/>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129">
              <a:extLst>
                <a:ext uri="{FF2B5EF4-FFF2-40B4-BE49-F238E27FC236}">
                  <a16:creationId xmlns:a16="http://schemas.microsoft.com/office/drawing/2014/main" id="{6843AFCC-72BC-8B46-BD26-6041A49C75F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130">
              <a:extLst>
                <a:ext uri="{FF2B5EF4-FFF2-40B4-BE49-F238E27FC236}">
                  <a16:creationId xmlns:a16="http://schemas.microsoft.com/office/drawing/2014/main" id="{D9252FF1-0345-6F4E-B5F1-87BF9AAD30A1}"/>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31">
              <a:extLst>
                <a:ext uri="{FF2B5EF4-FFF2-40B4-BE49-F238E27FC236}">
                  <a16:creationId xmlns:a16="http://schemas.microsoft.com/office/drawing/2014/main" id="{92956600-1F02-A441-B48E-B39B2FC549AC}"/>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32">
              <a:extLst>
                <a:ext uri="{FF2B5EF4-FFF2-40B4-BE49-F238E27FC236}">
                  <a16:creationId xmlns:a16="http://schemas.microsoft.com/office/drawing/2014/main" id="{BFD5D8F5-140F-1C45-871C-4DB88F23DAFE}"/>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33">
              <a:extLst>
                <a:ext uri="{FF2B5EF4-FFF2-40B4-BE49-F238E27FC236}">
                  <a16:creationId xmlns:a16="http://schemas.microsoft.com/office/drawing/2014/main" id="{089ACD94-4361-C147-9B9F-D7B38EEA13BC}"/>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34">
              <a:extLst>
                <a:ext uri="{FF2B5EF4-FFF2-40B4-BE49-F238E27FC236}">
                  <a16:creationId xmlns:a16="http://schemas.microsoft.com/office/drawing/2014/main" id="{78CA6769-D560-F349-9025-43FAB70841D0}"/>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35">
              <a:extLst>
                <a:ext uri="{FF2B5EF4-FFF2-40B4-BE49-F238E27FC236}">
                  <a16:creationId xmlns:a16="http://schemas.microsoft.com/office/drawing/2014/main" id="{8DD5D180-8EAE-B249-A72A-5B75ADFAE375}"/>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37">
              <a:extLst>
                <a:ext uri="{FF2B5EF4-FFF2-40B4-BE49-F238E27FC236}">
                  <a16:creationId xmlns:a16="http://schemas.microsoft.com/office/drawing/2014/main" id="{53BFC2B8-2DB7-1B47-BC98-433FAC4DE2DB}"/>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138">
              <a:extLst>
                <a:ext uri="{FF2B5EF4-FFF2-40B4-BE49-F238E27FC236}">
                  <a16:creationId xmlns:a16="http://schemas.microsoft.com/office/drawing/2014/main" id="{1C3255AE-A029-784B-B071-D64C062C2B80}"/>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39">
              <a:extLst>
                <a:ext uri="{FF2B5EF4-FFF2-40B4-BE49-F238E27FC236}">
                  <a16:creationId xmlns:a16="http://schemas.microsoft.com/office/drawing/2014/main" id="{F11F39F5-5005-9741-BD1B-0B8DF9642D8A}"/>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8447993" y="5346218"/>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MEXICO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954687" y="9205715"/>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0629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114C4B-EC53-A541-A4C9-F79684C0BF4D}"/>
              </a:ext>
            </a:extLst>
          </p:cNvPr>
          <p:cNvSpPr>
            <a:spLocks noGrp="1"/>
          </p:cNvSpPr>
          <p:nvPr>
            <p:ph type="pic" sz="quarter" idx="17"/>
          </p:nvPr>
        </p:nvSpPr>
        <p:spPr/>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F19953C7-FB29-5641-92F9-8906ED97361E}"/>
              </a:ext>
            </a:extLst>
          </p:cNvPr>
          <p:cNvSpPr/>
          <p:nvPr/>
        </p:nvSpPr>
        <p:spPr>
          <a:xfrm>
            <a:off x="1380490" y="9875520"/>
            <a:ext cx="10420395" cy="2708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2BD9F1E-8046-9C4B-8454-293884F5DEE9}"/>
              </a:ext>
            </a:extLst>
          </p:cNvPr>
          <p:cNvSpPr txBox="1"/>
          <p:nvPr/>
        </p:nvSpPr>
        <p:spPr>
          <a:xfrm>
            <a:off x="2061912" y="10537355"/>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5" name="TextBox 14">
            <a:extLst>
              <a:ext uri="{FF2B5EF4-FFF2-40B4-BE49-F238E27FC236}">
                <a16:creationId xmlns:a16="http://schemas.microsoft.com/office/drawing/2014/main" id="{BF9FCC5D-95EE-044A-9DD7-48EC6F4C6E86}"/>
              </a:ext>
            </a:extLst>
          </p:cNvPr>
          <p:cNvSpPr txBox="1"/>
          <p:nvPr/>
        </p:nvSpPr>
        <p:spPr>
          <a:xfrm>
            <a:off x="1380489" y="5803530"/>
            <a:ext cx="671194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40603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05A5EF-3CFE-3B4C-8AA6-FD32F6F25666}"/>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9145669" y="4965174"/>
            <a:ext cx="6086310" cy="378565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rot="16200000">
            <a:off x="-1290400" y="3380860"/>
            <a:ext cx="5602787" cy="963597"/>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ANDERSON JHONSON PRESENTATION</a:t>
            </a:r>
          </a:p>
        </p:txBody>
      </p:sp>
      <p:cxnSp>
        <p:nvCxnSpPr>
          <p:cNvPr id="9" name="Straight Connector 8">
            <a:extLst>
              <a:ext uri="{FF2B5EF4-FFF2-40B4-BE49-F238E27FC236}">
                <a16:creationId xmlns:a16="http://schemas.microsoft.com/office/drawing/2014/main" id="{2844EDB3-03C0-564C-AFE2-A1DD5C3E4112}"/>
              </a:ext>
            </a:extLst>
          </p:cNvPr>
          <p:cNvCxnSpPr>
            <a:cxnSpLocks/>
          </p:cNvCxnSpPr>
          <p:nvPr/>
        </p:nvCxnSpPr>
        <p:spPr>
          <a:xfrm flipV="1">
            <a:off x="23031092" y="11171241"/>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33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0" y="6485272"/>
            <a:ext cx="8686615" cy="1379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r>
              <a:rPr lang="en-US" sz="4000" b="1" spc="600" dirty="0">
                <a:solidFill>
                  <a:schemeClr val="bg1"/>
                </a:solidFill>
                <a:latin typeface="Montserrat" charset="0"/>
                <a:ea typeface="Montserrat" charset="0"/>
                <a:cs typeface="Montserrat" charset="0"/>
              </a:rPr>
              <a:t>2018</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sp>
        <p:nvSpPr>
          <p:cNvPr id="20" name="TextBox 19">
            <a:extLst>
              <a:ext uri="{FF2B5EF4-FFF2-40B4-BE49-F238E27FC236}">
                <a16:creationId xmlns:a16="http://schemas.microsoft.com/office/drawing/2014/main" id="{68371750-B28A-B940-B838-F639D99BAD3C}"/>
              </a:ext>
            </a:extLst>
          </p:cNvPr>
          <p:cNvSpPr txBox="1"/>
          <p:nvPr/>
        </p:nvSpPr>
        <p:spPr>
          <a:xfrm>
            <a:off x="1694207" y="3237679"/>
            <a:ext cx="1268016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Tree>
    <p:extLst>
      <p:ext uri="{BB962C8B-B14F-4D97-AF65-F5344CB8AC3E}">
        <p14:creationId xmlns:p14="http://schemas.microsoft.com/office/powerpoint/2010/main" val="421744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B46785C-8971-DE4F-AC70-0F29B7F920B8}"/>
              </a:ext>
            </a:extLst>
          </p:cNvPr>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10664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6" name="Group 45">
            <a:extLst>
              <a:ext uri="{FF2B5EF4-FFF2-40B4-BE49-F238E27FC236}">
                <a16:creationId xmlns:a16="http://schemas.microsoft.com/office/drawing/2014/main" id="{7F686B2F-060D-6F4F-B37D-4708C2EB9AD8}"/>
              </a:ext>
            </a:extLst>
          </p:cNvPr>
          <p:cNvGrpSpPr/>
          <p:nvPr/>
        </p:nvGrpSpPr>
        <p:grpSpPr>
          <a:xfrm>
            <a:off x="11099089" y="5965258"/>
            <a:ext cx="10593435" cy="2261068"/>
            <a:chOff x="7924312" y="2681655"/>
            <a:chExt cx="10593435" cy="2261068"/>
          </a:xfrm>
        </p:grpSpPr>
        <p:sp>
          <p:nvSpPr>
            <p:cNvPr id="47" name="TextBox 46">
              <a:extLst>
                <a:ext uri="{FF2B5EF4-FFF2-40B4-BE49-F238E27FC236}">
                  <a16:creationId xmlns:a16="http://schemas.microsoft.com/office/drawing/2014/main" id="{CE02FD44-2812-D140-9CB7-AA17F9D47F93}"/>
                </a:ext>
              </a:extLst>
            </p:cNvPr>
            <p:cNvSpPr txBox="1"/>
            <p:nvPr/>
          </p:nvSpPr>
          <p:spPr>
            <a:xfrm>
              <a:off x="7924312" y="3327986"/>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48" name="Rectangle 47">
              <a:extLst>
                <a:ext uri="{FF2B5EF4-FFF2-40B4-BE49-F238E27FC236}">
                  <a16:creationId xmlns:a16="http://schemas.microsoft.com/office/drawing/2014/main" id="{D7206D95-37BF-3542-AAD3-5CBE958E2DA5}"/>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D0DA815-7A1E-DE4D-B741-208B61BE36CF}"/>
              </a:ext>
            </a:extLst>
          </p:cNvPr>
          <p:cNvGrpSpPr/>
          <p:nvPr/>
        </p:nvGrpSpPr>
        <p:grpSpPr>
          <a:xfrm>
            <a:off x="2121408" y="9342499"/>
            <a:ext cx="7205467" cy="2954963"/>
            <a:chOff x="2121408" y="8792383"/>
            <a:chExt cx="7205467" cy="2954963"/>
          </a:xfrm>
        </p:grpSpPr>
        <p:sp>
          <p:nvSpPr>
            <p:cNvPr id="13" name="Rectangle 12">
              <a:extLst>
                <a:ext uri="{FF2B5EF4-FFF2-40B4-BE49-F238E27FC236}">
                  <a16:creationId xmlns:a16="http://schemas.microsoft.com/office/drawing/2014/main" id="{8EFCA08B-E71B-FD43-8F71-B448C18FA4B3}"/>
                </a:ext>
              </a:extLst>
            </p:cNvPr>
            <p:cNvSpPr/>
            <p:nvPr/>
          </p:nvSpPr>
          <p:spPr>
            <a:xfrm>
              <a:off x="6593914" y="8792383"/>
              <a:ext cx="2732961" cy="2851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5FB065CF-7860-F14A-AC8E-8E7E81041F6F}"/>
                </a:ext>
              </a:extLst>
            </p:cNvPr>
            <p:cNvSpPr txBox="1"/>
            <p:nvPr/>
          </p:nvSpPr>
          <p:spPr>
            <a:xfrm>
              <a:off x="2121408" y="10658394"/>
              <a:ext cx="397459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marketing solutions to fit any budget.</a:t>
              </a:r>
            </a:p>
          </p:txBody>
        </p:sp>
      </p:grpSp>
    </p:spTree>
    <p:extLst>
      <p:ext uri="{BB962C8B-B14F-4D97-AF65-F5344CB8AC3E}">
        <p14:creationId xmlns:p14="http://schemas.microsoft.com/office/powerpoint/2010/main" val="1282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DD724E-3BB4-D049-A301-91E9A53DBA43}"/>
              </a:ext>
            </a:extLst>
          </p:cNvPr>
          <p:cNvSpPr>
            <a:spLocks noGrp="1"/>
          </p:cNvSpPr>
          <p:nvPr>
            <p:ph type="pic" sz="quarter" idx="14"/>
          </p:nvPr>
        </p:nvSpPr>
        <p:spPr/>
      </p:sp>
      <p:sp>
        <p:nvSpPr>
          <p:cNvPr id="17" name="Rectangle 16">
            <a:extLst>
              <a:ext uri="{FF2B5EF4-FFF2-40B4-BE49-F238E27FC236}">
                <a16:creationId xmlns:a16="http://schemas.microsoft.com/office/drawing/2014/main" id="{82BCC43B-CD89-D54E-8361-00CAA89B2371}"/>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0519092" y="9092058"/>
            <a:ext cx="12512000" cy="2862322"/>
          </a:xfrm>
          <a:prstGeom prst="rect">
            <a:avLst/>
          </a:prstGeom>
          <a:noFill/>
        </p:spPr>
        <p:txBody>
          <a:bodyPr wrap="square" rtlCol="0">
            <a:spAutoFit/>
          </a:bodyPr>
          <a:lstStyle/>
          <a:p>
            <a:pPr algn="r"/>
            <a:r>
              <a:rPr lang="en-US" sz="60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rot="16200000">
            <a:off x="-1392001" y="3611692"/>
            <a:ext cx="5602787"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20" name="Straight Connector 19">
            <a:extLst>
              <a:ext uri="{FF2B5EF4-FFF2-40B4-BE49-F238E27FC236}">
                <a16:creationId xmlns:a16="http://schemas.microsoft.com/office/drawing/2014/main" id="{C564D3DB-E1D2-9540-8E14-ADDBF05372DF}"/>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2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5F7107-8A37-7647-A2CC-5E7DB0B415CA}"/>
              </a:ext>
            </a:extLst>
          </p:cNvPr>
          <p:cNvSpPr>
            <a:spLocks noGrp="1"/>
          </p:cNvSpPr>
          <p:nvPr>
            <p:ph type="pic" sz="quarter" idx="14"/>
          </p:nvPr>
        </p:nvSpPr>
        <p:spPr/>
      </p:sp>
      <p:sp>
        <p:nvSpPr>
          <p:cNvPr id="29" name="Rectangle 28">
            <a:extLst>
              <a:ext uri="{FF2B5EF4-FFF2-40B4-BE49-F238E27FC236}">
                <a16:creationId xmlns:a16="http://schemas.microsoft.com/office/drawing/2014/main" id="{48DB4471-A121-C44F-B6D6-CA67B5E5CDCC}"/>
              </a:ext>
            </a:extLst>
          </p:cNvPr>
          <p:cNvSpPr/>
          <p:nvPr/>
        </p:nvSpPr>
        <p:spPr>
          <a:xfrm>
            <a:off x="0" y="0"/>
            <a:ext cx="1422399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6" name="Straight Connector 65">
            <a:extLst>
              <a:ext uri="{FF2B5EF4-FFF2-40B4-BE49-F238E27FC236}">
                <a16:creationId xmlns:a16="http://schemas.microsoft.com/office/drawing/2014/main" id="{D2767D25-F816-7A4E-B9B5-02DF6BBAF840}"/>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1140915-94C2-B64B-8E1B-10424AAC1081}"/>
              </a:ext>
            </a:extLst>
          </p:cNvPr>
          <p:cNvGrpSpPr/>
          <p:nvPr/>
        </p:nvGrpSpPr>
        <p:grpSpPr>
          <a:xfrm>
            <a:off x="4335258" y="1830737"/>
            <a:ext cx="5350280" cy="10054523"/>
            <a:chOff x="2506678" y="1976486"/>
            <a:chExt cx="5350280" cy="10054523"/>
          </a:xfrm>
        </p:grpSpPr>
        <p:sp>
          <p:nvSpPr>
            <p:cNvPr id="26" name="TextBox 25">
              <a:extLst>
                <a:ext uri="{FF2B5EF4-FFF2-40B4-BE49-F238E27FC236}">
                  <a16:creationId xmlns:a16="http://schemas.microsoft.com/office/drawing/2014/main" id="{6FC4561B-11EE-6F46-827F-41EB966FB184}"/>
                </a:ext>
              </a:extLst>
            </p:cNvPr>
            <p:cNvSpPr txBox="1"/>
            <p:nvPr/>
          </p:nvSpPr>
          <p:spPr>
            <a:xfrm>
              <a:off x="2879756" y="1976486"/>
              <a:ext cx="2302062"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S</a:t>
              </a:r>
            </a:p>
          </p:txBody>
        </p:sp>
        <p:sp>
          <p:nvSpPr>
            <p:cNvPr id="30" name="TextBox 29">
              <a:extLst>
                <a:ext uri="{FF2B5EF4-FFF2-40B4-BE49-F238E27FC236}">
                  <a16:creationId xmlns:a16="http://schemas.microsoft.com/office/drawing/2014/main" id="{C85C87C7-9E8A-A848-9BEE-E14AE7B8D26A}"/>
                </a:ext>
              </a:extLst>
            </p:cNvPr>
            <p:cNvSpPr txBox="1"/>
            <p:nvPr/>
          </p:nvSpPr>
          <p:spPr>
            <a:xfrm>
              <a:off x="2506678" y="5803419"/>
              <a:ext cx="5350280"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W O</a:t>
              </a:r>
            </a:p>
          </p:txBody>
        </p:sp>
        <p:sp>
          <p:nvSpPr>
            <p:cNvPr id="33" name="TextBox 32">
              <a:extLst>
                <a:ext uri="{FF2B5EF4-FFF2-40B4-BE49-F238E27FC236}">
                  <a16:creationId xmlns:a16="http://schemas.microsoft.com/office/drawing/2014/main" id="{32B0BE6B-FCAD-2641-841F-03248AA1E1CE}"/>
                </a:ext>
              </a:extLst>
            </p:cNvPr>
            <p:cNvSpPr txBox="1"/>
            <p:nvPr/>
          </p:nvSpPr>
          <p:spPr>
            <a:xfrm>
              <a:off x="5554896" y="9630352"/>
              <a:ext cx="2302062"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T</a:t>
              </a:r>
            </a:p>
          </p:txBody>
        </p:sp>
      </p:grpSp>
      <p:sp>
        <p:nvSpPr>
          <p:cNvPr id="37" name="TextBox 36">
            <a:extLst>
              <a:ext uri="{FF2B5EF4-FFF2-40B4-BE49-F238E27FC236}">
                <a16:creationId xmlns:a16="http://schemas.microsoft.com/office/drawing/2014/main" id="{E285E9E6-0DBF-4844-88B9-C9CE57B1A9DF}"/>
              </a:ext>
            </a:extLst>
          </p:cNvPr>
          <p:cNvSpPr txBox="1"/>
          <p:nvPr/>
        </p:nvSpPr>
        <p:spPr>
          <a:xfrm>
            <a:off x="17152775" y="5787738"/>
            <a:ext cx="587831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3EFE309-B2DE-3D4B-BD1E-D328777E9110}"/>
              </a:ext>
            </a:extLst>
          </p:cNvPr>
          <p:cNvSpPr>
            <a:spLocks noGrp="1"/>
          </p:cNvSpPr>
          <p:nvPr>
            <p:ph type="pic" sz="quarter" idx="14"/>
          </p:nvPr>
        </p:nvSpPr>
        <p:spPr/>
      </p:sp>
      <p:grpSp>
        <p:nvGrpSpPr>
          <p:cNvPr id="3" name="Group 2">
            <a:extLst>
              <a:ext uri="{FF2B5EF4-FFF2-40B4-BE49-F238E27FC236}">
                <a16:creationId xmlns:a16="http://schemas.microsoft.com/office/drawing/2014/main" id="{3B954CE0-D9BC-2447-952B-F58FC26053ED}"/>
              </a:ext>
            </a:extLst>
          </p:cNvPr>
          <p:cNvGrpSpPr/>
          <p:nvPr/>
        </p:nvGrpSpPr>
        <p:grpSpPr>
          <a:xfrm>
            <a:off x="11103163"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STRENGHTS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23031092"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68C32F6-1470-914E-AF27-392B0B7F4497}"/>
              </a:ext>
            </a:extLst>
          </p:cNvPr>
          <p:cNvSpPr/>
          <p:nvPr/>
        </p:nvSpPr>
        <p:spPr>
          <a:xfrm>
            <a:off x="8344568" y="1693333"/>
            <a:ext cx="8588765" cy="45381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6B6FB55-2DD2-D346-A63F-BD73F92A68E0}"/>
              </a:ext>
            </a:extLst>
          </p:cNvPr>
          <p:cNvSpPr txBox="1"/>
          <p:nvPr/>
        </p:nvSpPr>
        <p:spPr>
          <a:xfrm>
            <a:off x="10422777"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S</a:t>
            </a:r>
          </a:p>
        </p:txBody>
      </p:sp>
    </p:spTree>
    <p:extLst>
      <p:ext uri="{BB962C8B-B14F-4D97-AF65-F5344CB8AC3E}">
        <p14:creationId xmlns:p14="http://schemas.microsoft.com/office/powerpoint/2010/main" val="527752146"/>
      </p:ext>
    </p:extLst>
  </p:cSld>
  <p:clrMapOvr>
    <a:masterClrMapping/>
  </p:clrMapOvr>
</p:sld>
</file>

<file path=ppt/theme/theme1.xml><?xml version="1.0" encoding="utf-8"?>
<a:theme xmlns:a="http://schemas.openxmlformats.org/drawingml/2006/main" name="Office Theme">
  <a:themeElements>
    <a:clrScheme name="MIN - Geneva Dark">
      <a:dk1>
        <a:srgbClr val="FFFFFF"/>
      </a:dk1>
      <a:lt1>
        <a:srgbClr val="FFFFFF"/>
      </a:lt1>
      <a:dk2>
        <a:srgbClr val="FFFFFF"/>
      </a:dk2>
      <a:lt2>
        <a:srgbClr val="363E48"/>
      </a:lt2>
      <a:accent1>
        <a:srgbClr val="8BAAC9"/>
      </a:accent1>
      <a:accent2>
        <a:srgbClr val="B6B8B5"/>
      </a:accent2>
      <a:accent3>
        <a:srgbClr val="9A96A4"/>
      </a:accent3>
      <a:accent4>
        <a:srgbClr val="8BAAC9"/>
      </a:accent4>
      <a:accent5>
        <a:srgbClr val="B6B8B5"/>
      </a:accent5>
      <a:accent6>
        <a:srgbClr val="9A96A4"/>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94033</TotalTime>
  <Words>1865</Words>
  <Application>Microsoft Macintosh PowerPoint</Application>
  <PresentationFormat>Custom</PresentationFormat>
  <Paragraphs>257</Paragraphs>
  <Slides>45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15837</cp:revision>
  <dcterms:created xsi:type="dcterms:W3CDTF">2014-11-12T21:47:38Z</dcterms:created>
  <dcterms:modified xsi:type="dcterms:W3CDTF">2019-04-30T20:17:10Z</dcterms:modified>
  <cp:category/>
</cp:coreProperties>
</file>